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2"/>
  </p:notesMasterIdLst>
  <p:handoutMasterIdLst>
    <p:handoutMasterId r:id="rId13"/>
  </p:handoutMasterIdLst>
  <p:sldIdLst>
    <p:sldId id="256" r:id="rId5"/>
    <p:sldId id="258" r:id="rId6"/>
    <p:sldId id="260" r:id="rId7"/>
    <p:sldId id="261" r:id="rId8"/>
    <p:sldId id="262" r:id="rId9"/>
    <p:sldId id="263" r:id="rId10"/>
    <p:sldId id="259" r:id="rId11"/>
  </p:sldIdLst>
  <p:sldSz cx="12192000" cy="6858000"/>
  <p:notesSz cx="6858000" cy="9144000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FD9E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940675A-B579-460E-94D1-54222C63F5D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7" autoAdjust="0"/>
    <p:restoredTop sz="88982" autoAdjust="0"/>
  </p:normalViewPr>
  <p:slideViewPr>
    <p:cSldViewPr showGuides="1">
      <p:cViewPr varScale="1">
        <p:scale>
          <a:sx n="83" d="100"/>
          <a:sy n="83" d="100"/>
        </p:scale>
        <p:origin x="1590" y="300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-19488"/>
    </p:cViewPr>
  </p:outlineViewPr>
  <p:notesTextViewPr>
    <p:cViewPr>
      <p:scale>
        <a:sx n="1" d="1"/>
        <a:sy n="1" d="1"/>
      </p:scale>
      <p:origin x="0" y="0"/>
    </p:cViewPr>
  </p:notesTextViewPr>
  <p:notesViewPr>
    <p:cSldViewPr showGuides="1">
      <p:cViewPr varScale="1">
        <p:scale>
          <a:sx n="88" d="100"/>
          <a:sy n="88" d="100"/>
        </p:scale>
        <p:origin x="3738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handoutMaster" Target="handoutMasters/handoutMaster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viewProps" Target="view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1785680F-322D-32B9-EA7B-336C71CE0F9C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 sz="800" dirty="0">
              <a:latin typeface="Avenir Next LT Pro" panose="020B0504020202020204" pitchFamily="34" charset="0"/>
            </a:endParaRP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8051F5C-844F-17C2-0206-E89566278805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5134352-EA82-434B-BAA3-FB840E7796F3}" type="datetimeFigureOut">
              <a:rPr lang="en-GB" sz="800" smtClean="0">
                <a:latin typeface="Avenir Next LT Pro" panose="020B0504020202020204" pitchFamily="34" charset="0"/>
              </a:rPr>
              <a:t>14/10/2025</a:t>
            </a:fld>
            <a:endParaRPr lang="en-GB" sz="800" dirty="0">
              <a:latin typeface="Avenir Next LT Pro" panose="020B0504020202020204" pitchFamily="34" charset="0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1563A57-9F7F-F92C-1867-5B8421312485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 sz="800" dirty="0">
              <a:latin typeface="Avenir Next LT Pro" panose="020B0504020202020204" pitchFamily="34" charset="0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50AC9B8-4E26-1621-02C2-93BEBCB9BA52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C73EB7B-071D-46FD-AA0B-F4538FB33426}" type="slidenum">
              <a:rPr lang="en-GB" sz="800" smtClean="0">
                <a:latin typeface="Avenir Next LT Pro" panose="020B0504020202020204" pitchFamily="34" charset="0"/>
              </a:rPr>
              <a:t>‹#›</a:t>
            </a:fld>
            <a:endParaRPr lang="en-GB" sz="800" dirty="0">
              <a:latin typeface="Avenir Next LT Pro" panose="020B05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98208848"/>
      </p:ext>
    </p:extLst>
  </p:cSld>
  <p:clrMap bg1="lt1" tx1="dk1" bg2="lt2" tx2="dk2" accent1="accent1" accent2="accent2" accent3="accent3" accent4="accent4" accent5="accent5" accent6="accent6" hlink="hlink" folHlink="folHlink"/>
  <p:extLst>
    <p:ext uri="{56416CCD-93CA-4268-BC5B-53C4BB910035}">
      <p15:sldGuideLst xmlns:p15="http://schemas.microsoft.com/office/powerpoint/2012/main">
        <p15:guide id="1" orient="horz" pos="2880" userDrawn="1">
          <p15:clr>
            <a:srgbClr val="F26B43"/>
          </p15:clr>
        </p15:guide>
        <p15:guide id="2" pos="2160" userDrawn="1">
          <p15:clr>
            <a:srgbClr val="F26B43"/>
          </p15:clr>
        </p15:guide>
      </p15:sldGuideLst>
    </p:ext>
  </p:extLst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800">
                <a:latin typeface="Avenir Next LT Pro" panose="020B0504020202020204" pitchFamily="34" charset="0"/>
              </a:defRPr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800">
                <a:latin typeface="Avenir Next LT Pro" panose="020B0504020202020204" pitchFamily="34" charset="0"/>
              </a:defRPr>
            </a:lvl1pPr>
          </a:lstStyle>
          <a:p>
            <a:fld id="{63914948-143E-4CBE-8B0B-1819DD6323A2}" type="datetimeFigureOut">
              <a:rPr lang="en-GB" smtClean="0"/>
              <a:pPr/>
              <a:t>14/10/2025</a:t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800">
                <a:latin typeface="Avenir Next LT Pro" panose="020B0504020202020204" pitchFamily="34" charset="0"/>
              </a:defRPr>
            </a:lvl1pPr>
          </a:lstStyle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800">
                <a:latin typeface="Avenir Next LT Pro" panose="020B0504020202020204" pitchFamily="34" charset="0"/>
              </a:defRPr>
            </a:lvl1pPr>
          </a:lstStyle>
          <a:p>
            <a:fld id="{5F300275-FB4C-4A5F-ABB8-2E75868E247B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332759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Avenir Next LT Pro" panose="020B0504020202020204" pitchFamily="34" charset="0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Avenir Next LT Pro" panose="020B0504020202020204" pitchFamily="34" charset="0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Avenir Next LT Pro" panose="020B0504020202020204" pitchFamily="34" charset="0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Avenir Next LT Pro" panose="020B0504020202020204" pitchFamily="34" charset="0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Avenir Next LT Pro" panose="020B05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  <p:extLst>
    <p:ext uri="{620B2872-D7B9-4A21-9093-7833F8D536E1}">
      <p15:sldGuideLst xmlns:p15="http://schemas.microsoft.com/office/powerpoint/2012/main">
        <p15:guide id="1" orient="horz" pos="2880" userDrawn="1">
          <p15:clr>
            <a:srgbClr val="F26B43"/>
          </p15:clr>
        </p15:guide>
        <p15:guide id="2" pos="2160" userDrawn="1">
          <p15:clr>
            <a:srgbClr val="F26B43"/>
          </p15:clr>
        </p15:guide>
      </p15:sldGuideLst>
    </p:ext>
  </p:extLst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loitusdia 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C89437-0A9F-6907-E834-ECE3DB62516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00150" y="2060575"/>
            <a:ext cx="9791700" cy="2304529"/>
          </a:xfrm>
        </p:spPr>
        <p:txBody>
          <a:bodyPr anchor="t" anchorCtr="0"/>
          <a:lstStyle>
            <a:lvl1pPr algn="l">
              <a:defRPr sz="4800">
                <a:solidFill>
                  <a:schemeClr val="bg1"/>
                </a:solidFill>
              </a:defRPr>
            </a:lvl1pPr>
          </a:lstStyle>
          <a:p>
            <a:r>
              <a:rPr lang="fi-FI" noProof="0"/>
              <a:t>Muokkaa ots. perustyyl. napsautt.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BA9B7E5-3139-76AA-C2C3-60620F1D9B4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00150" y="4509120"/>
            <a:ext cx="9791700" cy="864096"/>
          </a:xfrm>
        </p:spPr>
        <p:txBody>
          <a:bodyPr/>
          <a:lstStyle>
            <a:lvl1pPr marL="0" indent="0" algn="l">
              <a:buNone/>
              <a:defRPr sz="28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 noProof="0"/>
              <a:t>Muokkaa alaotsikon perustyyliä napsautt.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9898F4D-E89B-8263-EB37-8F8B305D43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59AAC26C-640E-44FA-B298-142BF359FAC5}" type="datetime1">
              <a:rPr lang="fi-FI" noProof="0" smtClean="0"/>
              <a:t>14.10.2025</a:t>
            </a:fld>
            <a:endParaRPr lang="fi-FI" noProof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EAB5C31-D7B7-0A4A-9FF1-A8910751F7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 noProof="0"/>
              <a:t>© Rakennusteollisuus RT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2B9B765-A518-625F-2D82-59131FF13D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DFD61EF7-2460-4EE9-A031-27FEBC4F9A95}" type="slidenum">
              <a:rPr lang="fi-FI" noProof="0" smtClean="0"/>
              <a:pPr/>
              <a:t>‹#›</a:t>
            </a:fld>
            <a:endParaRPr lang="fi-FI" noProof="0"/>
          </a:p>
        </p:txBody>
      </p:sp>
      <p:sp>
        <p:nvSpPr>
          <p:cNvPr id="7" name="Freeform 5">
            <a:extLst>
              <a:ext uri="{FF2B5EF4-FFF2-40B4-BE49-F238E27FC236}">
                <a16:creationId xmlns:a16="http://schemas.microsoft.com/office/drawing/2014/main" id="{5CD5646D-347F-0693-85B7-82EEFAEE1F74}"/>
              </a:ext>
            </a:extLst>
          </p:cNvPr>
          <p:cNvSpPr>
            <a:spLocks noChangeAspect="1" noEditPoints="1"/>
          </p:cNvSpPr>
          <p:nvPr userDrawn="1"/>
        </p:nvSpPr>
        <p:spPr bwMode="auto">
          <a:xfrm>
            <a:off x="407368" y="333375"/>
            <a:ext cx="2325003" cy="504000"/>
          </a:xfrm>
          <a:custGeom>
            <a:avLst/>
            <a:gdLst>
              <a:gd name="T0" fmla="*/ 11 w 4507"/>
              <a:gd name="T1" fmla="*/ 18 h 1954"/>
              <a:gd name="T2" fmla="*/ 659 w 4507"/>
              <a:gd name="T3" fmla="*/ 297 h 1954"/>
              <a:gd name="T4" fmla="*/ 666 w 4507"/>
              <a:gd name="T5" fmla="*/ 916 h 1954"/>
              <a:gd name="T6" fmla="*/ 347 w 4507"/>
              <a:gd name="T7" fmla="*/ 880 h 1954"/>
              <a:gd name="T8" fmla="*/ 471 w 4507"/>
              <a:gd name="T9" fmla="*/ 675 h 1954"/>
              <a:gd name="T10" fmla="*/ 375 w 4507"/>
              <a:gd name="T11" fmla="*/ 401 h 1954"/>
              <a:gd name="T12" fmla="*/ 1722 w 4507"/>
              <a:gd name="T13" fmla="*/ 26 h 1954"/>
              <a:gd name="T14" fmla="*/ 1804 w 4507"/>
              <a:gd name="T15" fmla="*/ 309 h 1954"/>
              <a:gd name="T16" fmla="*/ 1741 w 4507"/>
              <a:gd name="T17" fmla="*/ 269 h 1954"/>
              <a:gd name="T18" fmla="*/ 1854 w 4507"/>
              <a:gd name="T19" fmla="*/ 788 h 1954"/>
              <a:gd name="T20" fmla="*/ 2410 w 4507"/>
              <a:gd name="T21" fmla="*/ 18 h 1954"/>
              <a:gd name="T22" fmla="*/ 3053 w 4507"/>
              <a:gd name="T23" fmla="*/ 553 h 1954"/>
              <a:gd name="T24" fmla="*/ 3419 w 4507"/>
              <a:gd name="T25" fmla="*/ 539 h 1954"/>
              <a:gd name="T26" fmla="*/ 3595 w 4507"/>
              <a:gd name="T27" fmla="*/ 659 h 1954"/>
              <a:gd name="T28" fmla="*/ 3699 w 4507"/>
              <a:gd name="T29" fmla="*/ 697 h 1954"/>
              <a:gd name="T30" fmla="*/ 3842 w 4507"/>
              <a:gd name="T31" fmla="*/ 595 h 1954"/>
              <a:gd name="T32" fmla="*/ 3700 w 4507"/>
              <a:gd name="T33" fmla="*/ 806 h 1954"/>
              <a:gd name="T34" fmla="*/ 3943 w 4507"/>
              <a:gd name="T35" fmla="*/ 725 h 1954"/>
              <a:gd name="T36" fmla="*/ 4018 w 4507"/>
              <a:gd name="T37" fmla="*/ 689 h 1954"/>
              <a:gd name="T38" fmla="*/ 4124 w 4507"/>
              <a:gd name="T39" fmla="*/ 581 h 1954"/>
              <a:gd name="T40" fmla="*/ 3931 w 4507"/>
              <a:gd name="T41" fmla="*/ 269 h 1954"/>
              <a:gd name="T42" fmla="*/ 4017 w 4507"/>
              <a:gd name="T43" fmla="*/ 6 h 1954"/>
              <a:gd name="T44" fmla="*/ 4117 w 4507"/>
              <a:gd name="T45" fmla="*/ 228 h 1954"/>
              <a:gd name="T46" fmla="*/ 4005 w 4507"/>
              <a:gd name="T47" fmla="*/ 134 h 1954"/>
              <a:gd name="T48" fmla="*/ 4123 w 4507"/>
              <a:gd name="T49" fmla="*/ 383 h 1954"/>
              <a:gd name="T50" fmla="*/ 4174 w 4507"/>
              <a:gd name="T51" fmla="*/ 697 h 1954"/>
              <a:gd name="T52" fmla="*/ 1767 w 4507"/>
              <a:gd name="T53" fmla="*/ 1273 h 1954"/>
              <a:gd name="T54" fmla="*/ 2197 w 4507"/>
              <a:gd name="T55" fmla="*/ 1926 h 1954"/>
              <a:gd name="T56" fmla="*/ 2114 w 4507"/>
              <a:gd name="T57" fmla="*/ 1551 h 1954"/>
              <a:gd name="T58" fmla="*/ 2226 w 4507"/>
              <a:gd name="T59" fmla="*/ 1156 h 1954"/>
              <a:gd name="T60" fmla="*/ 2385 w 4507"/>
              <a:gd name="T61" fmla="*/ 1313 h 1954"/>
              <a:gd name="T62" fmla="*/ 2373 w 4507"/>
              <a:gd name="T63" fmla="*/ 1834 h 1954"/>
              <a:gd name="T64" fmla="*/ 2227 w 4507"/>
              <a:gd name="T65" fmla="*/ 1271 h 1954"/>
              <a:gd name="T66" fmla="*/ 2192 w 4507"/>
              <a:gd name="T67" fmla="*/ 1738 h 1954"/>
              <a:gd name="T68" fmla="*/ 2323 w 4507"/>
              <a:gd name="T69" fmla="*/ 1760 h 1954"/>
              <a:gd name="T70" fmla="*/ 2273 w 4507"/>
              <a:gd name="T71" fmla="*/ 1259 h 1954"/>
              <a:gd name="T72" fmla="*/ 3321 w 4507"/>
              <a:gd name="T73" fmla="*/ 1954 h 1954"/>
              <a:gd name="T74" fmla="*/ 3265 w 4507"/>
              <a:gd name="T75" fmla="*/ 1693 h 1954"/>
              <a:gd name="T76" fmla="*/ 3380 w 4507"/>
              <a:gd name="T77" fmla="*/ 1832 h 1954"/>
              <a:gd name="T78" fmla="*/ 3369 w 4507"/>
              <a:gd name="T79" fmla="*/ 1625 h 1954"/>
              <a:gd name="T80" fmla="*/ 3218 w 4507"/>
              <a:gd name="T81" fmla="*/ 1279 h 1954"/>
              <a:gd name="T82" fmla="*/ 3426 w 4507"/>
              <a:gd name="T83" fmla="*/ 1198 h 1954"/>
              <a:gd name="T84" fmla="*/ 3370 w 4507"/>
              <a:gd name="T85" fmla="*/ 1265 h 1954"/>
              <a:gd name="T86" fmla="*/ 3279 w 4507"/>
              <a:gd name="T87" fmla="*/ 1379 h 1954"/>
              <a:gd name="T88" fmla="*/ 3471 w 4507"/>
              <a:gd name="T89" fmla="*/ 1675 h 1954"/>
              <a:gd name="T90" fmla="*/ 3381 w 4507"/>
              <a:gd name="T91" fmla="*/ 1946 h 1954"/>
              <a:gd name="T92" fmla="*/ 3620 w 4507"/>
              <a:gd name="T93" fmla="*/ 1772 h 1954"/>
              <a:gd name="T94" fmla="*/ 3736 w 4507"/>
              <a:gd name="T95" fmla="*/ 1772 h 1954"/>
              <a:gd name="T96" fmla="*/ 3756 w 4507"/>
              <a:gd name="T97" fmla="*/ 1914 h 1954"/>
              <a:gd name="T98" fmla="*/ 3915 w 4507"/>
              <a:gd name="T99" fmla="*/ 1828 h 1954"/>
              <a:gd name="T100" fmla="*/ 4005 w 4507"/>
              <a:gd name="T101" fmla="*/ 1838 h 1954"/>
              <a:gd name="T102" fmla="*/ 4160 w 4507"/>
              <a:gd name="T103" fmla="*/ 1697 h 1954"/>
              <a:gd name="T104" fmla="*/ 4039 w 4507"/>
              <a:gd name="T105" fmla="*/ 1954 h 1954"/>
              <a:gd name="T106" fmla="*/ 4268 w 4507"/>
              <a:gd name="T107" fmla="*/ 1888 h 1954"/>
              <a:gd name="T108" fmla="*/ 4324 w 4507"/>
              <a:gd name="T109" fmla="*/ 1824 h 1954"/>
              <a:gd name="T110" fmla="*/ 4442 w 4507"/>
              <a:gd name="T111" fmla="*/ 1752 h 1954"/>
              <a:gd name="T112" fmla="*/ 4255 w 4507"/>
              <a:gd name="T113" fmla="*/ 1447 h 1954"/>
              <a:gd name="T114" fmla="*/ 4311 w 4507"/>
              <a:gd name="T115" fmla="*/ 1166 h 1954"/>
              <a:gd name="T116" fmla="*/ 4497 w 4507"/>
              <a:gd name="T117" fmla="*/ 1331 h 1954"/>
              <a:gd name="T118" fmla="*/ 4336 w 4507"/>
              <a:gd name="T119" fmla="*/ 1267 h 1954"/>
              <a:gd name="T120" fmla="*/ 4359 w 4507"/>
              <a:gd name="T121" fmla="*/ 1457 h 1954"/>
              <a:gd name="T122" fmla="*/ 4499 w 4507"/>
              <a:gd name="T123" fmla="*/ 1814 h 19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4507" h="1954">
                <a:moveTo>
                  <a:pt x="4307" y="327"/>
                </a:moveTo>
                <a:lnTo>
                  <a:pt x="4377" y="327"/>
                </a:lnTo>
                <a:lnTo>
                  <a:pt x="4377" y="463"/>
                </a:lnTo>
                <a:lnTo>
                  <a:pt x="4307" y="463"/>
                </a:lnTo>
                <a:lnTo>
                  <a:pt x="4307" y="327"/>
                </a:lnTo>
                <a:close/>
                <a:moveTo>
                  <a:pt x="1248" y="18"/>
                </a:moveTo>
                <a:lnTo>
                  <a:pt x="1248" y="473"/>
                </a:lnTo>
                <a:lnTo>
                  <a:pt x="1051" y="473"/>
                </a:lnTo>
                <a:lnTo>
                  <a:pt x="1051" y="1936"/>
                </a:lnTo>
                <a:lnTo>
                  <a:pt x="821" y="1936"/>
                </a:lnTo>
                <a:lnTo>
                  <a:pt x="821" y="473"/>
                </a:lnTo>
                <a:lnTo>
                  <a:pt x="655" y="18"/>
                </a:lnTo>
                <a:lnTo>
                  <a:pt x="1248" y="18"/>
                </a:lnTo>
                <a:close/>
                <a:moveTo>
                  <a:pt x="0" y="1481"/>
                </a:moveTo>
                <a:lnTo>
                  <a:pt x="230" y="1481"/>
                </a:lnTo>
                <a:lnTo>
                  <a:pt x="230" y="1936"/>
                </a:lnTo>
                <a:lnTo>
                  <a:pt x="0" y="1936"/>
                </a:lnTo>
                <a:lnTo>
                  <a:pt x="0" y="1481"/>
                </a:lnTo>
                <a:close/>
                <a:moveTo>
                  <a:pt x="487" y="1186"/>
                </a:moveTo>
                <a:lnTo>
                  <a:pt x="752" y="1936"/>
                </a:lnTo>
                <a:lnTo>
                  <a:pt x="495" y="1936"/>
                </a:lnTo>
                <a:lnTo>
                  <a:pt x="11" y="559"/>
                </a:lnTo>
                <a:lnTo>
                  <a:pt x="11" y="18"/>
                </a:lnTo>
                <a:lnTo>
                  <a:pt x="309" y="18"/>
                </a:lnTo>
                <a:lnTo>
                  <a:pt x="335" y="18"/>
                </a:lnTo>
                <a:lnTo>
                  <a:pt x="359" y="20"/>
                </a:lnTo>
                <a:lnTo>
                  <a:pt x="382" y="24"/>
                </a:lnTo>
                <a:lnTo>
                  <a:pt x="404" y="30"/>
                </a:lnTo>
                <a:lnTo>
                  <a:pt x="426" y="36"/>
                </a:lnTo>
                <a:lnTo>
                  <a:pt x="447" y="44"/>
                </a:lnTo>
                <a:lnTo>
                  <a:pt x="467" y="52"/>
                </a:lnTo>
                <a:lnTo>
                  <a:pt x="476" y="58"/>
                </a:lnTo>
                <a:lnTo>
                  <a:pt x="486" y="62"/>
                </a:lnTo>
                <a:lnTo>
                  <a:pt x="504" y="74"/>
                </a:lnTo>
                <a:lnTo>
                  <a:pt x="521" y="88"/>
                </a:lnTo>
                <a:lnTo>
                  <a:pt x="538" y="102"/>
                </a:lnTo>
                <a:lnTo>
                  <a:pt x="553" y="116"/>
                </a:lnTo>
                <a:lnTo>
                  <a:pt x="569" y="132"/>
                </a:lnTo>
                <a:lnTo>
                  <a:pt x="583" y="150"/>
                </a:lnTo>
                <a:lnTo>
                  <a:pt x="596" y="168"/>
                </a:lnTo>
                <a:lnTo>
                  <a:pt x="609" y="188"/>
                </a:lnTo>
                <a:lnTo>
                  <a:pt x="620" y="208"/>
                </a:lnTo>
                <a:lnTo>
                  <a:pt x="631" y="230"/>
                </a:lnTo>
                <a:lnTo>
                  <a:pt x="641" y="251"/>
                </a:lnTo>
                <a:lnTo>
                  <a:pt x="650" y="273"/>
                </a:lnTo>
                <a:lnTo>
                  <a:pt x="659" y="297"/>
                </a:lnTo>
                <a:lnTo>
                  <a:pt x="666" y="323"/>
                </a:lnTo>
                <a:lnTo>
                  <a:pt x="673" y="349"/>
                </a:lnTo>
                <a:lnTo>
                  <a:pt x="680" y="375"/>
                </a:lnTo>
                <a:lnTo>
                  <a:pt x="685" y="401"/>
                </a:lnTo>
                <a:lnTo>
                  <a:pt x="690" y="429"/>
                </a:lnTo>
                <a:lnTo>
                  <a:pt x="694" y="459"/>
                </a:lnTo>
                <a:lnTo>
                  <a:pt x="697" y="487"/>
                </a:lnTo>
                <a:lnTo>
                  <a:pt x="699" y="517"/>
                </a:lnTo>
                <a:lnTo>
                  <a:pt x="701" y="547"/>
                </a:lnTo>
                <a:lnTo>
                  <a:pt x="702" y="579"/>
                </a:lnTo>
                <a:lnTo>
                  <a:pt x="703" y="611"/>
                </a:lnTo>
                <a:lnTo>
                  <a:pt x="702" y="661"/>
                </a:lnTo>
                <a:lnTo>
                  <a:pt x="701" y="687"/>
                </a:lnTo>
                <a:lnTo>
                  <a:pt x="699" y="711"/>
                </a:lnTo>
                <a:lnTo>
                  <a:pt x="697" y="735"/>
                </a:lnTo>
                <a:lnTo>
                  <a:pt x="695" y="758"/>
                </a:lnTo>
                <a:lnTo>
                  <a:pt x="692" y="782"/>
                </a:lnTo>
                <a:lnTo>
                  <a:pt x="689" y="806"/>
                </a:lnTo>
                <a:lnTo>
                  <a:pt x="685" y="830"/>
                </a:lnTo>
                <a:lnTo>
                  <a:pt x="681" y="852"/>
                </a:lnTo>
                <a:lnTo>
                  <a:pt x="677" y="874"/>
                </a:lnTo>
                <a:lnTo>
                  <a:pt x="672" y="896"/>
                </a:lnTo>
                <a:lnTo>
                  <a:pt x="666" y="916"/>
                </a:lnTo>
                <a:lnTo>
                  <a:pt x="661" y="938"/>
                </a:lnTo>
                <a:lnTo>
                  <a:pt x="655" y="958"/>
                </a:lnTo>
                <a:lnTo>
                  <a:pt x="648" y="976"/>
                </a:lnTo>
                <a:lnTo>
                  <a:pt x="641" y="996"/>
                </a:lnTo>
                <a:lnTo>
                  <a:pt x="634" y="1014"/>
                </a:lnTo>
                <a:lnTo>
                  <a:pt x="626" y="1030"/>
                </a:lnTo>
                <a:lnTo>
                  <a:pt x="618" y="1048"/>
                </a:lnTo>
                <a:lnTo>
                  <a:pt x="609" y="1064"/>
                </a:lnTo>
                <a:lnTo>
                  <a:pt x="600" y="1080"/>
                </a:lnTo>
                <a:lnTo>
                  <a:pt x="591" y="1094"/>
                </a:lnTo>
                <a:lnTo>
                  <a:pt x="581" y="1108"/>
                </a:lnTo>
                <a:lnTo>
                  <a:pt x="571" y="1120"/>
                </a:lnTo>
                <a:lnTo>
                  <a:pt x="559" y="1132"/>
                </a:lnTo>
                <a:lnTo>
                  <a:pt x="548" y="1144"/>
                </a:lnTo>
                <a:lnTo>
                  <a:pt x="537" y="1154"/>
                </a:lnTo>
                <a:lnTo>
                  <a:pt x="525" y="1164"/>
                </a:lnTo>
                <a:lnTo>
                  <a:pt x="513" y="1172"/>
                </a:lnTo>
                <a:lnTo>
                  <a:pt x="500" y="1180"/>
                </a:lnTo>
                <a:lnTo>
                  <a:pt x="487" y="1186"/>
                </a:lnTo>
                <a:close/>
                <a:moveTo>
                  <a:pt x="239" y="391"/>
                </a:moveTo>
                <a:lnTo>
                  <a:pt x="239" y="880"/>
                </a:lnTo>
                <a:lnTo>
                  <a:pt x="337" y="880"/>
                </a:lnTo>
                <a:lnTo>
                  <a:pt x="347" y="880"/>
                </a:lnTo>
                <a:lnTo>
                  <a:pt x="357" y="880"/>
                </a:lnTo>
                <a:lnTo>
                  <a:pt x="367" y="878"/>
                </a:lnTo>
                <a:lnTo>
                  <a:pt x="376" y="874"/>
                </a:lnTo>
                <a:lnTo>
                  <a:pt x="384" y="872"/>
                </a:lnTo>
                <a:lnTo>
                  <a:pt x="392" y="868"/>
                </a:lnTo>
                <a:lnTo>
                  <a:pt x="400" y="862"/>
                </a:lnTo>
                <a:lnTo>
                  <a:pt x="407" y="858"/>
                </a:lnTo>
                <a:lnTo>
                  <a:pt x="413" y="852"/>
                </a:lnTo>
                <a:lnTo>
                  <a:pt x="419" y="844"/>
                </a:lnTo>
                <a:lnTo>
                  <a:pt x="425" y="838"/>
                </a:lnTo>
                <a:lnTo>
                  <a:pt x="430" y="830"/>
                </a:lnTo>
                <a:lnTo>
                  <a:pt x="435" y="822"/>
                </a:lnTo>
                <a:lnTo>
                  <a:pt x="440" y="814"/>
                </a:lnTo>
                <a:lnTo>
                  <a:pt x="444" y="806"/>
                </a:lnTo>
                <a:lnTo>
                  <a:pt x="448" y="796"/>
                </a:lnTo>
                <a:lnTo>
                  <a:pt x="451" y="788"/>
                </a:lnTo>
                <a:lnTo>
                  <a:pt x="454" y="778"/>
                </a:lnTo>
                <a:lnTo>
                  <a:pt x="457" y="768"/>
                </a:lnTo>
                <a:lnTo>
                  <a:pt x="460" y="758"/>
                </a:lnTo>
                <a:lnTo>
                  <a:pt x="464" y="738"/>
                </a:lnTo>
                <a:lnTo>
                  <a:pt x="467" y="717"/>
                </a:lnTo>
                <a:lnTo>
                  <a:pt x="470" y="697"/>
                </a:lnTo>
                <a:lnTo>
                  <a:pt x="471" y="675"/>
                </a:lnTo>
                <a:lnTo>
                  <a:pt x="472" y="655"/>
                </a:lnTo>
                <a:lnTo>
                  <a:pt x="472" y="635"/>
                </a:lnTo>
                <a:lnTo>
                  <a:pt x="472" y="615"/>
                </a:lnTo>
                <a:lnTo>
                  <a:pt x="470" y="593"/>
                </a:lnTo>
                <a:lnTo>
                  <a:pt x="468" y="573"/>
                </a:lnTo>
                <a:lnTo>
                  <a:pt x="464" y="551"/>
                </a:lnTo>
                <a:lnTo>
                  <a:pt x="462" y="541"/>
                </a:lnTo>
                <a:lnTo>
                  <a:pt x="459" y="531"/>
                </a:lnTo>
                <a:lnTo>
                  <a:pt x="457" y="521"/>
                </a:lnTo>
                <a:lnTo>
                  <a:pt x="454" y="511"/>
                </a:lnTo>
                <a:lnTo>
                  <a:pt x="447" y="491"/>
                </a:lnTo>
                <a:lnTo>
                  <a:pt x="443" y="483"/>
                </a:lnTo>
                <a:lnTo>
                  <a:pt x="439" y="473"/>
                </a:lnTo>
                <a:lnTo>
                  <a:pt x="435" y="465"/>
                </a:lnTo>
                <a:lnTo>
                  <a:pt x="430" y="457"/>
                </a:lnTo>
                <a:lnTo>
                  <a:pt x="420" y="441"/>
                </a:lnTo>
                <a:lnTo>
                  <a:pt x="414" y="433"/>
                </a:lnTo>
                <a:lnTo>
                  <a:pt x="408" y="427"/>
                </a:lnTo>
                <a:lnTo>
                  <a:pt x="402" y="421"/>
                </a:lnTo>
                <a:lnTo>
                  <a:pt x="396" y="415"/>
                </a:lnTo>
                <a:lnTo>
                  <a:pt x="389" y="409"/>
                </a:lnTo>
                <a:lnTo>
                  <a:pt x="382" y="405"/>
                </a:lnTo>
                <a:lnTo>
                  <a:pt x="375" y="401"/>
                </a:lnTo>
                <a:lnTo>
                  <a:pt x="367" y="397"/>
                </a:lnTo>
                <a:lnTo>
                  <a:pt x="359" y="395"/>
                </a:lnTo>
                <a:lnTo>
                  <a:pt x="351" y="393"/>
                </a:lnTo>
                <a:lnTo>
                  <a:pt x="333" y="391"/>
                </a:lnTo>
                <a:lnTo>
                  <a:pt x="239" y="391"/>
                </a:lnTo>
                <a:close/>
                <a:moveTo>
                  <a:pt x="1780" y="395"/>
                </a:moveTo>
                <a:lnTo>
                  <a:pt x="1776" y="403"/>
                </a:lnTo>
                <a:lnTo>
                  <a:pt x="1772" y="411"/>
                </a:lnTo>
                <a:lnTo>
                  <a:pt x="1763" y="423"/>
                </a:lnTo>
                <a:lnTo>
                  <a:pt x="1754" y="433"/>
                </a:lnTo>
                <a:lnTo>
                  <a:pt x="1743" y="443"/>
                </a:lnTo>
                <a:lnTo>
                  <a:pt x="1814" y="788"/>
                </a:lnTo>
                <a:lnTo>
                  <a:pt x="1742" y="788"/>
                </a:lnTo>
                <a:lnTo>
                  <a:pt x="1683" y="465"/>
                </a:lnTo>
                <a:lnTo>
                  <a:pt x="1607" y="465"/>
                </a:lnTo>
                <a:lnTo>
                  <a:pt x="1607" y="788"/>
                </a:lnTo>
                <a:lnTo>
                  <a:pt x="1543" y="788"/>
                </a:lnTo>
                <a:lnTo>
                  <a:pt x="1543" y="18"/>
                </a:lnTo>
                <a:lnTo>
                  <a:pt x="1681" y="18"/>
                </a:lnTo>
                <a:lnTo>
                  <a:pt x="1696" y="18"/>
                </a:lnTo>
                <a:lnTo>
                  <a:pt x="1703" y="20"/>
                </a:lnTo>
                <a:lnTo>
                  <a:pt x="1710" y="22"/>
                </a:lnTo>
                <a:lnTo>
                  <a:pt x="1722" y="26"/>
                </a:lnTo>
                <a:lnTo>
                  <a:pt x="1734" y="32"/>
                </a:lnTo>
                <a:lnTo>
                  <a:pt x="1745" y="40"/>
                </a:lnTo>
                <a:lnTo>
                  <a:pt x="1755" y="50"/>
                </a:lnTo>
                <a:lnTo>
                  <a:pt x="1765" y="62"/>
                </a:lnTo>
                <a:lnTo>
                  <a:pt x="1769" y="68"/>
                </a:lnTo>
                <a:lnTo>
                  <a:pt x="1773" y="76"/>
                </a:lnTo>
                <a:lnTo>
                  <a:pt x="1781" y="92"/>
                </a:lnTo>
                <a:lnTo>
                  <a:pt x="1788" y="108"/>
                </a:lnTo>
                <a:lnTo>
                  <a:pt x="1791" y="118"/>
                </a:lnTo>
                <a:lnTo>
                  <a:pt x="1794" y="126"/>
                </a:lnTo>
                <a:lnTo>
                  <a:pt x="1799" y="146"/>
                </a:lnTo>
                <a:lnTo>
                  <a:pt x="1803" y="168"/>
                </a:lnTo>
                <a:lnTo>
                  <a:pt x="1805" y="178"/>
                </a:lnTo>
                <a:lnTo>
                  <a:pt x="1806" y="190"/>
                </a:lnTo>
                <a:lnTo>
                  <a:pt x="1807" y="200"/>
                </a:lnTo>
                <a:lnTo>
                  <a:pt x="1808" y="212"/>
                </a:lnTo>
                <a:lnTo>
                  <a:pt x="1808" y="224"/>
                </a:lnTo>
                <a:lnTo>
                  <a:pt x="1808" y="236"/>
                </a:lnTo>
                <a:lnTo>
                  <a:pt x="1808" y="263"/>
                </a:lnTo>
                <a:lnTo>
                  <a:pt x="1807" y="275"/>
                </a:lnTo>
                <a:lnTo>
                  <a:pt x="1806" y="287"/>
                </a:lnTo>
                <a:lnTo>
                  <a:pt x="1805" y="299"/>
                </a:lnTo>
                <a:lnTo>
                  <a:pt x="1804" y="309"/>
                </a:lnTo>
                <a:lnTo>
                  <a:pt x="1801" y="331"/>
                </a:lnTo>
                <a:lnTo>
                  <a:pt x="1797" y="349"/>
                </a:lnTo>
                <a:lnTo>
                  <a:pt x="1792" y="367"/>
                </a:lnTo>
                <a:lnTo>
                  <a:pt x="1786" y="381"/>
                </a:lnTo>
                <a:lnTo>
                  <a:pt x="1780" y="395"/>
                </a:lnTo>
                <a:close/>
                <a:moveTo>
                  <a:pt x="1678" y="122"/>
                </a:moveTo>
                <a:lnTo>
                  <a:pt x="1607" y="122"/>
                </a:lnTo>
                <a:lnTo>
                  <a:pt x="1607" y="365"/>
                </a:lnTo>
                <a:lnTo>
                  <a:pt x="1678" y="365"/>
                </a:lnTo>
                <a:lnTo>
                  <a:pt x="1686" y="363"/>
                </a:lnTo>
                <a:lnTo>
                  <a:pt x="1694" y="361"/>
                </a:lnTo>
                <a:lnTo>
                  <a:pt x="1700" y="359"/>
                </a:lnTo>
                <a:lnTo>
                  <a:pt x="1707" y="355"/>
                </a:lnTo>
                <a:lnTo>
                  <a:pt x="1712" y="351"/>
                </a:lnTo>
                <a:lnTo>
                  <a:pt x="1717" y="345"/>
                </a:lnTo>
                <a:lnTo>
                  <a:pt x="1722" y="339"/>
                </a:lnTo>
                <a:lnTo>
                  <a:pt x="1726" y="331"/>
                </a:lnTo>
                <a:lnTo>
                  <a:pt x="1730" y="323"/>
                </a:lnTo>
                <a:lnTo>
                  <a:pt x="1733" y="313"/>
                </a:lnTo>
                <a:lnTo>
                  <a:pt x="1736" y="303"/>
                </a:lnTo>
                <a:lnTo>
                  <a:pt x="1738" y="293"/>
                </a:lnTo>
                <a:lnTo>
                  <a:pt x="1740" y="281"/>
                </a:lnTo>
                <a:lnTo>
                  <a:pt x="1741" y="269"/>
                </a:lnTo>
                <a:lnTo>
                  <a:pt x="1742" y="257"/>
                </a:lnTo>
                <a:lnTo>
                  <a:pt x="1742" y="244"/>
                </a:lnTo>
                <a:lnTo>
                  <a:pt x="1742" y="230"/>
                </a:lnTo>
                <a:lnTo>
                  <a:pt x="1742" y="218"/>
                </a:lnTo>
                <a:lnTo>
                  <a:pt x="1740" y="206"/>
                </a:lnTo>
                <a:lnTo>
                  <a:pt x="1739" y="194"/>
                </a:lnTo>
                <a:lnTo>
                  <a:pt x="1737" y="184"/>
                </a:lnTo>
                <a:lnTo>
                  <a:pt x="1734" y="174"/>
                </a:lnTo>
                <a:lnTo>
                  <a:pt x="1731" y="164"/>
                </a:lnTo>
                <a:lnTo>
                  <a:pt x="1728" y="156"/>
                </a:lnTo>
                <a:lnTo>
                  <a:pt x="1723" y="148"/>
                </a:lnTo>
                <a:lnTo>
                  <a:pt x="1719" y="142"/>
                </a:lnTo>
                <a:lnTo>
                  <a:pt x="1713" y="136"/>
                </a:lnTo>
                <a:lnTo>
                  <a:pt x="1708" y="132"/>
                </a:lnTo>
                <a:lnTo>
                  <a:pt x="1701" y="128"/>
                </a:lnTo>
                <a:lnTo>
                  <a:pt x="1694" y="124"/>
                </a:lnTo>
                <a:lnTo>
                  <a:pt x="1686" y="122"/>
                </a:lnTo>
                <a:lnTo>
                  <a:pt x="1678" y="122"/>
                </a:lnTo>
                <a:close/>
                <a:moveTo>
                  <a:pt x="2090" y="788"/>
                </a:moveTo>
                <a:lnTo>
                  <a:pt x="2069" y="635"/>
                </a:lnTo>
                <a:lnTo>
                  <a:pt x="1942" y="635"/>
                </a:lnTo>
                <a:lnTo>
                  <a:pt x="1921" y="788"/>
                </a:lnTo>
                <a:lnTo>
                  <a:pt x="1854" y="788"/>
                </a:lnTo>
                <a:lnTo>
                  <a:pt x="1975" y="18"/>
                </a:lnTo>
                <a:lnTo>
                  <a:pt x="2037" y="18"/>
                </a:lnTo>
                <a:lnTo>
                  <a:pt x="2160" y="788"/>
                </a:lnTo>
                <a:lnTo>
                  <a:pt x="2090" y="788"/>
                </a:lnTo>
                <a:close/>
                <a:moveTo>
                  <a:pt x="2026" y="323"/>
                </a:moveTo>
                <a:lnTo>
                  <a:pt x="2015" y="250"/>
                </a:lnTo>
                <a:lnTo>
                  <a:pt x="2010" y="210"/>
                </a:lnTo>
                <a:lnTo>
                  <a:pt x="2006" y="170"/>
                </a:lnTo>
                <a:lnTo>
                  <a:pt x="2001" y="210"/>
                </a:lnTo>
                <a:lnTo>
                  <a:pt x="1996" y="250"/>
                </a:lnTo>
                <a:lnTo>
                  <a:pt x="1986" y="325"/>
                </a:lnTo>
                <a:lnTo>
                  <a:pt x="1957" y="529"/>
                </a:lnTo>
                <a:lnTo>
                  <a:pt x="2053" y="529"/>
                </a:lnTo>
                <a:lnTo>
                  <a:pt x="2026" y="323"/>
                </a:lnTo>
                <a:close/>
                <a:moveTo>
                  <a:pt x="2419" y="788"/>
                </a:moveTo>
                <a:lnTo>
                  <a:pt x="2323" y="431"/>
                </a:lnTo>
                <a:lnTo>
                  <a:pt x="2285" y="527"/>
                </a:lnTo>
                <a:lnTo>
                  <a:pt x="2285" y="788"/>
                </a:lnTo>
                <a:lnTo>
                  <a:pt x="2220" y="788"/>
                </a:lnTo>
                <a:lnTo>
                  <a:pt x="2220" y="18"/>
                </a:lnTo>
                <a:lnTo>
                  <a:pt x="2285" y="18"/>
                </a:lnTo>
                <a:lnTo>
                  <a:pt x="2285" y="347"/>
                </a:lnTo>
                <a:lnTo>
                  <a:pt x="2410" y="18"/>
                </a:lnTo>
                <a:lnTo>
                  <a:pt x="2492" y="18"/>
                </a:lnTo>
                <a:lnTo>
                  <a:pt x="2363" y="333"/>
                </a:lnTo>
                <a:lnTo>
                  <a:pt x="2498" y="788"/>
                </a:lnTo>
                <a:lnTo>
                  <a:pt x="2419" y="788"/>
                </a:lnTo>
                <a:close/>
                <a:moveTo>
                  <a:pt x="2558" y="788"/>
                </a:moveTo>
                <a:lnTo>
                  <a:pt x="2558" y="18"/>
                </a:lnTo>
                <a:lnTo>
                  <a:pt x="2786" y="18"/>
                </a:lnTo>
                <a:lnTo>
                  <a:pt x="2786" y="126"/>
                </a:lnTo>
                <a:lnTo>
                  <a:pt x="2623" y="126"/>
                </a:lnTo>
                <a:lnTo>
                  <a:pt x="2623" y="341"/>
                </a:lnTo>
                <a:lnTo>
                  <a:pt x="2756" y="341"/>
                </a:lnTo>
                <a:lnTo>
                  <a:pt x="2756" y="445"/>
                </a:lnTo>
                <a:lnTo>
                  <a:pt x="2623" y="445"/>
                </a:lnTo>
                <a:lnTo>
                  <a:pt x="2623" y="683"/>
                </a:lnTo>
                <a:lnTo>
                  <a:pt x="2786" y="683"/>
                </a:lnTo>
                <a:lnTo>
                  <a:pt x="2786" y="788"/>
                </a:lnTo>
                <a:lnTo>
                  <a:pt x="2558" y="788"/>
                </a:lnTo>
                <a:close/>
                <a:moveTo>
                  <a:pt x="2939" y="18"/>
                </a:moveTo>
                <a:lnTo>
                  <a:pt x="3030" y="439"/>
                </a:lnTo>
                <a:lnTo>
                  <a:pt x="3038" y="477"/>
                </a:lnTo>
                <a:lnTo>
                  <a:pt x="3042" y="495"/>
                </a:lnTo>
                <a:lnTo>
                  <a:pt x="3046" y="515"/>
                </a:lnTo>
                <a:lnTo>
                  <a:pt x="3053" y="553"/>
                </a:lnTo>
                <a:lnTo>
                  <a:pt x="3060" y="595"/>
                </a:lnTo>
                <a:lnTo>
                  <a:pt x="3060" y="509"/>
                </a:lnTo>
                <a:lnTo>
                  <a:pt x="3059" y="421"/>
                </a:lnTo>
                <a:lnTo>
                  <a:pt x="3059" y="18"/>
                </a:lnTo>
                <a:lnTo>
                  <a:pt x="3124" y="18"/>
                </a:lnTo>
                <a:lnTo>
                  <a:pt x="3124" y="788"/>
                </a:lnTo>
                <a:lnTo>
                  <a:pt x="3046" y="788"/>
                </a:lnTo>
                <a:lnTo>
                  <a:pt x="2954" y="369"/>
                </a:lnTo>
                <a:lnTo>
                  <a:pt x="2946" y="331"/>
                </a:lnTo>
                <a:lnTo>
                  <a:pt x="2938" y="293"/>
                </a:lnTo>
                <a:lnTo>
                  <a:pt x="2931" y="255"/>
                </a:lnTo>
                <a:lnTo>
                  <a:pt x="2923" y="214"/>
                </a:lnTo>
                <a:lnTo>
                  <a:pt x="2924" y="389"/>
                </a:lnTo>
                <a:lnTo>
                  <a:pt x="2924" y="790"/>
                </a:lnTo>
                <a:lnTo>
                  <a:pt x="2859" y="790"/>
                </a:lnTo>
                <a:lnTo>
                  <a:pt x="2859" y="18"/>
                </a:lnTo>
                <a:lnTo>
                  <a:pt x="2939" y="18"/>
                </a:lnTo>
                <a:close/>
                <a:moveTo>
                  <a:pt x="3306" y="18"/>
                </a:moveTo>
                <a:lnTo>
                  <a:pt x="3396" y="425"/>
                </a:lnTo>
                <a:lnTo>
                  <a:pt x="3404" y="463"/>
                </a:lnTo>
                <a:lnTo>
                  <a:pt x="3408" y="481"/>
                </a:lnTo>
                <a:lnTo>
                  <a:pt x="3412" y="501"/>
                </a:lnTo>
                <a:lnTo>
                  <a:pt x="3419" y="539"/>
                </a:lnTo>
                <a:lnTo>
                  <a:pt x="3426" y="581"/>
                </a:lnTo>
                <a:lnTo>
                  <a:pt x="3426" y="495"/>
                </a:lnTo>
                <a:lnTo>
                  <a:pt x="3426" y="407"/>
                </a:lnTo>
                <a:lnTo>
                  <a:pt x="3426" y="18"/>
                </a:lnTo>
                <a:lnTo>
                  <a:pt x="3491" y="18"/>
                </a:lnTo>
                <a:lnTo>
                  <a:pt x="3491" y="788"/>
                </a:lnTo>
                <a:lnTo>
                  <a:pt x="3412" y="788"/>
                </a:lnTo>
                <a:lnTo>
                  <a:pt x="3320" y="383"/>
                </a:lnTo>
                <a:lnTo>
                  <a:pt x="3312" y="345"/>
                </a:lnTo>
                <a:lnTo>
                  <a:pt x="3305" y="307"/>
                </a:lnTo>
                <a:lnTo>
                  <a:pt x="3297" y="269"/>
                </a:lnTo>
                <a:lnTo>
                  <a:pt x="3290" y="228"/>
                </a:lnTo>
                <a:lnTo>
                  <a:pt x="3290" y="403"/>
                </a:lnTo>
                <a:lnTo>
                  <a:pt x="3290" y="788"/>
                </a:lnTo>
                <a:lnTo>
                  <a:pt x="3226" y="788"/>
                </a:lnTo>
                <a:lnTo>
                  <a:pt x="3226" y="18"/>
                </a:lnTo>
                <a:lnTo>
                  <a:pt x="3306" y="18"/>
                </a:lnTo>
                <a:close/>
                <a:moveTo>
                  <a:pt x="3618" y="735"/>
                </a:moveTo>
                <a:lnTo>
                  <a:pt x="3611" y="719"/>
                </a:lnTo>
                <a:lnTo>
                  <a:pt x="3605" y="701"/>
                </a:lnTo>
                <a:lnTo>
                  <a:pt x="3599" y="681"/>
                </a:lnTo>
                <a:lnTo>
                  <a:pt x="3597" y="669"/>
                </a:lnTo>
                <a:lnTo>
                  <a:pt x="3595" y="659"/>
                </a:lnTo>
                <a:lnTo>
                  <a:pt x="3591" y="635"/>
                </a:lnTo>
                <a:lnTo>
                  <a:pt x="3589" y="609"/>
                </a:lnTo>
                <a:lnTo>
                  <a:pt x="3588" y="595"/>
                </a:lnTo>
                <a:lnTo>
                  <a:pt x="3587" y="581"/>
                </a:lnTo>
                <a:lnTo>
                  <a:pt x="3587" y="549"/>
                </a:lnTo>
                <a:lnTo>
                  <a:pt x="3587" y="18"/>
                </a:lnTo>
                <a:lnTo>
                  <a:pt x="3652" y="18"/>
                </a:lnTo>
                <a:lnTo>
                  <a:pt x="3652" y="543"/>
                </a:lnTo>
                <a:lnTo>
                  <a:pt x="3652" y="563"/>
                </a:lnTo>
                <a:lnTo>
                  <a:pt x="3652" y="581"/>
                </a:lnTo>
                <a:lnTo>
                  <a:pt x="3653" y="597"/>
                </a:lnTo>
                <a:lnTo>
                  <a:pt x="3655" y="611"/>
                </a:lnTo>
                <a:lnTo>
                  <a:pt x="3657" y="625"/>
                </a:lnTo>
                <a:lnTo>
                  <a:pt x="3659" y="637"/>
                </a:lnTo>
                <a:lnTo>
                  <a:pt x="3662" y="649"/>
                </a:lnTo>
                <a:lnTo>
                  <a:pt x="3665" y="659"/>
                </a:lnTo>
                <a:lnTo>
                  <a:pt x="3669" y="667"/>
                </a:lnTo>
                <a:lnTo>
                  <a:pt x="3674" y="675"/>
                </a:lnTo>
                <a:lnTo>
                  <a:pt x="3679" y="683"/>
                </a:lnTo>
                <a:lnTo>
                  <a:pt x="3685" y="689"/>
                </a:lnTo>
                <a:lnTo>
                  <a:pt x="3688" y="691"/>
                </a:lnTo>
                <a:lnTo>
                  <a:pt x="3692" y="693"/>
                </a:lnTo>
                <a:lnTo>
                  <a:pt x="3699" y="697"/>
                </a:lnTo>
                <a:lnTo>
                  <a:pt x="3706" y="699"/>
                </a:lnTo>
                <a:lnTo>
                  <a:pt x="3715" y="699"/>
                </a:lnTo>
                <a:lnTo>
                  <a:pt x="3723" y="699"/>
                </a:lnTo>
                <a:lnTo>
                  <a:pt x="3731" y="697"/>
                </a:lnTo>
                <a:lnTo>
                  <a:pt x="3738" y="693"/>
                </a:lnTo>
                <a:lnTo>
                  <a:pt x="3744" y="689"/>
                </a:lnTo>
                <a:lnTo>
                  <a:pt x="3750" y="683"/>
                </a:lnTo>
                <a:lnTo>
                  <a:pt x="3755" y="675"/>
                </a:lnTo>
                <a:lnTo>
                  <a:pt x="3760" y="667"/>
                </a:lnTo>
                <a:lnTo>
                  <a:pt x="3764" y="659"/>
                </a:lnTo>
                <a:lnTo>
                  <a:pt x="3768" y="649"/>
                </a:lnTo>
                <a:lnTo>
                  <a:pt x="3770" y="637"/>
                </a:lnTo>
                <a:lnTo>
                  <a:pt x="3773" y="625"/>
                </a:lnTo>
                <a:lnTo>
                  <a:pt x="3775" y="613"/>
                </a:lnTo>
                <a:lnTo>
                  <a:pt x="3776" y="597"/>
                </a:lnTo>
                <a:lnTo>
                  <a:pt x="3777" y="581"/>
                </a:lnTo>
                <a:lnTo>
                  <a:pt x="3778" y="563"/>
                </a:lnTo>
                <a:lnTo>
                  <a:pt x="3778" y="543"/>
                </a:lnTo>
                <a:lnTo>
                  <a:pt x="3778" y="18"/>
                </a:lnTo>
                <a:lnTo>
                  <a:pt x="3843" y="18"/>
                </a:lnTo>
                <a:lnTo>
                  <a:pt x="3843" y="549"/>
                </a:lnTo>
                <a:lnTo>
                  <a:pt x="3843" y="581"/>
                </a:lnTo>
                <a:lnTo>
                  <a:pt x="3842" y="595"/>
                </a:lnTo>
                <a:lnTo>
                  <a:pt x="3841" y="609"/>
                </a:lnTo>
                <a:lnTo>
                  <a:pt x="3838" y="635"/>
                </a:lnTo>
                <a:lnTo>
                  <a:pt x="3835" y="659"/>
                </a:lnTo>
                <a:lnTo>
                  <a:pt x="3833" y="669"/>
                </a:lnTo>
                <a:lnTo>
                  <a:pt x="3830" y="681"/>
                </a:lnTo>
                <a:lnTo>
                  <a:pt x="3825" y="701"/>
                </a:lnTo>
                <a:lnTo>
                  <a:pt x="3822" y="709"/>
                </a:lnTo>
                <a:lnTo>
                  <a:pt x="3819" y="719"/>
                </a:lnTo>
                <a:lnTo>
                  <a:pt x="3815" y="727"/>
                </a:lnTo>
                <a:lnTo>
                  <a:pt x="3812" y="735"/>
                </a:lnTo>
                <a:lnTo>
                  <a:pt x="3807" y="744"/>
                </a:lnTo>
                <a:lnTo>
                  <a:pt x="3802" y="752"/>
                </a:lnTo>
                <a:lnTo>
                  <a:pt x="3792" y="766"/>
                </a:lnTo>
                <a:lnTo>
                  <a:pt x="3781" y="778"/>
                </a:lnTo>
                <a:lnTo>
                  <a:pt x="3775" y="784"/>
                </a:lnTo>
                <a:lnTo>
                  <a:pt x="3769" y="788"/>
                </a:lnTo>
                <a:lnTo>
                  <a:pt x="3757" y="796"/>
                </a:lnTo>
                <a:lnTo>
                  <a:pt x="3750" y="800"/>
                </a:lnTo>
                <a:lnTo>
                  <a:pt x="3743" y="802"/>
                </a:lnTo>
                <a:lnTo>
                  <a:pt x="3729" y="806"/>
                </a:lnTo>
                <a:lnTo>
                  <a:pt x="3722" y="806"/>
                </a:lnTo>
                <a:lnTo>
                  <a:pt x="3715" y="806"/>
                </a:lnTo>
                <a:lnTo>
                  <a:pt x="3700" y="806"/>
                </a:lnTo>
                <a:lnTo>
                  <a:pt x="3686" y="802"/>
                </a:lnTo>
                <a:lnTo>
                  <a:pt x="3679" y="800"/>
                </a:lnTo>
                <a:lnTo>
                  <a:pt x="3673" y="796"/>
                </a:lnTo>
                <a:lnTo>
                  <a:pt x="3660" y="788"/>
                </a:lnTo>
                <a:lnTo>
                  <a:pt x="3648" y="778"/>
                </a:lnTo>
                <a:lnTo>
                  <a:pt x="3637" y="766"/>
                </a:lnTo>
                <a:lnTo>
                  <a:pt x="3627" y="750"/>
                </a:lnTo>
                <a:lnTo>
                  <a:pt x="3623" y="742"/>
                </a:lnTo>
                <a:lnTo>
                  <a:pt x="3618" y="735"/>
                </a:lnTo>
                <a:close/>
                <a:moveTo>
                  <a:pt x="4052" y="806"/>
                </a:moveTo>
                <a:lnTo>
                  <a:pt x="4036" y="806"/>
                </a:lnTo>
                <a:lnTo>
                  <a:pt x="4020" y="802"/>
                </a:lnTo>
                <a:lnTo>
                  <a:pt x="4006" y="796"/>
                </a:lnTo>
                <a:lnTo>
                  <a:pt x="4000" y="792"/>
                </a:lnTo>
                <a:lnTo>
                  <a:pt x="3993" y="788"/>
                </a:lnTo>
                <a:lnTo>
                  <a:pt x="3981" y="780"/>
                </a:lnTo>
                <a:lnTo>
                  <a:pt x="3975" y="774"/>
                </a:lnTo>
                <a:lnTo>
                  <a:pt x="3970" y="768"/>
                </a:lnTo>
                <a:lnTo>
                  <a:pt x="3960" y="756"/>
                </a:lnTo>
                <a:lnTo>
                  <a:pt x="3956" y="748"/>
                </a:lnTo>
                <a:lnTo>
                  <a:pt x="3951" y="740"/>
                </a:lnTo>
                <a:lnTo>
                  <a:pt x="3947" y="733"/>
                </a:lnTo>
                <a:lnTo>
                  <a:pt x="3943" y="725"/>
                </a:lnTo>
                <a:lnTo>
                  <a:pt x="3939" y="717"/>
                </a:lnTo>
                <a:lnTo>
                  <a:pt x="3936" y="707"/>
                </a:lnTo>
                <a:lnTo>
                  <a:pt x="3930" y="687"/>
                </a:lnTo>
                <a:lnTo>
                  <a:pt x="3926" y="667"/>
                </a:lnTo>
                <a:lnTo>
                  <a:pt x="3924" y="657"/>
                </a:lnTo>
                <a:lnTo>
                  <a:pt x="3922" y="645"/>
                </a:lnTo>
                <a:lnTo>
                  <a:pt x="3919" y="623"/>
                </a:lnTo>
                <a:lnTo>
                  <a:pt x="3918" y="599"/>
                </a:lnTo>
                <a:lnTo>
                  <a:pt x="3917" y="585"/>
                </a:lnTo>
                <a:lnTo>
                  <a:pt x="3917" y="573"/>
                </a:lnTo>
                <a:lnTo>
                  <a:pt x="3980" y="545"/>
                </a:lnTo>
                <a:lnTo>
                  <a:pt x="3981" y="567"/>
                </a:lnTo>
                <a:lnTo>
                  <a:pt x="3982" y="587"/>
                </a:lnTo>
                <a:lnTo>
                  <a:pt x="3984" y="603"/>
                </a:lnTo>
                <a:lnTo>
                  <a:pt x="3986" y="619"/>
                </a:lnTo>
                <a:lnTo>
                  <a:pt x="3988" y="627"/>
                </a:lnTo>
                <a:lnTo>
                  <a:pt x="3989" y="635"/>
                </a:lnTo>
                <a:lnTo>
                  <a:pt x="3993" y="647"/>
                </a:lnTo>
                <a:lnTo>
                  <a:pt x="3997" y="659"/>
                </a:lnTo>
                <a:lnTo>
                  <a:pt x="4001" y="667"/>
                </a:lnTo>
                <a:lnTo>
                  <a:pt x="4006" y="677"/>
                </a:lnTo>
                <a:lnTo>
                  <a:pt x="4012" y="683"/>
                </a:lnTo>
                <a:lnTo>
                  <a:pt x="4018" y="689"/>
                </a:lnTo>
                <a:lnTo>
                  <a:pt x="4025" y="693"/>
                </a:lnTo>
                <a:lnTo>
                  <a:pt x="4032" y="697"/>
                </a:lnTo>
                <a:lnTo>
                  <a:pt x="4039" y="699"/>
                </a:lnTo>
                <a:lnTo>
                  <a:pt x="4047" y="701"/>
                </a:lnTo>
                <a:lnTo>
                  <a:pt x="4056" y="701"/>
                </a:lnTo>
                <a:lnTo>
                  <a:pt x="4063" y="701"/>
                </a:lnTo>
                <a:lnTo>
                  <a:pt x="4070" y="699"/>
                </a:lnTo>
                <a:lnTo>
                  <a:pt x="4077" y="697"/>
                </a:lnTo>
                <a:lnTo>
                  <a:pt x="4083" y="695"/>
                </a:lnTo>
                <a:lnTo>
                  <a:pt x="4089" y="691"/>
                </a:lnTo>
                <a:lnTo>
                  <a:pt x="4095" y="685"/>
                </a:lnTo>
                <a:lnTo>
                  <a:pt x="4100" y="679"/>
                </a:lnTo>
                <a:lnTo>
                  <a:pt x="4105" y="673"/>
                </a:lnTo>
                <a:lnTo>
                  <a:pt x="4109" y="665"/>
                </a:lnTo>
                <a:lnTo>
                  <a:pt x="4113" y="657"/>
                </a:lnTo>
                <a:lnTo>
                  <a:pt x="4116" y="649"/>
                </a:lnTo>
                <a:lnTo>
                  <a:pt x="4119" y="639"/>
                </a:lnTo>
                <a:lnTo>
                  <a:pt x="4121" y="627"/>
                </a:lnTo>
                <a:lnTo>
                  <a:pt x="4122" y="623"/>
                </a:lnTo>
                <a:lnTo>
                  <a:pt x="4123" y="617"/>
                </a:lnTo>
                <a:lnTo>
                  <a:pt x="4124" y="605"/>
                </a:lnTo>
                <a:lnTo>
                  <a:pt x="4124" y="591"/>
                </a:lnTo>
                <a:lnTo>
                  <a:pt x="4124" y="581"/>
                </a:lnTo>
                <a:lnTo>
                  <a:pt x="4123" y="571"/>
                </a:lnTo>
                <a:lnTo>
                  <a:pt x="4122" y="563"/>
                </a:lnTo>
                <a:lnTo>
                  <a:pt x="4121" y="553"/>
                </a:lnTo>
                <a:lnTo>
                  <a:pt x="4119" y="545"/>
                </a:lnTo>
                <a:lnTo>
                  <a:pt x="4117" y="537"/>
                </a:lnTo>
                <a:lnTo>
                  <a:pt x="4115" y="529"/>
                </a:lnTo>
                <a:lnTo>
                  <a:pt x="4112" y="521"/>
                </a:lnTo>
                <a:lnTo>
                  <a:pt x="4104" y="505"/>
                </a:lnTo>
                <a:lnTo>
                  <a:pt x="4100" y="497"/>
                </a:lnTo>
                <a:lnTo>
                  <a:pt x="4095" y="491"/>
                </a:lnTo>
                <a:lnTo>
                  <a:pt x="4084" y="477"/>
                </a:lnTo>
                <a:lnTo>
                  <a:pt x="4071" y="465"/>
                </a:lnTo>
                <a:lnTo>
                  <a:pt x="4007" y="407"/>
                </a:lnTo>
                <a:lnTo>
                  <a:pt x="3998" y="399"/>
                </a:lnTo>
                <a:lnTo>
                  <a:pt x="3988" y="389"/>
                </a:lnTo>
                <a:lnTo>
                  <a:pt x="3972" y="369"/>
                </a:lnTo>
                <a:lnTo>
                  <a:pt x="3958" y="349"/>
                </a:lnTo>
                <a:lnTo>
                  <a:pt x="3953" y="337"/>
                </a:lnTo>
                <a:lnTo>
                  <a:pt x="3947" y="325"/>
                </a:lnTo>
                <a:lnTo>
                  <a:pt x="3942" y="313"/>
                </a:lnTo>
                <a:lnTo>
                  <a:pt x="3937" y="299"/>
                </a:lnTo>
                <a:lnTo>
                  <a:pt x="3934" y="285"/>
                </a:lnTo>
                <a:lnTo>
                  <a:pt x="3931" y="269"/>
                </a:lnTo>
                <a:lnTo>
                  <a:pt x="3929" y="253"/>
                </a:lnTo>
                <a:lnTo>
                  <a:pt x="3928" y="246"/>
                </a:lnTo>
                <a:lnTo>
                  <a:pt x="3927" y="238"/>
                </a:lnTo>
                <a:lnTo>
                  <a:pt x="3927" y="220"/>
                </a:lnTo>
                <a:lnTo>
                  <a:pt x="3926" y="200"/>
                </a:lnTo>
                <a:lnTo>
                  <a:pt x="3926" y="188"/>
                </a:lnTo>
                <a:lnTo>
                  <a:pt x="3927" y="176"/>
                </a:lnTo>
                <a:lnTo>
                  <a:pt x="3928" y="164"/>
                </a:lnTo>
                <a:lnTo>
                  <a:pt x="3929" y="152"/>
                </a:lnTo>
                <a:lnTo>
                  <a:pt x="3930" y="142"/>
                </a:lnTo>
                <a:lnTo>
                  <a:pt x="3932" y="132"/>
                </a:lnTo>
                <a:lnTo>
                  <a:pt x="3936" y="112"/>
                </a:lnTo>
                <a:lnTo>
                  <a:pt x="3939" y="102"/>
                </a:lnTo>
                <a:lnTo>
                  <a:pt x="3942" y="94"/>
                </a:lnTo>
                <a:lnTo>
                  <a:pt x="3949" y="78"/>
                </a:lnTo>
                <a:lnTo>
                  <a:pt x="3957" y="62"/>
                </a:lnTo>
                <a:lnTo>
                  <a:pt x="3961" y="56"/>
                </a:lnTo>
                <a:lnTo>
                  <a:pt x="3965" y="50"/>
                </a:lnTo>
                <a:lnTo>
                  <a:pt x="3974" y="38"/>
                </a:lnTo>
                <a:lnTo>
                  <a:pt x="3984" y="28"/>
                </a:lnTo>
                <a:lnTo>
                  <a:pt x="3994" y="20"/>
                </a:lnTo>
                <a:lnTo>
                  <a:pt x="4005" y="12"/>
                </a:lnTo>
                <a:lnTo>
                  <a:pt x="4017" y="6"/>
                </a:lnTo>
                <a:lnTo>
                  <a:pt x="4029" y="4"/>
                </a:lnTo>
                <a:lnTo>
                  <a:pt x="4042" y="0"/>
                </a:lnTo>
                <a:lnTo>
                  <a:pt x="4055" y="0"/>
                </a:lnTo>
                <a:lnTo>
                  <a:pt x="4070" y="2"/>
                </a:lnTo>
                <a:lnTo>
                  <a:pt x="4085" y="4"/>
                </a:lnTo>
                <a:lnTo>
                  <a:pt x="4098" y="10"/>
                </a:lnTo>
                <a:lnTo>
                  <a:pt x="4104" y="14"/>
                </a:lnTo>
                <a:lnTo>
                  <a:pt x="4110" y="18"/>
                </a:lnTo>
                <a:lnTo>
                  <a:pt x="4122" y="26"/>
                </a:lnTo>
                <a:lnTo>
                  <a:pt x="4132" y="38"/>
                </a:lnTo>
                <a:lnTo>
                  <a:pt x="4141" y="50"/>
                </a:lnTo>
                <a:lnTo>
                  <a:pt x="4149" y="64"/>
                </a:lnTo>
                <a:lnTo>
                  <a:pt x="4153" y="72"/>
                </a:lnTo>
                <a:lnTo>
                  <a:pt x="4156" y="78"/>
                </a:lnTo>
                <a:lnTo>
                  <a:pt x="4159" y="86"/>
                </a:lnTo>
                <a:lnTo>
                  <a:pt x="4162" y="94"/>
                </a:lnTo>
                <a:lnTo>
                  <a:pt x="4167" y="112"/>
                </a:lnTo>
                <a:lnTo>
                  <a:pt x="4172" y="128"/>
                </a:lnTo>
                <a:lnTo>
                  <a:pt x="4175" y="146"/>
                </a:lnTo>
                <a:lnTo>
                  <a:pt x="4177" y="166"/>
                </a:lnTo>
                <a:lnTo>
                  <a:pt x="4179" y="184"/>
                </a:lnTo>
                <a:lnTo>
                  <a:pt x="4179" y="202"/>
                </a:lnTo>
                <a:lnTo>
                  <a:pt x="4117" y="228"/>
                </a:lnTo>
                <a:lnTo>
                  <a:pt x="4117" y="212"/>
                </a:lnTo>
                <a:lnTo>
                  <a:pt x="4115" y="198"/>
                </a:lnTo>
                <a:lnTo>
                  <a:pt x="4114" y="186"/>
                </a:lnTo>
                <a:lnTo>
                  <a:pt x="4112" y="172"/>
                </a:lnTo>
                <a:lnTo>
                  <a:pt x="4109" y="162"/>
                </a:lnTo>
                <a:lnTo>
                  <a:pt x="4106" y="152"/>
                </a:lnTo>
                <a:lnTo>
                  <a:pt x="4103" y="142"/>
                </a:lnTo>
                <a:lnTo>
                  <a:pt x="4099" y="136"/>
                </a:lnTo>
                <a:lnTo>
                  <a:pt x="4095" y="128"/>
                </a:lnTo>
                <a:lnTo>
                  <a:pt x="4090" y="122"/>
                </a:lnTo>
                <a:lnTo>
                  <a:pt x="4085" y="118"/>
                </a:lnTo>
                <a:lnTo>
                  <a:pt x="4079" y="114"/>
                </a:lnTo>
                <a:lnTo>
                  <a:pt x="4073" y="110"/>
                </a:lnTo>
                <a:lnTo>
                  <a:pt x="4067" y="108"/>
                </a:lnTo>
                <a:lnTo>
                  <a:pt x="4060" y="108"/>
                </a:lnTo>
                <a:lnTo>
                  <a:pt x="4052" y="106"/>
                </a:lnTo>
                <a:lnTo>
                  <a:pt x="4040" y="108"/>
                </a:lnTo>
                <a:lnTo>
                  <a:pt x="4028" y="112"/>
                </a:lnTo>
                <a:lnTo>
                  <a:pt x="4023" y="116"/>
                </a:lnTo>
                <a:lnTo>
                  <a:pt x="4018" y="120"/>
                </a:lnTo>
                <a:lnTo>
                  <a:pt x="4013" y="124"/>
                </a:lnTo>
                <a:lnTo>
                  <a:pt x="4009" y="128"/>
                </a:lnTo>
                <a:lnTo>
                  <a:pt x="4005" y="134"/>
                </a:lnTo>
                <a:lnTo>
                  <a:pt x="4002" y="140"/>
                </a:lnTo>
                <a:lnTo>
                  <a:pt x="3999" y="148"/>
                </a:lnTo>
                <a:lnTo>
                  <a:pt x="3996" y="156"/>
                </a:lnTo>
                <a:lnTo>
                  <a:pt x="3994" y="164"/>
                </a:lnTo>
                <a:lnTo>
                  <a:pt x="3993" y="174"/>
                </a:lnTo>
                <a:lnTo>
                  <a:pt x="3992" y="184"/>
                </a:lnTo>
                <a:lnTo>
                  <a:pt x="3992" y="194"/>
                </a:lnTo>
                <a:lnTo>
                  <a:pt x="3992" y="204"/>
                </a:lnTo>
                <a:lnTo>
                  <a:pt x="3992" y="214"/>
                </a:lnTo>
                <a:lnTo>
                  <a:pt x="3993" y="224"/>
                </a:lnTo>
                <a:lnTo>
                  <a:pt x="3994" y="232"/>
                </a:lnTo>
                <a:lnTo>
                  <a:pt x="3996" y="240"/>
                </a:lnTo>
                <a:lnTo>
                  <a:pt x="3998" y="248"/>
                </a:lnTo>
                <a:lnTo>
                  <a:pt x="4001" y="255"/>
                </a:lnTo>
                <a:lnTo>
                  <a:pt x="4003" y="261"/>
                </a:lnTo>
                <a:lnTo>
                  <a:pt x="4007" y="267"/>
                </a:lnTo>
                <a:lnTo>
                  <a:pt x="4010" y="273"/>
                </a:lnTo>
                <a:lnTo>
                  <a:pt x="4019" y="285"/>
                </a:lnTo>
                <a:lnTo>
                  <a:pt x="4029" y="297"/>
                </a:lnTo>
                <a:lnTo>
                  <a:pt x="4041" y="309"/>
                </a:lnTo>
                <a:lnTo>
                  <a:pt x="4103" y="363"/>
                </a:lnTo>
                <a:lnTo>
                  <a:pt x="4113" y="373"/>
                </a:lnTo>
                <a:lnTo>
                  <a:pt x="4123" y="383"/>
                </a:lnTo>
                <a:lnTo>
                  <a:pt x="4133" y="393"/>
                </a:lnTo>
                <a:lnTo>
                  <a:pt x="4141" y="405"/>
                </a:lnTo>
                <a:lnTo>
                  <a:pt x="4149" y="417"/>
                </a:lnTo>
                <a:lnTo>
                  <a:pt x="4156" y="427"/>
                </a:lnTo>
                <a:lnTo>
                  <a:pt x="4162" y="441"/>
                </a:lnTo>
                <a:lnTo>
                  <a:pt x="4168" y="453"/>
                </a:lnTo>
                <a:lnTo>
                  <a:pt x="4173" y="467"/>
                </a:lnTo>
                <a:lnTo>
                  <a:pt x="4177" y="481"/>
                </a:lnTo>
                <a:lnTo>
                  <a:pt x="4181" y="495"/>
                </a:lnTo>
                <a:lnTo>
                  <a:pt x="4184" y="511"/>
                </a:lnTo>
                <a:lnTo>
                  <a:pt x="4186" y="527"/>
                </a:lnTo>
                <a:lnTo>
                  <a:pt x="4187" y="537"/>
                </a:lnTo>
                <a:lnTo>
                  <a:pt x="4187" y="545"/>
                </a:lnTo>
                <a:lnTo>
                  <a:pt x="4188" y="563"/>
                </a:lnTo>
                <a:lnTo>
                  <a:pt x="4189" y="583"/>
                </a:lnTo>
                <a:lnTo>
                  <a:pt x="4188" y="609"/>
                </a:lnTo>
                <a:lnTo>
                  <a:pt x="4186" y="633"/>
                </a:lnTo>
                <a:lnTo>
                  <a:pt x="4185" y="645"/>
                </a:lnTo>
                <a:lnTo>
                  <a:pt x="4183" y="655"/>
                </a:lnTo>
                <a:lnTo>
                  <a:pt x="4181" y="667"/>
                </a:lnTo>
                <a:lnTo>
                  <a:pt x="4179" y="677"/>
                </a:lnTo>
                <a:lnTo>
                  <a:pt x="4177" y="687"/>
                </a:lnTo>
                <a:lnTo>
                  <a:pt x="4174" y="697"/>
                </a:lnTo>
                <a:lnTo>
                  <a:pt x="4167" y="715"/>
                </a:lnTo>
                <a:lnTo>
                  <a:pt x="4164" y="723"/>
                </a:lnTo>
                <a:lnTo>
                  <a:pt x="4160" y="733"/>
                </a:lnTo>
                <a:lnTo>
                  <a:pt x="4152" y="746"/>
                </a:lnTo>
                <a:lnTo>
                  <a:pt x="4147" y="754"/>
                </a:lnTo>
                <a:lnTo>
                  <a:pt x="4142" y="760"/>
                </a:lnTo>
                <a:lnTo>
                  <a:pt x="4137" y="766"/>
                </a:lnTo>
                <a:lnTo>
                  <a:pt x="4132" y="772"/>
                </a:lnTo>
                <a:lnTo>
                  <a:pt x="4121" y="782"/>
                </a:lnTo>
                <a:lnTo>
                  <a:pt x="4109" y="790"/>
                </a:lnTo>
                <a:lnTo>
                  <a:pt x="4096" y="798"/>
                </a:lnTo>
                <a:lnTo>
                  <a:pt x="4082" y="802"/>
                </a:lnTo>
                <a:lnTo>
                  <a:pt x="4075" y="804"/>
                </a:lnTo>
                <a:lnTo>
                  <a:pt x="4068" y="804"/>
                </a:lnTo>
                <a:lnTo>
                  <a:pt x="4052" y="806"/>
                </a:lnTo>
                <a:close/>
                <a:moveTo>
                  <a:pt x="1669" y="1273"/>
                </a:moveTo>
                <a:lnTo>
                  <a:pt x="1669" y="1936"/>
                </a:lnTo>
                <a:lnTo>
                  <a:pt x="1604" y="1936"/>
                </a:lnTo>
                <a:lnTo>
                  <a:pt x="1604" y="1273"/>
                </a:lnTo>
                <a:lnTo>
                  <a:pt x="1506" y="1273"/>
                </a:lnTo>
                <a:lnTo>
                  <a:pt x="1506" y="1166"/>
                </a:lnTo>
                <a:lnTo>
                  <a:pt x="1767" y="1166"/>
                </a:lnTo>
                <a:lnTo>
                  <a:pt x="1767" y="1273"/>
                </a:lnTo>
                <a:lnTo>
                  <a:pt x="1669" y="1273"/>
                </a:lnTo>
                <a:close/>
                <a:moveTo>
                  <a:pt x="1832" y="1936"/>
                </a:moveTo>
                <a:lnTo>
                  <a:pt x="1832" y="1166"/>
                </a:lnTo>
                <a:lnTo>
                  <a:pt x="2060" y="1166"/>
                </a:lnTo>
                <a:lnTo>
                  <a:pt x="2060" y="1273"/>
                </a:lnTo>
                <a:lnTo>
                  <a:pt x="1897" y="1273"/>
                </a:lnTo>
                <a:lnTo>
                  <a:pt x="1897" y="1489"/>
                </a:lnTo>
                <a:lnTo>
                  <a:pt x="2030" y="1489"/>
                </a:lnTo>
                <a:lnTo>
                  <a:pt x="2030" y="1593"/>
                </a:lnTo>
                <a:lnTo>
                  <a:pt x="1897" y="1593"/>
                </a:lnTo>
                <a:lnTo>
                  <a:pt x="1897" y="1828"/>
                </a:lnTo>
                <a:lnTo>
                  <a:pt x="2060" y="1828"/>
                </a:lnTo>
                <a:lnTo>
                  <a:pt x="2060" y="1936"/>
                </a:lnTo>
                <a:lnTo>
                  <a:pt x="1832" y="1936"/>
                </a:lnTo>
                <a:close/>
                <a:moveTo>
                  <a:pt x="2260" y="1954"/>
                </a:moveTo>
                <a:lnTo>
                  <a:pt x="2251" y="1954"/>
                </a:lnTo>
                <a:lnTo>
                  <a:pt x="2242" y="1952"/>
                </a:lnTo>
                <a:lnTo>
                  <a:pt x="2234" y="1950"/>
                </a:lnTo>
                <a:lnTo>
                  <a:pt x="2226" y="1948"/>
                </a:lnTo>
                <a:lnTo>
                  <a:pt x="2218" y="1944"/>
                </a:lnTo>
                <a:lnTo>
                  <a:pt x="2211" y="1938"/>
                </a:lnTo>
                <a:lnTo>
                  <a:pt x="2204" y="1932"/>
                </a:lnTo>
                <a:lnTo>
                  <a:pt x="2197" y="1926"/>
                </a:lnTo>
                <a:lnTo>
                  <a:pt x="2190" y="1920"/>
                </a:lnTo>
                <a:lnTo>
                  <a:pt x="2184" y="1912"/>
                </a:lnTo>
                <a:lnTo>
                  <a:pt x="2178" y="1902"/>
                </a:lnTo>
                <a:lnTo>
                  <a:pt x="2172" y="1892"/>
                </a:lnTo>
                <a:lnTo>
                  <a:pt x="2166" y="1882"/>
                </a:lnTo>
                <a:lnTo>
                  <a:pt x="2161" y="1872"/>
                </a:lnTo>
                <a:lnTo>
                  <a:pt x="2156" y="1860"/>
                </a:lnTo>
                <a:lnTo>
                  <a:pt x="2151" y="1846"/>
                </a:lnTo>
                <a:lnTo>
                  <a:pt x="2147" y="1834"/>
                </a:lnTo>
                <a:lnTo>
                  <a:pt x="2143" y="1820"/>
                </a:lnTo>
                <a:lnTo>
                  <a:pt x="2139" y="1804"/>
                </a:lnTo>
                <a:lnTo>
                  <a:pt x="2135" y="1788"/>
                </a:lnTo>
                <a:lnTo>
                  <a:pt x="2132" y="1772"/>
                </a:lnTo>
                <a:lnTo>
                  <a:pt x="2129" y="1756"/>
                </a:lnTo>
                <a:lnTo>
                  <a:pt x="2126" y="1738"/>
                </a:lnTo>
                <a:lnTo>
                  <a:pt x="2124" y="1720"/>
                </a:lnTo>
                <a:lnTo>
                  <a:pt x="2121" y="1701"/>
                </a:lnTo>
                <a:lnTo>
                  <a:pt x="2120" y="1681"/>
                </a:lnTo>
                <a:lnTo>
                  <a:pt x="2118" y="1661"/>
                </a:lnTo>
                <a:lnTo>
                  <a:pt x="2117" y="1641"/>
                </a:lnTo>
                <a:lnTo>
                  <a:pt x="2115" y="1597"/>
                </a:lnTo>
                <a:lnTo>
                  <a:pt x="2114" y="1575"/>
                </a:lnTo>
                <a:lnTo>
                  <a:pt x="2114" y="1551"/>
                </a:lnTo>
                <a:lnTo>
                  <a:pt x="2115" y="1505"/>
                </a:lnTo>
                <a:lnTo>
                  <a:pt x="2117" y="1461"/>
                </a:lnTo>
                <a:lnTo>
                  <a:pt x="2118" y="1441"/>
                </a:lnTo>
                <a:lnTo>
                  <a:pt x="2120" y="1421"/>
                </a:lnTo>
                <a:lnTo>
                  <a:pt x="2124" y="1383"/>
                </a:lnTo>
                <a:lnTo>
                  <a:pt x="2126" y="1363"/>
                </a:lnTo>
                <a:lnTo>
                  <a:pt x="2129" y="1347"/>
                </a:lnTo>
                <a:lnTo>
                  <a:pt x="2135" y="1313"/>
                </a:lnTo>
                <a:lnTo>
                  <a:pt x="2139" y="1297"/>
                </a:lnTo>
                <a:lnTo>
                  <a:pt x="2143" y="1283"/>
                </a:lnTo>
                <a:lnTo>
                  <a:pt x="2147" y="1269"/>
                </a:lnTo>
                <a:lnTo>
                  <a:pt x="2151" y="1255"/>
                </a:lnTo>
                <a:lnTo>
                  <a:pt x="2156" y="1243"/>
                </a:lnTo>
                <a:lnTo>
                  <a:pt x="2161" y="1231"/>
                </a:lnTo>
                <a:lnTo>
                  <a:pt x="2166" y="1220"/>
                </a:lnTo>
                <a:lnTo>
                  <a:pt x="2172" y="1210"/>
                </a:lnTo>
                <a:lnTo>
                  <a:pt x="2178" y="1200"/>
                </a:lnTo>
                <a:lnTo>
                  <a:pt x="2184" y="1192"/>
                </a:lnTo>
                <a:lnTo>
                  <a:pt x="2197" y="1176"/>
                </a:lnTo>
                <a:lnTo>
                  <a:pt x="2204" y="1170"/>
                </a:lnTo>
                <a:lnTo>
                  <a:pt x="2211" y="1164"/>
                </a:lnTo>
                <a:lnTo>
                  <a:pt x="2218" y="1160"/>
                </a:lnTo>
                <a:lnTo>
                  <a:pt x="2226" y="1156"/>
                </a:lnTo>
                <a:lnTo>
                  <a:pt x="2234" y="1152"/>
                </a:lnTo>
                <a:lnTo>
                  <a:pt x="2242" y="1150"/>
                </a:lnTo>
                <a:lnTo>
                  <a:pt x="2251" y="1148"/>
                </a:lnTo>
                <a:lnTo>
                  <a:pt x="2260" y="1148"/>
                </a:lnTo>
                <a:lnTo>
                  <a:pt x="2268" y="1148"/>
                </a:lnTo>
                <a:lnTo>
                  <a:pt x="2277" y="1150"/>
                </a:lnTo>
                <a:lnTo>
                  <a:pt x="2285" y="1152"/>
                </a:lnTo>
                <a:lnTo>
                  <a:pt x="2293" y="1156"/>
                </a:lnTo>
                <a:lnTo>
                  <a:pt x="2301" y="1160"/>
                </a:lnTo>
                <a:lnTo>
                  <a:pt x="2308" y="1164"/>
                </a:lnTo>
                <a:lnTo>
                  <a:pt x="2316" y="1170"/>
                </a:lnTo>
                <a:lnTo>
                  <a:pt x="2323" y="1176"/>
                </a:lnTo>
                <a:lnTo>
                  <a:pt x="2329" y="1184"/>
                </a:lnTo>
                <a:lnTo>
                  <a:pt x="2336" y="1192"/>
                </a:lnTo>
                <a:lnTo>
                  <a:pt x="2342" y="1200"/>
                </a:lnTo>
                <a:lnTo>
                  <a:pt x="2348" y="1210"/>
                </a:lnTo>
                <a:lnTo>
                  <a:pt x="2353" y="1220"/>
                </a:lnTo>
                <a:lnTo>
                  <a:pt x="2359" y="1229"/>
                </a:lnTo>
                <a:lnTo>
                  <a:pt x="2364" y="1241"/>
                </a:lnTo>
                <a:lnTo>
                  <a:pt x="2368" y="1255"/>
                </a:lnTo>
                <a:lnTo>
                  <a:pt x="2377" y="1283"/>
                </a:lnTo>
                <a:lnTo>
                  <a:pt x="2381" y="1297"/>
                </a:lnTo>
                <a:lnTo>
                  <a:pt x="2385" y="1313"/>
                </a:lnTo>
                <a:lnTo>
                  <a:pt x="2391" y="1345"/>
                </a:lnTo>
                <a:lnTo>
                  <a:pt x="2394" y="1363"/>
                </a:lnTo>
                <a:lnTo>
                  <a:pt x="2396" y="1381"/>
                </a:lnTo>
                <a:lnTo>
                  <a:pt x="2398" y="1401"/>
                </a:lnTo>
                <a:lnTo>
                  <a:pt x="2400" y="1421"/>
                </a:lnTo>
                <a:lnTo>
                  <a:pt x="2402" y="1441"/>
                </a:lnTo>
                <a:lnTo>
                  <a:pt x="2403" y="1461"/>
                </a:lnTo>
                <a:lnTo>
                  <a:pt x="2404" y="1483"/>
                </a:lnTo>
                <a:lnTo>
                  <a:pt x="2405" y="1505"/>
                </a:lnTo>
                <a:lnTo>
                  <a:pt x="2405" y="1527"/>
                </a:lnTo>
                <a:lnTo>
                  <a:pt x="2406" y="1551"/>
                </a:lnTo>
                <a:lnTo>
                  <a:pt x="2405" y="1597"/>
                </a:lnTo>
                <a:lnTo>
                  <a:pt x="2403" y="1641"/>
                </a:lnTo>
                <a:lnTo>
                  <a:pt x="2402" y="1663"/>
                </a:lnTo>
                <a:lnTo>
                  <a:pt x="2400" y="1683"/>
                </a:lnTo>
                <a:lnTo>
                  <a:pt x="2396" y="1720"/>
                </a:lnTo>
                <a:lnTo>
                  <a:pt x="2394" y="1738"/>
                </a:lnTo>
                <a:lnTo>
                  <a:pt x="2391" y="1756"/>
                </a:lnTo>
                <a:lnTo>
                  <a:pt x="2388" y="1772"/>
                </a:lnTo>
                <a:lnTo>
                  <a:pt x="2385" y="1790"/>
                </a:lnTo>
                <a:lnTo>
                  <a:pt x="2381" y="1804"/>
                </a:lnTo>
                <a:lnTo>
                  <a:pt x="2377" y="1820"/>
                </a:lnTo>
                <a:lnTo>
                  <a:pt x="2373" y="1834"/>
                </a:lnTo>
                <a:lnTo>
                  <a:pt x="2368" y="1846"/>
                </a:lnTo>
                <a:lnTo>
                  <a:pt x="2364" y="1860"/>
                </a:lnTo>
                <a:lnTo>
                  <a:pt x="2359" y="1872"/>
                </a:lnTo>
                <a:lnTo>
                  <a:pt x="2353" y="1882"/>
                </a:lnTo>
                <a:lnTo>
                  <a:pt x="2348" y="1894"/>
                </a:lnTo>
                <a:lnTo>
                  <a:pt x="2342" y="1902"/>
                </a:lnTo>
                <a:lnTo>
                  <a:pt x="2336" y="1912"/>
                </a:lnTo>
                <a:lnTo>
                  <a:pt x="2329" y="1920"/>
                </a:lnTo>
                <a:lnTo>
                  <a:pt x="2323" y="1926"/>
                </a:lnTo>
                <a:lnTo>
                  <a:pt x="2316" y="1934"/>
                </a:lnTo>
                <a:lnTo>
                  <a:pt x="2308" y="1938"/>
                </a:lnTo>
                <a:lnTo>
                  <a:pt x="2301" y="1944"/>
                </a:lnTo>
                <a:lnTo>
                  <a:pt x="2293" y="1948"/>
                </a:lnTo>
                <a:lnTo>
                  <a:pt x="2285" y="1950"/>
                </a:lnTo>
                <a:lnTo>
                  <a:pt x="2277" y="1952"/>
                </a:lnTo>
                <a:lnTo>
                  <a:pt x="2268" y="1954"/>
                </a:lnTo>
                <a:lnTo>
                  <a:pt x="2260" y="1954"/>
                </a:lnTo>
                <a:close/>
                <a:moveTo>
                  <a:pt x="2260" y="1257"/>
                </a:moveTo>
                <a:lnTo>
                  <a:pt x="2251" y="1257"/>
                </a:lnTo>
                <a:lnTo>
                  <a:pt x="2246" y="1259"/>
                </a:lnTo>
                <a:lnTo>
                  <a:pt x="2242" y="1259"/>
                </a:lnTo>
                <a:lnTo>
                  <a:pt x="2234" y="1265"/>
                </a:lnTo>
                <a:lnTo>
                  <a:pt x="2227" y="1271"/>
                </a:lnTo>
                <a:lnTo>
                  <a:pt x="2223" y="1275"/>
                </a:lnTo>
                <a:lnTo>
                  <a:pt x="2220" y="1281"/>
                </a:lnTo>
                <a:lnTo>
                  <a:pt x="2216" y="1287"/>
                </a:lnTo>
                <a:lnTo>
                  <a:pt x="2213" y="1293"/>
                </a:lnTo>
                <a:lnTo>
                  <a:pt x="2210" y="1299"/>
                </a:lnTo>
                <a:lnTo>
                  <a:pt x="2207" y="1307"/>
                </a:lnTo>
                <a:lnTo>
                  <a:pt x="2201" y="1323"/>
                </a:lnTo>
                <a:lnTo>
                  <a:pt x="2199" y="1331"/>
                </a:lnTo>
                <a:lnTo>
                  <a:pt x="2196" y="1341"/>
                </a:lnTo>
                <a:lnTo>
                  <a:pt x="2192" y="1363"/>
                </a:lnTo>
                <a:lnTo>
                  <a:pt x="2188" y="1387"/>
                </a:lnTo>
                <a:lnTo>
                  <a:pt x="2187" y="1399"/>
                </a:lnTo>
                <a:lnTo>
                  <a:pt x="2185" y="1413"/>
                </a:lnTo>
                <a:lnTo>
                  <a:pt x="2183" y="1443"/>
                </a:lnTo>
                <a:lnTo>
                  <a:pt x="2181" y="1477"/>
                </a:lnTo>
                <a:lnTo>
                  <a:pt x="2180" y="1513"/>
                </a:lnTo>
                <a:lnTo>
                  <a:pt x="2180" y="1551"/>
                </a:lnTo>
                <a:lnTo>
                  <a:pt x="2180" y="1591"/>
                </a:lnTo>
                <a:lnTo>
                  <a:pt x="2181" y="1627"/>
                </a:lnTo>
                <a:lnTo>
                  <a:pt x="2183" y="1659"/>
                </a:lnTo>
                <a:lnTo>
                  <a:pt x="2185" y="1689"/>
                </a:lnTo>
                <a:lnTo>
                  <a:pt x="2188" y="1714"/>
                </a:lnTo>
                <a:lnTo>
                  <a:pt x="2192" y="1738"/>
                </a:lnTo>
                <a:lnTo>
                  <a:pt x="2196" y="1760"/>
                </a:lnTo>
                <a:lnTo>
                  <a:pt x="2201" y="1780"/>
                </a:lnTo>
                <a:lnTo>
                  <a:pt x="2207" y="1796"/>
                </a:lnTo>
                <a:lnTo>
                  <a:pt x="2213" y="1810"/>
                </a:lnTo>
                <a:lnTo>
                  <a:pt x="2220" y="1820"/>
                </a:lnTo>
                <a:lnTo>
                  <a:pt x="2227" y="1830"/>
                </a:lnTo>
                <a:lnTo>
                  <a:pt x="2234" y="1836"/>
                </a:lnTo>
                <a:lnTo>
                  <a:pt x="2242" y="1842"/>
                </a:lnTo>
                <a:lnTo>
                  <a:pt x="2251" y="1844"/>
                </a:lnTo>
                <a:lnTo>
                  <a:pt x="2260" y="1846"/>
                </a:lnTo>
                <a:lnTo>
                  <a:pt x="2269" y="1844"/>
                </a:lnTo>
                <a:lnTo>
                  <a:pt x="2273" y="1844"/>
                </a:lnTo>
                <a:lnTo>
                  <a:pt x="2277" y="1842"/>
                </a:lnTo>
                <a:lnTo>
                  <a:pt x="2285" y="1836"/>
                </a:lnTo>
                <a:lnTo>
                  <a:pt x="2293" y="1830"/>
                </a:lnTo>
                <a:lnTo>
                  <a:pt x="2296" y="1826"/>
                </a:lnTo>
                <a:lnTo>
                  <a:pt x="2300" y="1820"/>
                </a:lnTo>
                <a:lnTo>
                  <a:pt x="2306" y="1808"/>
                </a:lnTo>
                <a:lnTo>
                  <a:pt x="2309" y="1802"/>
                </a:lnTo>
                <a:lnTo>
                  <a:pt x="2312" y="1796"/>
                </a:lnTo>
                <a:lnTo>
                  <a:pt x="2318" y="1778"/>
                </a:lnTo>
                <a:lnTo>
                  <a:pt x="2320" y="1770"/>
                </a:lnTo>
                <a:lnTo>
                  <a:pt x="2323" y="1760"/>
                </a:lnTo>
                <a:lnTo>
                  <a:pt x="2327" y="1738"/>
                </a:lnTo>
                <a:lnTo>
                  <a:pt x="2331" y="1714"/>
                </a:lnTo>
                <a:lnTo>
                  <a:pt x="2332" y="1703"/>
                </a:lnTo>
                <a:lnTo>
                  <a:pt x="2334" y="1689"/>
                </a:lnTo>
                <a:lnTo>
                  <a:pt x="2336" y="1659"/>
                </a:lnTo>
                <a:lnTo>
                  <a:pt x="2338" y="1625"/>
                </a:lnTo>
                <a:lnTo>
                  <a:pt x="2339" y="1591"/>
                </a:lnTo>
                <a:lnTo>
                  <a:pt x="2340" y="1551"/>
                </a:lnTo>
                <a:lnTo>
                  <a:pt x="2339" y="1513"/>
                </a:lnTo>
                <a:lnTo>
                  <a:pt x="2338" y="1477"/>
                </a:lnTo>
                <a:lnTo>
                  <a:pt x="2336" y="1443"/>
                </a:lnTo>
                <a:lnTo>
                  <a:pt x="2334" y="1415"/>
                </a:lnTo>
                <a:lnTo>
                  <a:pt x="2331" y="1387"/>
                </a:lnTo>
                <a:lnTo>
                  <a:pt x="2327" y="1363"/>
                </a:lnTo>
                <a:lnTo>
                  <a:pt x="2323" y="1341"/>
                </a:lnTo>
                <a:lnTo>
                  <a:pt x="2318" y="1323"/>
                </a:lnTo>
                <a:lnTo>
                  <a:pt x="2312" y="1307"/>
                </a:lnTo>
                <a:lnTo>
                  <a:pt x="2306" y="1293"/>
                </a:lnTo>
                <a:lnTo>
                  <a:pt x="2300" y="1281"/>
                </a:lnTo>
                <a:lnTo>
                  <a:pt x="2293" y="1271"/>
                </a:lnTo>
                <a:lnTo>
                  <a:pt x="2285" y="1265"/>
                </a:lnTo>
                <a:lnTo>
                  <a:pt x="2277" y="1259"/>
                </a:lnTo>
                <a:lnTo>
                  <a:pt x="2273" y="1259"/>
                </a:lnTo>
                <a:lnTo>
                  <a:pt x="2269" y="1257"/>
                </a:lnTo>
                <a:lnTo>
                  <a:pt x="2260" y="1257"/>
                </a:lnTo>
                <a:close/>
                <a:moveTo>
                  <a:pt x="2485" y="1936"/>
                </a:moveTo>
                <a:lnTo>
                  <a:pt x="2485" y="1166"/>
                </a:lnTo>
                <a:lnTo>
                  <a:pt x="2549" y="1166"/>
                </a:lnTo>
                <a:lnTo>
                  <a:pt x="2549" y="1828"/>
                </a:lnTo>
                <a:lnTo>
                  <a:pt x="2709" y="1828"/>
                </a:lnTo>
                <a:lnTo>
                  <a:pt x="2709" y="1936"/>
                </a:lnTo>
                <a:lnTo>
                  <a:pt x="2485" y="1936"/>
                </a:lnTo>
                <a:close/>
                <a:moveTo>
                  <a:pt x="2769" y="1936"/>
                </a:moveTo>
                <a:lnTo>
                  <a:pt x="2769" y="1166"/>
                </a:lnTo>
                <a:lnTo>
                  <a:pt x="2835" y="1166"/>
                </a:lnTo>
                <a:lnTo>
                  <a:pt x="2835" y="1828"/>
                </a:lnTo>
                <a:lnTo>
                  <a:pt x="2994" y="1828"/>
                </a:lnTo>
                <a:lnTo>
                  <a:pt x="2994" y="1936"/>
                </a:lnTo>
                <a:lnTo>
                  <a:pt x="2769" y="1936"/>
                </a:lnTo>
                <a:close/>
                <a:moveTo>
                  <a:pt x="3055" y="1166"/>
                </a:moveTo>
                <a:lnTo>
                  <a:pt x="3120" y="1166"/>
                </a:lnTo>
                <a:lnTo>
                  <a:pt x="3120" y="1936"/>
                </a:lnTo>
                <a:lnTo>
                  <a:pt x="3055" y="1936"/>
                </a:lnTo>
                <a:lnTo>
                  <a:pt x="3055" y="1166"/>
                </a:lnTo>
                <a:close/>
                <a:moveTo>
                  <a:pt x="3337" y="1954"/>
                </a:moveTo>
                <a:lnTo>
                  <a:pt x="3321" y="1954"/>
                </a:lnTo>
                <a:lnTo>
                  <a:pt x="3305" y="1950"/>
                </a:lnTo>
                <a:lnTo>
                  <a:pt x="3291" y="1944"/>
                </a:lnTo>
                <a:lnTo>
                  <a:pt x="3284" y="1940"/>
                </a:lnTo>
                <a:lnTo>
                  <a:pt x="3278" y="1936"/>
                </a:lnTo>
                <a:lnTo>
                  <a:pt x="3266" y="1928"/>
                </a:lnTo>
                <a:lnTo>
                  <a:pt x="3260" y="1922"/>
                </a:lnTo>
                <a:lnTo>
                  <a:pt x="3255" y="1916"/>
                </a:lnTo>
                <a:lnTo>
                  <a:pt x="3245" y="1902"/>
                </a:lnTo>
                <a:lnTo>
                  <a:pt x="3241" y="1896"/>
                </a:lnTo>
                <a:lnTo>
                  <a:pt x="3236" y="1888"/>
                </a:lnTo>
                <a:lnTo>
                  <a:pt x="3232" y="1880"/>
                </a:lnTo>
                <a:lnTo>
                  <a:pt x="3229" y="1872"/>
                </a:lnTo>
                <a:lnTo>
                  <a:pt x="3225" y="1864"/>
                </a:lnTo>
                <a:lnTo>
                  <a:pt x="3222" y="1854"/>
                </a:lnTo>
                <a:lnTo>
                  <a:pt x="3216" y="1834"/>
                </a:lnTo>
                <a:lnTo>
                  <a:pt x="3211" y="1814"/>
                </a:lnTo>
                <a:lnTo>
                  <a:pt x="3210" y="1804"/>
                </a:lnTo>
                <a:lnTo>
                  <a:pt x="3208" y="1792"/>
                </a:lnTo>
                <a:lnTo>
                  <a:pt x="3205" y="1770"/>
                </a:lnTo>
                <a:lnTo>
                  <a:pt x="3203" y="1746"/>
                </a:lnTo>
                <a:lnTo>
                  <a:pt x="3203" y="1732"/>
                </a:lnTo>
                <a:lnTo>
                  <a:pt x="3203" y="1720"/>
                </a:lnTo>
                <a:lnTo>
                  <a:pt x="3265" y="1693"/>
                </a:lnTo>
                <a:lnTo>
                  <a:pt x="3266" y="1714"/>
                </a:lnTo>
                <a:lnTo>
                  <a:pt x="3267" y="1734"/>
                </a:lnTo>
                <a:lnTo>
                  <a:pt x="3269" y="1750"/>
                </a:lnTo>
                <a:lnTo>
                  <a:pt x="3271" y="1766"/>
                </a:lnTo>
                <a:lnTo>
                  <a:pt x="3273" y="1774"/>
                </a:lnTo>
                <a:lnTo>
                  <a:pt x="3274" y="1782"/>
                </a:lnTo>
                <a:lnTo>
                  <a:pt x="3278" y="1794"/>
                </a:lnTo>
                <a:lnTo>
                  <a:pt x="3282" y="1804"/>
                </a:lnTo>
                <a:lnTo>
                  <a:pt x="3286" y="1814"/>
                </a:lnTo>
                <a:lnTo>
                  <a:pt x="3291" y="1824"/>
                </a:lnTo>
                <a:lnTo>
                  <a:pt x="3297" y="1830"/>
                </a:lnTo>
                <a:lnTo>
                  <a:pt x="3303" y="1836"/>
                </a:lnTo>
                <a:lnTo>
                  <a:pt x="3310" y="1840"/>
                </a:lnTo>
                <a:lnTo>
                  <a:pt x="3317" y="1844"/>
                </a:lnTo>
                <a:lnTo>
                  <a:pt x="3324" y="1846"/>
                </a:lnTo>
                <a:lnTo>
                  <a:pt x="3332" y="1848"/>
                </a:lnTo>
                <a:lnTo>
                  <a:pt x="3341" y="1848"/>
                </a:lnTo>
                <a:lnTo>
                  <a:pt x="3348" y="1848"/>
                </a:lnTo>
                <a:lnTo>
                  <a:pt x="3355" y="1846"/>
                </a:lnTo>
                <a:lnTo>
                  <a:pt x="3362" y="1844"/>
                </a:lnTo>
                <a:lnTo>
                  <a:pt x="3368" y="1842"/>
                </a:lnTo>
                <a:lnTo>
                  <a:pt x="3374" y="1838"/>
                </a:lnTo>
                <a:lnTo>
                  <a:pt x="3380" y="1832"/>
                </a:lnTo>
                <a:lnTo>
                  <a:pt x="3385" y="1826"/>
                </a:lnTo>
                <a:lnTo>
                  <a:pt x="3390" y="1820"/>
                </a:lnTo>
                <a:lnTo>
                  <a:pt x="3394" y="1812"/>
                </a:lnTo>
                <a:lnTo>
                  <a:pt x="3398" y="1804"/>
                </a:lnTo>
                <a:lnTo>
                  <a:pt x="3401" y="1796"/>
                </a:lnTo>
                <a:lnTo>
                  <a:pt x="3404" y="1786"/>
                </a:lnTo>
                <a:lnTo>
                  <a:pt x="3406" y="1774"/>
                </a:lnTo>
                <a:lnTo>
                  <a:pt x="3407" y="1770"/>
                </a:lnTo>
                <a:lnTo>
                  <a:pt x="3408" y="1764"/>
                </a:lnTo>
                <a:lnTo>
                  <a:pt x="3409" y="1752"/>
                </a:lnTo>
                <a:lnTo>
                  <a:pt x="3409" y="1738"/>
                </a:lnTo>
                <a:lnTo>
                  <a:pt x="3409" y="1728"/>
                </a:lnTo>
                <a:lnTo>
                  <a:pt x="3408" y="1718"/>
                </a:lnTo>
                <a:lnTo>
                  <a:pt x="3407" y="1711"/>
                </a:lnTo>
                <a:lnTo>
                  <a:pt x="3406" y="1701"/>
                </a:lnTo>
                <a:lnTo>
                  <a:pt x="3404" y="1693"/>
                </a:lnTo>
                <a:lnTo>
                  <a:pt x="3402" y="1685"/>
                </a:lnTo>
                <a:lnTo>
                  <a:pt x="3400" y="1677"/>
                </a:lnTo>
                <a:lnTo>
                  <a:pt x="3396" y="1669"/>
                </a:lnTo>
                <a:lnTo>
                  <a:pt x="3389" y="1653"/>
                </a:lnTo>
                <a:lnTo>
                  <a:pt x="3385" y="1645"/>
                </a:lnTo>
                <a:lnTo>
                  <a:pt x="3380" y="1639"/>
                </a:lnTo>
                <a:lnTo>
                  <a:pt x="3369" y="1625"/>
                </a:lnTo>
                <a:lnTo>
                  <a:pt x="3356" y="1613"/>
                </a:lnTo>
                <a:lnTo>
                  <a:pt x="3292" y="1555"/>
                </a:lnTo>
                <a:lnTo>
                  <a:pt x="3282" y="1547"/>
                </a:lnTo>
                <a:lnTo>
                  <a:pt x="3273" y="1537"/>
                </a:lnTo>
                <a:lnTo>
                  <a:pt x="3257" y="1517"/>
                </a:lnTo>
                <a:lnTo>
                  <a:pt x="3243" y="1497"/>
                </a:lnTo>
                <a:lnTo>
                  <a:pt x="3237" y="1485"/>
                </a:lnTo>
                <a:lnTo>
                  <a:pt x="3232" y="1473"/>
                </a:lnTo>
                <a:lnTo>
                  <a:pt x="3227" y="1461"/>
                </a:lnTo>
                <a:lnTo>
                  <a:pt x="3223" y="1447"/>
                </a:lnTo>
                <a:lnTo>
                  <a:pt x="3220" y="1433"/>
                </a:lnTo>
                <a:lnTo>
                  <a:pt x="3217" y="1417"/>
                </a:lnTo>
                <a:lnTo>
                  <a:pt x="3215" y="1401"/>
                </a:lnTo>
                <a:lnTo>
                  <a:pt x="3214" y="1393"/>
                </a:lnTo>
                <a:lnTo>
                  <a:pt x="3213" y="1385"/>
                </a:lnTo>
                <a:lnTo>
                  <a:pt x="3212" y="1367"/>
                </a:lnTo>
                <a:lnTo>
                  <a:pt x="3212" y="1347"/>
                </a:lnTo>
                <a:lnTo>
                  <a:pt x="3212" y="1335"/>
                </a:lnTo>
                <a:lnTo>
                  <a:pt x="3213" y="1323"/>
                </a:lnTo>
                <a:lnTo>
                  <a:pt x="3214" y="1311"/>
                </a:lnTo>
                <a:lnTo>
                  <a:pt x="3215" y="1299"/>
                </a:lnTo>
                <a:lnTo>
                  <a:pt x="3216" y="1289"/>
                </a:lnTo>
                <a:lnTo>
                  <a:pt x="3218" y="1279"/>
                </a:lnTo>
                <a:lnTo>
                  <a:pt x="3222" y="1259"/>
                </a:lnTo>
                <a:lnTo>
                  <a:pt x="3225" y="1249"/>
                </a:lnTo>
                <a:lnTo>
                  <a:pt x="3228" y="1241"/>
                </a:lnTo>
                <a:lnTo>
                  <a:pt x="3234" y="1225"/>
                </a:lnTo>
                <a:lnTo>
                  <a:pt x="3241" y="1210"/>
                </a:lnTo>
                <a:lnTo>
                  <a:pt x="3245" y="1204"/>
                </a:lnTo>
                <a:lnTo>
                  <a:pt x="3250" y="1198"/>
                </a:lnTo>
                <a:lnTo>
                  <a:pt x="3259" y="1186"/>
                </a:lnTo>
                <a:lnTo>
                  <a:pt x="3269" y="1176"/>
                </a:lnTo>
                <a:lnTo>
                  <a:pt x="3279" y="1166"/>
                </a:lnTo>
                <a:lnTo>
                  <a:pt x="3290" y="1160"/>
                </a:lnTo>
                <a:lnTo>
                  <a:pt x="3302" y="1154"/>
                </a:lnTo>
                <a:lnTo>
                  <a:pt x="3314" y="1150"/>
                </a:lnTo>
                <a:lnTo>
                  <a:pt x="3327" y="1148"/>
                </a:lnTo>
                <a:lnTo>
                  <a:pt x="3340" y="1148"/>
                </a:lnTo>
                <a:lnTo>
                  <a:pt x="3355" y="1150"/>
                </a:lnTo>
                <a:lnTo>
                  <a:pt x="3370" y="1152"/>
                </a:lnTo>
                <a:lnTo>
                  <a:pt x="3383" y="1158"/>
                </a:lnTo>
                <a:lnTo>
                  <a:pt x="3389" y="1162"/>
                </a:lnTo>
                <a:lnTo>
                  <a:pt x="3395" y="1166"/>
                </a:lnTo>
                <a:lnTo>
                  <a:pt x="3407" y="1174"/>
                </a:lnTo>
                <a:lnTo>
                  <a:pt x="3417" y="1186"/>
                </a:lnTo>
                <a:lnTo>
                  <a:pt x="3426" y="1198"/>
                </a:lnTo>
                <a:lnTo>
                  <a:pt x="3434" y="1212"/>
                </a:lnTo>
                <a:lnTo>
                  <a:pt x="3438" y="1218"/>
                </a:lnTo>
                <a:lnTo>
                  <a:pt x="3441" y="1225"/>
                </a:lnTo>
                <a:lnTo>
                  <a:pt x="3444" y="1233"/>
                </a:lnTo>
                <a:lnTo>
                  <a:pt x="3447" y="1241"/>
                </a:lnTo>
                <a:lnTo>
                  <a:pt x="3452" y="1259"/>
                </a:lnTo>
                <a:lnTo>
                  <a:pt x="3457" y="1275"/>
                </a:lnTo>
                <a:lnTo>
                  <a:pt x="3460" y="1293"/>
                </a:lnTo>
                <a:lnTo>
                  <a:pt x="3462" y="1313"/>
                </a:lnTo>
                <a:lnTo>
                  <a:pt x="3464" y="1331"/>
                </a:lnTo>
                <a:lnTo>
                  <a:pt x="3464" y="1349"/>
                </a:lnTo>
                <a:lnTo>
                  <a:pt x="3402" y="1375"/>
                </a:lnTo>
                <a:lnTo>
                  <a:pt x="3402" y="1359"/>
                </a:lnTo>
                <a:lnTo>
                  <a:pt x="3400" y="1345"/>
                </a:lnTo>
                <a:lnTo>
                  <a:pt x="3399" y="1331"/>
                </a:lnTo>
                <a:lnTo>
                  <a:pt x="3397" y="1319"/>
                </a:lnTo>
                <a:lnTo>
                  <a:pt x="3394" y="1309"/>
                </a:lnTo>
                <a:lnTo>
                  <a:pt x="3391" y="1299"/>
                </a:lnTo>
                <a:lnTo>
                  <a:pt x="3388" y="1289"/>
                </a:lnTo>
                <a:lnTo>
                  <a:pt x="3384" y="1281"/>
                </a:lnTo>
                <a:lnTo>
                  <a:pt x="3380" y="1275"/>
                </a:lnTo>
                <a:lnTo>
                  <a:pt x="3375" y="1269"/>
                </a:lnTo>
                <a:lnTo>
                  <a:pt x="3370" y="1265"/>
                </a:lnTo>
                <a:lnTo>
                  <a:pt x="3364" y="1261"/>
                </a:lnTo>
                <a:lnTo>
                  <a:pt x="3358" y="1257"/>
                </a:lnTo>
                <a:lnTo>
                  <a:pt x="3352" y="1255"/>
                </a:lnTo>
                <a:lnTo>
                  <a:pt x="3345" y="1255"/>
                </a:lnTo>
                <a:lnTo>
                  <a:pt x="3337" y="1253"/>
                </a:lnTo>
                <a:lnTo>
                  <a:pt x="3325" y="1255"/>
                </a:lnTo>
                <a:lnTo>
                  <a:pt x="3313" y="1259"/>
                </a:lnTo>
                <a:lnTo>
                  <a:pt x="3308" y="1263"/>
                </a:lnTo>
                <a:lnTo>
                  <a:pt x="3303" y="1267"/>
                </a:lnTo>
                <a:lnTo>
                  <a:pt x="3298" y="1271"/>
                </a:lnTo>
                <a:lnTo>
                  <a:pt x="3294" y="1275"/>
                </a:lnTo>
                <a:lnTo>
                  <a:pt x="3290" y="1281"/>
                </a:lnTo>
                <a:lnTo>
                  <a:pt x="3287" y="1287"/>
                </a:lnTo>
                <a:lnTo>
                  <a:pt x="3284" y="1295"/>
                </a:lnTo>
                <a:lnTo>
                  <a:pt x="3281" y="1303"/>
                </a:lnTo>
                <a:lnTo>
                  <a:pt x="3279" y="1311"/>
                </a:lnTo>
                <a:lnTo>
                  <a:pt x="3278" y="1321"/>
                </a:lnTo>
                <a:lnTo>
                  <a:pt x="3277" y="1331"/>
                </a:lnTo>
                <a:lnTo>
                  <a:pt x="3276" y="1341"/>
                </a:lnTo>
                <a:lnTo>
                  <a:pt x="3277" y="1351"/>
                </a:lnTo>
                <a:lnTo>
                  <a:pt x="3277" y="1361"/>
                </a:lnTo>
                <a:lnTo>
                  <a:pt x="3278" y="1371"/>
                </a:lnTo>
                <a:lnTo>
                  <a:pt x="3279" y="1379"/>
                </a:lnTo>
                <a:lnTo>
                  <a:pt x="3281" y="1387"/>
                </a:lnTo>
                <a:lnTo>
                  <a:pt x="3283" y="1395"/>
                </a:lnTo>
                <a:lnTo>
                  <a:pt x="3286" y="1403"/>
                </a:lnTo>
                <a:lnTo>
                  <a:pt x="3288" y="1409"/>
                </a:lnTo>
                <a:lnTo>
                  <a:pt x="3292" y="1415"/>
                </a:lnTo>
                <a:lnTo>
                  <a:pt x="3295" y="1421"/>
                </a:lnTo>
                <a:lnTo>
                  <a:pt x="3304" y="1433"/>
                </a:lnTo>
                <a:lnTo>
                  <a:pt x="3314" y="1445"/>
                </a:lnTo>
                <a:lnTo>
                  <a:pt x="3326" y="1457"/>
                </a:lnTo>
                <a:lnTo>
                  <a:pt x="3388" y="1511"/>
                </a:lnTo>
                <a:lnTo>
                  <a:pt x="3398" y="1521"/>
                </a:lnTo>
                <a:lnTo>
                  <a:pt x="3408" y="1531"/>
                </a:lnTo>
                <a:lnTo>
                  <a:pt x="3418" y="1541"/>
                </a:lnTo>
                <a:lnTo>
                  <a:pt x="3426" y="1553"/>
                </a:lnTo>
                <a:lnTo>
                  <a:pt x="3434" y="1565"/>
                </a:lnTo>
                <a:lnTo>
                  <a:pt x="3441" y="1575"/>
                </a:lnTo>
                <a:lnTo>
                  <a:pt x="3447" y="1589"/>
                </a:lnTo>
                <a:lnTo>
                  <a:pt x="3453" y="1601"/>
                </a:lnTo>
                <a:lnTo>
                  <a:pt x="3458" y="1615"/>
                </a:lnTo>
                <a:lnTo>
                  <a:pt x="3462" y="1629"/>
                </a:lnTo>
                <a:lnTo>
                  <a:pt x="3466" y="1643"/>
                </a:lnTo>
                <a:lnTo>
                  <a:pt x="3469" y="1659"/>
                </a:lnTo>
                <a:lnTo>
                  <a:pt x="3471" y="1675"/>
                </a:lnTo>
                <a:lnTo>
                  <a:pt x="3472" y="1685"/>
                </a:lnTo>
                <a:lnTo>
                  <a:pt x="3472" y="1693"/>
                </a:lnTo>
                <a:lnTo>
                  <a:pt x="3473" y="1711"/>
                </a:lnTo>
                <a:lnTo>
                  <a:pt x="3474" y="1730"/>
                </a:lnTo>
                <a:lnTo>
                  <a:pt x="3473" y="1756"/>
                </a:lnTo>
                <a:lnTo>
                  <a:pt x="3471" y="1780"/>
                </a:lnTo>
                <a:lnTo>
                  <a:pt x="3470" y="1792"/>
                </a:lnTo>
                <a:lnTo>
                  <a:pt x="3468" y="1802"/>
                </a:lnTo>
                <a:lnTo>
                  <a:pt x="3466" y="1814"/>
                </a:lnTo>
                <a:lnTo>
                  <a:pt x="3464" y="1824"/>
                </a:lnTo>
                <a:lnTo>
                  <a:pt x="3461" y="1834"/>
                </a:lnTo>
                <a:lnTo>
                  <a:pt x="3459" y="1844"/>
                </a:lnTo>
                <a:lnTo>
                  <a:pt x="3452" y="1862"/>
                </a:lnTo>
                <a:lnTo>
                  <a:pt x="3449" y="1870"/>
                </a:lnTo>
                <a:lnTo>
                  <a:pt x="3445" y="1880"/>
                </a:lnTo>
                <a:lnTo>
                  <a:pt x="3437" y="1894"/>
                </a:lnTo>
                <a:lnTo>
                  <a:pt x="3432" y="1902"/>
                </a:lnTo>
                <a:lnTo>
                  <a:pt x="3427" y="1908"/>
                </a:lnTo>
                <a:lnTo>
                  <a:pt x="3422" y="1914"/>
                </a:lnTo>
                <a:lnTo>
                  <a:pt x="3417" y="1920"/>
                </a:lnTo>
                <a:lnTo>
                  <a:pt x="3406" y="1930"/>
                </a:lnTo>
                <a:lnTo>
                  <a:pt x="3394" y="1938"/>
                </a:lnTo>
                <a:lnTo>
                  <a:pt x="3381" y="1946"/>
                </a:lnTo>
                <a:lnTo>
                  <a:pt x="3367" y="1950"/>
                </a:lnTo>
                <a:lnTo>
                  <a:pt x="3360" y="1952"/>
                </a:lnTo>
                <a:lnTo>
                  <a:pt x="3353" y="1952"/>
                </a:lnTo>
                <a:lnTo>
                  <a:pt x="3337" y="1954"/>
                </a:lnTo>
                <a:close/>
                <a:moveTo>
                  <a:pt x="3582" y="1882"/>
                </a:moveTo>
                <a:lnTo>
                  <a:pt x="3574" y="1866"/>
                </a:lnTo>
                <a:lnTo>
                  <a:pt x="3567" y="1848"/>
                </a:lnTo>
                <a:lnTo>
                  <a:pt x="3562" y="1828"/>
                </a:lnTo>
                <a:lnTo>
                  <a:pt x="3559" y="1816"/>
                </a:lnTo>
                <a:lnTo>
                  <a:pt x="3557" y="1806"/>
                </a:lnTo>
                <a:lnTo>
                  <a:pt x="3554" y="1782"/>
                </a:lnTo>
                <a:lnTo>
                  <a:pt x="3551" y="1756"/>
                </a:lnTo>
                <a:lnTo>
                  <a:pt x="3550" y="1742"/>
                </a:lnTo>
                <a:lnTo>
                  <a:pt x="3550" y="1726"/>
                </a:lnTo>
                <a:lnTo>
                  <a:pt x="3549" y="1697"/>
                </a:lnTo>
                <a:lnTo>
                  <a:pt x="3549" y="1166"/>
                </a:lnTo>
                <a:lnTo>
                  <a:pt x="3615" y="1166"/>
                </a:lnTo>
                <a:lnTo>
                  <a:pt x="3615" y="1691"/>
                </a:lnTo>
                <a:lnTo>
                  <a:pt x="3615" y="1711"/>
                </a:lnTo>
                <a:lnTo>
                  <a:pt x="3616" y="1728"/>
                </a:lnTo>
                <a:lnTo>
                  <a:pt x="3617" y="1744"/>
                </a:lnTo>
                <a:lnTo>
                  <a:pt x="3618" y="1758"/>
                </a:lnTo>
                <a:lnTo>
                  <a:pt x="3620" y="1772"/>
                </a:lnTo>
                <a:lnTo>
                  <a:pt x="3623" y="1784"/>
                </a:lnTo>
                <a:lnTo>
                  <a:pt x="3625" y="1796"/>
                </a:lnTo>
                <a:lnTo>
                  <a:pt x="3629" y="1804"/>
                </a:lnTo>
                <a:lnTo>
                  <a:pt x="3633" y="1814"/>
                </a:lnTo>
                <a:lnTo>
                  <a:pt x="3637" y="1822"/>
                </a:lnTo>
                <a:lnTo>
                  <a:pt x="3643" y="1830"/>
                </a:lnTo>
                <a:lnTo>
                  <a:pt x="3649" y="1836"/>
                </a:lnTo>
                <a:lnTo>
                  <a:pt x="3652" y="1838"/>
                </a:lnTo>
                <a:lnTo>
                  <a:pt x="3655" y="1840"/>
                </a:lnTo>
                <a:lnTo>
                  <a:pt x="3662" y="1844"/>
                </a:lnTo>
                <a:lnTo>
                  <a:pt x="3670" y="1846"/>
                </a:lnTo>
                <a:lnTo>
                  <a:pt x="3678" y="1846"/>
                </a:lnTo>
                <a:lnTo>
                  <a:pt x="3686" y="1846"/>
                </a:lnTo>
                <a:lnTo>
                  <a:pt x="3694" y="1844"/>
                </a:lnTo>
                <a:lnTo>
                  <a:pt x="3701" y="1840"/>
                </a:lnTo>
                <a:lnTo>
                  <a:pt x="3708" y="1836"/>
                </a:lnTo>
                <a:lnTo>
                  <a:pt x="3713" y="1830"/>
                </a:lnTo>
                <a:lnTo>
                  <a:pt x="3719" y="1822"/>
                </a:lnTo>
                <a:lnTo>
                  <a:pt x="3723" y="1814"/>
                </a:lnTo>
                <a:lnTo>
                  <a:pt x="3728" y="1804"/>
                </a:lnTo>
                <a:lnTo>
                  <a:pt x="3731" y="1796"/>
                </a:lnTo>
                <a:lnTo>
                  <a:pt x="3734" y="1784"/>
                </a:lnTo>
                <a:lnTo>
                  <a:pt x="3736" y="1772"/>
                </a:lnTo>
                <a:lnTo>
                  <a:pt x="3738" y="1758"/>
                </a:lnTo>
                <a:lnTo>
                  <a:pt x="3740" y="1744"/>
                </a:lnTo>
                <a:lnTo>
                  <a:pt x="3741" y="1728"/>
                </a:lnTo>
                <a:lnTo>
                  <a:pt x="3741" y="1711"/>
                </a:lnTo>
                <a:lnTo>
                  <a:pt x="3741" y="1691"/>
                </a:lnTo>
                <a:lnTo>
                  <a:pt x="3741" y="1166"/>
                </a:lnTo>
                <a:lnTo>
                  <a:pt x="3807" y="1166"/>
                </a:lnTo>
                <a:lnTo>
                  <a:pt x="3807" y="1697"/>
                </a:lnTo>
                <a:lnTo>
                  <a:pt x="3806" y="1726"/>
                </a:lnTo>
                <a:lnTo>
                  <a:pt x="3805" y="1742"/>
                </a:lnTo>
                <a:lnTo>
                  <a:pt x="3805" y="1756"/>
                </a:lnTo>
                <a:lnTo>
                  <a:pt x="3802" y="1782"/>
                </a:lnTo>
                <a:lnTo>
                  <a:pt x="3798" y="1806"/>
                </a:lnTo>
                <a:lnTo>
                  <a:pt x="3796" y="1816"/>
                </a:lnTo>
                <a:lnTo>
                  <a:pt x="3794" y="1828"/>
                </a:lnTo>
                <a:lnTo>
                  <a:pt x="3788" y="1848"/>
                </a:lnTo>
                <a:lnTo>
                  <a:pt x="3785" y="1856"/>
                </a:lnTo>
                <a:lnTo>
                  <a:pt x="3782" y="1866"/>
                </a:lnTo>
                <a:lnTo>
                  <a:pt x="3779" y="1874"/>
                </a:lnTo>
                <a:lnTo>
                  <a:pt x="3775" y="1882"/>
                </a:lnTo>
                <a:lnTo>
                  <a:pt x="3771" y="1890"/>
                </a:lnTo>
                <a:lnTo>
                  <a:pt x="3766" y="1898"/>
                </a:lnTo>
                <a:lnTo>
                  <a:pt x="3756" y="1914"/>
                </a:lnTo>
                <a:lnTo>
                  <a:pt x="3745" y="1926"/>
                </a:lnTo>
                <a:lnTo>
                  <a:pt x="3739" y="1930"/>
                </a:lnTo>
                <a:lnTo>
                  <a:pt x="3733" y="1936"/>
                </a:lnTo>
                <a:lnTo>
                  <a:pt x="3720" y="1944"/>
                </a:lnTo>
                <a:lnTo>
                  <a:pt x="3714" y="1946"/>
                </a:lnTo>
                <a:lnTo>
                  <a:pt x="3707" y="1950"/>
                </a:lnTo>
                <a:lnTo>
                  <a:pt x="3693" y="1952"/>
                </a:lnTo>
                <a:lnTo>
                  <a:pt x="3685" y="1954"/>
                </a:lnTo>
                <a:lnTo>
                  <a:pt x="3678" y="1954"/>
                </a:lnTo>
                <a:lnTo>
                  <a:pt x="3663" y="1952"/>
                </a:lnTo>
                <a:lnTo>
                  <a:pt x="3649" y="1950"/>
                </a:lnTo>
                <a:lnTo>
                  <a:pt x="3643" y="1946"/>
                </a:lnTo>
                <a:lnTo>
                  <a:pt x="3636" y="1944"/>
                </a:lnTo>
                <a:lnTo>
                  <a:pt x="3624" y="1936"/>
                </a:lnTo>
                <a:lnTo>
                  <a:pt x="3612" y="1926"/>
                </a:lnTo>
                <a:lnTo>
                  <a:pt x="3601" y="1914"/>
                </a:lnTo>
                <a:lnTo>
                  <a:pt x="3591" y="1898"/>
                </a:lnTo>
                <a:lnTo>
                  <a:pt x="3586" y="1890"/>
                </a:lnTo>
                <a:lnTo>
                  <a:pt x="3582" y="1882"/>
                </a:lnTo>
                <a:close/>
                <a:moveTo>
                  <a:pt x="3934" y="1882"/>
                </a:moveTo>
                <a:lnTo>
                  <a:pt x="3927" y="1866"/>
                </a:lnTo>
                <a:lnTo>
                  <a:pt x="3920" y="1848"/>
                </a:lnTo>
                <a:lnTo>
                  <a:pt x="3915" y="1828"/>
                </a:lnTo>
                <a:lnTo>
                  <a:pt x="3912" y="1816"/>
                </a:lnTo>
                <a:lnTo>
                  <a:pt x="3910" y="1806"/>
                </a:lnTo>
                <a:lnTo>
                  <a:pt x="3907" y="1782"/>
                </a:lnTo>
                <a:lnTo>
                  <a:pt x="3904" y="1756"/>
                </a:lnTo>
                <a:lnTo>
                  <a:pt x="3903" y="1742"/>
                </a:lnTo>
                <a:lnTo>
                  <a:pt x="3903" y="1726"/>
                </a:lnTo>
                <a:lnTo>
                  <a:pt x="3902" y="1697"/>
                </a:lnTo>
                <a:lnTo>
                  <a:pt x="3902" y="1166"/>
                </a:lnTo>
                <a:lnTo>
                  <a:pt x="3968" y="1166"/>
                </a:lnTo>
                <a:lnTo>
                  <a:pt x="3968" y="1691"/>
                </a:lnTo>
                <a:lnTo>
                  <a:pt x="3968" y="1711"/>
                </a:lnTo>
                <a:lnTo>
                  <a:pt x="3969" y="1728"/>
                </a:lnTo>
                <a:lnTo>
                  <a:pt x="3970" y="1744"/>
                </a:lnTo>
                <a:lnTo>
                  <a:pt x="3972" y="1758"/>
                </a:lnTo>
                <a:lnTo>
                  <a:pt x="3973" y="1772"/>
                </a:lnTo>
                <a:lnTo>
                  <a:pt x="3976" y="1784"/>
                </a:lnTo>
                <a:lnTo>
                  <a:pt x="3979" y="1796"/>
                </a:lnTo>
                <a:lnTo>
                  <a:pt x="3982" y="1804"/>
                </a:lnTo>
                <a:lnTo>
                  <a:pt x="3986" y="1814"/>
                </a:lnTo>
                <a:lnTo>
                  <a:pt x="3991" y="1822"/>
                </a:lnTo>
                <a:lnTo>
                  <a:pt x="3996" y="1830"/>
                </a:lnTo>
                <a:lnTo>
                  <a:pt x="4002" y="1836"/>
                </a:lnTo>
                <a:lnTo>
                  <a:pt x="4005" y="1838"/>
                </a:lnTo>
                <a:lnTo>
                  <a:pt x="4008" y="1840"/>
                </a:lnTo>
                <a:lnTo>
                  <a:pt x="4015" y="1844"/>
                </a:lnTo>
                <a:lnTo>
                  <a:pt x="4023" y="1846"/>
                </a:lnTo>
                <a:lnTo>
                  <a:pt x="4031" y="1846"/>
                </a:lnTo>
                <a:lnTo>
                  <a:pt x="4040" y="1846"/>
                </a:lnTo>
                <a:lnTo>
                  <a:pt x="4047" y="1844"/>
                </a:lnTo>
                <a:lnTo>
                  <a:pt x="4054" y="1840"/>
                </a:lnTo>
                <a:lnTo>
                  <a:pt x="4061" y="1836"/>
                </a:lnTo>
                <a:lnTo>
                  <a:pt x="4067" y="1830"/>
                </a:lnTo>
                <a:lnTo>
                  <a:pt x="4072" y="1822"/>
                </a:lnTo>
                <a:lnTo>
                  <a:pt x="4077" y="1814"/>
                </a:lnTo>
                <a:lnTo>
                  <a:pt x="4081" y="1804"/>
                </a:lnTo>
                <a:lnTo>
                  <a:pt x="4084" y="1796"/>
                </a:lnTo>
                <a:lnTo>
                  <a:pt x="4087" y="1784"/>
                </a:lnTo>
                <a:lnTo>
                  <a:pt x="4090" y="1772"/>
                </a:lnTo>
                <a:lnTo>
                  <a:pt x="4091" y="1758"/>
                </a:lnTo>
                <a:lnTo>
                  <a:pt x="4093" y="1744"/>
                </a:lnTo>
                <a:lnTo>
                  <a:pt x="4094" y="1728"/>
                </a:lnTo>
                <a:lnTo>
                  <a:pt x="4094" y="1711"/>
                </a:lnTo>
                <a:lnTo>
                  <a:pt x="4094" y="1691"/>
                </a:lnTo>
                <a:lnTo>
                  <a:pt x="4094" y="1166"/>
                </a:lnTo>
                <a:lnTo>
                  <a:pt x="4160" y="1166"/>
                </a:lnTo>
                <a:lnTo>
                  <a:pt x="4160" y="1697"/>
                </a:lnTo>
                <a:lnTo>
                  <a:pt x="4159" y="1726"/>
                </a:lnTo>
                <a:lnTo>
                  <a:pt x="4159" y="1742"/>
                </a:lnTo>
                <a:lnTo>
                  <a:pt x="4158" y="1756"/>
                </a:lnTo>
                <a:lnTo>
                  <a:pt x="4155" y="1782"/>
                </a:lnTo>
                <a:lnTo>
                  <a:pt x="4152" y="1806"/>
                </a:lnTo>
                <a:lnTo>
                  <a:pt x="4149" y="1816"/>
                </a:lnTo>
                <a:lnTo>
                  <a:pt x="4147" y="1828"/>
                </a:lnTo>
                <a:lnTo>
                  <a:pt x="4142" y="1848"/>
                </a:lnTo>
                <a:lnTo>
                  <a:pt x="4139" y="1856"/>
                </a:lnTo>
                <a:lnTo>
                  <a:pt x="4135" y="1866"/>
                </a:lnTo>
                <a:lnTo>
                  <a:pt x="4132" y="1874"/>
                </a:lnTo>
                <a:lnTo>
                  <a:pt x="4128" y="1882"/>
                </a:lnTo>
                <a:lnTo>
                  <a:pt x="4124" y="1890"/>
                </a:lnTo>
                <a:lnTo>
                  <a:pt x="4119" y="1898"/>
                </a:lnTo>
                <a:lnTo>
                  <a:pt x="4109" y="1914"/>
                </a:lnTo>
                <a:lnTo>
                  <a:pt x="4098" y="1926"/>
                </a:lnTo>
                <a:lnTo>
                  <a:pt x="4092" y="1930"/>
                </a:lnTo>
                <a:lnTo>
                  <a:pt x="4086" y="1936"/>
                </a:lnTo>
                <a:lnTo>
                  <a:pt x="4073" y="1944"/>
                </a:lnTo>
                <a:lnTo>
                  <a:pt x="4067" y="1946"/>
                </a:lnTo>
                <a:lnTo>
                  <a:pt x="4060" y="1950"/>
                </a:lnTo>
                <a:lnTo>
                  <a:pt x="4046" y="1952"/>
                </a:lnTo>
                <a:lnTo>
                  <a:pt x="4039" y="1954"/>
                </a:lnTo>
                <a:lnTo>
                  <a:pt x="4031" y="1954"/>
                </a:lnTo>
                <a:lnTo>
                  <a:pt x="4017" y="1952"/>
                </a:lnTo>
                <a:lnTo>
                  <a:pt x="4003" y="1950"/>
                </a:lnTo>
                <a:lnTo>
                  <a:pt x="3996" y="1946"/>
                </a:lnTo>
                <a:lnTo>
                  <a:pt x="3989" y="1944"/>
                </a:lnTo>
                <a:lnTo>
                  <a:pt x="3977" y="1936"/>
                </a:lnTo>
                <a:lnTo>
                  <a:pt x="3965" y="1926"/>
                </a:lnTo>
                <a:lnTo>
                  <a:pt x="3954" y="1914"/>
                </a:lnTo>
                <a:lnTo>
                  <a:pt x="3943" y="1898"/>
                </a:lnTo>
                <a:lnTo>
                  <a:pt x="3938" y="1890"/>
                </a:lnTo>
                <a:lnTo>
                  <a:pt x="3934" y="1882"/>
                </a:lnTo>
                <a:close/>
                <a:moveTo>
                  <a:pt x="4370" y="1954"/>
                </a:moveTo>
                <a:lnTo>
                  <a:pt x="4354" y="1954"/>
                </a:lnTo>
                <a:lnTo>
                  <a:pt x="4339" y="1950"/>
                </a:lnTo>
                <a:lnTo>
                  <a:pt x="4324" y="1944"/>
                </a:lnTo>
                <a:lnTo>
                  <a:pt x="4317" y="1940"/>
                </a:lnTo>
                <a:lnTo>
                  <a:pt x="4310" y="1936"/>
                </a:lnTo>
                <a:lnTo>
                  <a:pt x="4298" y="1928"/>
                </a:lnTo>
                <a:lnTo>
                  <a:pt x="4292" y="1922"/>
                </a:lnTo>
                <a:lnTo>
                  <a:pt x="4287" y="1916"/>
                </a:lnTo>
                <a:lnTo>
                  <a:pt x="4277" y="1902"/>
                </a:lnTo>
                <a:lnTo>
                  <a:pt x="4273" y="1896"/>
                </a:lnTo>
                <a:lnTo>
                  <a:pt x="4268" y="1888"/>
                </a:lnTo>
                <a:lnTo>
                  <a:pt x="4264" y="1880"/>
                </a:lnTo>
                <a:lnTo>
                  <a:pt x="4261" y="1872"/>
                </a:lnTo>
                <a:lnTo>
                  <a:pt x="4257" y="1864"/>
                </a:lnTo>
                <a:lnTo>
                  <a:pt x="4254" y="1854"/>
                </a:lnTo>
                <a:lnTo>
                  <a:pt x="4248" y="1834"/>
                </a:lnTo>
                <a:lnTo>
                  <a:pt x="4244" y="1814"/>
                </a:lnTo>
                <a:lnTo>
                  <a:pt x="4242" y="1804"/>
                </a:lnTo>
                <a:lnTo>
                  <a:pt x="4240" y="1792"/>
                </a:lnTo>
                <a:lnTo>
                  <a:pt x="4237" y="1770"/>
                </a:lnTo>
                <a:lnTo>
                  <a:pt x="4236" y="1746"/>
                </a:lnTo>
                <a:lnTo>
                  <a:pt x="4235" y="1732"/>
                </a:lnTo>
                <a:lnTo>
                  <a:pt x="4235" y="1720"/>
                </a:lnTo>
                <a:lnTo>
                  <a:pt x="4298" y="1693"/>
                </a:lnTo>
                <a:lnTo>
                  <a:pt x="4298" y="1714"/>
                </a:lnTo>
                <a:lnTo>
                  <a:pt x="4299" y="1734"/>
                </a:lnTo>
                <a:lnTo>
                  <a:pt x="4301" y="1750"/>
                </a:lnTo>
                <a:lnTo>
                  <a:pt x="4303" y="1766"/>
                </a:lnTo>
                <a:lnTo>
                  <a:pt x="4305" y="1774"/>
                </a:lnTo>
                <a:lnTo>
                  <a:pt x="4306" y="1782"/>
                </a:lnTo>
                <a:lnTo>
                  <a:pt x="4310" y="1794"/>
                </a:lnTo>
                <a:lnTo>
                  <a:pt x="4314" y="1804"/>
                </a:lnTo>
                <a:lnTo>
                  <a:pt x="4318" y="1814"/>
                </a:lnTo>
                <a:lnTo>
                  <a:pt x="4324" y="1824"/>
                </a:lnTo>
                <a:lnTo>
                  <a:pt x="4330" y="1830"/>
                </a:lnTo>
                <a:lnTo>
                  <a:pt x="4336" y="1836"/>
                </a:lnTo>
                <a:lnTo>
                  <a:pt x="4343" y="1840"/>
                </a:lnTo>
                <a:lnTo>
                  <a:pt x="4350" y="1844"/>
                </a:lnTo>
                <a:lnTo>
                  <a:pt x="4357" y="1846"/>
                </a:lnTo>
                <a:lnTo>
                  <a:pt x="4365" y="1848"/>
                </a:lnTo>
                <a:lnTo>
                  <a:pt x="4374" y="1848"/>
                </a:lnTo>
                <a:lnTo>
                  <a:pt x="4381" y="1848"/>
                </a:lnTo>
                <a:lnTo>
                  <a:pt x="4388" y="1846"/>
                </a:lnTo>
                <a:lnTo>
                  <a:pt x="4395" y="1844"/>
                </a:lnTo>
                <a:lnTo>
                  <a:pt x="4401" y="1842"/>
                </a:lnTo>
                <a:lnTo>
                  <a:pt x="4407" y="1838"/>
                </a:lnTo>
                <a:lnTo>
                  <a:pt x="4413" y="1832"/>
                </a:lnTo>
                <a:lnTo>
                  <a:pt x="4418" y="1826"/>
                </a:lnTo>
                <a:lnTo>
                  <a:pt x="4423" y="1820"/>
                </a:lnTo>
                <a:lnTo>
                  <a:pt x="4427" y="1812"/>
                </a:lnTo>
                <a:lnTo>
                  <a:pt x="4431" y="1804"/>
                </a:lnTo>
                <a:lnTo>
                  <a:pt x="4434" y="1796"/>
                </a:lnTo>
                <a:lnTo>
                  <a:pt x="4437" y="1786"/>
                </a:lnTo>
                <a:lnTo>
                  <a:pt x="4439" y="1774"/>
                </a:lnTo>
                <a:lnTo>
                  <a:pt x="4440" y="1770"/>
                </a:lnTo>
                <a:lnTo>
                  <a:pt x="4441" y="1764"/>
                </a:lnTo>
                <a:lnTo>
                  <a:pt x="4442" y="1752"/>
                </a:lnTo>
                <a:lnTo>
                  <a:pt x="4442" y="1738"/>
                </a:lnTo>
                <a:lnTo>
                  <a:pt x="4442" y="1728"/>
                </a:lnTo>
                <a:lnTo>
                  <a:pt x="4442" y="1718"/>
                </a:lnTo>
                <a:lnTo>
                  <a:pt x="4441" y="1711"/>
                </a:lnTo>
                <a:lnTo>
                  <a:pt x="4439" y="1701"/>
                </a:lnTo>
                <a:lnTo>
                  <a:pt x="4437" y="1693"/>
                </a:lnTo>
                <a:lnTo>
                  <a:pt x="4435" y="1685"/>
                </a:lnTo>
                <a:lnTo>
                  <a:pt x="4433" y="1677"/>
                </a:lnTo>
                <a:lnTo>
                  <a:pt x="4430" y="1669"/>
                </a:lnTo>
                <a:lnTo>
                  <a:pt x="4422" y="1653"/>
                </a:lnTo>
                <a:lnTo>
                  <a:pt x="4418" y="1645"/>
                </a:lnTo>
                <a:lnTo>
                  <a:pt x="4413" y="1639"/>
                </a:lnTo>
                <a:lnTo>
                  <a:pt x="4402" y="1625"/>
                </a:lnTo>
                <a:lnTo>
                  <a:pt x="4389" y="1613"/>
                </a:lnTo>
                <a:lnTo>
                  <a:pt x="4325" y="1555"/>
                </a:lnTo>
                <a:lnTo>
                  <a:pt x="4315" y="1547"/>
                </a:lnTo>
                <a:lnTo>
                  <a:pt x="4305" y="1537"/>
                </a:lnTo>
                <a:lnTo>
                  <a:pt x="4289" y="1517"/>
                </a:lnTo>
                <a:lnTo>
                  <a:pt x="4275" y="1497"/>
                </a:lnTo>
                <a:lnTo>
                  <a:pt x="4270" y="1485"/>
                </a:lnTo>
                <a:lnTo>
                  <a:pt x="4264" y="1473"/>
                </a:lnTo>
                <a:lnTo>
                  <a:pt x="4260" y="1461"/>
                </a:lnTo>
                <a:lnTo>
                  <a:pt x="4255" y="1447"/>
                </a:lnTo>
                <a:lnTo>
                  <a:pt x="4252" y="1433"/>
                </a:lnTo>
                <a:lnTo>
                  <a:pt x="4249" y="1417"/>
                </a:lnTo>
                <a:lnTo>
                  <a:pt x="4247" y="1401"/>
                </a:lnTo>
                <a:lnTo>
                  <a:pt x="4246" y="1393"/>
                </a:lnTo>
                <a:lnTo>
                  <a:pt x="4245" y="1385"/>
                </a:lnTo>
                <a:lnTo>
                  <a:pt x="4244" y="1367"/>
                </a:lnTo>
                <a:lnTo>
                  <a:pt x="4244" y="1347"/>
                </a:lnTo>
                <a:lnTo>
                  <a:pt x="4244" y="1335"/>
                </a:lnTo>
                <a:lnTo>
                  <a:pt x="4245" y="1323"/>
                </a:lnTo>
                <a:lnTo>
                  <a:pt x="4246" y="1311"/>
                </a:lnTo>
                <a:lnTo>
                  <a:pt x="4247" y="1299"/>
                </a:lnTo>
                <a:lnTo>
                  <a:pt x="4248" y="1289"/>
                </a:lnTo>
                <a:lnTo>
                  <a:pt x="4250" y="1279"/>
                </a:lnTo>
                <a:lnTo>
                  <a:pt x="4254" y="1259"/>
                </a:lnTo>
                <a:lnTo>
                  <a:pt x="4257" y="1249"/>
                </a:lnTo>
                <a:lnTo>
                  <a:pt x="4260" y="1241"/>
                </a:lnTo>
                <a:lnTo>
                  <a:pt x="4266" y="1225"/>
                </a:lnTo>
                <a:lnTo>
                  <a:pt x="4273" y="1210"/>
                </a:lnTo>
                <a:lnTo>
                  <a:pt x="4277" y="1204"/>
                </a:lnTo>
                <a:lnTo>
                  <a:pt x="4282" y="1198"/>
                </a:lnTo>
                <a:lnTo>
                  <a:pt x="4291" y="1186"/>
                </a:lnTo>
                <a:lnTo>
                  <a:pt x="4301" y="1176"/>
                </a:lnTo>
                <a:lnTo>
                  <a:pt x="4311" y="1166"/>
                </a:lnTo>
                <a:lnTo>
                  <a:pt x="4323" y="1160"/>
                </a:lnTo>
                <a:lnTo>
                  <a:pt x="4335" y="1154"/>
                </a:lnTo>
                <a:lnTo>
                  <a:pt x="4347" y="1150"/>
                </a:lnTo>
                <a:lnTo>
                  <a:pt x="4360" y="1148"/>
                </a:lnTo>
                <a:lnTo>
                  <a:pt x="4373" y="1148"/>
                </a:lnTo>
                <a:lnTo>
                  <a:pt x="4388" y="1150"/>
                </a:lnTo>
                <a:lnTo>
                  <a:pt x="4403" y="1152"/>
                </a:lnTo>
                <a:lnTo>
                  <a:pt x="4416" y="1158"/>
                </a:lnTo>
                <a:lnTo>
                  <a:pt x="4422" y="1162"/>
                </a:lnTo>
                <a:lnTo>
                  <a:pt x="4428" y="1166"/>
                </a:lnTo>
                <a:lnTo>
                  <a:pt x="4440" y="1174"/>
                </a:lnTo>
                <a:lnTo>
                  <a:pt x="4450" y="1186"/>
                </a:lnTo>
                <a:lnTo>
                  <a:pt x="4459" y="1198"/>
                </a:lnTo>
                <a:lnTo>
                  <a:pt x="4467" y="1212"/>
                </a:lnTo>
                <a:lnTo>
                  <a:pt x="4471" y="1218"/>
                </a:lnTo>
                <a:lnTo>
                  <a:pt x="4474" y="1225"/>
                </a:lnTo>
                <a:lnTo>
                  <a:pt x="4477" y="1233"/>
                </a:lnTo>
                <a:lnTo>
                  <a:pt x="4480" y="1241"/>
                </a:lnTo>
                <a:lnTo>
                  <a:pt x="4485" y="1259"/>
                </a:lnTo>
                <a:lnTo>
                  <a:pt x="4490" y="1275"/>
                </a:lnTo>
                <a:lnTo>
                  <a:pt x="4493" y="1293"/>
                </a:lnTo>
                <a:lnTo>
                  <a:pt x="4495" y="1313"/>
                </a:lnTo>
                <a:lnTo>
                  <a:pt x="4497" y="1331"/>
                </a:lnTo>
                <a:lnTo>
                  <a:pt x="4497" y="1349"/>
                </a:lnTo>
                <a:lnTo>
                  <a:pt x="4435" y="1375"/>
                </a:lnTo>
                <a:lnTo>
                  <a:pt x="4435" y="1359"/>
                </a:lnTo>
                <a:lnTo>
                  <a:pt x="4433" y="1345"/>
                </a:lnTo>
                <a:lnTo>
                  <a:pt x="4432" y="1331"/>
                </a:lnTo>
                <a:lnTo>
                  <a:pt x="4430" y="1319"/>
                </a:lnTo>
                <a:lnTo>
                  <a:pt x="4427" y="1309"/>
                </a:lnTo>
                <a:lnTo>
                  <a:pt x="4426" y="1303"/>
                </a:lnTo>
                <a:lnTo>
                  <a:pt x="4424" y="1299"/>
                </a:lnTo>
                <a:lnTo>
                  <a:pt x="4421" y="1289"/>
                </a:lnTo>
                <a:lnTo>
                  <a:pt x="4417" y="1281"/>
                </a:lnTo>
                <a:lnTo>
                  <a:pt x="4413" y="1275"/>
                </a:lnTo>
                <a:lnTo>
                  <a:pt x="4408" y="1269"/>
                </a:lnTo>
                <a:lnTo>
                  <a:pt x="4403" y="1265"/>
                </a:lnTo>
                <a:lnTo>
                  <a:pt x="4397" y="1261"/>
                </a:lnTo>
                <a:lnTo>
                  <a:pt x="4391" y="1257"/>
                </a:lnTo>
                <a:lnTo>
                  <a:pt x="4385" y="1255"/>
                </a:lnTo>
                <a:lnTo>
                  <a:pt x="4378" y="1255"/>
                </a:lnTo>
                <a:lnTo>
                  <a:pt x="4370" y="1253"/>
                </a:lnTo>
                <a:lnTo>
                  <a:pt x="4358" y="1255"/>
                </a:lnTo>
                <a:lnTo>
                  <a:pt x="4346" y="1259"/>
                </a:lnTo>
                <a:lnTo>
                  <a:pt x="4341" y="1263"/>
                </a:lnTo>
                <a:lnTo>
                  <a:pt x="4336" y="1267"/>
                </a:lnTo>
                <a:lnTo>
                  <a:pt x="4331" y="1271"/>
                </a:lnTo>
                <a:lnTo>
                  <a:pt x="4327" y="1275"/>
                </a:lnTo>
                <a:lnTo>
                  <a:pt x="4323" y="1281"/>
                </a:lnTo>
                <a:lnTo>
                  <a:pt x="4319" y="1287"/>
                </a:lnTo>
                <a:lnTo>
                  <a:pt x="4316" y="1295"/>
                </a:lnTo>
                <a:lnTo>
                  <a:pt x="4313" y="1303"/>
                </a:lnTo>
                <a:lnTo>
                  <a:pt x="4311" y="1311"/>
                </a:lnTo>
                <a:lnTo>
                  <a:pt x="4310" y="1321"/>
                </a:lnTo>
                <a:lnTo>
                  <a:pt x="4309" y="1331"/>
                </a:lnTo>
                <a:lnTo>
                  <a:pt x="4308" y="1341"/>
                </a:lnTo>
                <a:lnTo>
                  <a:pt x="4309" y="1351"/>
                </a:lnTo>
                <a:lnTo>
                  <a:pt x="4309" y="1361"/>
                </a:lnTo>
                <a:lnTo>
                  <a:pt x="4310" y="1371"/>
                </a:lnTo>
                <a:lnTo>
                  <a:pt x="4311" y="1379"/>
                </a:lnTo>
                <a:lnTo>
                  <a:pt x="4313" y="1387"/>
                </a:lnTo>
                <a:lnTo>
                  <a:pt x="4315" y="1395"/>
                </a:lnTo>
                <a:lnTo>
                  <a:pt x="4318" y="1403"/>
                </a:lnTo>
                <a:lnTo>
                  <a:pt x="4321" y="1409"/>
                </a:lnTo>
                <a:lnTo>
                  <a:pt x="4325" y="1415"/>
                </a:lnTo>
                <a:lnTo>
                  <a:pt x="4328" y="1421"/>
                </a:lnTo>
                <a:lnTo>
                  <a:pt x="4337" y="1433"/>
                </a:lnTo>
                <a:lnTo>
                  <a:pt x="4347" y="1445"/>
                </a:lnTo>
                <a:lnTo>
                  <a:pt x="4359" y="1457"/>
                </a:lnTo>
                <a:lnTo>
                  <a:pt x="4421" y="1511"/>
                </a:lnTo>
                <a:lnTo>
                  <a:pt x="4431" y="1521"/>
                </a:lnTo>
                <a:lnTo>
                  <a:pt x="4442" y="1531"/>
                </a:lnTo>
                <a:lnTo>
                  <a:pt x="4451" y="1541"/>
                </a:lnTo>
                <a:lnTo>
                  <a:pt x="4459" y="1553"/>
                </a:lnTo>
                <a:lnTo>
                  <a:pt x="4467" y="1565"/>
                </a:lnTo>
                <a:lnTo>
                  <a:pt x="4474" y="1575"/>
                </a:lnTo>
                <a:lnTo>
                  <a:pt x="4480" y="1589"/>
                </a:lnTo>
                <a:lnTo>
                  <a:pt x="4486" y="1601"/>
                </a:lnTo>
                <a:lnTo>
                  <a:pt x="4491" y="1615"/>
                </a:lnTo>
                <a:lnTo>
                  <a:pt x="4495" y="1629"/>
                </a:lnTo>
                <a:lnTo>
                  <a:pt x="4499" y="1643"/>
                </a:lnTo>
                <a:lnTo>
                  <a:pt x="4502" y="1659"/>
                </a:lnTo>
                <a:lnTo>
                  <a:pt x="4504" y="1675"/>
                </a:lnTo>
                <a:lnTo>
                  <a:pt x="4505" y="1685"/>
                </a:lnTo>
                <a:lnTo>
                  <a:pt x="4505" y="1693"/>
                </a:lnTo>
                <a:lnTo>
                  <a:pt x="4506" y="1711"/>
                </a:lnTo>
                <a:lnTo>
                  <a:pt x="4507" y="1730"/>
                </a:lnTo>
                <a:lnTo>
                  <a:pt x="4506" y="1756"/>
                </a:lnTo>
                <a:lnTo>
                  <a:pt x="4504" y="1780"/>
                </a:lnTo>
                <a:lnTo>
                  <a:pt x="4503" y="1792"/>
                </a:lnTo>
                <a:lnTo>
                  <a:pt x="4501" y="1802"/>
                </a:lnTo>
                <a:lnTo>
                  <a:pt x="4499" y="1814"/>
                </a:lnTo>
                <a:lnTo>
                  <a:pt x="4497" y="1824"/>
                </a:lnTo>
                <a:lnTo>
                  <a:pt x="4494" y="1834"/>
                </a:lnTo>
                <a:lnTo>
                  <a:pt x="4492" y="1844"/>
                </a:lnTo>
                <a:lnTo>
                  <a:pt x="4485" y="1862"/>
                </a:lnTo>
                <a:lnTo>
                  <a:pt x="4482" y="1870"/>
                </a:lnTo>
                <a:lnTo>
                  <a:pt x="4478" y="1880"/>
                </a:lnTo>
                <a:lnTo>
                  <a:pt x="4470" y="1894"/>
                </a:lnTo>
                <a:lnTo>
                  <a:pt x="4465" y="1902"/>
                </a:lnTo>
                <a:lnTo>
                  <a:pt x="4460" y="1908"/>
                </a:lnTo>
                <a:lnTo>
                  <a:pt x="4455" y="1914"/>
                </a:lnTo>
                <a:lnTo>
                  <a:pt x="4450" y="1920"/>
                </a:lnTo>
                <a:lnTo>
                  <a:pt x="4439" y="1930"/>
                </a:lnTo>
                <a:lnTo>
                  <a:pt x="4427" y="1938"/>
                </a:lnTo>
                <a:lnTo>
                  <a:pt x="4414" y="1946"/>
                </a:lnTo>
                <a:lnTo>
                  <a:pt x="4400" y="1950"/>
                </a:lnTo>
                <a:lnTo>
                  <a:pt x="4393" y="1952"/>
                </a:lnTo>
                <a:lnTo>
                  <a:pt x="4386" y="1952"/>
                </a:lnTo>
                <a:lnTo>
                  <a:pt x="4370" y="1954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Autofit/>
          </a:bodyPr>
          <a:lstStyle/>
          <a:p>
            <a:endParaRPr lang="en-GB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897DE48D-705B-612C-7DFA-B303012D79E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198587" y="5517232"/>
            <a:ext cx="9793263" cy="288032"/>
          </a:xfrm>
        </p:spPr>
        <p:txBody>
          <a:bodyPr/>
          <a:lstStyle>
            <a:lvl1pPr marL="0" indent="0">
              <a:spcBef>
                <a:spcPts val="0"/>
              </a:spcBef>
              <a:buFontTx/>
              <a:buNone/>
              <a:defRPr sz="16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FontTx/>
              <a:buNone/>
              <a:defRPr sz="1600"/>
            </a:lvl2pPr>
            <a:lvl3pPr marL="0" indent="0">
              <a:spcBef>
                <a:spcPts val="0"/>
              </a:spcBef>
              <a:buFontTx/>
              <a:buNone/>
              <a:defRPr sz="1600"/>
            </a:lvl3pPr>
            <a:lvl4pPr marL="0" indent="0">
              <a:spcBef>
                <a:spcPts val="0"/>
              </a:spcBef>
              <a:buFontTx/>
              <a:buNone/>
              <a:defRPr sz="1600"/>
            </a:lvl4pPr>
            <a:lvl5pPr marL="0" indent="0">
              <a:spcBef>
                <a:spcPts val="0"/>
              </a:spcBef>
              <a:buFontTx/>
              <a:buNone/>
              <a:defRPr sz="1600"/>
            </a:lvl5pPr>
            <a:lvl6pPr marL="0" indent="0">
              <a:spcBef>
                <a:spcPts val="0"/>
              </a:spcBef>
              <a:buFontTx/>
              <a:buNone/>
              <a:defRPr sz="1600"/>
            </a:lvl6pPr>
            <a:lvl7pPr marL="0" indent="0">
              <a:spcBef>
                <a:spcPts val="0"/>
              </a:spcBef>
              <a:buFontTx/>
              <a:buNone/>
              <a:defRPr sz="1600"/>
            </a:lvl7pPr>
            <a:lvl8pPr marL="0" indent="0">
              <a:spcBef>
                <a:spcPts val="0"/>
              </a:spcBef>
              <a:buFontTx/>
              <a:buNone/>
              <a:defRPr sz="1600"/>
            </a:lvl8pPr>
            <a:lvl9pPr marL="0" indent="0">
              <a:spcBef>
                <a:spcPts val="0"/>
              </a:spcBef>
              <a:buFontTx/>
              <a:buNone/>
              <a:defRPr sz="1600"/>
            </a:lvl9pPr>
          </a:lstStyle>
          <a:p>
            <a:pPr lvl="0"/>
            <a:r>
              <a:rPr lang="fi-FI" noProof="0"/>
              <a:t>Muokkaa tekstin perustyylejä napsauttamalla</a:t>
            </a:r>
          </a:p>
        </p:txBody>
      </p:sp>
      <p:sp>
        <p:nvSpPr>
          <p:cNvPr id="12" name="Text Placeholder 10">
            <a:extLst>
              <a:ext uri="{FF2B5EF4-FFF2-40B4-BE49-F238E27FC236}">
                <a16:creationId xmlns:a16="http://schemas.microsoft.com/office/drawing/2014/main" id="{CF5A17A4-EA2D-AFFF-38DF-9699B925DCD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198587" y="5805264"/>
            <a:ext cx="9793263" cy="288032"/>
          </a:xfrm>
        </p:spPr>
        <p:txBody>
          <a:bodyPr/>
          <a:lstStyle>
            <a:lvl1pPr marL="0" indent="0">
              <a:spcBef>
                <a:spcPts val="0"/>
              </a:spcBef>
              <a:buFontTx/>
              <a:buNone/>
              <a:defRPr sz="16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FontTx/>
              <a:buNone/>
              <a:defRPr sz="1600"/>
            </a:lvl2pPr>
            <a:lvl3pPr marL="0" indent="0">
              <a:spcBef>
                <a:spcPts val="0"/>
              </a:spcBef>
              <a:buFontTx/>
              <a:buNone/>
              <a:defRPr sz="1600"/>
            </a:lvl3pPr>
            <a:lvl4pPr marL="0" indent="0">
              <a:spcBef>
                <a:spcPts val="0"/>
              </a:spcBef>
              <a:buFontTx/>
              <a:buNone/>
              <a:defRPr sz="1600"/>
            </a:lvl4pPr>
            <a:lvl5pPr marL="0" indent="0">
              <a:spcBef>
                <a:spcPts val="0"/>
              </a:spcBef>
              <a:buFontTx/>
              <a:buNone/>
              <a:defRPr sz="1600"/>
            </a:lvl5pPr>
            <a:lvl6pPr marL="0" indent="0">
              <a:spcBef>
                <a:spcPts val="0"/>
              </a:spcBef>
              <a:buFontTx/>
              <a:buNone/>
              <a:defRPr sz="1600"/>
            </a:lvl6pPr>
            <a:lvl7pPr marL="0" indent="0">
              <a:spcBef>
                <a:spcPts val="0"/>
              </a:spcBef>
              <a:buFontTx/>
              <a:buNone/>
              <a:defRPr sz="1600"/>
            </a:lvl7pPr>
            <a:lvl8pPr marL="0" indent="0">
              <a:spcBef>
                <a:spcPts val="0"/>
              </a:spcBef>
              <a:buFontTx/>
              <a:buNone/>
              <a:defRPr sz="1600"/>
            </a:lvl8pPr>
            <a:lvl9pPr marL="0" indent="0">
              <a:spcBef>
                <a:spcPts val="0"/>
              </a:spcBef>
              <a:buFontTx/>
              <a:buNone/>
              <a:defRPr sz="1600"/>
            </a:lvl9pPr>
          </a:lstStyle>
          <a:p>
            <a:pPr lvl="0"/>
            <a:r>
              <a:rPr lang="fi-FI" noProof="0"/>
              <a:t>Muokkaa tekstin perustyylejä napsauttamalla</a:t>
            </a:r>
          </a:p>
        </p:txBody>
      </p:sp>
    </p:spTree>
    <p:extLst>
      <p:ext uri="{BB962C8B-B14F-4D97-AF65-F5344CB8AC3E}">
        <p14:creationId xmlns:p14="http://schemas.microsoft.com/office/powerpoint/2010/main" val="81193261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756">
          <p15:clr>
            <a:srgbClr val="FBAE40"/>
          </p15:clr>
        </p15:guide>
        <p15:guide id="4" pos="6924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 ja sisältö 3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3755CC-1185-51FC-E3B8-4147606A50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7988" y="333375"/>
            <a:ext cx="10008494" cy="1008063"/>
          </a:xfrm>
        </p:spPr>
        <p:txBody>
          <a:bodyPr/>
          <a:lstStyle/>
          <a:p>
            <a:r>
              <a:rPr lang="fi-FI" noProof="0"/>
              <a:t>Muokkaa ots. perustyyl. napsautt.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CE6B893-6B04-6927-CE94-9A66F78D61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7987" y="1628775"/>
            <a:ext cx="10008493" cy="4464050"/>
          </a:xfrm>
        </p:spPr>
        <p:txBody>
          <a:bodyPr/>
          <a:lstStyle/>
          <a:p>
            <a:pPr lvl="0"/>
            <a:r>
              <a:rPr lang="fi-FI" noProof="0"/>
              <a:t>Muokkaa tekstin perustyylejä napsauttamalla</a:t>
            </a:r>
          </a:p>
          <a:p>
            <a:pPr lvl="1"/>
            <a:r>
              <a:rPr lang="fi-FI" noProof="0"/>
              <a:t>toinen taso</a:t>
            </a:r>
          </a:p>
          <a:p>
            <a:pPr lvl="2"/>
            <a:r>
              <a:rPr lang="fi-FI" noProof="0"/>
              <a:t>kolmas taso</a:t>
            </a:r>
          </a:p>
          <a:p>
            <a:pPr lvl="3"/>
            <a:r>
              <a:rPr lang="fi-FI" noProof="0"/>
              <a:t>neljäs taso</a:t>
            </a:r>
          </a:p>
          <a:p>
            <a:pPr lvl="4"/>
            <a:r>
              <a:rPr lang="fi-FI" noProof="0"/>
              <a:t>viides taso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FD925BA-5B20-3CBA-B94B-28B753A84A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83F931-B0E0-4812-B52B-95D66697D1AE}" type="datetime1">
              <a:rPr lang="fi-FI" noProof="0" smtClean="0"/>
              <a:t>14.10.2025</a:t>
            </a:fld>
            <a:endParaRPr lang="fi-FI" noProof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47193C2-3638-0637-9E42-4D47B9D9F3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noProof="0"/>
              <a:t>© Rakennusteollisuus RT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9FAE3C4-91D4-D1BC-C03D-1496593FA7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D61EF7-2460-4EE9-A031-27FEBC4F9A95}" type="slidenum">
              <a:rPr lang="fi-FI" noProof="0" smtClean="0"/>
              <a:t>‹#›</a:t>
            </a:fld>
            <a:endParaRPr lang="fi-FI" noProof="0"/>
          </a:p>
        </p:txBody>
      </p:sp>
    </p:spTree>
    <p:extLst>
      <p:ext uri="{BB962C8B-B14F-4D97-AF65-F5344CB8AC3E}">
        <p14:creationId xmlns:p14="http://schemas.microsoft.com/office/powerpoint/2010/main" val="41271084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 ja sisältö 4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3755CC-1185-51FC-E3B8-4147606A50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7988" y="333375"/>
            <a:ext cx="10008494" cy="1008063"/>
          </a:xfrm>
        </p:spPr>
        <p:txBody>
          <a:bodyPr/>
          <a:lstStyle/>
          <a:p>
            <a:r>
              <a:rPr lang="fi-FI" noProof="0"/>
              <a:t>Muokkaa ots. perustyyl. napsautt.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CE6B893-6B04-6927-CE94-9A66F78D61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7987" y="1628775"/>
            <a:ext cx="10008493" cy="4464050"/>
          </a:xfrm>
        </p:spPr>
        <p:txBody>
          <a:bodyPr/>
          <a:lstStyle/>
          <a:p>
            <a:pPr lvl="0"/>
            <a:r>
              <a:rPr lang="fi-FI" noProof="0"/>
              <a:t>Muokkaa tekstin perustyylejä napsauttamalla</a:t>
            </a:r>
          </a:p>
          <a:p>
            <a:pPr lvl="1"/>
            <a:r>
              <a:rPr lang="fi-FI" noProof="0"/>
              <a:t>toinen taso</a:t>
            </a:r>
          </a:p>
          <a:p>
            <a:pPr lvl="2"/>
            <a:r>
              <a:rPr lang="fi-FI" noProof="0"/>
              <a:t>kolmas taso</a:t>
            </a:r>
          </a:p>
          <a:p>
            <a:pPr lvl="3"/>
            <a:r>
              <a:rPr lang="fi-FI" noProof="0"/>
              <a:t>neljäs taso</a:t>
            </a:r>
          </a:p>
          <a:p>
            <a:pPr lvl="4"/>
            <a:r>
              <a:rPr lang="fi-FI" noProof="0"/>
              <a:t>viides taso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FD925BA-5B20-3CBA-B94B-28B753A84A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FD116C-5EF8-4838-9A5F-86AB544AA46C}" type="datetime1">
              <a:rPr lang="fi-FI" noProof="0" smtClean="0"/>
              <a:t>14.10.2025</a:t>
            </a:fld>
            <a:endParaRPr lang="fi-FI" noProof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47193C2-3638-0637-9E42-4D47B9D9F3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noProof="0"/>
              <a:t>© Rakennusteollisuus RT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9FAE3C4-91D4-D1BC-C03D-1496593FA7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D61EF7-2460-4EE9-A031-27FEBC4F9A95}" type="slidenum">
              <a:rPr lang="fi-FI" noProof="0" smtClean="0"/>
              <a:t>‹#›</a:t>
            </a:fld>
            <a:endParaRPr lang="fi-FI" noProof="0"/>
          </a:p>
        </p:txBody>
      </p:sp>
    </p:spTree>
    <p:extLst>
      <p:ext uri="{BB962C8B-B14F-4D97-AF65-F5344CB8AC3E}">
        <p14:creationId xmlns:p14="http://schemas.microsoft.com/office/powerpoint/2010/main" val="148199572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ksi sisältöä ja kuvio 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3755CC-1185-51FC-E3B8-4147606A50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7988" y="333375"/>
            <a:ext cx="10008494" cy="1008063"/>
          </a:xfrm>
        </p:spPr>
        <p:txBody>
          <a:bodyPr/>
          <a:lstStyle/>
          <a:p>
            <a:r>
              <a:rPr lang="fi-FI" noProof="0"/>
              <a:t>Muokkaa ots. perustyyl. napsautt.</a:t>
            </a:r>
            <a:endParaRPr lang="fi-FI" noProof="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CE6B893-6B04-6927-CE94-9A66F78D61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7987" y="1628775"/>
            <a:ext cx="4823917" cy="4464050"/>
          </a:xfrm>
        </p:spPr>
        <p:txBody>
          <a:bodyPr/>
          <a:lstStyle/>
          <a:p>
            <a:pPr lvl="0"/>
            <a:r>
              <a:rPr lang="fi-FI" noProof="0"/>
              <a:t>Muokkaa tekstin perustyylejä napsauttamalla</a:t>
            </a:r>
          </a:p>
          <a:p>
            <a:pPr lvl="1"/>
            <a:r>
              <a:rPr lang="fi-FI" noProof="0"/>
              <a:t>toinen taso</a:t>
            </a:r>
          </a:p>
          <a:p>
            <a:pPr lvl="2"/>
            <a:r>
              <a:rPr lang="fi-FI" noProof="0"/>
              <a:t>kolmas taso</a:t>
            </a:r>
          </a:p>
          <a:p>
            <a:pPr lvl="3"/>
            <a:r>
              <a:rPr lang="fi-FI" noProof="0"/>
              <a:t>neljäs taso</a:t>
            </a:r>
          </a:p>
          <a:p>
            <a:pPr lvl="4"/>
            <a:r>
              <a:rPr lang="fi-FI" noProof="0"/>
              <a:t>viides taso</a:t>
            </a:r>
            <a:endParaRPr lang="fi-FI" noProof="0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FD925BA-5B20-3CBA-B94B-28B753A84A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5ECB2C-3B26-4642-A08B-D91DA94758CC}" type="datetime1">
              <a:rPr lang="fi-FI" noProof="0" smtClean="0"/>
              <a:t>14.10.2025</a:t>
            </a:fld>
            <a:endParaRPr lang="fi-FI" noProof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47193C2-3638-0637-9E42-4D47B9D9F3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noProof="0"/>
              <a:t>© Rakennusteollisuus RT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9FAE3C4-91D4-D1BC-C03D-1496593FA7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D61EF7-2460-4EE9-A031-27FEBC4F9A95}" type="slidenum">
              <a:rPr lang="fi-FI" noProof="0" smtClean="0"/>
              <a:t>‹#›</a:t>
            </a:fld>
            <a:endParaRPr lang="fi-FI" noProof="0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E6ED8460-F9B2-1E6C-652D-AA997ED935B1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5591944" y="1625600"/>
            <a:ext cx="4824536" cy="4464050"/>
          </a:xfrm>
        </p:spPr>
        <p:txBody>
          <a:bodyPr/>
          <a:lstStyle/>
          <a:p>
            <a:pPr lvl="0"/>
            <a:r>
              <a:rPr lang="fi-FI" noProof="0"/>
              <a:t>Muokkaa tekstin perustyylejä napsauttamalla</a:t>
            </a:r>
          </a:p>
          <a:p>
            <a:pPr lvl="1"/>
            <a:r>
              <a:rPr lang="fi-FI" noProof="0"/>
              <a:t>toinen taso</a:t>
            </a:r>
          </a:p>
          <a:p>
            <a:pPr lvl="2"/>
            <a:r>
              <a:rPr lang="fi-FI" noProof="0"/>
              <a:t>kolmas taso</a:t>
            </a:r>
          </a:p>
          <a:p>
            <a:pPr lvl="3"/>
            <a:r>
              <a:rPr lang="fi-FI" noProof="0"/>
              <a:t>neljäs taso</a:t>
            </a:r>
          </a:p>
          <a:p>
            <a:pPr lvl="4"/>
            <a:r>
              <a:rPr lang="fi-FI" noProof="0"/>
              <a:t>viides taso</a:t>
            </a:r>
            <a:endParaRPr lang="fi-FI" noProof="0" dirty="0"/>
          </a:p>
        </p:txBody>
      </p:sp>
    </p:spTree>
    <p:extLst>
      <p:ext uri="{BB962C8B-B14F-4D97-AF65-F5344CB8AC3E}">
        <p14:creationId xmlns:p14="http://schemas.microsoft.com/office/powerpoint/2010/main" val="40929708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ksi sisältöä ja kuvio 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3755CC-1185-51FC-E3B8-4147606A50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7988" y="333375"/>
            <a:ext cx="10008494" cy="1008063"/>
          </a:xfrm>
        </p:spPr>
        <p:txBody>
          <a:bodyPr/>
          <a:lstStyle/>
          <a:p>
            <a:r>
              <a:rPr lang="fi-FI" noProof="0"/>
              <a:t>Muokkaa ots. perustyyl. napsautt.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FD925BA-5B20-3CBA-B94B-28B753A84A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83F931-B0E0-4812-B52B-95D66697D1AE}" type="datetime1">
              <a:rPr lang="fi-FI" noProof="0" smtClean="0"/>
              <a:t>14.10.2025</a:t>
            </a:fld>
            <a:endParaRPr lang="fi-FI" noProof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47193C2-3638-0637-9E42-4D47B9D9F3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noProof="0"/>
              <a:t>© Rakennusteollisuus RT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9FAE3C4-91D4-D1BC-C03D-1496593FA7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D61EF7-2460-4EE9-A031-27FEBC4F9A95}" type="slidenum">
              <a:rPr lang="fi-FI" noProof="0" smtClean="0"/>
              <a:t>‹#›</a:t>
            </a:fld>
            <a:endParaRPr lang="fi-FI" noProof="0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A94252B3-EC17-3576-06D2-135934271A6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7987" y="1628775"/>
            <a:ext cx="4823917" cy="4464050"/>
          </a:xfrm>
        </p:spPr>
        <p:txBody>
          <a:bodyPr/>
          <a:lstStyle/>
          <a:p>
            <a:pPr lvl="0"/>
            <a:r>
              <a:rPr lang="fi-FI" noProof="0"/>
              <a:t>Muokkaa tekstin perustyylejä napsauttamalla</a:t>
            </a:r>
          </a:p>
          <a:p>
            <a:pPr lvl="1"/>
            <a:r>
              <a:rPr lang="fi-FI" noProof="0"/>
              <a:t>toinen taso</a:t>
            </a:r>
          </a:p>
          <a:p>
            <a:pPr lvl="2"/>
            <a:r>
              <a:rPr lang="fi-FI" noProof="0"/>
              <a:t>kolmas taso</a:t>
            </a:r>
          </a:p>
          <a:p>
            <a:pPr lvl="3"/>
            <a:r>
              <a:rPr lang="fi-FI" noProof="0"/>
              <a:t>neljäs taso</a:t>
            </a:r>
          </a:p>
          <a:p>
            <a:pPr lvl="4"/>
            <a:r>
              <a:rPr lang="fi-FI" noProof="0"/>
              <a:t>viides taso</a:t>
            </a:r>
            <a:endParaRPr lang="fi-FI" noProof="0" dirty="0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E9616082-FCF3-0B4C-CCD3-8B4500C23EE4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5591944" y="1625600"/>
            <a:ext cx="4824536" cy="4464050"/>
          </a:xfrm>
        </p:spPr>
        <p:txBody>
          <a:bodyPr/>
          <a:lstStyle/>
          <a:p>
            <a:pPr lvl="0"/>
            <a:r>
              <a:rPr lang="fi-FI" noProof="0"/>
              <a:t>Muokkaa tekstin perustyylejä napsauttamalla</a:t>
            </a:r>
          </a:p>
          <a:p>
            <a:pPr lvl="1"/>
            <a:r>
              <a:rPr lang="fi-FI" noProof="0"/>
              <a:t>toinen taso</a:t>
            </a:r>
          </a:p>
          <a:p>
            <a:pPr lvl="2"/>
            <a:r>
              <a:rPr lang="fi-FI" noProof="0"/>
              <a:t>kolmas taso</a:t>
            </a:r>
          </a:p>
          <a:p>
            <a:pPr lvl="3"/>
            <a:r>
              <a:rPr lang="fi-FI" noProof="0"/>
              <a:t>neljäs taso</a:t>
            </a:r>
          </a:p>
          <a:p>
            <a:pPr lvl="4"/>
            <a:r>
              <a:rPr lang="fi-FI" noProof="0"/>
              <a:t>viides taso</a:t>
            </a:r>
            <a:endParaRPr lang="fi-FI" noProof="0" dirty="0"/>
          </a:p>
        </p:txBody>
      </p:sp>
    </p:spTree>
    <p:extLst>
      <p:ext uri="{BB962C8B-B14F-4D97-AF65-F5344CB8AC3E}">
        <p14:creationId xmlns:p14="http://schemas.microsoft.com/office/powerpoint/2010/main" val="374308079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ksi sisältöä ja kuvio 3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3755CC-1185-51FC-E3B8-4147606A50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7988" y="333375"/>
            <a:ext cx="10008494" cy="1008063"/>
          </a:xfrm>
        </p:spPr>
        <p:txBody>
          <a:bodyPr/>
          <a:lstStyle/>
          <a:p>
            <a:r>
              <a:rPr lang="fi-FI" noProof="0"/>
              <a:t>Muokkaa ots. perustyyl. napsautt.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FD925BA-5B20-3CBA-B94B-28B753A84A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FD116C-5EF8-4838-9A5F-86AB544AA46C}" type="datetime1">
              <a:rPr lang="fi-FI" noProof="0" smtClean="0"/>
              <a:t>14.10.2025</a:t>
            </a:fld>
            <a:endParaRPr lang="fi-FI" noProof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47193C2-3638-0637-9E42-4D47B9D9F3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noProof="0"/>
              <a:t>© Rakennusteollisuus RT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9FAE3C4-91D4-D1BC-C03D-1496593FA7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D61EF7-2460-4EE9-A031-27FEBC4F9A95}" type="slidenum">
              <a:rPr lang="fi-FI" noProof="0" smtClean="0"/>
              <a:t>‹#›</a:t>
            </a:fld>
            <a:endParaRPr lang="fi-FI" noProof="0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15D5B7C8-05AF-1853-86CF-BEC542D912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7987" y="1628775"/>
            <a:ext cx="4823917" cy="4464050"/>
          </a:xfrm>
        </p:spPr>
        <p:txBody>
          <a:bodyPr/>
          <a:lstStyle/>
          <a:p>
            <a:pPr lvl="0"/>
            <a:r>
              <a:rPr lang="fi-FI" noProof="0"/>
              <a:t>Muokkaa tekstin perustyylejä napsauttamalla</a:t>
            </a:r>
          </a:p>
          <a:p>
            <a:pPr lvl="1"/>
            <a:r>
              <a:rPr lang="fi-FI" noProof="0"/>
              <a:t>toinen taso</a:t>
            </a:r>
          </a:p>
          <a:p>
            <a:pPr lvl="2"/>
            <a:r>
              <a:rPr lang="fi-FI" noProof="0"/>
              <a:t>kolmas taso</a:t>
            </a:r>
          </a:p>
          <a:p>
            <a:pPr lvl="3"/>
            <a:r>
              <a:rPr lang="fi-FI" noProof="0"/>
              <a:t>neljäs taso</a:t>
            </a:r>
          </a:p>
          <a:p>
            <a:pPr lvl="4"/>
            <a:r>
              <a:rPr lang="fi-FI" noProof="0"/>
              <a:t>viides taso</a:t>
            </a:r>
            <a:endParaRPr lang="fi-FI" noProof="0" dirty="0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6C27518B-3CD7-DBFA-4079-53C0210547B4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5591944" y="1625600"/>
            <a:ext cx="4824536" cy="4464050"/>
          </a:xfrm>
        </p:spPr>
        <p:txBody>
          <a:bodyPr/>
          <a:lstStyle/>
          <a:p>
            <a:pPr lvl="0"/>
            <a:r>
              <a:rPr lang="fi-FI" noProof="0"/>
              <a:t>Muokkaa tekstin perustyylejä napsauttamalla</a:t>
            </a:r>
          </a:p>
          <a:p>
            <a:pPr lvl="1"/>
            <a:r>
              <a:rPr lang="fi-FI" noProof="0"/>
              <a:t>toinen taso</a:t>
            </a:r>
          </a:p>
          <a:p>
            <a:pPr lvl="2"/>
            <a:r>
              <a:rPr lang="fi-FI" noProof="0"/>
              <a:t>kolmas taso</a:t>
            </a:r>
          </a:p>
          <a:p>
            <a:pPr lvl="3"/>
            <a:r>
              <a:rPr lang="fi-FI" noProof="0"/>
              <a:t>neljäs taso</a:t>
            </a:r>
          </a:p>
          <a:p>
            <a:pPr lvl="4"/>
            <a:r>
              <a:rPr lang="fi-FI" noProof="0"/>
              <a:t>viides taso</a:t>
            </a:r>
            <a:endParaRPr lang="fi-FI" noProof="0" dirty="0"/>
          </a:p>
        </p:txBody>
      </p:sp>
    </p:spTree>
    <p:extLst>
      <p:ext uri="{BB962C8B-B14F-4D97-AF65-F5344CB8AC3E}">
        <p14:creationId xmlns:p14="http://schemas.microsoft.com/office/powerpoint/2010/main" val="409874460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Väliotsikko 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C997B08-CDC0-D9DA-023C-33EB242458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6F4F2A28-91CF-4DAF-9C62-76FD9065E01E}" type="datetime1">
              <a:rPr lang="fi-FI" noProof="0" smtClean="0"/>
              <a:t>14.10.2025</a:t>
            </a:fld>
            <a:endParaRPr lang="fi-FI" noProof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846E968-BF71-89AA-C26E-10EFAEEEC9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 noProof="0"/>
              <a:t>© Rakennusteollisuus RT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98EEA2C-E894-50CC-1D3C-CCAA51AAE9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FD61EF7-2460-4EE9-A031-27FEBC4F9A95}" type="slidenum">
              <a:rPr lang="fi-FI" noProof="0" smtClean="0"/>
              <a:pPr/>
              <a:t>‹#›</a:t>
            </a:fld>
            <a:endParaRPr lang="fi-FI" noProof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0DBC2BCA-6E98-D0FC-A4D9-2479036B5BE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00150" y="2060575"/>
            <a:ext cx="9792394" cy="1656457"/>
          </a:xfrm>
        </p:spPr>
        <p:txBody>
          <a:bodyPr anchor="t" anchorCtr="0"/>
          <a:lstStyle>
            <a:lvl1pPr algn="l">
              <a:defRPr sz="4800">
                <a:solidFill>
                  <a:schemeClr val="bg1"/>
                </a:solidFill>
              </a:defRPr>
            </a:lvl1pPr>
          </a:lstStyle>
          <a:p>
            <a:r>
              <a:rPr lang="fi-FI" noProof="0"/>
              <a:t>Muokkaa ots. perustyyl. napsautt.</a:t>
            </a:r>
          </a:p>
        </p:txBody>
      </p:sp>
      <p:sp>
        <p:nvSpPr>
          <p:cNvPr id="8" name="Subtitle 2">
            <a:extLst>
              <a:ext uri="{FF2B5EF4-FFF2-40B4-BE49-F238E27FC236}">
                <a16:creationId xmlns:a16="http://schemas.microsoft.com/office/drawing/2014/main" id="{64CB5395-4AF2-9EE9-D682-4F6C29D9E16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00150" y="3861048"/>
            <a:ext cx="9791700" cy="1512168"/>
          </a:xfrm>
        </p:spPr>
        <p:txBody>
          <a:bodyPr/>
          <a:lstStyle>
            <a:lvl1pPr marL="0" indent="0" algn="l">
              <a:buNone/>
              <a:defRPr sz="28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 noProof="0"/>
              <a:t>Muokkaa alaotsikon perustyyliä napsautt.</a:t>
            </a:r>
          </a:p>
        </p:txBody>
      </p:sp>
      <p:sp>
        <p:nvSpPr>
          <p:cNvPr id="2" name="Freeform 9">
            <a:extLst>
              <a:ext uri="{FF2B5EF4-FFF2-40B4-BE49-F238E27FC236}">
                <a16:creationId xmlns:a16="http://schemas.microsoft.com/office/drawing/2014/main" id="{2C197826-9F8E-5472-A8FC-FBC0D76CA5CA}"/>
              </a:ext>
            </a:extLst>
          </p:cNvPr>
          <p:cNvSpPr>
            <a:spLocks noChangeAspect="1" noEditPoints="1"/>
          </p:cNvSpPr>
          <p:nvPr userDrawn="1"/>
        </p:nvSpPr>
        <p:spPr bwMode="auto">
          <a:xfrm>
            <a:off x="11503054" y="6308625"/>
            <a:ext cx="280959" cy="216000"/>
          </a:xfrm>
          <a:custGeom>
            <a:avLst/>
            <a:gdLst>
              <a:gd name="T0" fmla="*/ 1052 w 1250"/>
              <a:gd name="T1" fmla="*/ 228 h 961"/>
              <a:gd name="T2" fmla="*/ 822 w 1250"/>
              <a:gd name="T3" fmla="*/ 228 h 961"/>
              <a:gd name="T4" fmla="*/ 0 w 1250"/>
              <a:gd name="T5" fmla="*/ 733 h 961"/>
              <a:gd name="T6" fmla="*/ 0 w 1250"/>
              <a:gd name="T7" fmla="*/ 961 h 961"/>
              <a:gd name="T8" fmla="*/ 753 w 1250"/>
              <a:gd name="T9" fmla="*/ 961 h 961"/>
              <a:gd name="T10" fmla="*/ 11 w 1250"/>
              <a:gd name="T11" fmla="*/ 0 h 961"/>
              <a:gd name="T12" fmla="*/ 359 w 1250"/>
              <a:gd name="T13" fmla="*/ 1 h 961"/>
              <a:gd name="T14" fmla="*/ 427 w 1250"/>
              <a:gd name="T15" fmla="*/ 9 h 961"/>
              <a:gd name="T16" fmla="*/ 477 w 1250"/>
              <a:gd name="T17" fmla="*/ 19 h 961"/>
              <a:gd name="T18" fmla="*/ 522 w 1250"/>
              <a:gd name="T19" fmla="*/ 34 h 961"/>
              <a:gd name="T20" fmla="*/ 569 w 1250"/>
              <a:gd name="T21" fmla="*/ 57 h 961"/>
              <a:gd name="T22" fmla="*/ 609 w 1250"/>
              <a:gd name="T23" fmla="*/ 84 h 961"/>
              <a:gd name="T24" fmla="*/ 642 w 1250"/>
              <a:gd name="T25" fmla="*/ 116 h 961"/>
              <a:gd name="T26" fmla="*/ 667 w 1250"/>
              <a:gd name="T27" fmla="*/ 152 h 961"/>
              <a:gd name="T28" fmla="*/ 686 w 1250"/>
              <a:gd name="T29" fmla="*/ 192 h 961"/>
              <a:gd name="T30" fmla="*/ 698 w 1250"/>
              <a:gd name="T31" fmla="*/ 235 h 961"/>
              <a:gd name="T32" fmla="*/ 703 w 1250"/>
              <a:gd name="T33" fmla="*/ 281 h 961"/>
              <a:gd name="T34" fmla="*/ 702 w 1250"/>
              <a:gd name="T35" fmla="*/ 334 h 961"/>
              <a:gd name="T36" fmla="*/ 696 w 1250"/>
              <a:gd name="T37" fmla="*/ 371 h 961"/>
              <a:gd name="T38" fmla="*/ 686 w 1250"/>
              <a:gd name="T39" fmla="*/ 406 h 961"/>
              <a:gd name="T40" fmla="*/ 673 w 1250"/>
              <a:gd name="T41" fmla="*/ 439 h 961"/>
              <a:gd name="T42" fmla="*/ 656 w 1250"/>
              <a:gd name="T43" fmla="*/ 470 h 961"/>
              <a:gd name="T44" fmla="*/ 635 w 1250"/>
              <a:gd name="T45" fmla="*/ 498 h 961"/>
              <a:gd name="T46" fmla="*/ 609 w 1250"/>
              <a:gd name="T47" fmla="*/ 524 h 961"/>
              <a:gd name="T48" fmla="*/ 581 w 1250"/>
              <a:gd name="T49" fmla="*/ 545 h 961"/>
              <a:gd name="T50" fmla="*/ 549 w 1250"/>
              <a:gd name="T51" fmla="*/ 564 h 961"/>
              <a:gd name="T52" fmla="*/ 514 w 1250"/>
              <a:gd name="T53" fmla="*/ 578 h 961"/>
              <a:gd name="T54" fmla="*/ 239 w 1250"/>
              <a:gd name="T55" fmla="*/ 187 h 961"/>
              <a:gd name="T56" fmla="*/ 347 w 1250"/>
              <a:gd name="T57" fmla="*/ 432 h 961"/>
              <a:gd name="T58" fmla="*/ 377 w 1250"/>
              <a:gd name="T59" fmla="*/ 429 h 961"/>
              <a:gd name="T60" fmla="*/ 401 w 1250"/>
              <a:gd name="T61" fmla="*/ 423 h 961"/>
              <a:gd name="T62" fmla="*/ 420 w 1250"/>
              <a:gd name="T63" fmla="*/ 414 h 961"/>
              <a:gd name="T64" fmla="*/ 436 w 1250"/>
              <a:gd name="T65" fmla="*/ 403 h 961"/>
              <a:gd name="T66" fmla="*/ 449 w 1250"/>
              <a:gd name="T67" fmla="*/ 390 h 961"/>
              <a:gd name="T68" fmla="*/ 458 w 1250"/>
              <a:gd name="T69" fmla="*/ 376 h 961"/>
              <a:gd name="T70" fmla="*/ 468 w 1250"/>
              <a:gd name="T71" fmla="*/ 350 h 961"/>
              <a:gd name="T72" fmla="*/ 473 w 1250"/>
              <a:gd name="T73" fmla="*/ 319 h 961"/>
              <a:gd name="T74" fmla="*/ 471 w 1250"/>
              <a:gd name="T75" fmla="*/ 288 h 961"/>
              <a:gd name="T76" fmla="*/ 463 w 1250"/>
              <a:gd name="T77" fmla="*/ 262 h 961"/>
              <a:gd name="T78" fmla="*/ 455 w 1250"/>
              <a:gd name="T79" fmla="*/ 247 h 961"/>
              <a:gd name="T80" fmla="*/ 440 w 1250"/>
              <a:gd name="T81" fmla="*/ 228 h 961"/>
              <a:gd name="T82" fmla="*/ 421 w 1250"/>
              <a:gd name="T83" fmla="*/ 211 h 961"/>
              <a:gd name="T84" fmla="*/ 403 w 1250"/>
              <a:gd name="T85" fmla="*/ 201 h 961"/>
              <a:gd name="T86" fmla="*/ 383 w 1250"/>
              <a:gd name="T87" fmla="*/ 194 h 961"/>
              <a:gd name="T88" fmla="*/ 359 w 1250"/>
              <a:gd name="T89" fmla="*/ 189 h 961"/>
              <a:gd name="T90" fmla="*/ 239 w 1250"/>
              <a:gd name="T91" fmla="*/ 187 h 96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</a:cxnLst>
            <a:rect l="0" t="0" r="r" b="b"/>
            <a:pathLst>
              <a:path w="1250" h="961">
                <a:moveTo>
                  <a:pt x="1250" y="0"/>
                </a:moveTo>
                <a:lnTo>
                  <a:pt x="1250" y="228"/>
                </a:lnTo>
                <a:lnTo>
                  <a:pt x="1052" y="228"/>
                </a:lnTo>
                <a:lnTo>
                  <a:pt x="1052" y="961"/>
                </a:lnTo>
                <a:lnTo>
                  <a:pt x="822" y="961"/>
                </a:lnTo>
                <a:lnTo>
                  <a:pt x="822" y="228"/>
                </a:lnTo>
                <a:lnTo>
                  <a:pt x="656" y="0"/>
                </a:lnTo>
                <a:lnTo>
                  <a:pt x="1250" y="0"/>
                </a:lnTo>
                <a:close/>
                <a:moveTo>
                  <a:pt x="0" y="733"/>
                </a:moveTo>
                <a:lnTo>
                  <a:pt x="230" y="733"/>
                </a:lnTo>
                <a:lnTo>
                  <a:pt x="230" y="961"/>
                </a:lnTo>
                <a:lnTo>
                  <a:pt x="0" y="961"/>
                </a:lnTo>
                <a:lnTo>
                  <a:pt x="0" y="733"/>
                </a:lnTo>
                <a:close/>
                <a:moveTo>
                  <a:pt x="488" y="585"/>
                </a:moveTo>
                <a:lnTo>
                  <a:pt x="753" y="961"/>
                </a:lnTo>
                <a:lnTo>
                  <a:pt x="496" y="961"/>
                </a:lnTo>
                <a:lnTo>
                  <a:pt x="11" y="271"/>
                </a:lnTo>
                <a:lnTo>
                  <a:pt x="11" y="0"/>
                </a:lnTo>
                <a:lnTo>
                  <a:pt x="309" y="0"/>
                </a:lnTo>
                <a:lnTo>
                  <a:pt x="335" y="0"/>
                </a:lnTo>
                <a:lnTo>
                  <a:pt x="359" y="1"/>
                </a:lnTo>
                <a:lnTo>
                  <a:pt x="383" y="3"/>
                </a:lnTo>
                <a:lnTo>
                  <a:pt x="405" y="5"/>
                </a:lnTo>
                <a:lnTo>
                  <a:pt x="427" y="9"/>
                </a:lnTo>
                <a:lnTo>
                  <a:pt x="448" y="12"/>
                </a:lnTo>
                <a:lnTo>
                  <a:pt x="468" y="17"/>
                </a:lnTo>
                <a:lnTo>
                  <a:pt x="477" y="19"/>
                </a:lnTo>
                <a:lnTo>
                  <a:pt x="487" y="22"/>
                </a:lnTo>
                <a:lnTo>
                  <a:pt x="505" y="28"/>
                </a:lnTo>
                <a:lnTo>
                  <a:pt x="522" y="34"/>
                </a:lnTo>
                <a:lnTo>
                  <a:pt x="539" y="41"/>
                </a:lnTo>
                <a:lnTo>
                  <a:pt x="554" y="49"/>
                </a:lnTo>
                <a:lnTo>
                  <a:pt x="569" y="57"/>
                </a:lnTo>
                <a:lnTo>
                  <a:pt x="583" y="66"/>
                </a:lnTo>
                <a:lnTo>
                  <a:pt x="596" y="75"/>
                </a:lnTo>
                <a:lnTo>
                  <a:pt x="609" y="84"/>
                </a:lnTo>
                <a:lnTo>
                  <a:pt x="620" y="95"/>
                </a:lnTo>
                <a:lnTo>
                  <a:pt x="632" y="105"/>
                </a:lnTo>
                <a:lnTo>
                  <a:pt x="642" y="116"/>
                </a:lnTo>
                <a:lnTo>
                  <a:pt x="651" y="128"/>
                </a:lnTo>
                <a:lnTo>
                  <a:pt x="660" y="140"/>
                </a:lnTo>
                <a:lnTo>
                  <a:pt x="667" y="152"/>
                </a:lnTo>
                <a:lnTo>
                  <a:pt x="674" y="165"/>
                </a:lnTo>
                <a:lnTo>
                  <a:pt x="681" y="179"/>
                </a:lnTo>
                <a:lnTo>
                  <a:pt x="686" y="192"/>
                </a:lnTo>
                <a:lnTo>
                  <a:pt x="691" y="206"/>
                </a:lnTo>
                <a:lnTo>
                  <a:pt x="695" y="220"/>
                </a:lnTo>
                <a:lnTo>
                  <a:pt x="698" y="235"/>
                </a:lnTo>
                <a:lnTo>
                  <a:pt x="700" y="250"/>
                </a:lnTo>
                <a:lnTo>
                  <a:pt x="702" y="265"/>
                </a:lnTo>
                <a:lnTo>
                  <a:pt x="703" y="281"/>
                </a:lnTo>
                <a:lnTo>
                  <a:pt x="704" y="296"/>
                </a:lnTo>
                <a:lnTo>
                  <a:pt x="703" y="322"/>
                </a:lnTo>
                <a:lnTo>
                  <a:pt x="702" y="334"/>
                </a:lnTo>
                <a:lnTo>
                  <a:pt x="700" y="347"/>
                </a:lnTo>
                <a:lnTo>
                  <a:pt x="698" y="359"/>
                </a:lnTo>
                <a:lnTo>
                  <a:pt x="696" y="371"/>
                </a:lnTo>
                <a:lnTo>
                  <a:pt x="693" y="383"/>
                </a:lnTo>
                <a:lnTo>
                  <a:pt x="690" y="395"/>
                </a:lnTo>
                <a:lnTo>
                  <a:pt x="686" y="406"/>
                </a:lnTo>
                <a:lnTo>
                  <a:pt x="682" y="418"/>
                </a:lnTo>
                <a:lnTo>
                  <a:pt x="678" y="429"/>
                </a:lnTo>
                <a:lnTo>
                  <a:pt x="673" y="439"/>
                </a:lnTo>
                <a:lnTo>
                  <a:pt x="667" y="450"/>
                </a:lnTo>
                <a:lnTo>
                  <a:pt x="662" y="460"/>
                </a:lnTo>
                <a:lnTo>
                  <a:pt x="656" y="470"/>
                </a:lnTo>
                <a:lnTo>
                  <a:pt x="649" y="480"/>
                </a:lnTo>
                <a:lnTo>
                  <a:pt x="642" y="489"/>
                </a:lnTo>
                <a:lnTo>
                  <a:pt x="635" y="498"/>
                </a:lnTo>
                <a:lnTo>
                  <a:pt x="627" y="507"/>
                </a:lnTo>
                <a:lnTo>
                  <a:pt x="618" y="516"/>
                </a:lnTo>
                <a:lnTo>
                  <a:pt x="609" y="524"/>
                </a:lnTo>
                <a:lnTo>
                  <a:pt x="600" y="531"/>
                </a:lnTo>
                <a:lnTo>
                  <a:pt x="591" y="539"/>
                </a:lnTo>
                <a:lnTo>
                  <a:pt x="581" y="545"/>
                </a:lnTo>
                <a:lnTo>
                  <a:pt x="571" y="552"/>
                </a:lnTo>
                <a:lnTo>
                  <a:pt x="560" y="558"/>
                </a:lnTo>
                <a:lnTo>
                  <a:pt x="549" y="564"/>
                </a:lnTo>
                <a:lnTo>
                  <a:pt x="538" y="569"/>
                </a:lnTo>
                <a:lnTo>
                  <a:pt x="526" y="574"/>
                </a:lnTo>
                <a:lnTo>
                  <a:pt x="514" y="578"/>
                </a:lnTo>
                <a:lnTo>
                  <a:pt x="501" y="582"/>
                </a:lnTo>
                <a:lnTo>
                  <a:pt x="488" y="585"/>
                </a:lnTo>
                <a:close/>
                <a:moveTo>
                  <a:pt x="239" y="187"/>
                </a:moveTo>
                <a:lnTo>
                  <a:pt x="239" y="432"/>
                </a:lnTo>
                <a:lnTo>
                  <a:pt x="337" y="432"/>
                </a:lnTo>
                <a:lnTo>
                  <a:pt x="347" y="432"/>
                </a:lnTo>
                <a:lnTo>
                  <a:pt x="357" y="431"/>
                </a:lnTo>
                <a:lnTo>
                  <a:pt x="367" y="430"/>
                </a:lnTo>
                <a:lnTo>
                  <a:pt x="377" y="429"/>
                </a:lnTo>
                <a:lnTo>
                  <a:pt x="385" y="427"/>
                </a:lnTo>
                <a:lnTo>
                  <a:pt x="393" y="425"/>
                </a:lnTo>
                <a:lnTo>
                  <a:pt x="401" y="423"/>
                </a:lnTo>
                <a:lnTo>
                  <a:pt x="408" y="420"/>
                </a:lnTo>
                <a:lnTo>
                  <a:pt x="414" y="417"/>
                </a:lnTo>
                <a:lnTo>
                  <a:pt x="420" y="414"/>
                </a:lnTo>
                <a:lnTo>
                  <a:pt x="426" y="411"/>
                </a:lnTo>
                <a:lnTo>
                  <a:pt x="431" y="407"/>
                </a:lnTo>
                <a:lnTo>
                  <a:pt x="436" y="403"/>
                </a:lnTo>
                <a:lnTo>
                  <a:pt x="441" y="399"/>
                </a:lnTo>
                <a:lnTo>
                  <a:pt x="445" y="395"/>
                </a:lnTo>
                <a:lnTo>
                  <a:pt x="449" y="390"/>
                </a:lnTo>
                <a:lnTo>
                  <a:pt x="452" y="386"/>
                </a:lnTo>
                <a:lnTo>
                  <a:pt x="455" y="381"/>
                </a:lnTo>
                <a:lnTo>
                  <a:pt x="458" y="376"/>
                </a:lnTo>
                <a:lnTo>
                  <a:pt x="461" y="371"/>
                </a:lnTo>
                <a:lnTo>
                  <a:pt x="465" y="361"/>
                </a:lnTo>
                <a:lnTo>
                  <a:pt x="468" y="350"/>
                </a:lnTo>
                <a:lnTo>
                  <a:pt x="471" y="340"/>
                </a:lnTo>
                <a:lnTo>
                  <a:pt x="472" y="329"/>
                </a:lnTo>
                <a:lnTo>
                  <a:pt x="473" y="319"/>
                </a:lnTo>
                <a:lnTo>
                  <a:pt x="473" y="308"/>
                </a:lnTo>
                <a:lnTo>
                  <a:pt x="473" y="298"/>
                </a:lnTo>
                <a:lnTo>
                  <a:pt x="471" y="288"/>
                </a:lnTo>
                <a:lnTo>
                  <a:pt x="469" y="278"/>
                </a:lnTo>
                <a:lnTo>
                  <a:pt x="465" y="267"/>
                </a:lnTo>
                <a:lnTo>
                  <a:pt x="463" y="262"/>
                </a:lnTo>
                <a:lnTo>
                  <a:pt x="460" y="257"/>
                </a:lnTo>
                <a:lnTo>
                  <a:pt x="458" y="252"/>
                </a:lnTo>
                <a:lnTo>
                  <a:pt x="455" y="247"/>
                </a:lnTo>
                <a:lnTo>
                  <a:pt x="448" y="237"/>
                </a:lnTo>
                <a:lnTo>
                  <a:pt x="444" y="232"/>
                </a:lnTo>
                <a:lnTo>
                  <a:pt x="440" y="228"/>
                </a:lnTo>
                <a:lnTo>
                  <a:pt x="436" y="223"/>
                </a:lnTo>
                <a:lnTo>
                  <a:pt x="431" y="219"/>
                </a:lnTo>
                <a:lnTo>
                  <a:pt x="421" y="211"/>
                </a:lnTo>
                <a:lnTo>
                  <a:pt x="415" y="208"/>
                </a:lnTo>
                <a:lnTo>
                  <a:pt x="409" y="204"/>
                </a:lnTo>
                <a:lnTo>
                  <a:pt x="403" y="201"/>
                </a:lnTo>
                <a:lnTo>
                  <a:pt x="397" y="199"/>
                </a:lnTo>
                <a:lnTo>
                  <a:pt x="390" y="196"/>
                </a:lnTo>
                <a:lnTo>
                  <a:pt x="383" y="194"/>
                </a:lnTo>
                <a:lnTo>
                  <a:pt x="375" y="192"/>
                </a:lnTo>
                <a:lnTo>
                  <a:pt x="367" y="190"/>
                </a:lnTo>
                <a:lnTo>
                  <a:pt x="359" y="189"/>
                </a:lnTo>
                <a:lnTo>
                  <a:pt x="351" y="188"/>
                </a:lnTo>
                <a:lnTo>
                  <a:pt x="333" y="187"/>
                </a:lnTo>
                <a:lnTo>
                  <a:pt x="239" y="187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Autofit/>
          </a:bodyPr>
          <a:lstStyle/>
          <a:p>
            <a:endParaRPr lang="en-GB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694378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Väliotsikko 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C997B08-CDC0-D9DA-023C-33EB242458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EDE5D6E3-D4BB-4C2D-8285-CE55EDAC7BD2}" type="datetime1">
              <a:rPr lang="fi-FI" noProof="0" smtClean="0"/>
              <a:t>14.10.2025</a:t>
            </a:fld>
            <a:endParaRPr lang="fi-FI" noProof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846E968-BF71-89AA-C26E-10EFAEEEC9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 noProof="0"/>
              <a:t>© Rakennusteollisuus RT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98EEA2C-E894-50CC-1D3C-CCAA51AAE9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FD61EF7-2460-4EE9-A031-27FEBC4F9A95}" type="slidenum">
              <a:rPr lang="fi-FI" noProof="0" smtClean="0"/>
              <a:pPr/>
              <a:t>‹#›</a:t>
            </a:fld>
            <a:endParaRPr lang="fi-FI" noProof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0DBC2BCA-6E98-D0FC-A4D9-2479036B5BE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00150" y="2060575"/>
            <a:ext cx="9792394" cy="1656457"/>
          </a:xfrm>
        </p:spPr>
        <p:txBody>
          <a:bodyPr anchor="t" anchorCtr="0"/>
          <a:lstStyle>
            <a:lvl1pPr algn="l">
              <a:defRPr sz="4800">
                <a:solidFill>
                  <a:schemeClr val="bg1"/>
                </a:solidFill>
              </a:defRPr>
            </a:lvl1pPr>
          </a:lstStyle>
          <a:p>
            <a:r>
              <a:rPr lang="fi-FI" noProof="0"/>
              <a:t>Muokkaa ots. perustyyl. napsautt.</a:t>
            </a:r>
          </a:p>
        </p:txBody>
      </p:sp>
      <p:sp>
        <p:nvSpPr>
          <p:cNvPr id="8" name="Subtitle 2">
            <a:extLst>
              <a:ext uri="{FF2B5EF4-FFF2-40B4-BE49-F238E27FC236}">
                <a16:creationId xmlns:a16="http://schemas.microsoft.com/office/drawing/2014/main" id="{64CB5395-4AF2-9EE9-D682-4F6C29D9E16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00150" y="3861048"/>
            <a:ext cx="9791700" cy="1512168"/>
          </a:xfrm>
        </p:spPr>
        <p:txBody>
          <a:bodyPr/>
          <a:lstStyle>
            <a:lvl1pPr marL="0" indent="0" algn="l">
              <a:buNone/>
              <a:defRPr sz="28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 noProof="0"/>
              <a:t>Muokkaa alaotsikon perustyyliä napsautt.</a:t>
            </a:r>
          </a:p>
        </p:txBody>
      </p:sp>
      <p:sp>
        <p:nvSpPr>
          <p:cNvPr id="2" name="Freeform 9">
            <a:extLst>
              <a:ext uri="{FF2B5EF4-FFF2-40B4-BE49-F238E27FC236}">
                <a16:creationId xmlns:a16="http://schemas.microsoft.com/office/drawing/2014/main" id="{2C197826-9F8E-5472-A8FC-FBC0D76CA5CA}"/>
              </a:ext>
            </a:extLst>
          </p:cNvPr>
          <p:cNvSpPr>
            <a:spLocks noChangeAspect="1" noEditPoints="1"/>
          </p:cNvSpPr>
          <p:nvPr userDrawn="1"/>
        </p:nvSpPr>
        <p:spPr bwMode="auto">
          <a:xfrm>
            <a:off x="11503054" y="6308625"/>
            <a:ext cx="280959" cy="216000"/>
          </a:xfrm>
          <a:custGeom>
            <a:avLst/>
            <a:gdLst>
              <a:gd name="T0" fmla="*/ 1052 w 1250"/>
              <a:gd name="T1" fmla="*/ 228 h 961"/>
              <a:gd name="T2" fmla="*/ 822 w 1250"/>
              <a:gd name="T3" fmla="*/ 228 h 961"/>
              <a:gd name="T4" fmla="*/ 0 w 1250"/>
              <a:gd name="T5" fmla="*/ 733 h 961"/>
              <a:gd name="T6" fmla="*/ 0 w 1250"/>
              <a:gd name="T7" fmla="*/ 961 h 961"/>
              <a:gd name="T8" fmla="*/ 753 w 1250"/>
              <a:gd name="T9" fmla="*/ 961 h 961"/>
              <a:gd name="T10" fmla="*/ 11 w 1250"/>
              <a:gd name="T11" fmla="*/ 0 h 961"/>
              <a:gd name="T12" fmla="*/ 359 w 1250"/>
              <a:gd name="T13" fmla="*/ 1 h 961"/>
              <a:gd name="T14" fmla="*/ 427 w 1250"/>
              <a:gd name="T15" fmla="*/ 9 h 961"/>
              <a:gd name="T16" fmla="*/ 477 w 1250"/>
              <a:gd name="T17" fmla="*/ 19 h 961"/>
              <a:gd name="T18" fmla="*/ 522 w 1250"/>
              <a:gd name="T19" fmla="*/ 34 h 961"/>
              <a:gd name="T20" fmla="*/ 569 w 1250"/>
              <a:gd name="T21" fmla="*/ 57 h 961"/>
              <a:gd name="T22" fmla="*/ 609 w 1250"/>
              <a:gd name="T23" fmla="*/ 84 h 961"/>
              <a:gd name="T24" fmla="*/ 642 w 1250"/>
              <a:gd name="T25" fmla="*/ 116 h 961"/>
              <a:gd name="T26" fmla="*/ 667 w 1250"/>
              <a:gd name="T27" fmla="*/ 152 h 961"/>
              <a:gd name="T28" fmla="*/ 686 w 1250"/>
              <a:gd name="T29" fmla="*/ 192 h 961"/>
              <a:gd name="T30" fmla="*/ 698 w 1250"/>
              <a:gd name="T31" fmla="*/ 235 h 961"/>
              <a:gd name="T32" fmla="*/ 703 w 1250"/>
              <a:gd name="T33" fmla="*/ 281 h 961"/>
              <a:gd name="T34" fmla="*/ 702 w 1250"/>
              <a:gd name="T35" fmla="*/ 334 h 961"/>
              <a:gd name="T36" fmla="*/ 696 w 1250"/>
              <a:gd name="T37" fmla="*/ 371 h 961"/>
              <a:gd name="T38" fmla="*/ 686 w 1250"/>
              <a:gd name="T39" fmla="*/ 406 h 961"/>
              <a:gd name="T40" fmla="*/ 673 w 1250"/>
              <a:gd name="T41" fmla="*/ 439 h 961"/>
              <a:gd name="T42" fmla="*/ 656 w 1250"/>
              <a:gd name="T43" fmla="*/ 470 h 961"/>
              <a:gd name="T44" fmla="*/ 635 w 1250"/>
              <a:gd name="T45" fmla="*/ 498 h 961"/>
              <a:gd name="T46" fmla="*/ 609 w 1250"/>
              <a:gd name="T47" fmla="*/ 524 h 961"/>
              <a:gd name="T48" fmla="*/ 581 w 1250"/>
              <a:gd name="T49" fmla="*/ 545 h 961"/>
              <a:gd name="T50" fmla="*/ 549 w 1250"/>
              <a:gd name="T51" fmla="*/ 564 h 961"/>
              <a:gd name="T52" fmla="*/ 514 w 1250"/>
              <a:gd name="T53" fmla="*/ 578 h 961"/>
              <a:gd name="T54" fmla="*/ 239 w 1250"/>
              <a:gd name="T55" fmla="*/ 187 h 961"/>
              <a:gd name="T56" fmla="*/ 347 w 1250"/>
              <a:gd name="T57" fmla="*/ 432 h 961"/>
              <a:gd name="T58" fmla="*/ 377 w 1250"/>
              <a:gd name="T59" fmla="*/ 429 h 961"/>
              <a:gd name="T60" fmla="*/ 401 w 1250"/>
              <a:gd name="T61" fmla="*/ 423 h 961"/>
              <a:gd name="T62" fmla="*/ 420 w 1250"/>
              <a:gd name="T63" fmla="*/ 414 h 961"/>
              <a:gd name="T64" fmla="*/ 436 w 1250"/>
              <a:gd name="T65" fmla="*/ 403 h 961"/>
              <a:gd name="T66" fmla="*/ 449 w 1250"/>
              <a:gd name="T67" fmla="*/ 390 h 961"/>
              <a:gd name="T68" fmla="*/ 458 w 1250"/>
              <a:gd name="T69" fmla="*/ 376 h 961"/>
              <a:gd name="T70" fmla="*/ 468 w 1250"/>
              <a:gd name="T71" fmla="*/ 350 h 961"/>
              <a:gd name="T72" fmla="*/ 473 w 1250"/>
              <a:gd name="T73" fmla="*/ 319 h 961"/>
              <a:gd name="T74" fmla="*/ 471 w 1250"/>
              <a:gd name="T75" fmla="*/ 288 h 961"/>
              <a:gd name="T76" fmla="*/ 463 w 1250"/>
              <a:gd name="T77" fmla="*/ 262 h 961"/>
              <a:gd name="T78" fmla="*/ 455 w 1250"/>
              <a:gd name="T79" fmla="*/ 247 h 961"/>
              <a:gd name="T80" fmla="*/ 440 w 1250"/>
              <a:gd name="T81" fmla="*/ 228 h 961"/>
              <a:gd name="T82" fmla="*/ 421 w 1250"/>
              <a:gd name="T83" fmla="*/ 211 h 961"/>
              <a:gd name="T84" fmla="*/ 403 w 1250"/>
              <a:gd name="T85" fmla="*/ 201 h 961"/>
              <a:gd name="T86" fmla="*/ 383 w 1250"/>
              <a:gd name="T87" fmla="*/ 194 h 961"/>
              <a:gd name="T88" fmla="*/ 359 w 1250"/>
              <a:gd name="T89" fmla="*/ 189 h 961"/>
              <a:gd name="T90" fmla="*/ 239 w 1250"/>
              <a:gd name="T91" fmla="*/ 187 h 96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</a:cxnLst>
            <a:rect l="0" t="0" r="r" b="b"/>
            <a:pathLst>
              <a:path w="1250" h="961">
                <a:moveTo>
                  <a:pt x="1250" y="0"/>
                </a:moveTo>
                <a:lnTo>
                  <a:pt x="1250" y="228"/>
                </a:lnTo>
                <a:lnTo>
                  <a:pt x="1052" y="228"/>
                </a:lnTo>
                <a:lnTo>
                  <a:pt x="1052" y="961"/>
                </a:lnTo>
                <a:lnTo>
                  <a:pt x="822" y="961"/>
                </a:lnTo>
                <a:lnTo>
                  <a:pt x="822" y="228"/>
                </a:lnTo>
                <a:lnTo>
                  <a:pt x="656" y="0"/>
                </a:lnTo>
                <a:lnTo>
                  <a:pt x="1250" y="0"/>
                </a:lnTo>
                <a:close/>
                <a:moveTo>
                  <a:pt x="0" y="733"/>
                </a:moveTo>
                <a:lnTo>
                  <a:pt x="230" y="733"/>
                </a:lnTo>
                <a:lnTo>
                  <a:pt x="230" y="961"/>
                </a:lnTo>
                <a:lnTo>
                  <a:pt x="0" y="961"/>
                </a:lnTo>
                <a:lnTo>
                  <a:pt x="0" y="733"/>
                </a:lnTo>
                <a:close/>
                <a:moveTo>
                  <a:pt x="488" y="585"/>
                </a:moveTo>
                <a:lnTo>
                  <a:pt x="753" y="961"/>
                </a:lnTo>
                <a:lnTo>
                  <a:pt x="496" y="961"/>
                </a:lnTo>
                <a:lnTo>
                  <a:pt x="11" y="271"/>
                </a:lnTo>
                <a:lnTo>
                  <a:pt x="11" y="0"/>
                </a:lnTo>
                <a:lnTo>
                  <a:pt x="309" y="0"/>
                </a:lnTo>
                <a:lnTo>
                  <a:pt x="335" y="0"/>
                </a:lnTo>
                <a:lnTo>
                  <a:pt x="359" y="1"/>
                </a:lnTo>
                <a:lnTo>
                  <a:pt x="383" y="3"/>
                </a:lnTo>
                <a:lnTo>
                  <a:pt x="405" y="5"/>
                </a:lnTo>
                <a:lnTo>
                  <a:pt x="427" y="9"/>
                </a:lnTo>
                <a:lnTo>
                  <a:pt x="448" y="12"/>
                </a:lnTo>
                <a:lnTo>
                  <a:pt x="468" y="17"/>
                </a:lnTo>
                <a:lnTo>
                  <a:pt x="477" y="19"/>
                </a:lnTo>
                <a:lnTo>
                  <a:pt x="487" y="22"/>
                </a:lnTo>
                <a:lnTo>
                  <a:pt x="505" y="28"/>
                </a:lnTo>
                <a:lnTo>
                  <a:pt x="522" y="34"/>
                </a:lnTo>
                <a:lnTo>
                  <a:pt x="539" y="41"/>
                </a:lnTo>
                <a:lnTo>
                  <a:pt x="554" y="49"/>
                </a:lnTo>
                <a:lnTo>
                  <a:pt x="569" y="57"/>
                </a:lnTo>
                <a:lnTo>
                  <a:pt x="583" y="66"/>
                </a:lnTo>
                <a:lnTo>
                  <a:pt x="596" y="75"/>
                </a:lnTo>
                <a:lnTo>
                  <a:pt x="609" y="84"/>
                </a:lnTo>
                <a:lnTo>
                  <a:pt x="620" y="95"/>
                </a:lnTo>
                <a:lnTo>
                  <a:pt x="632" y="105"/>
                </a:lnTo>
                <a:lnTo>
                  <a:pt x="642" y="116"/>
                </a:lnTo>
                <a:lnTo>
                  <a:pt x="651" y="128"/>
                </a:lnTo>
                <a:lnTo>
                  <a:pt x="660" y="140"/>
                </a:lnTo>
                <a:lnTo>
                  <a:pt x="667" y="152"/>
                </a:lnTo>
                <a:lnTo>
                  <a:pt x="674" y="165"/>
                </a:lnTo>
                <a:lnTo>
                  <a:pt x="681" y="179"/>
                </a:lnTo>
                <a:lnTo>
                  <a:pt x="686" y="192"/>
                </a:lnTo>
                <a:lnTo>
                  <a:pt x="691" y="206"/>
                </a:lnTo>
                <a:lnTo>
                  <a:pt x="695" y="220"/>
                </a:lnTo>
                <a:lnTo>
                  <a:pt x="698" y="235"/>
                </a:lnTo>
                <a:lnTo>
                  <a:pt x="700" y="250"/>
                </a:lnTo>
                <a:lnTo>
                  <a:pt x="702" y="265"/>
                </a:lnTo>
                <a:lnTo>
                  <a:pt x="703" y="281"/>
                </a:lnTo>
                <a:lnTo>
                  <a:pt x="704" y="296"/>
                </a:lnTo>
                <a:lnTo>
                  <a:pt x="703" y="322"/>
                </a:lnTo>
                <a:lnTo>
                  <a:pt x="702" y="334"/>
                </a:lnTo>
                <a:lnTo>
                  <a:pt x="700" y="347"/>
                </a:lnTo>
                <a:lnTo>
                  <a:pt x="698" y="359"/>
                </a:lnTo>
                <a:lnTo>
                  <a:pt x="696" y="371"/>
                </a:lnTo>
                <a:lnTo>
                  <a:pt x="693" y="383"/>
                </a:lnTo>
                <a:lnTo>
                  <a:pt x="690" y="395"/>
                </a:lnTo>
                <a:lnTo>
                  <a:pt x="686" y="406"/>
                </a:lnTo>
                <a:lnTo>
                  <a:pt x="682" y="418"/>
                </a:lnTo>
                <a:lnTo>
                  <a:pt x="678" y="429"/>
                </a:lnTo>
                <a:lnTo>
                  <a:pt x="673" y="439"/>
                </a:lnTo>
                <a:lnTo>
                  <a:pt x="667" y="450"/>
                </a:lnTo>
                <a:lnTo>
                  <a:pt x="662" y="460"/>
                </a:lnTo>
                <a:lnTo>
                  <a:pt x="656" y="470"/>
                </a:lnTo>
                <a:lnTo>
                  <a:pt x="649" y="480"/>
                </a:lnTo>
                <a:lnTo>
                  <a:pt x="642" y="489"/>
                </a:lnTo>
                <a:lnTo>
                  <a:pt x="635" y="498"/>
                </a:lnTo>
                <a:lnTo>
                  <a:pt x="627" y="507"/>
                </a:lnTo>
                <a:lnTo>
                  <a:pt x="618" y="516"/>
                </a:lnTo>
                <a:lnTo>
                  <a:pt x="609" y="524"/>
                </a:lnTo>
                <a:lnTo>
                  <a:pt x="600" y="531"/>
                </a:lnTo>
                <a:lnTo>
                  <a:pt x="591" y="539"/>
                </a:lnTo>
                <a:lnTo>
                  <a:pt x="581" y="545"/>
                </a:lnTo>
                <a:lnTo>
                  <a:pt x="571" y="552"/>
                </a:lnTo>
                <a:lnTo>
                  <a:pt x="560" y="558"/>
                </a:lnTo>
                <a:lnTo>
                  <a:pt x="549" y="564"/>
                </a:lnTo>
                <a:lnTo>
                  <a:pt x="538" y="569"/>
                </a:lnTo>
                <a:lnTo>
                  <a:pt x="526" y="574"/>
                </a:lnTo>
                <a:lnTo>
                  <a:pt x="514" y="578"/>
                </a:lnTo>
                <a:lnTo>
                  <a:pt x="501" y="582"/>
                </a:lnTo>
                <a:lnTo>
                  <a:pt x="488" y="585"/>
                </a:lnTo>
                <a:close/>
                <a:moveTo>
                  <a:pt x="239" y="187"/>
                </a:moveTo>
                <a:lnTo>
                  <a:pt x="239" y="432"/>
                </a:lnTo>
                <a:lnTo>
                  <a:pt x="337" y="432"/>
                </a:lnTo>
                <a:lnTo>
                  <a:pt x="347" y="432"/>
                </a:lnTo>
                <a:lnTo>
                  <a:pt x="357" y="431"/>
                </a:lnTo>
                <a:lnTo>
                  <a:pt x="367" y="430"/>
                </a:lnTo>
                <a:lnTo>
                  <a:pt x="377" y="429"/>
                </a:lnTo>
                <a:lnTo>
                  <a:pt x="385" y="427"/>
                </a:lnTo>
                <a:lnTo>
                  <a:pt x="393" y="425"/>
                </a:lnTo>
                <a:lnTo>
                  <a:pt x="401" y="423"/>
                </a:lnTo>
                <a:lnTo>
                  <a:pt x="408" y="420"/>
                </a:lnTo>
                <a:lnTo>
                  <a:pt x="414" y="417"/>
                </a:lnTo>
                <a:lnTo>
                  <a:pt x="420" y="414"/>
                </a:lnTo>
                <a:lnTo>
                  <a:pt x="426" y="411"/>
                </a:lnTo>
                <a:lnTo>
                  <a:pt x="431" y="407"/>
                </a:lnTo>
                <a:lnTo>
                  <a:pt x="436" y="403"/>
                </a:lnTo>
                <a:lnTo>
                  <a:pt x="441" y="399"/>
                </a:lnTo>
                <a:lnTo>
                  <a:pt x="445" y="395"/>
                </a:lnTo>
                <a:lnTo>
                  <a:pt x="449" y="390"/>
                </a:lnTo>
                <a:lnTo>
                  <a:pt x="452" y="386"/>
                </a:lnTo>
                <a:lnTo>
                  <a:pt x="455" y="381"/>
                </a:lnTo>
                <a:lnTo>
                  <a:pt x="458" y="376"/>
                </a:lnTo>
                <a:lnTo>
                  <a:pt x="461" y="371"/>
                </a:lnTo>
                <a:lnTo>
                  <a:pt x="465" y="361"/>
                </a:lnTo>
                <a:lnTo>
                  <a:pt x="468" y="350"/>
                </a:lnTo>
                <a:lnTo>
                  <a:pt x="471" y="340"/>
                </a:lnTo>
                <a:lnTo>
                  <a:pt x="472" y="329"/>
                </a:lnTo>
                <a:lnTo>
                  <a:pt x="473" y="319"/>
                </a:lnTo>
                <a:lnTo>
                  <a:pt x="473" y="308"/>
                </a:lnTo>
                <a:lnTo>
                  <a:pt x="473" y="298"/>
                </a:lnTo>
                <a:lnTo>
                  <a:pt x="471" y="288"/>
                </a:lnTo>
                <a:lnTo>
                  <a:pt x="469" y="278"/>
                </a:lnTo>
                <a:lnTo>
                  <a:pt x="465" y="267"/>
                </a:lnTo>
                <a:lnTo>
                  <a:pt x="463" y="262"/>
                </a:lnTo>
                <a:lnTo>
                  <a:pt x="460" y="257"/>
                </a:lnTo>
                <a:lnTo>
                  <a:pt x="458" y="252"/>
                </a:lnTo>
                <a:lnTo>
                  <a:pt x="455" y="247"/>
                </a:lnTo>
                <a:lnTo>
                  <a:pt x="448" y="237"/>
                </a:lnTo>
                <a:lnTo>
                  <a:pt x="444" y="232"/>
                </a:lnTo>
                <a:lnTo>
                  <a:pt x="440" y="228"/>
                </a:lnTo>
                <a:lnTo>
                  <a:pt x="436" y="223"/>
                </a:lnTo>
                <a:lnTo>
                  <a:pt x="431" y="219"/>
                </a:lnTo>
                <a:lnTo>
                  <a:pt x="421" y="211"/>
                </a:lnTo>
                <a:lnTo>
                  <a:pt x="415" y="208"/>
                </a:lnTo>
                <a:lnTo>
                  <a:pt x="409" y="204"/>
                </a:lnTo>
                <a:lnTo>
                  <a:pt x="403" y="201"/>
                </a:lnTo>
                <a:lnTo>
                  <a:pt x="397" y="199"/>
                </a:lnTo>
                <a:lnTo>
                  <a:pt x="390" y="196"/>
                </a:lnTo>
                <a:lnTo>
                  <a:pt x="383" y="194"/>
                </a:lnTo>
                <a:lnTo>
                  <a:pt x="375" y="192"/>
                </a:lnTo>
                <a:lnTo>
                  <a:pt x="367" y="190"/>
                </a:lnTo>
                <a:lnTo>
                  <a:pt x="359" y="189"/>
                </a:lnTo>
                <a:lnTo>
                  <a:pt x="351" y="188"/>
                </a:lnTo>
                <a:lnTo>
                  <a:pt x="333" y="187"/>
                </a:lnTo>
                <a:lnTo>
                  <a:pt x="239" y="187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Autofit/>
          </a:bodyPr>
          <a:lstStyle/>
          <a:p>
            <a:endParaRPr lang="en-GB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913109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Väliotsikko 3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C997B08-CDC0-D9DA-023C-33EB242458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5A1A527-6EF5-4468-9E5A-F96FFE392110}" type="datetime1">
              <a:rPr lang="fi-FI" noProof="0" smtClean="0"/>
              <a:t>14.10.2025</a:t>
            </a:fld>
            <a:endParaRPr lang="fi-FI" noProof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846E968-BF71-89AA-C26E-10EFAEEEC9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 noProof="0"/>
              <a:t>© Rakennusteollisuus RT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98EEA2C-E894-50CC-1D3C-CCAA51AAE9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FD61EF7-2460-4EE9-A031-27FEBC4F9A95}" type="slidenum">
              <a:rPr lang="fi-FI" noProof="0" smtClean="0"/>
              <a:pPr/>
              <a:t>‹#›</a:t>
            </a:fld>
            <a:endParaRPr lang="fi-FI" noProof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0DBC2BCA-6E98-D0FC-A4D9-2479036B5BE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00150" y="2060575"/>
            <a:ext cx="9792394" cy="1656457"/>
          </a:xfrm>
        </p:spPr>
        <p:txBody>
          <a:bodyPr anchor="t" anchorCtr="0"/>
          <a:lstStyle>
            <a:lvl1pPr algn="l">
              <a:defRPr sz="4800">
                <a:solidFill>
                  <a:schemeClr val="bg1"/>
                </a:solidFill>
              </a:defRPr>
            </a:lvl1pPr>
          </a:lstStyle>
          <a:p>
            <a:r>
              <a:rPr lang="fi-FI" noProof="0"/>
              <a:t>Muokkaa ots. perustyyl. napsautt.</a:t>
            </a:r>
          </a:p>
        </p:txBody>
      </p:sp>
      <p:sp>
        <p:nvSpPr>
          <p:cNvPr id="8" name="Subtitle 2">
            <a:extLst>
              <a:ext uri="{FF2B5EF4-FFF2-40B4-BE49-F238E27FC236}">
                <a16:creationId xmlns:a16="http://schemas.microsoft.com/office/drawing/2014/main" id="{64CB5395-4AF2-9EE9-D682-4F6C29D9E16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00150" y="3861048"/>
            <a:ext cx="9791700" cy="1512168"/>
          </a:xfrm>
        </p:spPr>
        <p:txBody>
          <a:bodyPr/>
          <a:lstStyle>
            <a:lvl1pPr marL="0" indent="0" algn="l">
              <a:buNone/>
              <a:defRPr sz="28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 noProof="0"/>
              <a:t>Muokkaa alaotsikon perustyyliä napsautt.</a:t>
            </a:r>
          </a:p>
        </p:txBody>
      </p:sp>
      <p:sp>
        <p:nvSpPr>
          <p:cNvPr id="2" name="Freeform 9">
            <a:extLst>
              <a:ext uri="{FF2B5EF4-FFF2-40B4-BE49-F238E27FC236}">
                <a16:creationId xmlns:a16="http://schemas.microsoft.com/office/drawing/2014/main" id="{2C197826-9F8E-5472-A8FC-FBC0D76CA5CA}"/>
              </a:ext>
            </a:extLst>
          </p:cNvPr>
          <p:cNvSpPr>
            <a:spLocks noChangeAspect="1" noEditPoints="1"/>
          </p:cNvSpPr>
          <p:nvPr userDrawn="1"/>
        </p:nvSpPr>
        <p:spPr bwMode="auto">
          <a:xfrm>
            <a:off x="11503054" y="6308625"/>
            <a:ext cx="280959" cy="216000"/>
          </a:xfrm>
          <a:custGeom>
            <a:avLst/>
            <a:gdLst>
              <a:gd name="T0" fmla="*/ 1052 w 1250"/>
              <a:gd name="T1" fmla="*/ 228 h 961"/>
              <a:gd name="T2" fmla="*/ 822 w 1250"/>
              <a:gd name="T3" fmla="*/ 228 h 961"/>
              <a:gd name="T4" fmla="*/ 0 w 1250"/>
              <a:gd name="T5" fmla="*/ 733 h 961"/>
              <a:gd name="T6" fmla="*/ 0 w 1250"/>
              <a:gd name="T7" fmla="*/ 961 h 961"/>
              <a:gd name="T8" fmla="*/ 753 w 1250"/>
              <a:gd name="T9" fmla="*/ 961 h 961"/>
              <a:gd name="T10" fmla="*/ 11 w 1250"/>
              <a:gd name="T11" fmla="*/ 0 h 961"/>
              <a:gd name="T12" fmla="*/ 359 w 1250"/>
              <a:gd name="T13" fmla="*/ 1 h 961"/>
              <a:gd name="T14" fmla="*/ 427 w 1250"/>
              <a:gd name="T15" fmla="*/ 9 h 961"/>
              <a:gd name="T16" fmla="*/ 477 w 1250"/>
              <a:gd name="T17" fmla="*/ 19 h 961"/>
              <a:gd name="T18" fmla="*/ 522 w 1250"/>
              <a:gd name="T19" fmla="*/ 34 h 961"/>
              <a:gd name="T20" fmla="*/ 569 w 1250"/>
              <a:gd name="T21" fmla="*/ 57 h 961"/>
              <a:gd name="T22" fmla="*/ 609 w 1250"/>
              <a:gd name="T23" fmla="*/ 84 h 961"/>
              <a:gd name="T24" fmla="*/ 642 w 1250"/>
              <a:gd name="T25" fmla="*/ 116 h 961"/>
              <a:gd name="T26" fmla="*/ 667 w 1250"/>
              <a:gd name="T27" fmla="*/ 152 h 961"/>
              <a:gd name="T28" fmla="*/ 686 w 1250"/>
              <a:gd name="T29" fmla="*/ 192 h 961"/>
              <a:gd name="T30" fmla="*/ 698 w 1250"/>
              <a:gd name="T31" fmla="*/ 235 h 961"/>
              <a:gd name="T32" fmla="*/ 703 w 1250"/>
              <a:gd name="T33" fmla="*/ 281 h 961"/>
              <a:gd name="T34" fmla="*/ 702 w 1250"/>
              <a:gd name="T35" fmla="*/ 334 h 961"/>
              <a:gd name="T36" fmla="*/ 696 w 1250"/>
              <a:gd name="T37" fmla="*/ 371 h 961"/>
              <a:gd name="T38" fmla="*/ 686 w 1250"/>
              <a:gd name="T39" fmla="*/ 406 h 961"/>
              <a:gd name="T40" fmla="*/ 673 w 1250"/>
              <a:gd name="T41" fmla="*/ 439 h 961"/>
              <a:gd name="T42" fmla="*/ 656 w 1250"/>
              <a:gd name="T43" fmla="*/ 470 h 961"/>
              <a:gd name="T44" fmla="*/ 635 w 1250"/>
              <a:gd name="T45" fmla="*/ 498 h 961"/>
              <a:gd name="T46" fmla="*/ 609 w 1250"/>
              <a:gd name="T47" fmla="*/ 524 h 961"/>
              <a:gd name="T48" fmla="*/ 581 w 1250"/>
              <a:gd name="T49" fmla="*/ 545 h 961"/>
              <a:gd name="T50" fmla="*/ 549 w 1250"/>
              <a:gd name="T51" fmla="*/ 564 h 961"/>
              <a:gd name="T52" fmla="*/ 514 w 1250"/>
              <a:gd name="T53" fmla="*/ 578 h 961"/>
              <a:gd name="T54" fmla="*/ 239 w 1250"/>
              <a:gd name="T55" fmla="*/ 187 h 961"/>
              <a:gd name="T56" fmla="*/ 347 w 1250"/>
              <a:gd name="T57" fmla="*/ 432 h 961"/>
              <a:gd name="T58" fmla="*/ 377 w 1250"/>
              <a:gd name="T59" fmla="*/ 429 h 961"/>
              <a:gd name="T60" fmla="*/ 401 w 1250"/>
              <a:gd name="T61" fmla="*/ 423 h 961"/>
              <a:gd name="T62" fmla="*/ 420 w 1250"/>
              <a:gd name="T63" fmla="*/ 414 h 961"/>
              <a:gd name="T64" fmla="*/ 436 w 1250"/>
              <a:gd name="T65" fmla="*/ 403 h 961"/>
              <a:gd name="T66" fmla="*/ 449 w 1250"/>
              <a:gd name="T67" fmla="*/ 390 h 961"/>
              <a:gd name="T68" fmla="*/ 458 w 1250"/>
              <a:gd name="T69" fmla="*/ 376 h 961"/>
              <a:gd name="T70" fmla="*/ 468 w 1250"/>
              <a:gd name="T71" fmla="*/ 350 h 961"/>
              <a:gd name="T72" fmla="*/ 473 w 1250"/>
              <a:gd name="T73" fmla="*/ 319 h 961"/>
              <a:gd name="T74" fmla="*/ 471 w 1250"/>
              <a:gd name="T75" fmla="*/ 288 h 961"/>
              <a:gd name="T76" fmla="*/ 463 w 1250"/>
              <a:gd name="T77" fmla="*/ 262 h 961"/>
              <a:gd name="T78" fmla="*/ 455 w 1250"/>
              <a:gd name="T79" fmla="*/ 247 h 961"/>
              <a:gd name="T80" fmla="*/ 440 w 1250"/>
              <a:gd name="T81" fmla="*/ 228 h 961"/>
              <a:gd name="T82" fmla="*/ 421 w 1250"/>
              <a:gd name="T83" fmla="*/ 211 h 961"/>
              <a:gd name="T84" fmla="*/ 403 w 1250"/>
              <a:gd name="T85" fmla="*/ 201 h 961"/>
              <a:gd name="T86" fmla="*/ 383 w 1250"/>
              <a:gd name="T87" fmla="*/ 194 h 961"/>
              <a:gd name="T88" fmla="*/ 359 w 1250"/>
              <a:gd name="T89" fmla="*/ 189 h 961"/>
              <a:gd name="T90" fmla="*/ 239 w 1250"/>
              <a:gd name="T91" fmla="*/ 187 h 96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</a:cxnLst>
            <a:rect l="0" t="0" r="r" b="b"/>
            <a:pathLst>
              <a:path w="1250" h="961">
                <a:moveTo>
                  <a:pt x="1250" y="0"/>
                </a:moveTo>
                <a:lnTo>
                  <a:pt x="1250" y="228"/>
                </a:lnTo>
                <a:lnTo>
                  <a:pt x="1052" y="228"/>
                </a:lnTo>
                <a:lnTo>
                  <a:pt x="1052" y="961"/>
                </a:lnTo>
                <a:lnTo>
                  <a:pt x="822" y="961"/>
                </a:lnTo>
                <a:lnTo>
                  <a:pt x="822" y="228"/>
                </a:lnTo>
                <a:lnTo>
                  <a:pt x="656" y="0"/>
                </a:lnTo>
                <a:lnTo>
                  <a:pt x="1250" y="0"/>
                </a:lnTo>
                <a:close/>
                <a:moveTo>
                  <a:pt x="0" y="733"/>
                </a:moveTo>
                <a:lnTo>
                  <a:pt x="230" y="733"/>
                </a:lnTo>
                <a:lnTo>
                  <a:pt x="230" y="961"/>
                </a:lnTo>
                <a:lnTo>
                  <a:pt x="0" y="961"/>
                </a:lnTo>
                <a:lnTo>
                  <a:pt x="0" y="733"/>
                </a:lnTo>
                <a:close/>
                <a:moveTo>
                  <a:pt x="488" y="585"/>
                </a:moveTo>
                <a:lnTo>
                  <a:pt x="753" y="961"/>
                </a:lnTo>
                <a:lnTo>
                  <a:pt x="496" y="961"/>
                </a:lnTo>
                <a:lnTo>
                  <a:pt x="11" y="271"/>
                </a:lnTo>
                <a:lnTo>
                  <a:pt x="11" y="0"/>
                </a:lnTo>
                <a:lnTo>
                  <a:pt x="309" y="0"/>
                </a:lnTo>
                <a:lnTo>
                  <a:pt x="335" y="0"/>
                </a:lnTo>
                <a:lnTo>
                  <a:pt x="359" y="1"/>
                </a:lnTo>
                <a:lnTo>
                  <a:pt x="383" y="3"/>
                </a:lnTo>
                <a:lnTo>
                  <a:pt x="405" y="5"/>
                </a:lnTo>
                <a:lnTo>
                  <a:pt x="427" y="9"/>
                </a:lnTo>
                <a:lnTo>
                  <a:pt x="448" y="12"/>
                </a:lnTo>
                <a:lnTo>
                  <a:pt x="468" y="17"/>
                </a:lnTo>
                <a:lnTo>
                  <a:pt x="477" y="19"/>
                </a:lnTo>
                <a:lnTo>
                  <a:pt x="487" y="22"/>
                </a:lnTo>
                <a:lnTo>
                  <a:pt x="505" y="28"/>
                </a:lnTo>
                <a:lnTo>
                  <a:pt x="522" y="34"/>
                </a:lnTo>
                <a:lnTo>
                  <a:pt x="539" y="41"/>
                </a:lnTo>
                <a:lnTo>
                  <a:pt x="554" y="49"/>
                </a:lnTo>
                <a:lnTo>
                  <a:pt x="569" y="57"/>
                </a:lnTo>
                <a:lnTo>
                  <a:pt x="583" y="66"/>
                </a:lnTo>
                <a:lnTo>
                  <a:pt x="596" y="75"/>
                </a:lnTo>
                <a:lnTo>
                  <a:pt x="609" y="84"/>
                </a:lnTo>
                <a:lnTo>
                  <a:pt x="620" y="95"/>
                </a:lnTo>
                <a:lnTo>
                  <a:pt x="632" y="105"/>
                </a:lnTo>
                <a:lnTo>
                  <a:pt x="642" y="116"/>
                </a:lnTo>
                <a:lnTo>
                  <a:pt x="651" y="128"/>
                </a:lnTo>
                <a:lnTo>
                  <a:pt x="660" y="140"/>
                </a:lnTo>
                <a:lnTo>
                  <a:pt x="667" y="152"/>
                </a:lnTo>
                <a:lnTo>
                  <a:pt x="674" y="165"/>
                </a:lnTo>
                <a:lnTo>
                  <a:pt x="681" y="179"/>
                </a:lnTo>
                <a:lnTo>
                  <a:pt x="686" y="192"/>
                </a:lnTo>
                <a:lnTo>
                  <a:pt x="691" y="206"/>
                </a:lnTo>
                <a:lnTo>
                  <a:pt x="695" y="220"/>
                </a:lnTo>
                <a:lnTo>
                  <a:pt x="698" y="235"/>
                </a:lnTo>
                <a:lnTo>
                  <a:pt x="700" y="250"/>
                </a:lnTo>
                <a:lnTo>
                  <a:pt x="702" y="265"/>
                </a:lnTo>
                <a:lnTo>
                  <a:pt x="703" y="281"/>
                </a:lnTo>
                <a:lnTo>
                  <a:pt x="704" y="296"/>
                </a:lnTo>
                <a:lnTo>
                  <a:pt x="703" y="322"/>
                </a:lnTo>
                <a:lnTo>
                  <a:pt x="702" y="334"/>
                </a:lnTo>
                <a:lnTo>
                  <a:pt x="700" y="347"/>
                </a:lnTo>
                <a:lnTo>
                  <a:pt x="698" y="359"/>
                </a:lnTo>
                <a:lnTo>
                  <a:pt x="696" y="371"/>
                </a:lnTo>
                <a:lnTo>
                  <a:pt x="693" y="383"/>
                </a:lnTo>
                <a:lnTo>
                  <a:pt x="690" y="395"/>
                </a:lnTo>
                <a:lnTo>
                  <a:pt x="686" y="406"/>
                </a:lnTo>
                <a:lnTo>
                  <a:pt x="682" y="418"/>
                </a:lnTo>
                <a:lnTo>
                  <a:pt x="678" y="429"/>
                </a:lnTo>
                <a:lnTo>
                  <a:pt x="673" y="439"/>
                </a:lnTo>
                <a:lnTo>
                  <a:pt x="667" y="450"/>
                </a:lnTo>
                <a:lnTo>
                  <a:pt x="662" y="460"/>
                </a:lnTo>
                <a:lnTo>
                  <a:pt x="656" y="470"/>
                </a:lnTo>
                <a:lnTo>
                  <a:pt x="649" y="480"/>
                </a:lnTo>
                <a:lnTo>
                  <a:pt x="642" y="489"/>
                </a:lnTo>
                <a:lnTo>
                  <a:pt x="635" y="498"/>
                </a:lnTo>
                <a:lnTo>
                  <a:pt x="627" y="507"/>
                </a:lnTo>
                <a:lnTo>
                  <a:pt x="618" y="516"/>
                </a:lnTo>
                <a:lnTo>
                  <a:pt x="609" y="524"/>
                </a:lnTo>
                <a:lnTo>
                  <a:pt x="600" y="531"/>
                </a:lnTo>
                <a:lnTo>
                  <a:pt x="591" y="539"/>
                </a:lnTo>
                <a:lnTo>
                  <a:pt x="581" y="545"/>
                </a:lnTo>
                <a:lnTo>
                  <a:pt x="571" y="552"/>
                </a:lnTo>
                <a:lnTo>
                  <a:pt x="560" y="558"/>
                </a:lnTo>
                <a:lnTo>
                  <a:pt x="549" y="564"/>
                </a:lnTo>
                <a:lnTo>
                  <a:pt x="538" y="569"/>
                </a:lnTo>
                <a:lnTo>
                  <a:pt x="526" y="574"/>
                </a:lnTo>
                <a:lnTo>
                  <a:pt x="514" y="578"/>
                </a:lnTo>
                <a:lnTo>
                  <a:pt x="501" y="582"/>
                </a:lnTo>
                <a:lnTo>
                  <a:pt x="488" y="585"/>
                </a:lnTo>
                <a:close/>
                <a:moveTo>
                  <a:pt x="239" y="187"/>
                </a:moveTo>
                <a:lnTo>
                  <a:pt x="239" y="432"/>
                </a:lnTo>
                <a:lnTo>
                  <a:pt x="337" y="432"/>
                </a:lnTo>
                <a:lnTo>
                  <a:pt x="347" y="432"/>
                </a:lnTo>
                <a:lnTo>
                  <a:pt x="357" y="431"/>
                </a:lnTo>
                <a:lnTo>
                  <a:pt x="367" y="430"/>
                </a:lnTo>
                <a:lnTo>
                  <a:pt x="377" y="429"/>
                </a:lnTo>
                <a:lnTo>
                  <a:pt x="385" y="427"/>
                </a:lnTo>
                <a:lnTo>
                  <a:pt x="393" y="425"/>
                </a:lnTo>
                <a:lnTo>
                  <a:pt x="401" y="423"/>
                </a:lnTo>
                <a:lnTo>
                  <a:pt x="408" y="420"/>
                </a:lnTo>
                <a:lnTo>
                  <a:pt x="414" y="417"/>
                </a:lnTo>
                <a:lnTo>
                  <a:pt x="420" y="414"/>
                </a:lnTo>
                <a:lnTo>
                  <a:pt x="426" y="411"/>
                </a:lnTo>
                <a:lnTo>
                  <a:pt x="431" y="407"/>
                </a:lnTo>
                <a:lnTo>
                  <a:pt x="436" y="403"/>
                </a:lnTo>
                <a:lnTo>
                  <a:pt x="441" y="399"/>
                </a:lnTo>
                <a:lnTo>
                  <a:pt x="445" y="395"/>
                </a:lnTo>
                <a:lnTo>
                  <a:pt x="449" y="390"/>
                </a:lnTo>
                <a:lnTo>
                  <a:pt x="452" y="386"/>
                </a:lnTo>
                <a:lnTo>
                  <a:pt x="455" y="381"/>
                </a:lnTo>
                <a:lnTo>
                  <a:pt x="458" y="376"/>
                </a:lnTo>
                <a:lnTo>
                  <a:pt x="461" y="371"/>
                </a:lnTo>
                <a:lnTo>
                  <a:pt x="465" y="361"/>
                </a:lnTo>
                <a:lnTo>
                  <a:pt x="468" y="350"/>
                </a:lnTo>
                <a:lnTo>
                  <a:pt x="471" y="340"/>
                </a:lnTo>
                <a:lnTo>
                  <a:pt x="472" y="329"/>
                </a:lnTo>
                <a:lnTo>
                  <a:pt x="473" y="319"/>
                </a:lnTo>
                <a:lnTo>
                  <a:pt x="473" y="308"/>
                </a:lnTo>
                <a:lnTo>
                  <a:pt x="473" y="298"/>
                </a:lnTo>
                <a:lnTo>
                  <a:pt x="471" y="288"/>
                </a:lnTo>
                <a:lnTo>
                  <a:pt x="469" y="278"/>
                </a:lnTo>
                <a:lnTo>
                  <a:pt x="465" y="267"/>
                </a:lnTo>
                <a:lnTo>
                  <a:pt x="463" y="262"/>
                </a:lnTo>
                <a:lnTo>
                  <a:pt x="460" y="257"/>
                </a:lnTo>
                <a:lnTo>
                  <a:pt x="458" y="252"/>
                </a:lnTo>
                <a:lnTo>
                  <a:pt x="455" y="247"/>
                </a:lnTo>
                <a:lnTo>
                  <a:pt x="448" y="237"/>
                </a:lnTo>
                <a:lnTo>
                  <a:pt x="444" y="232"/>
                </a:lnTo>
                <a:lnTo>
                  <a:pt x="440" y="228"/>
                </a:lnTo>
                <a:lnTo>
                  <a:pt x="436" y="223"/>
                </a:lnTo>
                <a:lnTo>
                  <a:pt x="431" y="219"/>
                </a:lnTo>
                <a:lnTo>
                  <a:pt x="421" y="211"/>
                </a:lnTo>
                <a:lnTo>
                  <a:pt x="415" y="208"/>
                </a:lnTo>
                <a:lnTo>
                  <a:pt x="409" y="204"/>
                </a:lnTo>
                <a:lnTo>
                  <a:pt x="403" y="201"/>
                </a:lnTo>
                <a:lnTo>
                  <a:pt x="397" y="199"/>
                </a:lnTo>
                <a:lnTo>
                  <a:pt x="390" y="196"/>
                </a:lnTo>
                <a:lnTo>
                  <a:pt x="383" y="194"/>
                </a:lnTo>
                <a:lnTo>
                  <a:pt x="375" y="192"/>
                </a:lnTo>
                <a:lnTo>
                  <a:pt x="367" y="190"/>
                </a:lnTo>
                <a:lnTo>
                  <a:pt x="359" y="189"/>
                </a:lnTo>
                <a:lnTo>
                  <a:pt x="351" y="188"/>
                </a:lnTo>
                <a:lnTo>
                  <a:pt x="333" y="187"/>
                </a:lnTo>
                <a:lnTo>
                  <a:pt x="239" y="187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Autofit/>
          </a:bodyPr>
          <a:lstStyle/>
          <a:p>
            <a:endParaRPr lang="en-GB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33820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Väliotsikko 4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C997B08-CDC0-D9DA-023C-33EB242458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EBF89BAD-D414-4E24-B195-7CFCB4A39898}" type="datetime1">
              <a:rPr lang="fi-FI" noProof="0" smtClean="0"/>
              <a:t>14.10.2025</a:t>
            </a:fld>
            <a:endParaRPr lang="fi-FI" noProof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846E968-BF71-89AA-C26E-10EFAEEEC9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 noProof="0"/>
              <a:t>© Rakennusteollisuus RT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98EEA2C-E894-50CC-1D3C-CCAA51AAE9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FD61EF7-2460-4EE9-A031-27FEBC4F9A95}" type="slidenum">
              <a:rPr lang="fi-FI" noProof="0" smtClean="0"/>
              <a:pPr/>
              <a:t>‹#›</a:t>
            </a:fld>
            <a:endParaRPr lang="fi-FI" noProof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0DBC2BCA-6E98-D0FC-A4D9-2479036B5BE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00150" y="2060575"/>
            <a:ext cx="9792394" cy="1656457"/>
          </a:xfrm>
        </p:spPr>
        <p:txBody>
          <a:bodyPr anchor="t" anchorCtr="0"/>
          <a:lstStyle>
            <a:lvl1pPr algn="l">
              <a:defRPr sz="4800">
                <a:solidFill>
                  <a:schemeClr val="bg1"/>
                </a:solidFill>
              </a:defRPr>
            </a:lvl1pPr>
          </a:lstStyle>
          <a:p>
            <a:r>
              <a:rPr lang="fi-FI" noProof="0"/>
              <a:t>Muokkaa ots. perustyyl. napsautt.</a:t>
            </a:r>
          </a:p>
        </p:txBody>
      </p:sp>
      <p:sp>
        <p:nvSpPr>
          <p:cNvPr id="8" name="Subtitle 2">
            <a:extLst>
              <a:ext uri="{FF2B5EF4-FFF2-40B4-BE49-F238E27FC236}">
                <a16:creationId xmlns:a16="http://schemas.microsoft.com/office/drawing/2014/main" id="{64CB5395-4AF2-9EE9-D682-4F6C29D9E16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00150" y="3861048"/>
            <a:ext cx="9791700" cy="1512168"/>
          </a:xfrm>
        </p:spPr>
        <p:txBody>
          <a:bodyPr/>
          <a:lstStyle>
            <a:lvl1pPr marL="0" indent="0" algn="l">
              <a:buNone/>
              <a:defRPr sz="28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 noProof="0"/>
              <a:t>Muokkaa alaotsikon perustyyliä napsautt.</a:t>
            </a:r>
          </a:p>
        </p:txBody>
      </p:sp>
      <p:sp>
        <p:nvSpPr>
          <p:cNvPr id="2" name="Freeform 9">
            <a:extLst>
              <a:ext uri="{FF2B5EF4-FFF2-40B4-BE49-F238E27FC236}">
                <a16:creationId xmlns:a16="http://schemas.microsoft.com/office/drawing/2014/main" id="{2C197826-9F8E-5472-A8FC-FBC0D76CA5CA}"/>
              </a:ext>
            </a:extLst>
          </p:cNvPr>
          <p:cNvSpPr>
            <a:spLocks noChangeAspect="1" noEditPoints="1"/>
          </p:cNvSpPr>
          <p:nvPr userDrawn="1"/>
        </p:nvSpPr>
        <p:spPr bwMode="auto">
          <a:xfrm>
            <a:off x="11503054" y="6308625"/>
            <a:ext cx="280959" cy="216000"/>
          </a:xfrm>
          <a:custGeom>
            <a:avLst/>
            <a:gdLst>
              <a:gd name="T0" fmla="*/ 1052 w 1250"/>
              <a:gd name="T1" fmla="*/ 228 h 961"/>
              <a:gd name="T2" fmla="*/ 822 w 1250"/>
              <a:gd name="T3" fmla="*/ 228 h 961"/>
              <a:gd name="T4" fmla="*/ 0 w 1250"/>
              <a:gd name="T5" fmla="*/ 733 h 961"/>
              <a:gd name="T6" fmla="*/ 0 w 1250"/>
              <a:gd name="T7" fmla="*/ 961 h 961"/>
              <a:gd name="T8" fmla="*/ 753 w 1250"/>
              <a:gd name="T9" fmla="*/ 961 h 961"/>
              <a:gd name="T10" fmla="*/ 11 w 1250"/>
              <a:gd name="T11" fmla="*/ 0 h 961"/>
              <a:gd name="T12" fmla="*/ 359 w 1250"/>
              <a:gd name="T13" fmla="*/ 1 h 961"/>
              <a:gd name="T14" fmla="*/ 427 w 1250"/>
              <a:gd name="T15" fmla="*/ 9 h 961"/>
              <a:gd name="T16" fmla="*/ 477 w 1250"/>
              <a:gd name="T17" fmla="*/ 19 h 961"/>
              <a:gd name="T18" fmla="*/ 522 w 1250"/>
              <a:gd name="T19" fmla="*/ 34 h 961"/>
              <a:gd name="T20" fmla="*/ 569 w 1250"/>
              <a:gd name="T21" fmla="*/ 57 h 961"/>
              <a:gd name="T22" fmla="*/ 609 w 1250"/>
              <a:gd name="T23" fmla="*/ 84 h 961"/>
              <a:gd name="T24" fmla="*/ 642 w 1250"/>
              <a:gd name="T25" fmla="*/ 116 h 961"/>
              <a:gd name="T26" fmla="*/ 667 w 1250"/>
              <a:gd name="T27" fmla="*/ 152 h 961"/>
              <a:gd name="T28" fmla="*/ 686 w 1250"/>
              <a:gd name="T29" fmla="*/ 192 h 961"/>
              <a:gd name="T30" fmla="*/ 698 w 1250"/>
              <a:gd name="T31" fmla="*/ 235 h 961"/>
              <a:gd name="T32" fmla="*/ 703 w 1250"/>
              <a:gd name="T33" fmla="*/ 281 h 961"/>
              <a:gd name="T34" fmla="*/ 702 w 1250"/>
              <a:gd name="T35" fmla="*/ 334 h 961"/>
              <a:gd name="T36" fmla="*/ 696 w 1250"/>
              <a:gd name="T37" fmla="*/ 371 h 961"/>
              <a:gd name="T38" fmla="*/ 686 w 1250"/>
              <a:gd name="T39" fmla="*/ 406 h 961"/>
              <a:gd name="T40" fmla="*/ 673 w 1250"/>
              <a:gd name="T41" fmla="*/ 439 h 961"/>
              <a:gd name="T42" fmla="*/ 656 w 1250"/>
              <a:gd name="T43" fmla="*/ 470 h 961"/>
              <a:gd name="T44" fmla="*/ 635 w 1250"/>
              <a:gd name="T45" fmla="*/ 498 h 961"/>
              <a:gd name="T46" fmla="*/ 609 w 1250"/>
              <a:gd name="T47" fmla="*/ 524 h 961"/>
              <a:gd name="T48" fmla="*/ 581 w 1250"/>
              <a:gd name="T49" fmla="*/ 545 h 961"/>
              <a:gd name="T50" fmla="*/ 549 w 1250"/>
              <a:gd name="T51" fmla="*/ 564 h 961"/>
              <a:gd name="T52" fmla="*/ 514 w 1250"/>
              <a:gd name="T53" fmla="*/ 578 h 961"/>
              <a:gd name="T54" fmla="*/ 239 w 1250"/>
              <a:gd name="T55" fmla="*/ 187 h 961"/>
              <a:gd name="T56" fmla="*/ 347 w 1250"/>
              <a:gd name="T57" fmla="*/ 432 h 961"/>
              <a:gd name="T58" fmla="*/ 377 w 1250"/>
              <a:gd name="T59" fmla="*/ 429 h 961"/>
              <a:gd name="T60" fmla="*/ 401 w 1250"/>
              <a:gd name="T61" fmla="*/ 423 h 961"/>
              <a:gd name="T62" fmla="*/ 420 w 1250"/>
              <a:gd name="T63" fmla="*/ 414 h 961"/>
              <a:gd name="T64" fmla="*/ 436 w 1250"/>
              <a:gd name="T65" fmla="*/ 403 h 961"/>
              <a:gd name="T66" fmla="*/ 449 w 1250"/>
              <a:gd name="T67" fmla="*/ 390 h 961"/>
              <a:gd name="T68" fmla="*/ 458 w 1250"/>
              <a:gd name="T69" fmla="*/ 376 h 961"/>
              <a:gd name="T70" fmla="*/ 468 w 1250"/>
              <a:gd name="T71" fmla="*/ 350 h 961"/>
              <a:gd name="T72" fmla="*/ 473 w 1250"/>
              <a:gd name="T73" fmla="*/ 319 h 961"/>
              <a:gd name="T74" fmla="*/ 471 w 1250"/>
              <a:gd name="T75" fmla="*/ 288 h 961"/>
              <a:gd name="T76" fmla="*/ 463 w 1250"/>
              <a:gd name="T77" fmla="*/ 262 h 961"/>
              <a:gd name="T78" fmla="*/ 455 w 1250"/>
              <a:gd name="T79" fmla="*/ 247 h 961"/>
              <a:gd name="T80" fmla="*/ 440 w 1250"/>
              <a:gd name="T81" fmla="*/ 228 h 961"/>
              <a:gd name="T82" fmla="*/ 421 w 1250"/>
              <a:gd name="T83" fmla="*/ 211 h 961"/>
              <a:gd name="T84" fmla="*/ 403 w 1250"/>
              <a:gd name="T85" fmla="*/ 201 h 961"/>
              <a:gd name="T86" fmla="*/ 383 w 1250"/>
              <a:gd name="T87" fmla="*/ 194 h 961"/>
              <a:gd name="T88" fmla="*/ 359 w 1250"/>
              <a:gd name="T89" fmla="*/ 189 h 961"/>
              <a:gd name="T90" fmla="*/ 239 w 1250"/>
              <a:gd name="T91" fmla="*/ 187 h 96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</a:cxnLst>
            <a:rect l="0" t="0" r="r" b="b"/>
            <a:pathLst>
              <a:path w="1250" h="961">
                <a:moveTo>
                  <a:pt x="1250" y="0"/>
                </a:moveTo>
                <a:lnTo>
                  <a:pt x="1250" y="228"/>
                </a:lnTo>
                <a:lnTo>
                  <a:pt x="1052" y="228"/>
                </a:lnTo>
                <a:lnTo>
                  <a:pt x="1052" y="961"/>
                </a:lnTo>
                <a:lnTo>
                  <a:pt x="822" y="961"/>
                </a:lnTo>
                <a:lnTo>
                  <a:pt x="822" y="228"/>
                </a:lnTo>
                <a:lnTo>
                  <a:pt x="656" y="0"/>
                </a:lnTo>
                <a:lnTo>
                  <a:pt x="1250" y="0"/>
                </a:lnTo>
                <a:close/>
                <a:moveTo>
                  <a:pt x="0" y="733"/>
                </a:moveTo>
                <a:lnTo>
                  <a:pt x="230" y="733"/>
                </a:lnTo>
                <a:lnTo>
                  <a:pt x="230" y="961"/>
                </a:lnTo>
                <a:lnTo>
                  <a:pt x="0" y="961"/>
                </a:lnTo>
                <a:lnTo>
                  <a:pt x="0" y="733"/>
                </a:lnTo>
                <a:close/>
                <a:moveTo>
                  <a:pt x="488" y="585"/>
                </a:moveTo>
                <a:lnTo>
                  <a:pt x="753" y="961"/>
                </a:lnTo>
                <a:lnTo>
                  <a:pt x="496" y="961"/>
                </a:lnTo>
                <a:lnTo>
                  <a:pt x="11" y="271"/>
                </a:lnTo>
                <a:lnTo>
                  <a:pt x="11" y="0"/>
                </a:lnTo>
                <a:lnTo>
                  <a:pt x="309" y="0"/>
                </a:lnTo>
                <a:lnTo>
                  <a:pt x="335" y="0"/>
                </a:lnTo>
                <a:lnTo>
                  <a:pt x="359" y="1"/>
                </a:lnTo>
                <a:lnTo>
                  <a:pt x="383" y="3"/>
                </a:lnTo>
                <a:lnTo>
                  <a:pt x="405" y="5"/>
                </a:lnTo>
                <a:lnTo>
                  <a:pt x="427" y="9"/>
                </a:lnTo>
                <a:lnTo>
                  <a:pt x="448" y="12"/>
                </a:lnTo>
                <a:lnTo>
                  <a:pt x="468" y="17"/>
                </a:lnTo>
                <a:lnTo>
                  <a:pt x="477" y="19"/>
                </a:lnTo>
                <a:lnTo>
                  <a:pt x="487" y="22"/>
                </a:lnTo>
                <a:lnTo>
                  <a:pt x="505" y="28"/>
                </a:lnTo>
                <a:lnTo>
                  <a:pt x="522" y="34"/>
                </a:lnTo>
                <a:lnTo>
                  <a:pt x="539" y="41"/>
                </a:lnTo>
                <a:lnTo>
                  <a:pt x="554" y="49"/>
                </a:lnTo>
                <a:lnTo>
                  <a:pt x="569" y="57"/>
                </a:lnTo>
                <a:lnTo>
                  <a:pt x="583" y="66"/>
                </a:lnTo>
                <a:lnTo>
                  <a:pt x="596" y="75"/>
                </a:lnTo>
                <a:lnTo>
                  <a:pt x="609" y="84"/>
                </a:lnTo>
                <a:lnTo>
                  <a:pt x="620" y="95"/>
                </a:lnTo>
                <a:lnTo>
                  <a:pt x="632" y="105"/>
                </a:lnTo>
                <a:lnTo>
                  <a:pt x="642" y="116"/>
                </a:lnTo>
                <a:lnTo>
                  <a:pt x="651" y="128"/>
                </a:lnTo>
                <a:lnTo>
                  <a:pt x="660" y="140"/>
                </a:lnTo>
                <a:lnTo>
                  <a:pt x="667" y="152"/>
                </a:lnTo>
                <a:lnTo>
                  <a:pt x="674" y="165"/>
                </a:lnTo>
                <a:lnTo>
                  <a:pt x="681" y="179"/>
                </a:lnTo>
                <a:lnTo>
                  <a:pt x="686" y="192"/>
                </a:lnTo>
                <a:lnTo>
                  <a:pt x="691" y="206"/>
                </a:lnTo>
                <a:lnTo>
                  <a:pt x="695" y="220"/>
                </a:lnTo>
                <a:lnTo>
                  <a:pt x="698" y="235"/>
                </a:lnTo>
                <a:lnTo>
                  <a:pt x="700" y="250"/>
                </a:lnTo>
                <a:lnTo>
                  <a:pt x="702" y="265"/>
                </a:lnTo>
                <a:lnTo>
                  <a:pt x="703" y="281"/>
                </a:lnTo>
                <a:lnTo>
                  <a:pt x="704" y="296"/>
                </a:lnTo>
                <a:lnTo>
                  <a:pt x="703" y="322"/>
                </a:lnTo>
                <a:lnTo>
                  <a:pt x="702" y="334"/>
                </a:lnTo>
                <a:lnTo>
                  <a:pt x="700" y="347"/>
                </a:lnTo>
                <a:lnTo>
                  <a:pt x="698" y="359"/>
                </a:lnTo>
                <a:lnTo>
                  <a:pt x="696" y="371"/>
                </a:lnTo>
                <a:lnTo>
                  <a:pt x="693" y="383"/>
                </a:lnTo>
                <a:lnTo>
                  <a:pt x="690" y="395"/>
                </a:lnTo>
                <a:lnTo>
                  <a:pt x="686" y="406"/>
                </a:lnTo>
                <a:lnTo>
                  <a:pt x="682" y="418"/>
                </a:lnTo>
                <a:lnTo>
                  <a:pt x="678" y="429"/>
                </a:lnTo>
                <a:lnTo>
                  <a:pt x="673" y="439"/>
                </a:lnTo>
                <a:lnTo>
                  <a:pt x="667" y="450"/>
                </a:lnTo>
                <a:lnTo>
                  <a:pt x="662" y="460"/>
                </a:lnTo>
                <a:lnTo>
                  <a:pt x="656" y="470"/>
                </a:lnTo>
                <a:lnTo>
                  <a:pt x="649" y="480"/>
                </a:lnTo>
                <a:lnTo>
                  <a:pt x="642" y="489"/>
                </a:lnTo>
                <a:lnTo>
                  <a:pt x="635" y="498"/>
                </a:lnTo>
                <a:lnTo>
                  <a:pt x="627" y="507"/>
                </a:lnTo>
                <a:lnTo>
                  <a:pt x="618" y="516"/>
                </a:lnTo>
                <a:lnTo>
                  <a:pt x="609" y="524"/>
                </a:lnTo>
                <a:lnTo>
                  <a:pt x="600" y="531"/>
                </a:lnTo>
                <a:lnTo>
                  <a:pt x="591" y="539"/>
                </a:lnTo>
                <a:lnTo>
                  <a:pt x="581" y="545"/>
                </a:lnTo>
                <a:lnTo>
                  <a:pt x="571" y="552"/>
                </a:lnTo>
                <a:lnTo>
                  <a:pt x="560" y="558"/>
                </a:lnTo>
                <a:lnTo>
                  <a:pt x="549" y="564"/>
                </a:lnTo>
                <a:lnTo>
                  <a:pt x="538" y="569"/>
                </a:lnTo>
                <a:lnTo>
                  <a:pt x="526" y="574"/>
                </a:lnTo>
                <a:lnTo>
                  <a:pt x="514" y="578"/>
                </a:lnTo>
                <a:lnTo>
                  <a:pt x="501" y="582"/>
                </a:lnTo>
                <a:lnTo>
                  <a:pt x="488" y="585"/>
                </a:lnTo>
                <a:close/>
                <a:moveTo>
                  <a:pt x="239" y="187"/>
                </a:moveTo>
                <a:lnTo>
                  <a:pt x="239" y="432"/>
                </a:lnTo>
                <a:lnTo>
                  <a:pt x="337" y="432"/>
                </a:lnTo>
                <a:lnTo>
                  <a:pt x="347" y="432"/>
                </a:lnTo>
                <a:lnTo>
                  <a:pt x="357" y="431"/>
                </a:lnTo>
                <a:lnTo>
                  <a:pt x="367" y="430"/>
                </a:lnTo>
                <a:lnTo>
                  <a:pt x="377" y="429"/>
                </a:lnTo>
                <a:lnTo>
                  <a:pt x="385" y="427"/>
                </a:lnTo>
                <a:lnTo>
                  <a:pt x="393" y="425"/>
                </a:lnTo>
                <a:lnTo>
                  <a:pt x="401" y="423"/>
                </a:lnTo>
                <a:lnTo>
                  <a:pt x="408" y="420"/>
                </a:lnTo>
                <a:lnTo>
                  <a:pt x="414" y="417"/>
                </a:lnTo>
                <a:lnTo>
                  <a:pt x="420" y="414"/>
                </a:lnTo>
                <a:lnTo>
                  <a:pt x="426" y="411"/>
                </a:lnTo>
                <a:lnTo>
                  <a:pt x="431" y="407"/>
                </a:lnTo>
                <a:lnTo>
                  <a:pt x="436" y="403"/>
                </a:lnTo>
                <a:lnTo>
                  <a:pt x="441" y="399"/>
                </a:lnTo>
                <a:lnTo>
                  <a:pt x="445" y="395"/>
                </a:lnTo>
                <a:lnTo>
                  <a:pt x="449" y="390"/>
                </a:lnTo>
                <a:lnTo>
                  <a:pt x="452" y="386"/>
                </a:lnTo>
                <a:lnTo>
                  <a:pt x="455" y="381"/>
                </a:lnTo>
                <a:lnTo>
                  <a:pt x="458" y="376"/>
                </a:lnTo>
                <a:lnTo>
                  <a:pt x="461" y="371"/>
                </a:lnTo>
                <a:lnTo>
                  <a:pt x="465" y="361"/>
                </a:lnTo>
                <a:lnTo>
                  <a:pt x="468" y="350"/>
                </a:lnTo>
                <a:lnTo>
                  <a:pt x="471" y="340"/>
                </a:lnTo>
                <a:lnTo>
                  <a:pt x="472" y="329"/>
                </a:lnTo>
                <a:lnTo>
                  <a:pt x="473" y="319"/>
                </a:lnTo>
                <a:lnTo>
                  <a:pt x="473" y="308"/>
                </a:lnTo>
                <a:lnTo>
                  <a:pt x="473" y="298"/>
                </a:lnTo>
                <a:lnTo>
                  <a:pt x="471" y="288"/>
                </a:lnTo>
                <a:lnTo>
                  <a:pt x="469" y="278"/>
                </a:lnTo>
                <a:lnTo>
                  <a:pt x="465" y="267"/>
                </a:lnTo>
                <a:lnTo>
                  <a:pt x="463" y="262"/>
                </a:lnTo>
                <a:lnTo>
                  <a:pt x="460" y="257"/>
                </a:lnTo>
                <a:lnTo>
                  <a:pt x="458" y="252"/>
                </a:lnTo>
                <a:lnTo>
                  <a:pt x="455" y="247"/>
                </a:lnTo>
                <a:lnTo>
                  <a:pt x="448" y="237"/>
                </a:lnTo>
                <a:lnTo>
                  <a:pt x="444" y="232"/>
                </a:lnTo>
                <a:lnTo>
                  <a:pt x="440" y="228"/>
                </a:lnTo>
                <a:lnTo>
                  <a:pt x="436" y="223"/>
                </a:lnTo>
                <a:lnTo>
                  <a:pt x="431" y="219"/>
                </a:lnTo>
                <a:lnTo>
                  <a:pt x="421" y="211"/>
                </a:lnTo>
                <a:lnTo>
                  <a:pt x="415" y="208"/>
                </a:lnTo>
                <a:lnTo>
                  <a:pt x="409" y="204"/>
                </a:lnTo>
                <a:lnTo>
                  <a:pt x="403" y="201"/>
                </a:lnTo>
                <a:lnTo>
                  <a:pt x="397" y="199"/>
                </a:lnTo>
                <a:lnTo>
                  <a:pt x="390" y="196"/>
                </a:lnTo>
                <a:lnTo>
                  <a:pt x="383" y="194"/>
                </a:lnTo>
                <a:lnTo>
                  <a:pt x="375" y="192"/>
                </a:lnTo>
                <a:lnTo>
                  <a:pt x="367" y="190"/>
                </a:lnTo>
                <a:lnTo>
                  <a:pt x="359" y="189"/>
                </a:lnTo>
                <a:lnTo>
                  <a:pt x="351" y="188"/>
                </a:lnTo>
                <a:lnTo>
                  <a:pt x="333" y="187"/>
                </a:lnTo>
                <a:lnTo>
                  <a:pt x="239" y="187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Autofit/>
          </a:bodyPr>
          <a:lstStyle/>
          <a:p>
            <a:endParaRPr lang="fi-FI" noProof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525943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Väliotsikko Kuvalla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12">
            <a:extLst>
              <a:ext uri="{FF2B5EF4-FFF2-40B4-BE49-F238E27FC236}">
                <a16:creationId xmlns:a16="http://schemas.microsoft.com/office/drawing/2014/main" id="{B2B6860F-B462-3395-0D42-1D6C858E9F40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0" y="0"/>
            <a:ext cx="12192000" cy="6858000"/>
          </a:xfrm>
          <a:solidFill>
            <a:schemeClr val="tx2"/>
          </a:solidFill>
        </p:spPr>
        <p:txBody>
          <a:bodyPr/>
          <a:lstStyle>
            <a:lvl1pPr marL="0" indent="0">
              <a:buFontTx/>
              <a:buNone/>
              <a:defRPr sz="1000"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Tx/>
              <a:buFontTx/>
              <a:buNone/>
              <a:tabLst/>
              <a:defRPr/>
            </a:pPr>
            <a:r>
              <a:rPr lang="en-GB" dirty="0" err="1"/>
              <a:t>Lisää</a:t>
            </a:r>
            <a:r>
              <a:rPr lang="en-GB" dirty="0"/>
              <a:t> </a:t>
            </a:r>
            <a:r>
              <a:rPr lang="en-GB" dirty="0" err="1"/>
              <a:t>kuva</a:t>
            </a:r>
            <a:endParaRPr lang="en-GB" dirty="0"/>
          </a:p>
          <a:p>
            <a:endParaRPr lang="en-GB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C997B08-CDC0-D9DA-023C-33EB242458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9CCAF36-9FD4-44AB-9266-7472BDC5FEFE}" type="datetime1">
              <a:rPr lang="fi-FI" noProof="0" smtClean="0"/>
              <a:t>14.10.2025</a:t>
            </a:fld>
            <a:endParaRPr lang="fi-FI" noProof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846E968-BF71-89AA-C26E-10EFAEEEC9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 noProof="0"/>
              <a:t>© Rakennusteollisuus RT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98EEA2C-E894-50CC-1D3C-CCAA51AAE9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FD61EF7-2460-4EE9-A031-27FEBC4F9A95}" type="slidenum">
              <a:rPr lang="fi-FI" noProof="0" smtClean="0"/>
              <a:pPr/>
              <a:t>‹#›</a:t>
            </a:fld>
            <a:endParaRPr lang="fi-FI" noProof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0DBC2BCA-6E98-D0FC-A4D9-2479036B5BE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00150" y="2060575"/>
            <a:ext cx="9792394" cy="738664"/>
          </a:xfrm>
        </p:spPr>
        <p:txBody>
          <a:bodyPr anchor="t" anchorCtr="0">
            <a:spAutoFit/>
          </a:bodyPr>
          <a:lstStyle>
            <a:lvl1pPr algn="l">
              <a:defRPr sz="4800">
                <a:solidFill>
                  <a:schemeClr val="bg1"/>
                </a:solidFill>
              </a:defRPr>
            </a:lvl1pPr>
          </a:lstStyle>
          <a:p>
            <a:r>
              <a:rPr lang="fi-FI" noProof="0"/>
              <a:t>Muokkaa ots. perustyyl. napsautt.</a:t>
            </a:r>
          </a:p>
        </p:txBody>
      </p:sp>
      <p:sp>
        <p:nvSpPr>
          <p:cNvPr id="8" name="Subtitle 2">
            <a:extLst>
              <a:ext uri="{FF2B5EF4-FFF2-40B4-BE49-F238E27FC236}">
                <a16:creationId xmlns:a16="http://schemas.microsoft.com/office/drawing/2014/main" id="{64CB5395-4AF2-9EE9-D682-4F6C29D9E16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00150" y="3861048"/>
            <a:ext cx="9791700" cy="1512168"/>
          </a:xfrm>
        </p:spPr>
        <p:txBody>
          <a:bodyPr/>
          <a:lstStyle>
            <a:lvl1pPr marL="0" indent="0" algn="l">
              <a:buNone/>
              <a:defRPr sz="28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 noProof="0"/>
              <a:t>Muokkaa alaotsikon perustyyliä napsautt.</a:t>
            </a:r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8920EF67-855D-61E4-6831-B4B8E192566A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11503213" y="6308625"/>
            <a:ext cx="280800" cy="216000"/>
          </a:xfrm>
          <a:blipFill>
            <a:blip r:embed="rId2"/>
            <a:stretch>
              <a:fillRect/>
            </a:stretch>
          </a:blipFill>
        </p:spPr>
        <p:txBody>
          <a:bodyPr/>
          <a:lstStyle>
            <a:lvl1pPr>
              <a:defRPr sz="100">
                <a:noFill/>
              </a:defRPr>
            </a:lvl1pPr>
          </a:lstStyle>
          <a:p>
            <a:pPr lvl="0"/>
            <a:r>
              <a:rPr lang="fi-FI"/>
              <a:t>Muokkaa tekstin perustyylejä napsauttamalla</a:t>
            </a:r>
          </a:p>
        </p:txBody>
      </p:sp>
    </p:spTree>
    <p:extLst>
      <p:ext uri="{BB962C8B-B14F-4D97-AF65-F5344CB8AC3E}">
        <p14:creationId xmlns:p14="http://schemas.microsoft.com/office/powerpoint/2010/main" val="1675582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loitusdia 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C89437-0A9F-6907-E834-ECE3DB62516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00150" y="2060575"/>
            <a:ext cx="9791700" cy="2304529"/>
          </a:xfrm>
        </p:spPr>
        <p:txBody>
          <a:bodyPr anchor="t" anchorCtr="0"/>
          <a:lstStyle>
            <a:lvl1pPr algn="l">
              <a:defRPr sz="4800">
                <a:solidFill>
                  <a:schemeClr val="bg1"/>
                </a:solidFill>
              </a:defRPr>
            </a:lvl1pPr>
          </a:lstStyle>
          <a:p>
            <a:r>
              <a:rPr lang="fi-FI" noProof="0"/>
              <a:t>Muokkaa ots. perustyyl. napsautt.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BA9B7E5-3139-76AA-C2C3-60620F1D9B4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00150" y="4509120"/>
            <a:ext cx="9791700" cy="864096"/>
          </a:xfrm>
        </p:spPr>
        <p:txBody>
          <a:bodyPr/>
          <a:lstStyle>
            <a:lvl1pPr marL="0" indent="0" algn="l">
              <a:buNone/>
              <a:defRPr sz="28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 noProof="0"/>
              <a:t>Muokkaa alaotsikon perustyyliä napsautt.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9898F4D-E89B-8263-EB37-8F8B305D43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23147014-61DF-4F1C-895F-1CED0D384E1B}" type="datetime1">
              <a:rPr lang="fi-FI" noProof="0" smtClean="0"/>
              <a:t>14.10.2025</a:t>
            </a:fld>
            <a:endParaRPr lang="fi-FI" noProof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EAB5C31-D7B7-0A4A-9FF1-A8910751F7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 noProof="0"/>
              <a:t>© Rakennusteollisuus RT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2B9B765-A518-625F-2D82-59131FF13D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DFD61EF7-2460-4EE9-A031-27FEBC4F9A95}" type="slidenum">
              <a:rPr lang="fi-FI" noProof="0" smtClean="0"/>
              <a:pPr/>
              <a:t>‹#›</a:t>
            </a:fld>
            <a:endParaRPr lang="fi-FI" noProof="0"/>
          </a:p>
        </p:txBody>
      </p:sp>
      <p:sp>
        <p:nvSpPr>
          <p:cNvPr id="7" name="Freeform 5">
            <a:extLst>
              <a:ext uri="{FF2B5EF4-FFF2-40B4-BE49-F238E27FC236}">
                <a16:creationId xmlns:a16="http://schemas.microsoft.com/office/drawing/2014/main" id="{5CD5646D-347F-0693-85B7-82EEFAEE1F74}"/>
              </a:ext>
            </a:extLst>
          </p:cNvPr>
          <p:cNvSpPr>
            <a:spLocks noChangeAspect="1" noEditPoints="1"/>
          </p:cNvSpPr>
          <p:nvPr userDrawn="1"/>
        </p:nvSpPr>
        <p:spPr bwMode="auto">
          <a:xfrm>
            <a:off x="407368" y="333375"/>
            <a:ext cx="2325003" cy="504000"/>
          </a:xfrm>
          <a:custGeom>
            <a:avLst/>
            <a:gdLst>
              <a:gd name="T0" fmla="*/ 11 w 4507"/>
              <a:gd name="T1" fmla="*/ 18 h 1954"/>
              <a:gd name="T2" fmla="*/ 659 w 4507"/>
              <a:gd name="T3" fmla="*/ 297 h 1954"/>
              <a:gd name="T4" fmla="*/ 666 w 4507"/>
              <a:gd name="T5" fmla="*/ 916 h 1954"/>
              <a:gd name="T6" fmla="*/ 347 w 4507"/>
              <a:gd name="T7" fmla="*/ 880 h 1954"/>
              <a:gd name="T8" fmla="*/ 471 w 4507"/>
              <a:gd name="T9" fmla="*/ 675 h 1954"/>
              <a:gd name="T10" fmla="*/ 375 w 4507"/>
              <a:gd name="T11" fmla="*/ 401 h 1954"/>
              <a:gd name="T12" fmla="*/ 1722 w 4507"/>
              <a:gd name="T13" fmla="*/ 26 h 1954"/>
              <a:gd name="T14" fmla="*/ 1804 w 4507"/>
              <a:gd name="T15" fmla="*/ 309 h 1954"/>
              <a:gd name="T16" fmla="*/ 1741 w 4507"/>
              <a:gd name="T17" fmla="*/ 269 h 1954"/>
              <a:gd name="T18" fmla="*/ 1854 w 4507"/>
              <a:gd name="T19" fmla="*/ 788 h 1954"/>
              <a:gd name="T20" fmla="*/ 2410 w 4507"/>
              <a:gd name="T21" fmla="*/ 18 h 1954"/>
              <a:gd name="T22" fmla="*/ 3053 w 4507"/>
              <a:gd name="T23" fmla="*/ 553 h 1954"/>
              <a:gd name="T24" fmla="*/ 3419 w 4507"/>
              <a:gd name="T25" fmla="*/ 539 h 1954"/>
              <a:gd name="T26" fmla="*/ 3595 w 4507"/>
              <a:gd name="T27" fmla="*/ 659 h 1954"/>
              <a:gd name="T28" fmla="*/ 3699 w 4507"/>
              <a:gd name="T29" fmla="*/ 697 h 1954"/>
              <a:gd name="T30" fmla="*/ 3842 w 4507"/>
              <a:gd name="T31" fmla="*/ 595 h 1954"/>
              <a:gd name="T32" fmla="*/ 3700 w 4507"/>
              <a:gd name="T33" fmla="*/ 806 h 1954"/>
              <a:gd name="T34" fmla="*/ 3943 w 4507"/>
              <a:gd name="T35" fmla="*/ 725 h 1954"/>
              <a:gd name="T36" fmla="*/ 4018 w 4507"/>
              <a:gd name="T37" fmla="*/ 689 h 1954"/>
              <a:gd name="T38" fmla="*/ 4124 w 4507"/>
              <a:gd name="T39" fmla="*/ 581 h 1954"/>
              <a:gd name="T40" fmla="*/ 3931 w 4507"/>
              <a:gd name="T41" fmla="*/ 269 h 1954"/>
              <a:gd name="T42" fmla="*/ 4017 w 4507"/>
              <a:gd name="T43" fmla="*/ 6 h 1954"/>
              <a:gd name="T44" fmla="*/ 4117 w 4507"/>
              <a:gd name="T45" fmla="*/ 228 h 1954"/>
              <a:gd name="T46" fmla="*/ 4005 w 4507"/>
              <a:gd name="T47" fmla="*/ 134 h 1954"/>
              <a:gd name="T48" fmla="*/ 4123 w 4507"/>
              <a:gd name="T49" fmla="*/ 383 h 1954"/>
              <a:gd name="T50" fmla="*/ 4174 w 4507"/>
              <a:gd name="T51" fmla="*/ 697 h 1954"/>
              <a:gd name="T52" fmla="*/ 1767 w 4507"/>
              <a:gd name="T53" fmla="*/ 1273 h 1954"/>
              <a:gd name="T54" fmla="*/ 2197 w 4507"/>
              <a:gd name="T55" fmla="*/ 1926 h 1954"/>
              <a:gd name="T56" fmla="*/ 2114 w 4507"/>
              <a:gd name="T57" fmla="*/ 1551 h 1954"/>
              <a:gd name="T58" fmla="*/ 2226 w 4507"/>
              <a:gd name="T59" fmla="*/ 1156 h 1954"/>
              <a:gd name="T60" fmla="*/ 2385 w 4507"/>
              <a:gd name="T61" fmla="*/ 1313 h 1954"/>
              <a:gd name="T62" fmla="*/ 2373 w 4507"/>
              <a:gd name="T63" fmla="*/ 1834 h 1954"/>
              <a:gd name="T64" fmla="*/ 2227 w 4507"/>
              <a:gd name="T65" fmla="*/ 1271 h 1954"/>
              <a:gd name="T66" fmla="*/ 2192 w 4507"/>
              <a:gd name="T67" fmla="*/ 1738 h 1954"/>
              <a:gd name="T68" fmla="*/ 2323 w 4507"/>
              <a:gd name="T69" fmla="*/ 1760 h 1954"/>
              <a:gd name="T70" fmla="*/ 2273 w 4507"/>
              <a:gd name="T71" fmla="*/ 1259 h 1954"/>
              <a:gd name="T72" fmla="*/ 3321 w 4507"/>
              <a:gd name="T73" fmla="*/ 1954 h 1954"/>
              <a:gd name="T74" fmla="*/ 3265 w 4507"/>
              <a:gd name="T75" fmla="*/ 1693 h 1954"/>
              <a:gd name="T76" fmla="*/ 3380 w 4507"/>
              <a:gd name="T77" fmla="*/ 1832 h 1954"/>
              <a:gd name="T78" fmla="*/ 3369 w 4507"/>
              <a:gd name="T79" fmla="*/ 1625 h 1954"/>
              <a:gd name="T80" fmla="*/ 3218 w 4507"/>
              <a:gd name="T81" fmla="*/ 1279 h 1954"/>
              <a:gd name="T82" fmla="*/ 3426 w 4507"/>
              <a:gd name="T83" fmla="*/ 1198 h 1954"/>
              <a:gd name="T84" fmla="*/ 3370 w 4507"/>
              <a:gd name="T85" fmla="*/ 1265 h 1954"/>
              <a:gd name="T86" fmla="*/ 3279 w 4507"/>
              <a:gd name="T87" fmla="*/ 1379 h 1954"/>
              <a:gd name="T88" fmla="*/ 3471 w 4507"/>
              <a:gd name="T89" fmla="*/ 1675 h 1954"/>
              <a:gd name="T90" fmla="*/ 3381 w 4507"/>
              <a:gd name="T91" fmla="*/ 1946 h 1954"/>
              <a:gd name="T92" fmla="*/ 3620 w 4507"/>
              <a:gd name="T93" fmla="*/ 1772 h 1954"/>
              <a:gd name="T94" fmla="*/ 3736 w 4507"/>
              <a:gd name="T95" fmla="*/ 1772 h 1954"/>
              <a:gd name="T96" fmla="*/ 3756 w 4507"/>
              <a:gd name="T97" fmla="*/ 1914 h 1954"/>
              <a:gd name="T98" fmla="*/ 3915 w 4507"/>
              <a:gd name="T99" fmla="*/ 1828 h 1954"/>
              <a:gd name="T100" fmla="*/ 4005 w 4507"/>
              <a:gd name="T101" fmla="*/ 1838 h 1954"/>
              <a:gd name="T102" fmla="*/ 4160 w 4507"/>
              <a:gd name="T103" fmla="*/ 1697 h 1954"/>
              <a:gd name="T104" fmla="*/ 4039 w 4507"/>
              <a:gd name="T105" fmla="*/ 1954 h 1954"/>
              <a:gd name="T106" fmla="*/ 4268 w 4507"/>
              <a:gd name="T107" fmla="*/ 1888 h 1954"/>
              <a:gd name="T108" fmla="*/ 4324 w 4507"/>
              <a:gd name="T109" fmla="*/ 1824 h 1954"/>
              <a:gd name="T110" fmla="*/ 4442 w 4507"/>
              <a:gd name="T111" fmla="*/ 1752 h 1954"/>
              <a:gd name="T112" fmla="*/ 4255 w 4507"/>
              <a:gd name="T113" fmla="*/ 1447 h 1954"/>
              <a:gd name="T114" fmla="*/ 4311 w 4507"/>
              <a:gd name="T115" fmla="*/ 1166 h 1954"/>
              <a:gd name="T116" fmla="*/ 4497 w 4507"/>
              <a:gd name="T117" fmla="*/ 1331 h 1954"/>
              <a:gd name="T118" fmla="*/ 4336 w 4507"/>
              <a:gd name="T119" fmla="*/ 1267 h 1954"/>
              <a:gd name="T120" fmla="*/ 4359 w 4507"/>
              <a:gd name="T121" fmla="*/ 1457 h 1954"/>
              <a:gd name="T122" fmla="*/ 4499 w 4507"/>
              <a:gd name="T123" fmla="*/ 1814 h 19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4507" h="1954">
                <a:moveTo>
                  <a:pt x="4307" y="327"/>
                </a:moveTo>
                <a:lnTo>
                  <a:pt x="4377" y="327"/>
                </a:lnTo>
                <a:lnTo>
                  <a:pt x="4377" y="463"/>
                </a:lnTo>
                <a:lnTo>
                  <a:pt x="4307" y="463"/>
                </a:lnTo>
                <a:lnTo>
                  <a:pt x="4307" y="327"/>
                </a:lnTo>
                <a:close/>
                <a:moveTo>
                  <a:pt x="1248" y="18"/>
                </a:moveTo>
                <a:lnTo>
                  <a:pt x="1248" y="473"/>
                </a:lnTo>
                <a:lnTo>
                  <a:pt x="1051" y="473"/>
                </a:lnTo>
                <a:lnTo>
                  <a:pt x="1051" y="1936"/>
                </a:lnTo>
                <a:lnTo>
                  <a:pt x="821" y="1936"/>
                </a:lnTo>
                <a:lnTo>
                  <a:pt x="821" y="473"/>
                </a:lnTo>
                <a:lnTo>
                  <a:pt x="655" y="18"/>
                </a:lnTo>
                <a:lnTo>
                  <a:pt x="1248" y="18"/>
                </a:lnTo>
                <a:close/>
                <a:moveTo>
                  <a:pt x="0" y="1481"/>
                </a:moveTo>
                <a:lnTo>
                  <a:pt x="230" y="1481"/>
                </a:lnTo>
                <a:lnTo>
                  <a:pt x="230" y="1936"/>
                </a:lnTo>
                <a:lnTo>
                  <a:pt x="0" y="1936"/>
                </a:lnTo>
                <a:lnTo>
                  <a:pt x="0" y="1481"/>
                </a:lnTo>
                <a:close/>
                <a:moveTo>
                  <a:pt x="487" y="1186"/>
                </a:moveTo>
                <a:lnTo>
                  <a:pt x="752" y="1936"/>
                </a:lnTo>
                <a:lnTo>
                  <a:pt x="495" y="1936"/>
                </a:lnTo>
                <a:lnTo>
                  <a:pt x="11" y="559"/>
                </a:lnTo>
                <a:lnTo>
                  <a:pt x="11" y="18"/>
                </a:lnTo>
                <a:lnTo>
                  <a:pt x="309" y="18"/>
                </a:lnTo>
                <a:lnTo>
                  <a:pt x="335" y="18"/>
                </a:lnTo>
                <a:lnTo>
                  <a:pt x="359" y="20"/>
                </a:lnTo>
                <a:lnTo>
                  <a:pt x="382" y="24"/>
                </a:lnTo>
                <a:lnTo>
                  <a:pt x="404" y="30"/>
                </a:lnTo>
                <a:lnTo>
                  <a:pt x="426" y="36"/>
                </a:lnTo>
                <a:lnTo>
                  <a:pt x="447" y="44"/>
                </a:lnTo>
                <a:lnTo>
                  <a:pt x="467" y="52"/>
                </a:lnTo>
                <a:lnTo>
                  <a:pt x="476" y="58"/>
                </a:lnTo>
                <a:lnTo>
                  <a:pt x="486" y="62"/>
                </a:lnTo>
                <a:lnTo>
                  <a:pt x="504" y="74"/>
                </a:lnTo>
                <a:lnTo>
                  <a:pt x="521" y="88"/>
                </a:lnTo>
                <a:lnTo>
                  <a:pt x="538" y="102"/>
                </a:lnTo>
                <a:lnTo>
                  <a:pt x="553" y="116"/>
                </a:lnTo>
                <a:lnTo>
                  <a:pt x="569" y="132"/>
                </a:lnTo>
                <a:lnTo>
                  <a:pt x="583" y="150"/>
                </a:lnTo>
                <a:lnTo>
                  <a:pt x="596" y="168"/>
                </a:lnTo>
                <a:lnTo>
                  <a:pt x="609" y="188"/>
                </a:lnTo>
                <a:lnTo>
                  <a:pt x="620" y="208"/>
                </a:lnTo>
                <a:lnTo>
                  <a:pt x="631" y="230"/>
                </a:lnTo>
                <a:lnTo>
                  <a:pt x="641" y="251"/>
                </a:lnTo>
                <a:lnTo>
                  <a:pt x="650" y="273"/>
                </a:lnTo>
                <a:lnTo>
                  <a:pt x="659" y="297"/>
                </a:lnTo>
                <a:lnTo>
                  <a:pt x="666" y="323"/>
                </a:lnTo>
                <a:lnTo>
                  <a:pt x="673" y="349"/>
                </a:lnTo>
                <a:lnTo>
                  <a:pt x="680" y="375"/>
                </a:lnTo>
                <a:lnTo>
                  <a:pt x="685" y="401"/>
                </a:lnTo>
                <a:lnTo>
                  <a:pt x="690" y="429"/>
                </a:lnTo>
                <a:lnTo>
                  <a:pt x="694" y="459"/>
                </a:lnTo>
                <a:lnTo>
                  <a:pt x="697" y="487"/>
                </a:lnTo>
                <a:lnTo>
                  <a:pt x="699" y="517"/>
                </a:lnTo>
                <a:lnTo>
                  <a:pt x="701" y="547"/>
                </a:lnTo>
                <a:lnTo>
                  <a:pt x="702" y="579"/>
                </a:lnTo>
                <a:lnTo>
                  <a:pt x="703" y="611"/>
                </a:lnTo>
                <a:lnTo>
                  <a:pt x="702" y="661"/>
                </a:lnTo>
                <a:lnTo>
                  <a:pt x="701" y="687"/>
                </a:lnTo>
                <a:lnTo>
                  <a:pt x="699" y="711"/>
                </a:lnTo>
                <a:lnTo>
                  <a:pt x="697" y="735"/>
                </a:lnTo>
                <a:lnTo>
                  <a:pt x="695" y="758"/>
                </a:lnTo>
                <a:lnTo>
                  <a:pt x="692" y="782"/>
                </a:lnTo>
                <a:lnTo>
                  <a:pt x="689" y="806"/>
                </a:lnTo>
                <a:lnTo>
                  <a:pt x="685" y="830"/>
                </a:lnTo>
                <a:lnTo>
                  <a:pt x="681" y="852"/>
                </a:lnTo>
                <a:lnTo>
                  <a:pt x="677" y="874"/>
                </a:lnTo>
                <a:lnTo>
                  <a:pt x="672" y="896"/>
                </a:lnTo>
                <a:lnTo>
                  <a:pt x="666" y="916"/>
                </a:lnTo>
                <a:lnTo>
                  <a:pt x="661" y="938"/>
                </a:lnTo>
                <a:lnTo>
                  <a:pt x="655" y="958"/>
                </a:lnTo>
                <a:lnTo>
                  <a:pt x="648" y="976"/>
                </a:lnTo>
                <a:lnTo>
                  <a:pt x="641" y="996"/>
                </a:lnTo>
                <a:lnTo>
                  <a:pt x="634" y="1014"/>
                </a:lnTo>
                <a:lnTo>
                  <a:pt x="626" y="1030"/>
                </a:lnTo>
                <a:lnTo>
                  <a:pt x="618" y="1048"/>
                </a:lnTo>
                <a:lnTo>
                  <a:pt x="609" y="1064"/>
                </a:lnTo>
                <a:lnTo>
                  <a:pt x="600" y="1080"/>
                </a:lnTo>
                <a:lnTo>
                  <a:pt x="591" y="1094"/>
                </a:lnTo>
                <a:lnTo>
                  <a:pt x="581" y="1108"/>
                </a:lnTo>
                <a:lnTo>
                  <a:pt x="571" y="1120"/>
                </a:lnTo>
                <a:lnTo>
                  <a:pt x="559" y="1132"/>
                </a:lnTo>
                <a:lnTo>
                  <a:pt x="548" y="1144"/>
                </a:lnTo>
                <a:lnTo>
                  <a:pt x="537" y="1154"/>
                </a:lnTo>
                <a:lnTo>
                  <a:pt x="525" y="1164"/>
                </a:lnTo>
                <a:lnTo>
                  <a:pt x="513" y="1172"/>
                </a:lnTo>
                <a:lnTo>
                  <a:pt x="500" y="1180"/>
                </a:lnTo>
                <a:lnTo>
                  <a:pt x="487" y="1186"/>
                </a:lnTo>
                <a:close/>
                <a:moveTo>
                  <a:pt x="239" y="391"/>
                </a:moveTo>
                <a:lnTo>
                  <a:pt x="239" y="880"/>
                </a:lnTo>
                <a:lnTo>
                  <a:pt x="337" y="880"/>
                </a:lnTo>
                <a:lnTo>
                  <a:pt x="347" y="880"/>
                </a:lnTo>
                <a:lnTo>
                  <a:pt x="357" y="880"/>
                </a:lnTo>
                <a:lnTo>
                  <a:pt x="367" y="878"/>
                </a:lnTo>
                <a:lnTo>
                  <a:pt x="376" y="874"/>
                </a:lnTo>
                <a:lnTo>
                  <a:pt x="384" y="872"/>
                </a:lnTo>
                <a:lnTo>
                  <a:pt x="392" y="868"/>
                </a:lnTo>
                <a:lnTo>
                  <a:pt x="400" y="862"/>
                </a:lnTo>
                <a:lnTo>
                  <a:pt x="407" y="858"/>
                </a:lnTo>
                <a:lnTo>
                  <a:pt x="413" y="852"/>
                </a:lnTo>
                <a:lnTo>
                  <a:pt x="419" y="844"/>
                </a:lnTo>
                <a:lnTo>
                  <a:pt x="425" y="838"/>
                </a:lnTo>
                <a:lnTo>
                  <a:pt x="430" y="830"/>
                </a:lnTo>
                <a:lnTo>
                  <a:pt x="435" y="822"/>
                </a:lnTo>
                <a:lnTo>
                  <a:pt x="440" y="814"/>
                </a:lnTo>
                <a:lnTo>
                  <a:pt x="444" y="806"/>
                </a:lnTo>
                <a:lnTo>
                  <a:pt x="448" y="796"/>
                </a:lnTo>
                <a:lnTo>
                  <a:pt x="451" y="788"/>
                </a:lnTo>
                <a:lnTo>
                  <a:pt x="454" y="778"/>
                </a:lnTo>
                <a:lnTo>
                  <a:pt x="457" y="768"/>
                </a:lnTo>
                <a:lnTo>
                  <a:pt x="460" y="758"/>
                </a:lnTo>
                <a:lnTo>
                  <a:pt x="464" y="738"/>
                </a:lnTo>
                <a:lnTo>
                  <a:pt x="467" y="717"/>
                </a:lnTo>
                <a:lnTo>
                  <a:pt x="470" y="697"/>
                </a:lnTo>
                <a:lnTo>
                  <a:pt x="471" y="675"/>
                </a:lnTo>
                <a:lnTo>
                  <a:pt x="472" y="655"/>
                </a:lnTo>
                <a:lnTo>
                  <a:pt x="472" y="635"/>
                </a:lnTo>
                <a:lnTo>
                  <a:pt x="472" y="615"/>
                </a:lnTo>
                <a:lnTo>
                  <a:pt x="470" y="593"/>
                </a:lnTo>
                <a:lnTo>
                  <a:pt x="468" y="573"/>
                </a:lnTo>
                <a:lnTo>
                  <a:pt x="464" y="551"/>
                </a:lnTo>
                <a:lnTo>
                  <a:pt x="462" y="541"/>
                </a:lnTo>
                <a:lnTo>
                  <a:pt x="459" y="531"/>
                </a:lnTo>
                <a:lnTo>
                  <a:pt x="457" y="521"/>
                </a:lnTo>
                <a:lnTo>
                  <a:pt x="454" y="511"/>
                </a:lnTo>
                <a:lnTo>
                  <a:pt x="447" y="491"/>
                </a:lnTo>
                <a:lnTo>
                  <a:pt x="443" y="483"/>
                </a:lnTo>
                <a:lnTo>
                  <a:pt x="439" y="473"/>
                </a:lnTo>
                <a:lnTo>
                  <a:pt x="435" y="465"/>
                </a:lnTo>
                <a:lnTo>
                  <a:pt x="430" y="457"/>
                </a:lnTo>
                <a:lnTo>
                  <a:pt x="420" y="441"/>
                </a:lnTo>
                <a:lnTo>
                  <a:pt x="414" y="433"/>
                </a:lnTo>
                <a:lnTo>
                  <a:pt x="408" y="427"/>
                </a:lnTo>
                <a:lnTo>
                  <a:pt x="402" y="421"/>
                </a:lnTo>
                <a:lnTo>
                  <a:pt x="396" y="415"/>
                </a:lnTo>
                <a:lnTo>
                  <a:pt x="389" y="409"/>
                </a:lnTo>
                <a:lnTo>
                  <a:pt x="382" y="405"/>
                </a:lnTo>
                <a:lnTo>
                  <a:pt x="375" y="401"/>
                </a:lnTo>
                <a:lnTo>
                  <a:pt x="367" y="397"/>
                </a:lnTo>
                <a:lnTo>
                  <a:pt x="359" y="395"/>
                </a:lnTo>
                <a:lnTo>
                  <a:pt x="351" y="393"/>
                </a:lnTo>
                <a:lnTo>
                  <a:pt x="333" y="391"/>
                </a:lnTo>
                <a:lnTo>
                  <a:pt x="239" y="391"/>
                </a:lnTo>
                <a:close/>
                <a:moveTo>
                  <a:pt x="1780" y="395"/>
                </a:moveTo>
                <a:lnTo>
                  <a:pt x="1776" y="403"/>
                </a:lnTo>
                <a:lnTo>
                  <a:pt x="1772" y="411"/>
                </a:lnTo>
                <a:lnTo>
                  <a:pt x="1763" y="423"/>
                </a:lnTo>
                <a:lnTo>
                  <a:pt x="1754" y="433"/>
                </a:lnTo>
                <a:lnTo>
                  <a:pt x="1743" y="443"/>
                </a:lnTo>
                <a:lnTo>
                  <a:pt x="1814" y="788"/>
                </a:lnTo>
                <a:lnTo>
                  <a:pt x="1742" y="788"/>
                </a:lnTo>
                <a:lnTo>
                  <a:pt x="1683" y="465"/>
                </a:lnTo>
                <a:lnTo>
                  <a:pt x="1607" y="465"/>
                </a:lnTo>
                <a:lnTo>
                  <a:pt x="1607" y="788"/>
                </a:lnTo>
                <a:lnTo>
                  <a:pt x="1543" y="788"/>
                </a:lnTo>
                <a:lnTo>
                  <a:pt x="1543" y="18"/>
                </a:lnTo>
                <a:lnTo>
                  <a:pt x="1681" y="18"/>
                </a:lnTo>
                <a:lnTo>
                  <a:pt x="1696" y="18"/>
                </a:lnTo>
                <a:lnTo>
                  <a:pt x="1703" y="20"/>
                </a:lnTo>
                <a:lnTo>
                  <a:pt x="1710" y="22"/>
                </a:lnTo>
                <a:lnTo>
                  <a:pt x="1722" y="26"/>
                </a:lnTo>
                <a:lnTo>
                  <a:pt x="1734" y="32"/>
                </a:lnTo>
                <a:lnTo>
                  <a:pt x="1745" y="40"/>
                </a:lnTo>
                <a:lnTo>
                  <a:pt x="1755" y="50"/>
                </a:lnTo>
                <a:lnTo>
                  <a:pt x="1765" y="62"/>
                </a:lnTo>
                <a:lnTo>
                  <a:pt x="1769" y="68"/>
                </a:lnTo>
                <a:lnTo>
                  <a:pt x="1773" y="76"/>
                </a:lnTo>
                <a:lnTo>
                  <a:pt x="1781" y="92"/>
                </a:lnTo>
                <a:lnTo>
                  <a:pt x="1788" y="108"/>
                </a:lnTo>
                <a:lnTo>
                  <a:pt x="1791" y="118"/>
                </a:lnTo>
                <a:lnTo>
                  <a:pt x="1794" y="126"/>
                </a:lnTo>
                <a:lnTo>
                  <a:pt x="1799" y="146"/>
                </a:lnTo>
                <a:lnTo>
                  <a:pt x="1803" y="168"/>
                </a:lnTo>
                <a:lnTo>
                  <a:pt x="1805" y="178"/>
                </a:lnTo>
                <a:lnTo>
                  <a:pt x="1806" y="190"/>
                </a:lnTo>
                <a:lnTo>
                  <a:pt x="1807" y="200"/>
                </a:lnTo>
                <a:lnTo>
                  <a:pt x="1808" y="212"/>
                </a:lnTo>
                <a:lnTo>
                  <a:pt x="1808" y="224"/>
                </a:lnTo>
                <a:lnTo>
                  <a:pt x="1808" y="236"/>
                </a:lnTo>
                <a:lnTo>
                  <a:pt x="1808" y="263"/>
                </a:lnTo>
                <a:lnTo>
                  <a:pt x="1807" y="275"/>
                </a:lnTo>
                <a:lnTo>
                  <a:pt x="1806" y="287"/>
                </a:lnTo>
                <a:lnTo>
                  <a:pt x="1805" y="299"/>
                </a:lnTo>
                <a:lnTo>
                  <a:pt x="1804" y="309"/>
                </a:lnTo>
                <a:lnTo>
                  <a:pt x="1801" y="331"/>
                </a:lnTo>
                <a:lnTo>
                  <a:pt x="1797" y="349"/>
                </a:lnTo>
                <a:lnTo>
                  <a:pt x="1792" y="367"/>
                </a:lnTo>
                <a:lnTo>
                  <a:pt x="1786" y="381"/>
                </a:lnTo>
                <a:lnTo>
                  <a:pt x="1780" y="395"/>
                </a:lnTo>
                <a:close/>
                <a:moveTo>
                  <a:pt x="1678" y="122"/>
                </a:moveTo>
                <a:lnTo>
                  <a:pt x="1607" y="122"/>
                </a:lnTo>
                <a:lnTo>
                  <a:pt x="1607" y="365"/>
                </a:lnTo>
                <a:lnTo>
                  <a:pt x="1678" y="365"/>
                </a:lnTo>
                <a:lnTo>
                  <a:pt x="1686" y="363"/>
                </a:lnTo>
                <a:lnTo>
                  <a:pt x="1694" y="361"/>
                </a:lnTo>
                <a:lnTo>
                  <a:pt x="1700" y="359"/>
                </a:lnTo>
                <a:lnTo>
                  <a:pt x="1707" y="355"/>
                </a:lnTo>
                <a:lnTo>
                  <a:pt x="1712" y="351"/>
                </a:lnTo>
                <a:lnTo>
                  <a:pt x="1717" y="345"/>
                </a:lnTo>
                <a:lnTo>
                  <a:pt x="1722" y="339"/>
                </a:lnTo>
                <a:lnTo>
                  <a:pt x="1726" y="331"/>
                </a:lnTo>
                <a:lnTo>
                  <a:pt x="1730" y="323"/>
                </a:lnTo>
                <a:lnTo>
                  <a:pt x="1733" y="313"/>
                </a:lnTo>
                <a:lnTo>
                  <a:pt x="1736" y="303"/>
                </a:lnTo>
                <a:lnTo>
                  <a:pt x="1738" y="293"/>
                </a:lnTo>
                <a:lnTo>
                  <a:pt x="1740" y="281"/>
                </a:lnTo>
                <a:lnTo>
                  <a:pt x="1741" y="269"/>
                </a:lnTo>
                <a:lnTo>
                  <a:pt x="1742" y="257"/>
                </a:lnTo>
                <a:lnTo>
                  <a:pt x="1742" y="244"/>
                </a:lnTo>
                <a:lnTo>
                  <a:pt x="1742" y="230"/>
                </a:lnTo>
                <a:lnTo>
                  <a:pt x="1742" y="218"/>
                </a:lnTo>
                <a:lnTo>
                  <a:pt x="1740" y="206"/>
                </a:lnTo>
                <a:lnTo>
                  <a:pt x="1739" y="194"/>
                </a:lnTo>
                <a:lnTo>
                  <a:pt x="1737" y="184"/>
                </a:lnTo>
                <a:lnTo>
                  <a:pt x="1734" y="174"/>
                </a:lnTo>
                <a:lnTo>
                  <a:pt x="1731" y="164"/>
                </a:lnTo>
                <a:lnTo>
                  <a:pt x="1728" y="156"/>
                </a:lnTo>
                <a:lnTo>
                  <a:pt x="1723" y="148"/>
                </a:lnTo>
                <a:lnTo>
                  <a:pt x="1719" y="142"/>
                </a:lnTo>
                <a:lnTo>
                  <a:pt x="1713" y="136"/>
                </a:lnTo>
                <a:lnTo>
                  <a:pt x="1708" y="132"/>
                </a:lnTo>
                <a:lnTo>
                  <a:pt x="1701" y="128"/>
                </a:lnTo>
                <a:lnTo>
                  <a:pt x="1694" y="124"/>
                </a:lnTo>
                <a:lnTo>
                  <a:pt x="1686" y="122"/>
                </a:lnTo>
                <a:lnTo>
                  <a:pt x="1678" y="122"/>
                </a:lnTo>
                <a:close/>
                <a:moveTo>
                  <a:pt x="2090" y="788"/>
                </a:moveTo>
                <a:lnTo>
                  <a:pt x="2069" y="635"/>
                </a:lnTo>
                <a:lnTo>
                  <a:pt x="1942" y="635"/>
                </a:lnTo>
                <a:lnTo>
                  <a:pt x="1921" y="788"/>
                </a:lnTo>
                <a:lnTo>
                  <a:pt x="1854" y="788"/>
                </a:lnTo>
                <a:lnTo>
                  <a:pt x="1975" y="18"/>
                </a:lnTo>
                <a:lnTo>
                  <a:pt x="2037" y="18"/>
                </a:lnTo>
                <a:lnTo>
                  <a:pt x="2160" y="788"/>
                </a:lnTo>
                <a:lnTo>
                  <a:pt x="2090" y="788"/>
                </a:lnTo>
                <a:close/>
                <a:moveTo>
                  <a:pt x="2026" y="323"/>
                </a:moveTo>
                <a:lnTo>
                  <a:pt x="2015" y="250"/>
                </a:lnTo>
                <a:lnTo>
                  <a:pt x="2010" y="210"/>
                </a:lnTo>
                <a:lnTo>
                  <a:pt x="2006" y="170"/>
                </a:lnTo>
                <a:lnTo>
                  <a:pt x="2001" y="210"/>
                </a:lnTo>
                <a:lnTo>
                  <a:pt x="1996" y="250"/>
                </a:lnTo>
                <a:lnTo>
                  <a:pt x="1986" y="325"/>
                </a:lnTo>
                <a:lnTo>
                  <a:pt x="1957" y="529"/>
                </a:lnTo>
                <a:lnTo>
                  <a:pt x="2053" y="529"/>
                </a:lnTo>
                <a:lnTo>
                  <a:pt x="2026" y="323"/>
                </a:lnTo>
                <a:close/>
                <a:moveTo>
                  <a:pt x="2419" y="788"/>
                </a:moveTo>
                <a:lnTo>
                  <a:pt x="2323" y="431"/>
                </a:lnTo>
                <a:lnTo>
                  <a:pt x="2285" y="527"/>
                </a:lnTo>
                <a:lnTo>
                  <a:pt x="2285" y="788"/>
                </a:lnTo>
                <a:lnTo>
                  <a:pt x="2220" y="788"/>
                </a:lnTo>
                <a:lnTo>
                  <a:pt x="2220" y="18"/>
                </a:lnTo>
                <a:lnTo>
                  <a:pt x="2285" y="18"/>
                </a:lnTo>
                <a:lnTo>
                  <a:pt x="2285" y="347"/>
                </a:lnTo>
                <a:lnTo>
                  <a:pt x="2410" y="18"/>
                </a:lnTo>
                <a:lnTo>
                  <a:pt x="2492" y="18"/>
                </a:lnTo>
                <a:lnTo>
                  <a:pt x="2363" y="333"/>
                </a:lnTo>
                <a:lnTo>
                  <a:pt x="2498" y="788"/>
                </a:lnTo>
                <a:lnTo>
                  <a:pt x="2419" y="788"/>
                </a:lnTo>
                <a:close/>
                <a:moveTo>
                  <a:pt x="2558" y="788"/>
                </a:moveTo>
                <a:lnTo>
                  <a:pt x="2558" y="18"/>
                </a:lnTo>
                <a:lnTo>
                  <a:pt x="2786" y="18"/>
                </a:lnTo>
                <a:lnTo>
                  <a:pt x="2786" y="126"/>
                </a:lnTo>
                <a:lnTo>
                  <a:pt x="2623" y="126"/>
                </a:lnTo>
                <a:lnTo>
                  <a:pt x="2623" y="341"/>
                </a:lnTo>
                <a:lnTo>
                  <a:pt x="2756" y="341"/>
                </a:lnTo>
                <a:lnTo>
                  <a:pt x="2756" y="445"/>
                </a:lnTo>
                <a:lnTo>
                  <a:pt x="2623" y="445"/>
                </a:lnTo>
                <a:lnTo>
                  <a:pt x="2623" y="683"/>
                </a:lnTo>
                <a:lnTo>
                  <a:pt x="2786" y="683"/>
                </a:lnTo>
                <a:lnTo>
                  <a:pt x="2786" y="788"/>
                </a:lnTo>
                <a:lnTo>
                  <a:pt x="2558" y="788"/>
                </a:lnTo>
                <a:close/>
                <a:moveTo>
                  <a:pt x="2939" y="18"/>
                </a:moveTo>
                <a:lnTo>
                  <a:pt x="3030" y="439"/>
                </a:lnTo>
                <a:lnTo>
                  <a:pt x="3038" y="477"/>
                </a:lnTo>
                <a:lnTo>
                  <a:pt x="3042" y="495"/>
                </a:lnTo>
                <a:lnTo>
                  <a:pt x="3046" y="515"/>
                </a:lnTo>
                <a:lnTo>
                  <a:pt x="3053" y="553"/>
                </a:lnTo>
                <a:lnTo>
                  <a:pt x="3060" y="595"/>
                </a:lnTo>
                <a:lnTo>
                  <a:pt x="3060" y="509"/>
                </a:lnTo>
                <a:lnTo>
                  <a:pt x="3059" y="421"/>
                </a:lnTo>
                <a:lnTo>
                  <a:pt x="3059" y="18"/>
                </a:lnTo>
                <a:lnTo>
                  <a:pt x="3124" y="18"/>
                </a:lnTo>
                <a:lnTo>
                  <a:pt x="3124" y="788"/>
                </a:lnTo>
                <a:lnTo>
                  <a:pt x="3046" y="788"/>
                </a:lnTo>
                <a:lnTo>
                  <a:pt x="2954" y="369"/>
                </a:lnTo>
                <a:lnTo>
                  <a:pt x="2946" y="331"/>
                </a:lnTo>
                <a:lnTo>
                  <a:pt x="2938" y="293"/>
                </a:lnTo>
                <a:lnTo>
                  <a:pt x="2931" y="255"/>
                </a:lnTo>
                <a:lnTo>
                  <a:pt x="2923" y="214"/>
                </a:lnTo>
                <a:lnTo>
                  <a:pt x="2924" y="389"/>
                </a:lnTo>
                <a:lnTo>
                  <a:pt x="2924" y="790"/>
                </a:lnTo>
                <a:lnTo>
                  <a:pt x="2859" y="790"/>
                </a:lnTo>
                <a:lnTo>
                  <a:pt x="2859" y="18"/>
                </a:lnTo>
                <a:lnTo>
                  <a:pt x="2939" y="18"/>
                </a:lnTo>
                <a:close/>
                <a:moveTo>
                  <a:pt x="3306" y="18"/>
                </a:moveTo>
                <a:lnTo>
                  <a:pt x="3396" y="425"/>
                </a:lnTo>
                <a:lnTo>
                  <a:pt x="3404" y="463"/>
                </a:lnTo>
                <a:lnTo>
                  <a:pt x="3408" y="481"/>
                </a:lnTo>
                <a:lnTo>
                  <a:pt x="3412" y="501"/>
                </a:lnTo>
                <a:lnTo>
                  <a:pt x="3419" y="539"/>
                </a:lnTo>
                <a:lnTo>
                  <a:pt x="3426" y="581"/>
                </a:lnTo>
                <a:lnTo>
                  <a:pt x="3426" y="495"/>
                </a:lnTo>
                <a:lnTo>
                  <a:pt x="3426" y="407"/>
                </a:lnTo>
                <a:lnTo>
                  <a:pt x="3426" y="18"/>
                </a:lnTo>
                <a:lnTo>
                  <a:pt x="3491" y="18"/>
                </a:lnTo>
                <a:lnTo>
                  <a:pt x="3491" y="788"/>
                </a:lnTo>
                <a:lnTo>
                  <a:pt x="3412" y="788"/>
                </a:lnTo>
                <a:lnTo>
                  <a:pt x="3320" y="383"/>
                </a:lnTo>
                <a:lnTo>
                  <a:pt x="3312" y="345"/>
                </a:lnTo>
                <a:lnTo>
                  <a:pt x="3305" y="307"/>
                </a:lnTo>
                <a:lnTo>
                  <a:pt x="3297" y="269"/>
                </a:lnTo>
                <a:lnTo>
                  <a:pt x="3290" y="228"/>
                </a:lnTo>
                <a:lnTo>
                  <a:pt x="3290" y="403"/>
                </a:lnTo>
                <a:lnTo>
                  <a:pt x="3290" y="788"/>
                </a:lnTo>
                <a:lnTo>
                  <a:pt x="3226" y="788"/>
                </a:lnTo>
                <a:lnTo>
                  <a:pt x="3226" y="18"/>
                </a:lnTo>
                <a:lnTo>
                  <a:pt x="3306" y="18"/>
                </a:lnTo>
                <a:close/>
                <a:moveTo>
                  <a:pt x="3618" y="735"/>
                </a:moveTo>
                <a:lnTo>
                  <a:pt x="3611" y="719"/>
                </a:lnTo>
                <a:lnTo>
                  <a:pt x="3605" y="701"/>
                </a:lnTo>
                <a:lnTo>
                  <a:pt x="3599" y="681"/>
                </a:lnTo>
                <a:lnTo>
                  <a:pt x="3597" y="669"/>
                </a:lnTo>
                <a:lnTo>
                  <a:pt x="3595" y="659"/>
                </a:lnTo>
                <a:lnTo>
                  <a:pt x="3591" y="635"/>
                </a:lnTo>
                <a:lnTo>
                  <a:pt x="3589" y="609"/>
                </a:lnTo>
                <a:lnTo>
                  <a:pt x="3588" y="595"/>
                </a:lnTo>
                <a:lnTo>
                  <a:pt x="3587" y="581"/>
                </a:lnTo>
                <a:lnTo>
                  <a:pt x="3587" y="549"/>
                </a:lnTo>
                <a:lnTo>
                  <a:pt x="3587" y="18"/>
                </a:lnTo>
                <a:lnTo>
                  <a:pt x="3652" y="18"/>
                </a:lnTo>
                <a:lnTo>
                  <a:pt x="3652" y="543"/>
                </a:lnTo>
                <a:lnTo>
                  <a:pt x="3652" y="563"/>
                </a:lnTo>
                <a:lnTo>
                  <a:pt x="3652" y="581"/>
                </a:lnTo>
                <a:lnTo>
                  <a:pt x="3653" y="597"/>
                </a:lnTo>
                <a:lnTo>
                  <a:pt x="3655" y="611"/>
                </a:lnTo>
                <a:lnTo>
                  <a:pt x="3657" y="625"/>
                </a:lnTo>
                <a:lnTo>
                  <a:pt x="3659" y="637"/>
                </a:lnTo>
                <a:lnTo>
                  <a:pt x="3662" y="649"/>
                </a:lnTo>
                <a:lnTo>
                  <a:pt x="3665" y="659"/>
                </a:lnTo>
                <a:lnTo>
                  <a:pt x="3669" y="667"/>
                </a:lnTo>
                <a:lnTo>
                  <a:pt x="3674" y="675"/>
                </a:lnTo>
                <a:lnTo>
                  <a:pt x="3679" y="683"/>
                </a:lnTo>
                <a:lnTo>
                  <a:pt x="3685" y="689"/>
                </a:lnTo>
                <a:lnTo>
                  <a:pt x="3688" y="691"/>
                </a:lnTo>
                <a:lnTo>
                  <a:pt x="3692" y="693"/>
                </a:lnTo>
                <a:lnTo>
                  <a:pt x="3699" y="697"/>
                </a:lnTo>
                <a:lnTo>
                  <a:pt x="3706" y="699"/>
                </a:lnTo>
                <a:lnTo>
                  <a:pt x="3715" y="699"/>
                </a:lnTo>
                <a:lnTo>
                  <a:pt x="3723" y="699"/>
                </a:lnTo>
                <a:lnTo>
                  <a:pt x="3731" y="697"/>
                </a:lnTo>
                <a:lnTo>
                  <a:pt x="3738" y="693"/>
                </a:lnTo>
                <a:lnTo>
                  <a:pt x="3744" y="689"/>
                </a:lnTo>
                <a:lnTo>
                  <a:pt x="3750" y="683"/>
                </a:lnTo>
                <a:lnTo>
                  <a:pt x="3755" y="675"/>
                </a:lnTo>
                <a:lnTo>
                  <a:pt x="3760" y="667"/>
                </a:lnTo>
                <a:lnTo>
                  <a:pt x="3764" y="659"/>
                </a:lnTo>
                <a:lnTo>
                  <a:pt x="3768" y="649"/>
                </a:lnTo>
                <a:lnTo>
                  <a:pt x="3770" y="637"/>
                </a:lnTo>
                <a:lnTo>
                  <a:pt x="3773" y="625"/>
                </a:lnTo>
                <a:lnTo>
                  <a:pt x="3775" y="613"/>
                </a:lnTo>
                <a:lnTo>
                  <a:pt x="3776" y="597"/>
                </a:lnTo>
                <a:lnTo>
                  <a:pt x="3777" y="581"/>
                </a:lnTo>
                <a:lnTo>
                  <a:pt x="3778" y="563"/>
                </a:lnTo>
                <a:lnTo>
                  <a:pt x="3778" y="543"/>
                </a:lnTo>
                <a:lnTo>
                  <a:pt x="3778" y="18"/>
                </a:lnTo>
                <a:lnTo>
                  <a:pt x="3843" y="18"/>
                </a:lnTo>
                <a:lnTo>
                  <a:pt x="3843" y="549"/>
                </a:lnTo>
                <a:lnTo>
                  <a:pt x="3843" y="581"/>
                </a:lnTo>
                <a:lnTo>
                  <a:pt x="3842" y="595"/>
                </a:lnTo>
                <a:lnTo>
                  <a:pt x="3841" y="609"/>
                </a:lnTo>
                <a:lnTo>
                  <a:pt x="3838" y="635"/>
                </a:lnTo>
                <a:lnTo>
                  <a:pt x="3835" y="659"/>
                </a:lnTo>
                <a:lnTo>
                  <a:pt x="3833" y="669"/>
                </a:lnTo>
                <a:lnTo>
                  <a:pt x="3830" y="681"/>
                </a:lnTo>
                <a:lnTo>
                  <a:pt x="3825" y="701"/>
                </a:lnTo>
                <a:lnTo>
                  <a:pt x="3822" y="709"/>
                </a:lnTo>
                <a:lnTo>
                  <a:pt x="3819" y="719"/>
                </a:lnTo>
                <a:lnTo>
                  <a:pt x="3815" y="727"/>
                </a:lnTo>
                <a:lnTo>
                  <a:pt x="3812" y="735"/>
                </a:lnTo>
                <a:lnTo>
                  <a:pt x="3807" y="744"/>
                </a:lnTo>
                <a:lnTo>
                  <a:pt x="3802" y="752"/>
                </a:lnTo>
                <a:lnTo>
                  <a:pt x="3792" y="766"/>
                </a:lnTo>
                <a:lnTo>
                  <a:pt x="3781" y="778"/>
                </a:lnTo>
                <a:lnTo>
                  <a:pt x="3775" y="784"/>
                </a:lnTo>
                <a:lnTo>
                  <a:pt x="3769" y="788"/>
                </a:lnTo>
                <a:lnTo>
                  <a:pt x="3757" y="796"/>
                </a:lnTo>
                <a:lnTo>
                  <a:pt x="3750" y="800"/>
                </a:lnTo>
                <a:lnTo>
                  <a:pt x="3743" y="802"/>
                </a:lnTo>
                <a:lnTo>
                  <a:pt x="3729" y="806"/>
                </a:lnTo>
                <a:lnTo>
                  <a:pt x="3722" y="806"/>
                </a:lnTo>
                <a:lnTo>
                  <a:pt x="3715" y="806"/>
                </a:lnTo>
                <a:lnTo>
                  <a:pt x="3700" y="806"/>
                </a:lnTo>
                <a:lnTo>
                  <a:pt x="3686" y="802"/>
                </a:lnTo>
                <a:lnTo>
                  <a:pt x="3679" y="800"/>
                </a:lnTo>
                <a:lnTo>
                  <a:pt x="3673" y="796"/>
                </a:lnTo>
                <a:lnTo>
                  <a:pt x="3660" y="788"/>
                </a:lnTo>
                <a:lnTo>
                  <a:pt x="3648" y="778"/>
                </a:lnTo>
                <a:lnTo>
                  <a:pt x="3637" y="766"/>
                </a:lnTo>
                <a:lnTo>
                  <a:pt x="3627" y="750"/>
                </a:lnTo>
                <a:lnTo>
                  <a:pt x="3623" y="742"/>
                </a:lnTo>
                <a:lnTo>
                  <a:pt x="3618" y="735"/>
                </a:lnTo>
                <a:close/>
                <a:moveTo>
                  <a:pt x="4052" y="806"/>
                </a:moveTo>
                <a:lnTo>
                  <a:pt x="4036" y="806"/>
                </a:lnTo>
                <a:lnTo>
                  <a:pt x="4020" y="802"/>
                </a:lnTo>
                <a:lnTo>
                  <a:pt x="4006" y="796"/>
                </a:lnTo>
                <a:lnTo>
                  <a:pt x="4000" y="792"/>
                </a:lnTo>
                <a:lnTo>
                  <a:pt x="3993" y="788"/>
                </a:lnTo>
                <a:lnTo>
                  <a:pt x="3981" y="780"/>
                </a:lnTo>
                <a:lnTo>
                  <a:pt x="3975" y="774"/>
                </a:lnTo>
                <a:lnTo>
                  <a:pt x="3970" y="768"/>
                </a:lnTo>
                <a:lnTo>
                  <a:pt x="3960" y="756"/>
                </a:lnTo>
                <a:lnTo>
                  <a:pt x="3956" y="748"/>
                </a:lnTo>
                <a:lnTo>
                  <a:pt x="3951" y="740"/>
                </a:lnTo>
                <a:lnTo>
                  <a:pt x="3947" y="733"/>
                </a:lnTo>
                <a:lnTo>
                  <a:pt x="3943" y="725"/>
                </a:lnTo>
                <a:lnTo>
                  <a:pt x="3939" y="717"/>
                </a:lnTo>
                <a:lnTo>
                  <a:pt x="3936" y="707"/>
                </a:lnTo>
                <a:lnTo>
                  <a:pt x="3930" y="687"/>
                </a:lnTo>
                <a:lnTo>
                  <a:pt x="3926" y="667"/>
                </a:lnTo>
                <a:lnTo>
                  <a:pt x="3924" y="657"/>
                </a:lnTo>
                <a:lnTo>
                  <a:pt x="3922" y="645"/>
                </a:lnTo>
                <a:lnTo>
                  <a:pt x="3919" y="623"/>
                </a:lnTo>
                <a:lnTo>
                  <a:pt x="3918" y="599"/>
                </a:lnTo>
                <a:lnTo>
                  <a:pt x="3917" y="585"/>
                </a:lnTo>
                <a:lnTo>
                  <a:pt x="3917" y="573"/>
                </a:lnTo>
                <a:lnTo>
                  <a:pt x="3980" y="545"/>
                </a:lnTo>
                <a:lnTo>
                  <a:pt x="3981" y="567"/>
                </a:lnTo>
                <a:lnTo>
                  <a:pt x="3982" y="587"/>
                </a:lnTo>
                <a:lnTo>
                  <a:pt x="3984" y="603"/>
                </a:lnTo>
                <a:lnTo>
                  <a:pt x="3986" y="619"/>
                </a:lnTo>
                <a:lnTo>
                  <a:pt x="3988" y="627"/>
                </a:lnTo>
                <a:lnTo>
                  <a:pt x="3989" y="635"/>
                </a:lnTo>
                <a:lnTo>
                  <a:pt x="3993" y="647"/>
                </a:lnTo>
                <a:lnTo>
                  <a:pt x="3997" y="659"/>
                </a:lnTo>
                <a:lnTo>
                  <a:pt x="4001" y="667"/>
                </a:lnTo>
                <a:lnTo>
                  <a:pt x="4006" y="677"/>
                </a:lnTo>
                <a:lnTo>
                  <a:pt x="4012" y="683"/>
                </a:lnTo>
                <a:lnTo>
                  <a:pt x="4018" y="689"/>
                </a:lnTo>
                <a:lnTo>
                  <a:pt x="4025" y="693"/>
                </a:lnTo>
                <a:lnTo>
                  <a:pt x="4032" y="697"/>
                </a:lnTo>
                <a:lnTo>
                  <a:pt x="4039" y="699"/>
                </a:lnTo>
                <a:lnTo>
                  <a:pt x="4047" y="701"/>
                </a:lnTo>
                <a:lnTo>
                  <a:pt x="4056" y="701"/>
                </a:lnTo>
                <a:lnTo>
                  <a:pt x="4063" y="701"/>
                </a:lnTo>
                <a:lnTo>
                  <a:pt x="4070" y="699"/>
                </a:lnTo>
                <a:lnTo>
                  <a:pt x="4077" y="697"/>
                </a:lnTo>
                <a:lnTo>
                  <a:pt x="4083" y="695"/>
                </a:lnTo>
                <a:lnTo>
                  <a:pt x="4089" y="691"/>
                </a:lnTo>
                <a:lnTo>
                  <a:pt x="4095" y="685"/>
                </a:lnTo>
                <a:lnTo>
                  <a:pt x="4100" y="679"/>
                </a:lnTo>
                <a:lnTo>
                  <a:pt x="4105" y="673"/>
                </a:lnTo>
                <a:lnTo>
                  <a:pt x="4109" y="665"/>
                </a:lnTo>
                <a:lnTo>
                  <a:pt x="4113" y="657"/>
                </a:lnTo>
                <a:lnTo>
                  <a:pt x="4116" y="649"/>
                </a:lnTo>
                <a:lnTo>
                  <a:pt x="4119" y="639"/>
                </a:lnTo>
                <a:lnTo>
                  <a:pt x="4121" y="627"/>
                </a:lnTo>
                <a:lnTo>
                  <a:pt x="4122" y="623"/>
                </a:lnTo>
                <a:lnTo>
                  <a:pt x="4123" y="617"/>
                </a:lnTo>
                <a:lnTo>
                  <a:pt x="4124" y="605"/>
                </a:lnTo>
                <a:lnTo>
                  <a:pt x="4124" y="591"/>
                </a:lnTo>
                <a:lnTo>
                  <a:pt x="4124" y="581"/>
                </a:lnTo>
                <a:lnTo>
                  <a:pt x="4123" y="571"/>
                </a:lnTo>
                <a:lnTo>
                  <a:pt x="4122" y="563"/>
                </a:lnTo>
                <a:lnTo>
                  <a:pt x="4121" y="553"/>
                </a:lnTo>
                <a:lnTo>
                  <a:pt x="4119" y="545"/>
                </a:lnTo>
                <a:lnTo>
                  <a:pt x="4117" y="537"/>
                </a:lnTo>
                <a:lnTo>
                  <a:pt x="4115" y="529"/>
                </a:lnTo>
                <a:lnTo>
                  <a:pt x="4112" y="521"/>
                </a:lnTo>
                <a:lnTo>
                  <a:pt x="4104" y="505"/>
                </a:lnTo>
                <a:lnTo>
                  <a:pt x="4100" y="497"/>
                </a:lnTo>
                <a:lnTo>
                  <a:pt x="4095" y="491"/>
                </a:lnTo>
                <a:lnTo>
                  <a:pt x="4084" y="477"/>
                </a:lnTo>
                <a:lnTo>
                  <a:pt x="4071" y="465"/>
                </a:lnTo>
                <a:lnTo>
                  <a:pt x="4007" y="407"/>
                </a:lnTo>
                <a:lnTo>
                  <a:pt x="3998" y="399"/>
                </a:lnTo>
                <a:lnTo>
                  <a:pt x="3988" y="389"/>
                </a:lnTo>
                <a:lnTo>
                  <a:pt x="3972" y="369"/>
                </a:lnTo>
                <a:lnTo>
                  <a:pt x="3958" y="349"/>
                </a:lnTo>
                <a:lnTo>
                  <a:pt x="3953" y="337"/>
                </a:lnTo>
                <a:lnTo>
                  <a:pt x="3947" y="325"/>
                </a:lnTo>
                <a:lnTo>
                  <a:pt x="3942" y="313"/>
                </a:lnTo>
                <a:lnTo>
                  <a:pt x="3937" y="299"/>
                </a:lnTo>
                <a:lnTo>
                  <a:pt x="3934" y="285"/>
                </a:lnTo>
                <a:lnTo>
                  <a:pt x="3931" y="269"/>
                </a:lnTo>
                <a:lnTo>
                  <a:pt x="3929" y="253"/>
                </a:lnTo>
                <a:lnTo>
                  <a:pt x="3928" y="246"/>
                </a:lnTo>
                <a:lnTo>
                  <a:pt x="3927" y="238"/>
                </a:lnTo>
                <a:lnTo>
                  <a:pt x="3927" y="220"/>
                </a:lnTo>
                <a:lnTo>
                  <a:pt x="3926" y="200"/>
                </a:lnTo>
                <a:lnTo>
                  <a:pt x="3926" y="188"/>
                </a:lnTo>
                <a:lnTo>
                  <a:pt x="3927" y="176"/>
                </a:lnTo>
                <a:lnTo>
                  <a:pt x="3928" y="164"/>
                </a:lnTo>
                <a:lnTo>
                  <a:pt x="3929" y="152"/>
                </a:lnTo>
                <a:lnTo>
                  <a:pt x="3930" y="142"/>
                </a:lnTo>
                <a:lnTo>
                  <a:pt x="3932" y="132"/>
                </a:lnTo>
                <a:lnTo>
                  <a:pt x="3936" y="112"/>
                </a:lnTo>
                <a:lnTo>
                  <a:pt x="3939" y="102"/>
                </a:lnTo>
                <a:lnTo>
                  <a:pt x="3942" y="94"/>
                </a:lnTo>
                <a:lnTo>
                  <a:pt x="3949" y="78"/>
                </a:lnTo>
                <a:lnTo>
                  <a:pt x="3957" y="62"/>
                </a:lnTo>
                <a:lnTo>
                  <a:pt x="3961" y="56"/>
                </a:lnTo>
                <a:lnTo>
                  <a:pt x="3965" y="50"/>
                </a:lnTo>
                <a:lnTo>
                  <a:pt x="3974" y="38"/>
                </a:lnTo>
                <a:lnTo>
                  <a:pt x="3984" y="28"/>
                </a:lnTo>
                <a:lnTo>
                  <a:pt x="3994" y="20"/>
                </a:lnTo>
                <a:lnTo>
                  <a:pt x="4005" y="12"/>
                </a:lnTo>
                <a:lnTo>
                  <a:pt x="4017" y="6"/>
                </a:lnTo>
                <a:lnTo>
                  <a:pt x="4029" y="4"/>
                </a:lnTo>
                <a:lnTo>
                  <a:pt x="4042" y="0"/>
                </a:lnTo>
                <a:lnTo>
                  <a:pt x="4055" y="0"/>
                </a:lnTo>
                <a:lnTo>
                  <a:pt x="4070" y="2"/>
                </a:lnTo>
                <a:lnTo>
                  <a:pt x="4085" y="4"/>
                </a:lnTo>
                <a:lnTo>
                  <a:pt x="4098" y="10"/>
                </a:lnTo>
                <a:lnTo>
                  <a:pt x="4104" y="14"/>
                </a:lnTo>
                <a:lnTo>
                  <a:pt x="4110" y="18"/>
                </a:lnTo>
                <a:lnTo>
                  <a:pt x="4122" y="26"/>
                </a:lnTo>
                <a:lnTo>
                  <a:pt x="4132" y="38"/>
                </a:lnTo>
                <a:lnTo>
                  <a:pt x="4141" y="50"/>
                </a:lnTo>
                <a:lnTo>
                  <a:pt x="4149" y="64"/>
                </a:lnTo>
                <a:lnTo>
                  <a:pt x="4153" y="72"/>
                </a:lnTo>
                <a:lnTo>
                  <a:pt x="4156" y="78"/>
                </a:lnTo>
                <a:lnTo>
                  <a:pt x="4159" y="86"/>
                </a:lnTo>
                <a:lnTo>
                  <a:pt x="4162" y="94"/>
                </a:lnTo>
                <a:lnTo>
                  <a:pt x="4167" y="112"/>
                </a:lnTo>
                <a:lnTo>
                  <a:pt x="4172" y="128"/>
                </a:lnTo>
                <a:lnTo>
                  <a:pt x="4175" y="146"/>
                </a:lnTo>
                <a:lnTo>
                  <a:pt x="4177" y="166"/>
                </a:lnTo>
                <a:lnTo>
                  <a:pt x="4179" y="184"/>
                </a:lnTo>
                <a:lnTo>
                  <a:pt x="4179" y="202"/>
                </a:lnTo>
                <a:lnTo>
                  <a:pt x="4117" y="228"/>
                </a:lnTo>
                <a:lnTo>
                  <a:pt x="4117" y="212"/>
                </a:lnTo>
                <a:lnTo>
                  <a:pt x="4115" y="198"/>
                </a:lnTo>
                <a:lnTo>
                  <a:pt x="4114" y="186"/>
                </a:lnTo>
                <a:lnTo>
                  <a:pt x="4112" y="172"/>
                </a:lnTo>
                <a:lnTo>
                  <a:pt x="4109" y="162"/>
                </a:lnTo>
                <a:lnTo>
                  <a:pt x="4106" y="152"/>
                </a:lnTo>
                <a:lnTo>
                  <a:pt x="4103" y="142"/>
                </a:lnTo>
                <a:lnTo>
                  <a:pt x="4099" y="136"/>
                </a:lnTo>
                <a:lnTo>
                  <a:pt x="4095" y="128"/>
                </a:lnTo>
                <a:lnTo>
                  <a:pt x="4090" y="122"/>
                </a:lnTo>
                <a:lnTo>
                  <a:pt x="4085" y="118"/>
                </a:lnTo>
                <a:lnTo>
                  <a:pt x="4079" y="114"/>
                </a:lnTo>
                <a:lnTo>
                  <a:pt x="4073" y="110"/>
                </a:lnTo>
                <a:lnTo>
                  <a:pt x="4067" y="108"/>
                </a:lnTo>
                <a:lnTo>
                  <a:pt x="4060" y="108"/>
                </a:lnTo>
                <a:lnTo>
                  <a:pt x="4052" y="106"/>
                </a:lnTo>
                <a:lnTo>
                  <a:pt x="4040" y="108"/>
                </a:lnTo>
                <a:lnTo>
                  <a:pt x="4028" y="112"/>
                </a:lnTo>
                <a:lnTo>
                  <a:pt x="4023" y="116"/>
                </a:lnTo>
                <a:lnTo>
                  <a:pt x="4018" y="120"/>
                </a:lnTo>
                <a:lnTo>
                  <a:pt x="4013" y="124"/>
                </a:lnTo>
                <a:lnTo>
                  <a:pt x="4009" y="128"/>
                </a:lnTo>
                <a:lnTo>
                  <a:pt x="4005" y="134"/>
                </a:lnTo>
                <a:lnTo>
                  <a:pt x="4002" y="140"/>
                </a:lnTo>
                <a:lnTo>
                  <a:pt x="3999" y="148"/>
                </a:lnTo>
                <a:lnTo>
                  <a:pt x="3996" y="156"/>
                </a:lnTo>
                <a:lnTo>
                  <a:pt x="3994" y="164"/>
                </a:lnTo>
                <a:lnTo>
                  <a:pt x="3993" y="174"/>
                </a:lnTo>
                <a:lnTo>
                  <a:pt x="3992" y="184"/>
                </a:lnTo>
                <a:lnTo>
                  <a:pt x="3992" y="194"/>
                </a:lnTo>
                <a:lnTo>
                  <a:pt x="3992" y="204"/>
                </a:lnTo>
                <a:lnTo>
                  <a:pt x="3992" y="214"/>
                </a:lnTo>
                <a:lnTo>
                  <a:pt x="3993" y="224"/>
                </a:lnTo>
                <a:lnTo>
                  <a:pt x="3994" y="232"/>
                </a:lnTo>
                <a:lnTo>
                  <a:pt x="3996" y="240"/>
                </a:lnTo>
                <a:lnTo>
                  <a:pt x="3998" y="248"/>
                </a:lnTo>
                <a:lnTo>
                  <a:pt x="4001" y="255"/>
                </a:lnTo>
                <a:lnTo>
                  <a:pt x="4003" y="261"/>
                </a:lnTo>
                <a:lnTo>
                  <a:pt x="4007" y="267"/>
                </a:lnTo>
                <a:lnTo>
                  <a:pt x="4010" y="273"/>
                </a:lnTo>
                <a:lnTo>
                  <a:pt x="4019" y="285"/>
                </a:lnTo>
                <a:lnTo>
                  <a:pt x="4029" y="297"/>
                </a:lnTo>
                <a:lnTo>
                  <a:pt x="4041" y="309"/>
                </a:lnTo>
                <a:lnTo>
                  <a:pt x="4103" y="363"/>
                </a:lnTo>
                <a:lnTo>
                  <a:pt x="4113" y="373"/>
                </a:lnTo>
                <a:lnTo>
                  <a:pt x="4123" y="383"/>
                </a:lnTo>
                <a:lnTo>
                  <a:pt x="4133" y="393"/>
                </a:lnTo>
                <a:lnTo>
                  <a:pt x="4141" y="405"/>
                </a:lnTo>
                <a:lnTo>
                  <a:pt x="4149" y="417"/>
                </a:lnTo>
                <a:lnTo>
                  <a:pt x="4156" y="427"/>
                </a:lnTo>
                <a:lnTo>
                  <a:pt x="4162" y="441"/>
                </a:lnTo>
                <a:lnTo>
                  <a:pt x="4168" y="453"/>
                </a:lnTo>
                <a:lnTo>
                  <a:pt x="4173" y="467"/>
                </a:lnTo>
                <a:lnTo>
                  <a:pt x="4177" y="481"/>
                </a:lnTo>
                <a:lnTo>
                  <a:pt x="4181" y="495"/>
                </a:lnTo>
                <a:lnTo>
                  <a:pt x="4184" y="511"/>
                </a:lnTo>
                <a:lnTo>
                  <a:pt x="4186" y="527"/>
                </a:lnTo>
                <a:lnTo>
                  <a:pt x="4187" y="537"/>
                </a:lnTo>
                <a:lnTo>
                  <a:pt x="4187" y="545"/>
                </a:lnTo>
                <a:lnTo>
                  <a:pt x="4188" y="563"/>
                </a:lnTo>
                <a:lnTo>
                  <a:pt x="4189" y="583"/>
                </a:lnTo>
                <a:lnTo>
                  <a:pt x="4188" y="609"/>
                </a:lnTo>
                <a:lnTo>
                  <a:pt x="4186" y="633"/>
                </a:lnTo>
                <a:lnTo>
                  <a:pt x="4185" y="645"/>
                </a:lnTo>
                <a:lnTo>
                  <a:pt x="4183" y="655"/>
                </a:lnTo>
                <a:lnTo>
                  <a:pt x="4181" y="667"/>
                </a:lnTo>
                <a:lnTo>
                  <a:pt x="4179" y="677"/>
                </a:lnTo>
                <a:lnTo>
                  <a:pt x="4177" y="687"/>
                </a:lnTo>
                <a:lnTo>
                  <a:pt x="4174" y="697"/>
                </a:lnTo>
                <a:lnTo>
                  <a:pt x="4167" y="715"/>
                </a:lnTo>
                <a:lnTo>
                  <a:pt x="4164" y="723"/>
                </a:lnTo>
                <a:lnTo>
                  <a:pt x="4160" y="733"/>
                </a:lnTo>
                <a:lnTo>
                  <a:pt x="4152" y="746"/>
                </a:lnTo>
                <a:lnTo>
                  <a:pt x="4147" y="754"/>
                </a:lnTo>
                <a:lnTo>
                  <a:pt x="4142" y="760"/>
                </a:lnTo>
                <a:lnTo>
                  <a:pt x="4137" y="766"/>
                </a:lnTo>
                <a:lnTo>
                  <a:pt x="4132" y="772"/>
                </a:lnTo>
                <a:lnTo>
                  <a:pt x="4121" y="782"/>
                </a:lnTo>
                <a:lnTo>
                  <a:pt x="4109" y="790"/>
                </a:lnTo>
                <a:lnTo>
                  <a:pt x="4096" y="798"/>
                </a:lnTo>
                <a:lnTo>
                  <a:pt x="4082" y="802"/>
                </a:lnTo>
                <a:lnTo>
                  <a:pt x="4075" y="804"/>
                </a:lnTo>
                <a:lnTo>
                  <a:pt x="4068" y="804"/>
                </a:lnTo>
                <a:lnTo>
                  <a:pt x="4052" y="806"/>
                </a:lnTo>
                <a:close/>
                <a:moveTo>
                  <a:pt x="1669" y="1273"/>
                </a:moveTo>
                <a:lnTo>
                  <a:pt x="1669" y="1936"/>
                </a:lnTo>
                <a:lnTo>
                  <a:pt x="1604" y="1936"/>
                </a:lnTo>
                <a:lnTo>
                  <a:pt x="1604" y="1273"/>
                </a:lnTo>
                <a:lnTo>
                  <a:pt x="1506" y="1273"/>
                </a:lnTo>
                <a:lnTo>
                  <a:pt x="1506" y="1166"/>
                </a:lnTo>
                <a:lnTo>
                  <a:pt x="1767" y="1166"/>
                </a:lnTo>
                <a:lnTo>
                  <a:pt x="1767" y="1273"/>
                </a:lnTo>
                <a:lnTo>
                  <a:pt x="1669" y="1273"/>
                </a:lnTo>
                <a:close/>
                <a:moveTo>
                  <a:pt x="1832" y="1936"/>
                </a:moveTo>
                <a:lnTo>
                  <a:pt x="1832" y="1166"/>
                </a:lnTo>
                <a:lnTo>
                  <a:pt x="2060" y="1166"/>
                </a:lnTo>
                <a:lnTo>
                  <a:pt x="2060" y="1273"/>
                </a:lnTo>
                <a:lnTo>
                  <a:pt x="1897" y="1273"/>
                </a:lnTo>
                <a:lnTo>
                  <a:pt x="1897" y="1489"/>
                </a:lnTo>
                <a:lnTo>
                  <a:pt x="2030" y="1489"/>
                </a:lnTo>
                <a:lnTo>
                  <a:pt x="2030" y="1593"/>
                </a:lnTo>
                <a:lnTo>
                  <a:pt x="1897" y="1593"/>
                </a:lnTo>
                <a:lnTo>
                  <a:pt x="1897" y="1828"/>
                </a:lnTo>
                <a:lnTo>
                  <a:pt x="2060" y="1828"/>
                </a:lnTo>
                <a:lnTo>
                  <a:pt x="2060" y="1936"/>
                </a:lnTo>
                <a:lnTo>
                  <a:pt x="1832" y="1936"/>
                </a:lnTo>
                <a:close/>
                <a:moveTo>
                  <a:pt x="2260" y="1954"/>
                </a:moveTo>
                <a:lnTo>
                  <a:pt x="2251" y="1954"/>
                </a:lnTo>
                <a:lnTo>
                  <a:pt x="2242" y="1952"/>
                </a:lnTo>
                <a:lnTo>
                  <a:pt x="2234" y="1950"/>
                </a:lnTo>
                <a:lnTo>
                  <a:pt x="2226" y="1948"/>
                </a:lnTo>
                <a:lnTo>
                  <a:pt x="2218" y="1944"/>
                </a:lnTo>
                <a:lnTo>
                  <a:pt x="2211" y="1938"/>
                </a:lnTo>
                <a:lnTo>
                  <a:pt x="2204" y="1932"/>
                </a:lnTo>
                <a:lnTo>
                  <a:pt x="2197" y="1926"/>
                </a:lnTo>
                <a:lnTo>
                  <a:pt x="2190" y="1920"/>
                </a:lnTo>
                <a:lnTo>
                  <a:pt x="2184" y="1912"/>
                </a:lnTo>
                <a:lnTo>
                  <a:pt x="2178" y="1902"/>
                </a:lnTo>
                <a:lnTo>
                  <a:pt x="2172" y="1892"/>
                </a:lnTo>
                <a:lnTo>
                  <a:pt x="2166" y="1882"/>
                </a:lnTo>
                <a:lnTo>
                  <a:pt x="2161" y="1872"/>
                </a:lnTo>
                <a:lnTo>
                  <a:pt x="2156" y="1860"/>
                </a:lnTo>
                <a:lnTo>
                  <a:pt x="2151" y="1846"/>
                </a:lnTo>
                <a:lnTo>
                  <a:pt x="2147" y="1834"/>
                </a:lnTo>
                <a:lnTo>
                  <a:pt x="2143" y="1820"/>
                </a:lnTo>
                <a:lnTo>
                  <a:pt x="2139" y="1804"/>
                </a:lnTo>
                <a:lnTo>
                  <a:pt x="2135" y="1788"/>
                </a:lnTo>
                <a:lnTo>
                  <a:pt x="2132" y="1772"/>
                </a:lnTo>
                <a:lnTo>
                  <a:pt x="2129" y="1756"/>
                </a:lnTo>
                <a:lnTo>
                  <a:pt x="2126" y="1738"/>
                </a:lnTo>
                <a:lnTo>
                  <a:pt x="2124" y="1720"/>
                </a:lnTo>
                <a:lnTo>
                  <a:pt x="2121" y="1701"/>
                </a:lnTo>
                <a:lnTo>
                  <a:pt x="2120" y="1681"/>
                </a:lnTo>
                <a:lnTo>
                  <a:pt x="2118" y="1661"/>
                </a:lnTo>
                <a:lnTo>
                  <a:pt x="2117" y="1641"/>
                </a:lnTo>
                <a:lnTo>
                  <a:pt x="2115" y="1597"/>
                </a:lnTo>
                <a:lnTo>
                  <a:pt x="2114" y="1575"/>
                </a:lnTo>
                <a:lnTo>
                  <a:pt x="2114" y="1551"/>
                </a:lnTo>
                <a:lnTo>
                  <a:pt x="2115" y="1505"/>
                </a:lnTo>
                <a:lnTo>
                  <a:pt x="2117" y="1461"/>
                </a:lnTo>
                <a:lnTo>
                  <a:pt x="2118" y="1441"/>
                </a:lnTo>
                <a:lnTo>
                  <a:pt x="2120" y="1421"/>
                </a:lnTo>
                <a:lnTo>
                  <a:pt x="2124" y="1383"/>
                </a:lnTo>
                <a:lnTo>
                  <a:pt x="2126" y="1363"/>
                </a:lnTo>
                <a:lnTo>
                  <a:pt x="2129" y="1347"/>
                </a:lnTo>
                <a:lnTo>
                  <a:pt x="2135" y="1313"/>
                </a:lnTo>
                <a:lnTo>
                  <a:pt x="2139" y="1297"/>
                </a:lnTo>
                <a:lnTo>
                  <a:pt x="2143" y="1283"/>
                </a:lnTo>
                <a:lnTo>
                  <a:pt x="2147" y="1269"/>
                </a:lnTo>
                <a:lnTo>
                  <a:pt x="2151" y="1255"/>
                </a:lnTo>
                <a:lnTo>
                  <a:pt x="2156" y="1243"/>
                </a:lnTo>
                <a:lnTo>
                  <a:pt x="2161" y="1231"/>
                </a:lnTo>
                <a:lnTo>
                  <a:pt x="2166" y="1220"/>
                </a:lnTo>
                <a:lnTo>
                  <a:pt x="2172" y="1210"/>
                </a:lnTo>
                <a:lnTo>
                  <a:pt x="2178" y="1200"/>
                </a:lnTo>
                <a:lnTo>
                  <a:pt x="2184" y="1192"/>
                </a:lnTo>
                <a:lnTo>
                  <a:pt x="2197" y="1176"/>
                </a:lnTo>
                <a:lnTo>
                  <a:pt x="2204" y="1170"/>
                </a:lnTo>
                <a:lnTo>
                  <a:pt x="2211" y="1164"/>
                </a:lnTo>
                <a:lnTo>
                  <a:pt x="2218" y="1160"/>
                </a:lnTo>
                <a:lnTo>
                  <a:pt x="2226" y="1156"/>
                </a:lnTo>
                <a:lnTo>
                  <a:pt x="2234" y="1152"/>
                </a:lnTo>
                <a:lnTo>
                  <a:pt x="2242" y="1150"/>
                </a:lnTo>
                <a:lnTo>
                  <a:pt x="2251" y="1148"/>
                </a:lnTo>
                <a:lnTo>
                  <a:pt x="2260" y="1148"/>
                </a:lnTo>
                <a:lnTo>
                  <a:pt x="2268" y="1148"/>
                </a:lnTo>
                <a:lnTo>
                  <a:pt x="2277" y="1150"/>
                </a:lnTo>
                <a:lnTo>
                  <a:pt x="2285" y="1152"/>
                </a:lnTo>
                <a:lnTo>
                  <a:pt x="2293" y="1156"/>
                </a:lnTo>
                <a:lnTo>
                  <a:pt x="2301" y="1160"/>
                </a:lnTo>
                <a:lnTo>
                  <a:pt x="2308" y="1164"/>
                </a:lnTo>
                <a:lnTo>
                  <a:pt x="2316" y="1170"/>
                </a:lnTo>
                <a:lnTo>
                  <a:pt x="2323" y="1176"/>
                </a:lnTo>
                <a:lnTo>
                  <a:pt x="2329" y="1184"/>
                </a:lnTo>
                <a:lnTo>
                  <a:pt x="2336" y="1192"/>
                </a:lnTo>
                <a:lnTo>
                  <a:pt x="2342" y="1200"/>
                </a:lnTo>
                <a:lnTo>
                  <a:pt x="2348" y="1210"/>
                </a:lnTo>
                <a:lnTo>
                  <a:pt x="2353" y="1220"/>
                </a:lnTo>
                <a:lnTo>
                  <a:pt x="2359" y="1229"/>
                </a:lnTo>
                <a:lnTo>
                  <a:pt x="2364" y="1241"/>
                </a:lnTo>
                <a:lnTo>
                  <a:pt x="2368" y="1255"/>
                </a:lnTo>
                <a:lnTo>
                  <a:pt x="2377" y="1283"/>
                </a:lnTo>
                <a:lnTo>
                  <a:pt x="2381" y="1297"/>
                </a:lnTo>
                <a:lnTo>
                  <a:pt x="2385" y="1313"/>
                </a:lnTo>
                <a:lnTo>
                  <a:pt x="2391" y="1345"/>
                </a:lnTo>
                <a:lnTo>
                  <a:pt x="2394" y="1363"/>
                </a:lnTo>
                <a:lnTo>
                  <a:pt x="2396" y="1381"/>
                </a:lnTo>
                <a:lnTo>
                  <a:pt x="2398" y="1401"/>
                </a:lnTo>
                <a:lnTo>
                  <a:pt x="2400" y="1421"/>
                </a:lnTo>
                <a:lnTo>
                  <a:pt x="2402" y="1441"/>
                </a:lnTo>
                <a:lnTo>
                  <a:pt x="2403" y="1461"/>
                </a:lnTo>
                <a:lnTo>
                  <a:pt x="2404" y="1483"/>
                </a:lnTo>
                <a:lnTo>
                  <a:pt x="2405" y="1505"/>
                </a:lnTo>
                <a:lnTo>
                  <a:pt x="2405" y="1527"/>
                </a:lnTo>
                <a:lnTo>
                  <a:pt x="2406" y="1551"/>
                </a:lnTo>
                <a:lnTo>
                  <a:pt x="2405" y="1597"/>
                </a:lnTo>
                <a:lnTo>
                  <a:pt x="2403" y="1641"/>
                </a:lnTo>
                <a:lnTo>
                  <a:pt x="2402" y="1663"/>
                </a:lnTo>
                <a:lnTo>
                  <a:pt x="2400" y="1683"/>
                </a:lnTo>
                <a:lnTo>
                  <a:pt x="2396" y="1720"/>
                </a:lnTo>
                <a:lnTo>
                  <a:pt x="2394" y="1738"/>
                </a:lnTo>
                <a:lnTo>
                  <a:pt x="2391" y="1756"/>
                </a:lnTo>
                <a:lnTo>
                  <a:pt x="2388" y="1772"/>
                </a:lnTo>
                <a:lnTo>
                  <a:pt x="2385" y="1790"/>
                </a:lnTo>
                <a:lnTo>
                  <a:pt x="2381" y="1804"/>
                </a:lnTo>
                <a:lnTo>
                  <a:pt x="2377" y="1820"/>
                </a:lnTo>
                <a:lnTo>
                  <a:pt x="2373" y="1834"/>
                </a:lnTo>
                <a:lnTo>
                  <a:pt x="2368" y="1846"/>
                </a:lnTo>
                <a:lnTo>
                  <a:pt x="2364" y="1860"/>
                </a:lnTo>
                <a:lnTo>
                  <a:pt x="2359" y="1872"/>
                </a:lnTo>
                <a:lnTo>
                  <a:pt x="2353" y="1882"/>
                </a:lnTo>
                <a:lnTo>
                  <a:pt x="2348" y="1894"/>
                </a:lnTo>
                <a:lnTo>
                  <a:pt x="2342" y="1902"/>
                </a:lnTo>
                <a:lnTo>
                  <a:pt x="2336" y="1912"/>
                </a:lnTo>
                <a:lnTo>
                  <a:pt x="2329" y="1920"/>
                </a:lnTo>
                <a:lnTo>
                  <a:pt x="2323" y="1926"/>
                </a:lnTo>
                <a:lnTo>
                  <a:pt x="2316" y="1934"/>
                </a:lnTo>
                <a:lnTo>
                  <a:pt x="2308" y="1938"/>
                </a:lnTo>
                <a:lnTo>
                  <a:pt x="2301" y="1944"/>
                </a:lnTo>
                <a:lnTo>
                  <a:pt x="2293" y="1948"/>
                </a:lnTo>
                <a:lnTo>
                  <a:pt x="2285" y="1950"/>
                </a:lnTo>
                <a:lnTo>
                  <a:pt x="2277" y="1952"/>
                </a:lnTo>
                <a:lnTo>
                  <a:pt x="2268" y="1954"/>
                </a:lnTo>
                <a:lnTo>
                  <a:pt x="2260" y="1954"/>
                </a:lnTo>
                <a:close/>
                <a:moveTo>
                  <a:pt x="2260" y="1257"/>
                </a:moveTo>
                <a:lnTo>
                  <a:pt x="2251" y="1257"/>
                </a:lnTo>
                <a:lnTo>
                  <a:pt x="2246" y="1259"/>
                </a:lnTo>
                <a:lnTo>
                  <a:pt x="2242" y="1259"/>
                </a:lnTo>
                <a:lnTo>
                  <a:pt x="2234" y="1265"/>
                </a:lnTo>
                <a:lnTo>
                  <a:pt x="2227" y="1271"/>
                </a:lnTo>
                <a:lnTo>
                  <a:pt x="2223" y="1275"/>
                </a:lnTo>
                <a:lnTo>
                  <a:pt x="2220" y="1281"/>
                </a:lnTo>
                <a:lnTo>
                  <a:pt x="2216" y="1287"/>
                </a:lnTo>
                <a:lnTo>
                  <a:pt x="2213" y="1293"/>
                </a:lnTo>
                <a:lnTo>
                  <a:pt x="2210" y="1299"/>
                </a:lnTo>
                <a:lnTo>
                  <a:pt x="2207" y="1307"/>
                </a:lnTo>
                <a:lnTo>
                  <a:pt x="2201" y="1323"/>
                </a:lnTo>
                <a:lnTo>
                  <a:pt x="2199" y="1331"/>
                </a:lnTo>
                <a:lnTo>
                  <a:pt x="2196" y="1341"/>
                </a:lnTo>
                <a:lnTo>
                  <a:pt x="2192" y="1363"/>
                </a:lnTo>
                <a:lnTo>
                  <a:pt x="2188" y="1387"/>
                </a:lnTo>
                <a:lnTo>
                  <a:pt x="2187" y="1399"/>
                </a:lnTo>
                <a:lnTo>
                  <a:pt x="2185" y="1413"/>
                </a:lnTo>
                <a:lnTo>
                  <a:pt x="2183" y="1443"/>
                </a:lnTo>
                <a:lnTo>
                  <a:pt x="2181" y="1477"/>
                </a:lnTo>
                <a:lnTo>
                  <a:pt x="2180" y="1513"/>
                </a:lnTo>
                <a:lnTo>
                  <a:pt x="2180" y="1551"/>
                </a:lnTo>
                <a:lnTo>
                  <a:pt x="2180" y="1591"/>
                </a:lnTo>
                <a:lnTo>
                  <a:pt x="2181" y="1627"/>
                </a:lnTo>
                <a:lnTo>
                  <a:pt x="2183" y="1659"/>
                </a:lnTo>
                <a:lnTo>
                  <a:pt x="2185" y="1689"/>
                </a:lnTo>
                <a:lnTo>
                  <a:pt x="2188" y="1714"/>
                </a:lnTo>
                <a:lnTo>
                  <a:pt x="2192" y="1738"/>
                </a:lnTo>
                <a:lnTo>
                  <a:pt x="2196" y="1760"/>
                </a:lnTo>
                <a:lnTo>
                  <a:pt x="2201" y="1780"/>
                </a:lnTo>
                <a:lnTo>
                  <a:pt x="2207" y="1796"/>
                </a:lnTo>
                <a:lnTo>
                  <a:pt x="2213" y="1810"/>
                </a:lnTo>
                <a:lnTo>
                  <a:pt x="2220" y="1820"/>
                </a:lnTo>
                <a:lnTo>
                  <a:pt x="2227" y="1830"/>
                </a:lnTo>
                <a:lnTo>
                  <a:pt x="2234" y="1836"/>
                </a:lnTo>
                <a:lnTo>
                  <a:pt x="2242" y="1842"/>
                </a:lnTo>
                <a:lnTo>
                  <a:pt x="2251" y="1844"/>
                </a:lnTo>
                <a:lnTo>
                  <a:pt x="2260" y="1846"/>
                </a:lnTo>
                <a:lnTo>
                  <a:pt x="2269" y="1844"/>
                </a:lnTo>
                <a:lnTo>
                  <a:pt x="2273" y="1844"/>
                </a:lnTo>
                <a:lnTo>
                  <a:pt x="2277" y="1842"/>
                </a:lnTo>
                <a:lnTo>
                  <a:pt x="2285" y="1836"/>
                </a:lnTo>
                <a:lnTo>
                  <a:pt x="2293" y="1830"/>
                </a:lnTo>
                <a:lnTo>
                  <a:pt x="2296" y="1826"/>
                </a:lnTo>
                <a:lnTo>
                  <a:pt x="2300" y="1820"/>
                </a:lnTo>
                <a:lnTo>
                  <a:pt x="2306" y="1808"/>
                </a:lnTo>
                <a:lnTo>
                  <a:pt x="2309" y="1802"/>
                </a:lnTo>
                <a:lnTo>
                  <a:pt x="2312" y="1796"/>
                </a:lnTo>
                <a:lnTo>
                  <a:pt x="2318" y="1778"/>
                </a:lnTo>
                <a:lnTo>
                  <a:pt x="2320" y="1770"/>
                </a:lnTo>
                <a:lnTo>
                  <a:pt x="2323" y="1760"/>
                </a:lnTo>
                <a:lnTo>
                  <a:pt x="2327" y="1738"/>
                </a:lnTo>
                <a:lnTo>
                  <a:pt x="2331" y="1714"/>
                </a:lnTo>
                <a:lnTo>
                  <a:pt x="2332" y="1703"/>
                </a:lnTo>
                <a:lnTo>
                  <a:pt x="2334" y="1689"/>
                </a:lnTo>
                <a:lnTo>
                  <a:pt x="2336" y="1659"/>
                </a:lnTo>
                <a:lnTo>
                  <a:pt x="2338" y="1625"/>
                </a:lnTo>
                <a:lnTo>
                  <a:pt x="2339" y="1591"/>
                </a:lnTo>
                <a:lnTo>
                  <a:pt x="2340" y="1551"/>
                </a:lnTo>
                <a:lnTo>
                  <a:pt x="2339" y="1513"/>
                </a:lnTo>
                <a:lnTo>
                  <a:pt x="2338" y="1477"/>
                </a:lnTo>
                <a:lnTo>
                  <a:pt x="2336" y="1443"/>
                </a:lnTo>
                <a:lnTo>
                  <a:pt x="2334" y="1415"/>
                </a:lnTo>
                <a:lnTo>
                  <a:pt x="2331" y="1387"/>
                </a:lnTo>
                <a:lnTo>
                  <a:pt x="2327" y="1363"/>
                </a:lnTo>
                <a:lnTo>
                  <a:pt x="2323" y="1341"/>
                </a:lnTo>
                <a:lnTo>
                  <a:pt x="2318" y="1323"/>
                </a:lnTo>
                <a:lnTo>
                  <a:pt x="2312" y="1307"/>
                </a:lnTo>
                <a:lnTo>
                  <a:pt x="2306" y="1293"/>
                </a:lnTo>
                <a:lnTo>
                  <a:pt x="2300" y="1281"/>
                </a:lnTo>
                <a:lnTo>
                  <a:pt x="2293" y="1271"/>
                </a:lnTo>
                <a:lnTo>
                  <a:pt x="2285" y="1265"/>
                </a:lnTo>
                <a:lnTo>
                  <a:pt x="2277" y="1259"/>
                </a:lnTo>
                <a:lnTo>
                  <a:pt x="2273" y="1259"/>
                </a:lnTo>
                <a:lnTo>
                  <a:pt x="2269" y="1257"/>
                </a:lnTo>
                <a:lnTo>
                  <a:pt x="2260" y="1257"/>
                </a:lnTo>
                <a:close/>
                <a:moveTo>
                  <a:pt x="2485" y="1936"/>
                </a:moveTo>
                <a:lnTo>
                  <a:pt x="2485" y="1166"/>
                </a:lnTo>
                <a:lnTo>
                  <a:pt x="2549" y="1166"/>
                </a:lnTo>
                <a:lnTo>
                  <a:pt x="2549" y="1828"/>
                </a:lnTo>
                <a:lnTo>
                  <a:pt x="2709" y="1828"/>
                </a:lnTo>
                <a:lnTo>
                  <a:pt x="2709" y="1936"/>
                </a:lnTo>
                <a:lnTo>
                  <a:pt x="2485" y="1936"/>
                </a:lnTo>
                <a:close/>
                <a:moveTo>
                  <a:pt x="2769" y="1936"/>
                </a:moveTo>
                <a:lnTo>
                  <a:pt x="2769" y="1166"/>
                </a:lnTo>
                <a:lnTo>
                  <a:pt x="2835" y="1166"/>
                </a:lnTo>
                <a:lnTo>
                  <a:pt x="2835" y="1828"/>
                </a:lnTo>
                <a:lnTo>
                  <a:pt x="2994" y="1828"/>
                </a:lnTo>
                <a:lnTo>
                  <a:pt x="2994" y="1936"/>
                </a:lnTo>
                <a:lnTo>
                  <a:pt x="2769" y="1936"/>
                </a:lnTo>
                <a:close/>
                <a:moveTo>
                  <a:pt x="3055" y="1166"/>
                </a:moveTo>
                <a:lnTo>
                  <a:pt x="3120" y="1166"/>
                </a:lnTo>
                <a:lnTo>
                  <a:pt x="3120" y="1936"/>
                </a:lnTo>
                <a:lnTo>
                  <a:pt x="3055" y="1936"/>
                </a:lnTo>
                <a:lnTo>
                  <a:pt x="3055" y="1166"/>
                </a:lnTo>
                <a:close/>
                <a:moveTo>
                  <a:pt x="3337" y="1954"/>
                </a:moveTo>
                <a:lnTo>
                  <a:pt x="3321" y="1954"/>
                </a:lnTo>
                <a:lnTo>
                  <a:pt x="3305" y="1950"/>
                </a:lnTo>
                <a:lnTo>
                  <a:pt x="3291" y="1944"/>
                </a:lnTo>
                <a:lnTo>
                  <a:pt x="3284" y="1940"/>
                </a:lnTo>
                <a:lnTo>
                  <a:pt x="3278" y="1936"/>
                </a:lnTo>
                <a:lnTo>
                  <a:pt x="3266" y="1928"/>
                </a:lnTo>
                <a:lnTo>
                  <a:pt x="3260" y="1922"/>
                </a:lnTo>
                <a:lnTo>
                  <a:pt x="3255" y="1916"/>
                </a:lnTo>
                <a:lnTo>
                  <a:pt x="3245" y="1902"/>
                </a:lnTo>
                <a:lnTo>
                  <a:pt x="3241" y="1896"/>
                </a:lnTo>
                <a:lnTo>
                  <a:pt x="3236" y="1888"/>
                </a:lnTo>
                <a:lnTo>
                  <a:pt x="3232" y="1880"/>
                </a:lnTo>
                <a:lnTo>
                  <a:pt x="3229" y="1872"/>
                </a:lnTo>
                <a:lnTo>
                  <a:pt x="3225" y="1864"/>
                </a:lnTo>
                <a:lnTo>
                  <a:pt x="3222" y="1854"/>
                </a:lnTo>
                <a:lnTo>
                  <a:pt x="3216" y="1834"/>
                </a:lnTo>
                <a:lnTo>
                  <a:pt x="3211" y="1814"/>
                </a:lnTo>
                <a:lnTo>
                  <a:pt x="3210" y="1804"/>
                </a:lnTo>
                <a:lnTo>
                  <a:pt x="3208" y="1792"/>
                </a:lnTo>
                <a:lnTo>
                  <a:pt x="3205" y="1770"/>
                </a:lnTo>
                <a:lnTo>
                  <a:pt x="3203" y="1746"/>
                </a:lnTo>
                <a:lnTo>
                  <a:pt x="3203" y="1732"/>
                </a:lnTo>
                <a:lnTo>
                  <a:pt x="3203" y="1720"/>
                </a:lnTo>
                <a:lnTo>
                  <a:pt x="3265" y="1693"/>
                </a:lnTo>
                <a:lnTo>
                  <a:pt x="3266" y="1714"/>
                </a:lnTo>
                <a:lnTo>
                  <a:pt x="3267" y="1734"/>
                </a:lnTo>
                <a:lnTo>
                  <a:pt x="3269" y="1750"/>
                </a:lnTo>
                <a:lnTo>
                  <a:pt x="3271" y="1766"/>
                </a:lnTo>
                <a:lnTo>
                  <a:pt x="3273" y="1774"/>
                </a:lnTo>
                <a:lnTo>
                  <a:pt x="3274" y="1782"/>
                </a:lnTo>
                <a:lnTo>
                  <a:pt x="3278" y="1794"/>
                </a:lnTo>
                <a:lnTo>
                  <a:pt x="3282" y="1804"/>
                </a:lnTo>
                <a:lnTo>
                  <a:pt x="3286" y="1814"/>
                </a:lnTo>
                <a:lnTo>
                  <a:pt x="3291" y="1824"/>
                </a:lnTo>
                <a:lnTo>
                  <a:pt x="3297" y="1830"/>
                </a:lnTo>
                <a:lnTo>
                  <a:pt x="3303" y="1836"/>
                </a:lnTo>
                <a:lnTo>
                  <a:pt x="3310" y="1840"/>
                </a:lnTo>
                <a:lnTo>
                  <a:pt x="3317" y="1844"/>
                </a:lnTo>
                <a:lnTo>
                  <a:pt x="3324" y="1846"/>
                </a:lnTo>
                <a:lnTo>
                  <a:pt x="3332" y="1848"/>
                </a:lnTo>
                <a:lnTo>
                  <a:pt x="3341" y="1848"/>
                </a:lnTo>
                <a:lnTo>
                  <a:pt x="3348" y="1848"/>
                </a:lnTo>
                <a:lnTo>
                  <a:pt x="3355" y="1846"/>
                </a:lnTo>
                <a:lnTo>
                  <a:pt x="3362" y="1844"/>
                </a:lnTo>
                <a:lnTo>
                  <a:pt x="3368" y="1842"/>
                </a:lnTo>
                <a:lnTo>
                  <a:pt x="3374" y="1838"/>
                </a:lnTo>
                <a:lnTo>
                  <a:pt x="3380" y="1832"/>
                </a:lnTo>
                <a:lnTo>
                  <a:pt x="3385" y="1826"/>
                </a:lnTo>
                <a:lnTo>
                  <a:pt x="3390" y="1820"/>
                </a:lnTo>
                <a:lnTo>
                  <a:pt x="3394" y="1812"/>
                </a:lnTo>
                <a:lnTo>
                  <a:pt x="3398" y="1804"/>
                </a:lnTo>
                <a:lnTo>
                  <a:pt x="3401" y="1796"/>
                </a:lnTo>
                <a:lnTo>
                  <a:pt x="3404" y="1786"/>
                </a:lnTo>
                <a:lnTo>
                  <a:pt x="3406" y="1774"/>
                </a:lnTo>
                <a:lnTo>
                  <a:pt x="3407" y="1770"/>
                </a:lnTo>
                <a:lnTo>
                  <a:pt x="3408" y="1764"/>
                </a:lnTo>
                <a:lnTo>
                  <a:pt x="3409" y="1752"/>
                </a:lnTo>
                <a:lnTo>
                  <a:pt x="3409" y="1738"/>
                </a:lnTo>
                <a:lnTo>
                  <a:pt x="3409" y="1728"/>
                </a:lnTo>
                <a:lnTo>
                  <a:pt x="3408" y="1718"/>
                </a:lnTo>
                <a:lnTo>
                  <a:pt x="3407" y="1711"/>
                </a:lnTo>
                <a:lnTo>
                  <a:pt x="3406" y="1701"/>
                </a:lnTo>
                <a:lnTo>
                  <a:pt x="3404" y="1693"/>
                </a:lnTo>
                <a:lnTo>
                  <a:pt x="3402" y="1685"/>
                </a:lnTo>
                <a:lnTo>
                  <a:pt x="3400" y="1677"/>
                </a:lnTo>
                <a:lnTo>
                  <a:pt x="3396" y="1669"/>
                </a:lnTo>
                <a:lnTo>
                  <a:pt x="3389" y="1653"/>
                </a:lnTo>
                <a:lnTo>
                  <a:pt x="3385" y="1645"/>
                </a:lnTo>
                <a:lnTo>
                  <a:pt x="3380" y="1639"/>
                </a:lnTo>
                <a:lnTo>
                  <a:pt x="3369" y="1625"/>
                </a:lnTo>
                <a:lnTo>
                  <a:pt x="3356" y="1613"/>
                </a:lnTo>
                <a:lnTo>
                  <a:pt x="3292" y="1555"/>
                </a:lnTo>
                <a:lnTo>
                  <a:pt x="3282" y="1547"/>
                </a:lnTo>
                <a:lnTo>
                  <a:pt x="3273" y="1537"/>
                </a:lnTo>
                <a:lnTo>
                  <a:pt x="3257" y="1517"/>
                </a:lnTo>
                <a:lnTo>
                  <a:pt x="3243" y="1497"/>
                </a:lnTo>
                <a:lnTo>
                  <a:pt x="3237" y="1485"/>
                </a:lnTo>
                <a:lnTo>
                  <a:pt x="3232" y="1473"/>
                </a:lnTo>
                <a:lnTo>
                  <a:pt x="3227" y="1461"/>
                </a:lnTo>
                <a:lnTo>
                  <a:pt x="3223" y="1447"/>
                </a:lnTo>
                <a:lnTo>
                  <a:pt x="3220" y="1433"/>
                </a:lnTo>
                <a:lnTo>
                  <a:pt x="3217" y="1417"/>
                </a:lnTo>
                <a:lnTo>
                  <a:pt x="3215" y="1401"/>
                </a:lnTo>
                <a:lnTo>
                  <a:pt x="3214" y="1393"/>
                </a:lnTo>
                <a:lnTo>
                  <a:pt x="3213" y="1385"/>
                </a:lnTo>
                <a:lnTo>
                  <a:pt x="3212" y="1367"/>
                </a:lnTo>
                <a:lnTo>
                  <a:pt x="3212" y="1347"/>
                </a:lnTo>
                <a:lnTo>
                  <a:pt x="3212" y="1335"/>
                </a:lnTo>
                <a:lnTo>
                  <a:pt x="3213" y="1323"/>
                </a:lnTo>
                <a:lnTo>
                  <a:pt x="3214" y="1311"/>
                </a:lnTo>
                <a:lnTo>
                  <a:pt x="3215" y="1299"/>
                </a:lnTo>
                <a:lnTo>
                  <a:pt x="3216" y="1289"/>
                </a:lnTo>
                <a:lnTo>
                  <a:pt x="3218" y="1279"/>
                </a:lnTo>
                <a:lnTo>
                  <a:pt x="3222" y="1259"/>
                </a:lnTo>
                <a:lnTo>
                  <a:pt x="3225" y="1249"/>
                </a:lnTo>
                <a:lnTo>
                  <a:pt x="3228" y="1241"/>
                </a:lnTo>
                <a:lnTo>
                  <a:pt x="3234" y="1225"/>
                </a:lnTo>
                <a:lnTo>
                  <a:pt x="3241" y="1210"/>
                </a:lnTo>
                <a:lnTo>
                  <a:pt x="3245" y="1204"/>
                </a:lnTo>
                <a:lnTo>
                  <a:pt x="3250" y="1198"/>
                </a:lnTo>
                <a:lnTo>
                  <a:pt x="3259" y="1186"/>
                </a:lnTo>
                <a:lnTo>
                  <a:pt x="3269" y="1176"/>
                </a:lnTo>
                <a:lnTo>
                  <a:pt x="3279" y="1166"/>
                </a:lnTo>
                <a:lnTo>
                  <a:pt x="3290" y="1160"/>
                </a:lnTo>
                <a:lnTo>
                  <a:pt x="3302" y="1154"/>
                </a:lnTo>
                <a:lnTo>
                  <a:pt x="3314" y="1150"/>
                </a:lnTo>
                <a:lnTo>
                  <a:pt x="3327" y="1148"/>
                </a:lnTo>
                <a:lnTo>
                  <a:pt x="3340" y="1148"/>
                </a:lnTo>
                <a:lnTo>
                  <a:pt x="3355" y="1150"/>
                </a:lnTo>
                <a:lnTo>
                  <a:pt x="3370" y="1152"/>
                </a:lnTo>
                <a:lnTo>
                  <a:pt x="3383" y="1158"/>
                </a:lnTo>
                <a:lnTo>
                  <a:pt x="3389" y="1162"/>
                </a:lnTo>
                <a:lnTo>
                  <a:pt x="3395" y="1166"/>
                </a:lnTo>
                <a:lnTo>
                  <a:pt x="3407" y="1174"/>
                </a:lnTo>
                <a:lnTo>
                  <a:pt x="3417" y="1186"/>
                </a:lnTo>
                <a:lnTo>
                  <a:pt x="3426" y="1198"/>
                </a:lnTo>
                <a:lnTo>
                  <a:pt x="3434" y="1212"/>
                </a:lnTo>
                <a:lnTo>
                  <a:pt x="3438" y="1218"/>
                </a:lnTo>
                <a:lnTo>
                  <a:pt x="3441" y="1225"/>
                </a:lnTo>
                <a:lnTo>
                  <a:pt x="3444" y="1233"/>
                </a:lnTo>
                <a:lnTo>
                  <a:pt x="3447" y="1241"/>
                </a:lnTo>
                <a:lnTo>
                  <a:pt x="3452" y="1259"/>
                </a:lnTo>
                <a:lnTo>
                  <a:pt x="3457" y="1275"/>
                </a:lnTo>
                <a:lnTo>
                  <a:pt x="3460" y="1293"/>
                </a:lnTo>
                <a:lnTo>
                  <a:pt x="3462" y="1313"/>
                </a:lnTo>
                <a:lnTo>
                  <a:pt x="3464" y="1331"/>
                </a:lnTo>
                <a:lnTo>
                  <a:pt x="3464" y="1349"/>
                </a:lnTo>
                <a:lnTo>
                  <a:pt x="3402" y="1375"/>
                </a:lnTo>
                <a:lnTo>
                  <a:pt x="3402" y="1359"/>
                </a:lnTo>
                <a:lnTo>
                  <a:pt x="3400" y="1345"/>
                </a:lnTo>
                <a:lnTo>
                  <a:pt x="3399" y="1331"/>
                </a:lnTo>
                <a:lnTo>
                  <a:pt x="3397" y="1319"/>
                </a:lnTo>
                <a:lnTo>
                  <a:pt x="3394" y="1309"/>
                </a:lnTo>
                <a:lnTo>
                  <a:pt x="3391" y="1299"/>
                </a:lnTo>
                <a:lnTo>
                  <a:pt x="3388" y="1289"/>
                </a:lnTo>
                <a:lnTo>
                  <a:pt x="3384" y="1281"/>
                </a:lnTo>
                <a:lnTo>
                  <a:pt x="3380" y="1275"/>
                </a:lnTo>
                <a:lnTo>
                  <a:pt x="3375" y="1269"/>
                </a:lnTo>
                <a:lnTo>
                  <a:pt x="3370" y="1265"/>
                </a:lnTo>
                <a:lnTo>
                  <a:pt x="3364" y="1261"/>
                </a:lnTo>
                <a:lnTo>
                  <a:pt x="3358" y="1257"/>
                </a:lnTo>
                <a:lnTo>
                  <a:pt x="3352" y="1255"/>
                </a:lnTo>
                <a:lnTo>
                  <a:pt x="3345" y="1255"/>
                </a:lnTo>
                <a:lnTo>
                  <a:pt x="3337" y="1253"/>
                </a:lnTo>
                <a:lnTo>
                  <a:pt x="3325" y="1255"/>
                </a:lnTo>
                <a:lnTo>
                  <a:pt x="3313" y="1259"/>
                </a:lnTo>
                <a:lnTo>
                  <a:pt x="3308" y="1263"/>
                </a:lnTo>
                <a:lnTo>
                  <a:pt x="3303" y="1267"/>
                </a:lnTo>
                <a:lnTo>
                  <a:pt x="3298" y="1271"/>
                </a:lnTo>
                <a:lnTo>
                  <a:pt x="3294" y="1275"/>
                </a:lnTo>
                <a:lnTo>
                  <a:pt x="3290" y="1281"/>
                </a:lnTo>
                <a:lnTo>
                  <a:pt x="3287" y="1287"/>
                </a:lnTo>
                <a:lnTo>
                  <a:pt x="3284" y="1295"/>
                </a:lnTo>
                <a:lnTo>
                  <a:pt x="3281" y="1303"/>
                </a:lnTo>
                <a:lnTo>
                  <a:pt x="3279" y="1311"/>
                </a:lnTo>
                <a:lnTo>
                  <a:pt x="3278" y="1321"/>
                </a:lnTo>
                <a:lnTo>
                  <a:pt x="3277" y="1331"/>
                </a:lnTo>
                <a:lnTo>
                  <a:pt x="3276" y="1341"/>
                </a:lnTo>
                <a:lnTo>
                  <a:pt x="3277" y="1351"/>
                </a:lnTo>
                <a:lnTo>
                  <a:pt x="3277" y="1361"/>
                </a:lnTo>
                <a:lnTo>
                  <a:pt x="3278" y="1371"/>
                </a:lnTo>
                <a:lnTo>
                  <a:pt x="3279" y="1379"/>
                </a:lnTo>
                <a:lnTo>
                  <a:pt x="3281" y="1387"/>
                </a:lnTo>
                <a:lnTo>
                  <a:pt x="3283" y="1395"/>
                </a:lnTo>
                <a:lnTo>
                  <a:pt x="3286" y="1403"/>
                </a:lnTo>
                <a:lnTo>
                  <a:pt x="3288" y="1409"/>
                </a:lnTo>
                <a:lnTo>
                  <a:pt x="3292" y="1415"/>
                </a:lnTo>
                <a:lnTo>
                  <a:pt x="3295" y="1421"/>
                </a:lnTo>
                <a:lnTo>
                  <a:pt x="3304" y="1433"/>
                </a:lnTo>
                <a:lnTo>
                  <a:pt x="3314" y="1445"/>
                </a:lnTo>
                <a:lnTo>
                  <a:pt x="3326" y="1457"/>
                </a:lnTo>
                <a:lnTo>
                  <a:pt x="3388" y="1511"/>
                </a:lnTo>
                <a:lnTo>
                  <a:pt x="3398" y="1521"/>
                </a:lnTo>
                <a:lnTo>
                  <a:pt x="3408" y="1531"/>
                </a:lnTo>
                <a:lnTo>
                  <a:pt x="3418" y="1541"/>
                </a:lnTo>
                <a:lnTo>
                  <a:pt x="3426" y="1553"/>
                </a:lnTo>
                <a:lnTo>
                  <a:pt x="3434" y="1565"/>
                </a:lnTo>
                <a:lnTo>
                  <a:pt x="3441" y="1575"/>
                </a:lnTo>
                <a:lnTo>
                  <a:pt x="3447" y="1589"/>
                </a:lnTo>
                <a:lnTo>
                  <a:pt x="3453" y="1601"/>
                </a:lnTo>
                <a:lnTo>
                  <a:pt x="3458" y="1615"/>
                </a:lnTo>
                <a:lnTo>
                  <a:pt x="3462" y="1629"/>
                </a:lnTo>
                <a:lnTo>
                  <a:pt x="3466" y="1643"/>
                </a:lnTo>
                <a:lnTo>
                  <a:pt x="3469" y="1659"/>
                </a:lnTo>
                <a:lnTo>
                  <a:pt x="3471" y="1675"/>
                </a:lnTo>
                <a:lnTo>
                  <a:pt x="3472" y="1685"/>
                </a:lnTo>
                <a:lnTo>
                  <a:pt x="3472" y="1693"/>
                </a:lnTo>
                <a:lnTo>
                  <a:pt x="3473" y="1711"/>
                </a:lnTo>
                <a:lnTo>
                  <a:pt x="3474" y="1730"/>
                </a:lnTo>
                <a:lnTo>
                  <a:pt x="3473" y="1756"/>
                </a:lnTo>
                <a:lnTo>
                  <a:pt x="3471" y="1780"/>
                </a:lnTo>
                <a:lnTo>
                  <a:pt x="3470" y="1792"/>
                </a:lnTo>
                <a:lnTo>
                  <a:pt x="3468" y="1802"/>
                </a:lnTo>
                <a:lnTo>
                  <a:pt x="3466" y="1814"/>
                </a:lnTo>
                <a:lnTo>
                  <a:pt x="3464" y="1824"/>
                </a:lnTo>
                <a:lnTo>
                  <a:pt x="3461" y="1834"/>
                </a:lnTo>
                <a:lnTo>
                  <a:pt x="3459" y="1844"/>
                </a:lnTo>
                <a:lnTo>
                  <a:pt x="3452" y="1862"/>
                </a:lnTo>
                <a:lnTo>
                  <a:pt x="3449" y="1870"/>
                </a:lnTo>
                <a:lnTo>
                  <a:pt x="3445" y="1880"/>
                </a:lnTo>
                <a:lnTo>
                  <a:pt x="3437" y="1894"/>
                </a:lnTo>
                <a:lnTo>
                  <a:pt x="3432" y="1902"/>
                </a:lnTo>
                <a:lnTo>
                  <a:pt x="3427" y="1908"/>
                </a:lnTo>
                <a:lnTo>
                  <a:pt x="3422" y="1914"/>
                </a:lnTo>
                <a:lnTo>
                  <a:pt x="3417" y="1920"/>
                </a:lnTo>
                <a:lnTo>
                  <a:pt x="3406" y="1930"/>
                </a:lnTo>
                <a:lnTo>
                  <a:pt x="3394" y="1938"/>
                </a:lnTo>
                <a:lnTo>
                  <a:pt x="3381" y="1946"/>
                </a:lnTo>
                <a:lnTo>
                  <a:pt x="3367" y="1950"/>
                </a:lnTo>
                <a:lnTo>
                  <a:pt x="3360" y="1952"/>
                </a:lnTo>
                <a:lnTo>
                  <a:pt x="3353" y="1952"/>
                </a:lnTo>
                <a:lnTo>
                  <a:pt x="3337" y="1954"/>
                </a:lnTo>
                <a:close/>
                <a:moveTo>
                  <a:pt x="3582" y="1882"/>
                </a:moveTo>
                <a:lnTo>
                  <a:pt x="3574" y="1866"/>
                </a:lnTo>
                <a:lnTo>
                  <a:pt x="3567" y="1848"/>
                </a:lnTo>
                <a:lnTo>
                  <a:pt x="3562" y="1828"/>
                </a:lnTo>
                <a:lnTo>
                  <a:pt x="3559" y="1816"/>
                </a:lnTo>
                <a:lnTo>
                  <a:pt x="3557" y="1806"/>
                </a:lnTo>
                <a:lnTo>
                  <a:pt x="3554" y="1782"/>
                </a:lnTo>
                <a:lnTo>
                  <a:pt x="3551" y="1756"/>
                </a:lnTo>
                <a:lnTo>
                  <a:pt x="3550" y="1742"/>
                </a:lnTo>
                <a:lnTo>
                  <a:pt x="3550" y="1726"/>
                </a:lnTo>
                <a:lnTo>
                  <a:pt x="3549" y="1697"/>
                </a:lnTo>
                <a:lnTo>
                  <a:pt x="3549" y="1166"/>
                </a:lnTo>
                <a:lnTo>
                  <a:pt x="3615" y="1166"/>
                </a:lnTo>
                <a:lnTo>
                  <a:pt x="3615" y="1691"/>
                </a:lnTo>
                <a:lnTo>
                  <a:pt x="3615" y="1711"/>
                </a:lnTo>
                <a:lnTo>
                  <a:pt x="3616" y="1728"/>
                </a:lnTo>
                <a:lnTo>
                  <a:pt x="3617" y="1744"/>
                </a:lnTo>
                <a:lnTo>
                  <a:pt x="3618" y="1758"/>
                </a:lnTo>
                <a:lnTo>
                  <a:pt x="3620" y="1772"/>
                </a:lnTo>
                <a:lnTo>
                  <a:pt x="3623" y="1784"/>
                </a:lnTo>
                <a:lnTo>
                  <a:pt x="3625" y="1796"/>
                </a:lnTo>
                <a:lnTo>
                  <a:pt x="3629" y="1804"/>
                </a:lnTo>
                <a:lnTo>
                  <a:pt x="3633" y="1814"/>
                </a:lnTo>
                <a:lnTo>
                  <a:pt x="3637" y="1822"/>
                </a:lnTo>
                <a:lnTo>
                  <a:pt x="3643" y="1830"/>
                </a:lnTo>
                <a:lnTo>
                  <a:pt x="3649" y="1836"/>
                </a:lnTo>
                <a:lnTo>
                  <a:pt x="3652" y="1838"/>
                </a:lnTo>
                <a:lnTo>
                  <a:pt x="3655" y="1840"/>
                </a:lnTo>
                <a:lnTo>
                  <a:pt x="3662" y="1844"/>
                </a:lnTo>
                <a:lnTo>
                  <a:pt x="3670" y="1846"/>
                </a:lnTo>
                <a:lnTo>
                  <a:pt x="3678" y="1846"/>
                </a:lnTo>
                <a:lnTo>
                  <a:pt x="3686" y="1846"/>
                </a:lnTo>
                <a:lnTo>
                  <a:pt x="3694" y="1844"/>
                </a:lnTo>
                <a:lnTo>
                  <a:pt x="3701" y="1840"/>
                </a:lnTo>
                <a:lnTo>
                  <a:pt x="3708" y="1836"/>
                </a:lnTo>
                <a:lnTo>
                  <a:pt x="3713" y="1830"/>
                </a:lnTo>
                <a:lnTo>
                  <a:pt x="3719" y="1822"/>
                </a:lnTo>
                <a:lnTo>
                  <a:pt x="3723" y="1814"/>
                </a:lnTo>
                <a:lnTo>
                  <a:pt x="3728" y="1804"/>
                </a:lnTo>
                <a:lnTo>
                  <a:pt x="3731" y="1796"/>
                </a:lnTo>
                <a:lnTo>
                  <a:pt x="3734" y="1784"/>
                </a:lnTo>
                <a:lnTo>
                  <a:pt x="3736" y="1772"/>
                </a:lnTo>
                <a:lnTo>
                  <a:pt x="3738" y="1758"/>
                </a:lnTo>
                <a:lnTo>
                  <a:pt x="3740" y="1744"/>
                </a:lnTo>
                <a:lnTo>
                  <a:pt x="3741" y="1728"/>
                </a:lnTo>
                <a:lnTo>
                  <a:pt x="3741" y="1711"/>
                </a:lnTo>
                <a:lnTo>
                  <a:pt x="3741" y="1691"/>
                </a:lnTo>
                <a:lnTo>
                  <a:pt x="3741" y="1166"/>
                </a:lnTo>
                <a:lnTo>
                  <a:pt x="3807" y="1166"/>
                </a:lnTo>
                <a:lnTo>
                  <a:pt x="3807" y="1697"/>
                </a:lnTo>
                <a:lnTo>
                  <a:pt x="3806" y="1726"/>
                </a:lnTo>
                <a:lnTo>
                  <a:pt x="3805" y="1742"/>
                </a:lnTo>
                <a:lnTo>
                  <a:pt x="3805" y="1756"/>
                </a:lnTo>
                <a:lnTo>
                  <a:pt x="3802" y="1782"/>
                </a:lnTo>
                <a:lnTo>
                  <a:pt x="3798" y="1806"/>
                </a:lnTo>
                <a:lnTo>
                  <a:pt x="3796" y="1816"/>
                </a:lnTo>
                <a:lnTo>
                  <a:pt x="3794" y="1828"/>
                </a:lnTo>
                <a:lnTo>
                  <a:pt x="3788" y="1848"/>
                </a:lnTo>
                <a:lnTo>
                  <a:pt x="3785" y="1856"/>
                </a:lnTo>
                <a:lnTo>
                  <a:pt x="3782" y="1866"/>
                </a:lnTo>
                <a:lnTo>
                  <a:pt x="3779" y="1874"/>
                </a:lnTo>
                <a:lnTo>
                  <a:pt x="3775" y="1882"/>
                </a:lnTo>
                <a:lnTo>
                  <a:pt x="3771" y="1890"/>
                </a:lnTo>
                <a:lnTo>
                  <a:pt x="3766" y="1898"/>
                </a:lnTo>
                <a:lnTo>
                  <a:pt x="3756" y="1914"/>
                </a:lnTo>
                <a:lnTo>
                  <a:pt x="3745" y="1926"/>
                </a:lnTo>
                <a:lnTo>
                  <a:pt x="3739" y="1930"/>
                </a:lnTo>
                <a:lnTo>
                  <a:pt x="3733" y="1936"/>
                </a:lnTo>
                <a:lnTo>
                  <a:pt x="3720" y="1944"/>
                </a:lnTo>
                <a:lnTo>
                  <a:pt x="3714" y="1946"/>
                </a:lnTo>
                <a:lnTo>
                  <a:pt x="3707" y="1950"/>
                </a:lnTo>
                <a:lnTo>
                  <a:pt x="3693" y="1952"/>
                </a:lnTo>
                <a:lnTo>
                  <a:pt x="3685" y="1954"/>
                </a:lnTo>
                <a:lnTo>
                  <a:pt x="3678" y="1954"/>
                </a:lnTo>
                <a:lnTo>
                  <a:pt x="3663" y="1952"/>
                </a:lnTo>
                <a:lnTo>
                  <a:pt x="3649" y="1950"/>
                </a:lnTo>
                <a:lnTo>
                  <a:pt x="3643" y="1946"/>
                </a:lnTo>
                <a:lnTo>
                  <a:pt x="3636" y="1944"/>
                </a:lnTo>
                <a:lnTo>
                  <a:pt x="3624" y="1936"/>
                </a:lnTo>
                <a:lnTo>
                  <a:pt x="3612" y="1926"/>
                </a:lnTo>
                <a:lnTo>
                  <a:pt x="3601" y="1914"/>
                </a:lnTo>
                <a:lnTo>
                  <a:pt x="3591" y="1898"/>
                </a:lnTo>
                <a:lnTo>
                  <a:pt x="3586" y="1890"/>
                </a:lnTo>
                <a:lnTo>
                  <a:pt x="3582" y="1882"/>
                </a:lnTo>
                <a:close/>
                <a:moveTo>
                  <a:pt x="3934" y="1882"/>
                </a:moveTo>
                <a:lnTo>
                  <a:pt x="3927" y="1866"/>
                </a:lnTo>
                <a:lnTo>
                  <a:pt x="3920" y="1848"/>
                </a:lnTo>
                <a:lnTo>
                  <a:pt x="3915" y="1828"/>
                </a:lnTo>
                <a:lnTo>
                  <a:pt x="3912" y="1816"/>
                </a:lnTo>
                <a:lnTo>
                  <a:pt x="3910" y="1806"/>
                </a:lnTo>
                <a:lnTo>
                  <a:pt x="3907" y="1782"/>
                </a:lnTo>
                <a:lnTo>
                  <a:pt x="3904" y="1756"/>
                </a:lnTo>
                <a:lnTo>
                  <a:pt x="3903" y="1742"/>
                </a:lnTo>
                <a:lnTo>
                  <a:pt x="3903" y="1726"/>
                </a:lnTo>
                <a:lnTo>
                  <a:pt x="3902" y="1697"/>
                </a:lnTo>
                <a:lnTo>
                  <a:pt x="3902" y="1166"/>
                </a:lnTo>
                <a:lnTo>
                  <a:pt x="3968" y="1166"/>
                </a:lnTo>
                <a:lnTo>
                  <a:pt x="3968" y="1691"/>
                </a:lnTo>
                <a:lnTo>
                  <a:pt x="3968" y="1711"/>
                </a:lnTo>
                <a:lnTo>
                  <a:pt x="3969" y="1728"/>
                </a:lnTo>
                <a:lnTo>
                  <a:pt x="3970" y="1744"/>
                </a:lnTo>
                <a:lnTo>
                  <a:pt x="3972" y="1758"/>
                </a:lnTo>
                <a:lnTo>
                  <a:pt x="3973" y="1772"/>
                </a:lnTo>
                <a:lnTo>
                  <a:pt x="3976" y="1784"/>
                </a:lnTo>
                <a:lnTo>
                  <a:pt x="3979" y="1796"/>
                </a:lnTo>
                <a:lnTo>
                  <a:pt x="3982" y="1804"/>
                </a:lnTo>
                <a:lnTo>
                  <a:pt x="3986" y="1814"/>
                </a:lnTo>
                <a:lnTo>
                  <a:pt x="3991" y="1822"/>
                </a:lnTo>
                <a:lnTo>
                  <a:pt x="3996" y="1830"/>
                </a:lnTo>
                <a:lnTo>
                  <a:pt x="4002" y="1836"/>
                </a:lnTo>
                <a:lnTo>
                  <a:pt x="4005" y="1838"/>
                </a:lnTo>
                <a:lnTo>
                  <a:pt x="4008" y="1840"/>
                </a:lnTo>
                <a:lnTo>
                  <a:pt x="4015" y="1844"/>
                </a:lnTo>
                <a:lnTo>
                  <a:pt x="4023" y="1846"/>
                </a:lnTo>
                <a:lnTo>
                  <a:pt x="4031" y="1846"/>
                </a:lnTo>
                <a:lnTo>
                  <a:pt x="4040" y="1846"/>
                </a:lnTo>
                <a:lnTo>
                  <a:pt x="4047" y="1844"/>
                </a:lnTo>
                <a:lnTo>
                  <a:pt x="4054" y="1840"/>
                </a:lnTo>
                <a:lnTo>
                  <a:pt x="4061" y="1836"/>
                </a:lnTo>
                <a:lnTo>
                  <a:pt x="4067" y="1830"/>
                </a:lnTo>
                <a:lnTo>
                  <a:pt x="4072" y="1822"/>
                </a:lnTo>
                <a:lnTo>
                  <a:pt x="4077" y="1814"/>
                </a:lnTo>
                <a:lnTo>
                  <a:pt x="4081" y="1804"/>
                </a:lnTo>
                <a:lnTo>
                  <a:pt x="4084" y="1796"/>
                </a:lnTo>
                <a:lnTo>
                  <a:pt x="4087" y="1784"/>
                </a:lnTo>
                <a:lnTo>
                  <a:pt x="4090" y="1772"/>
                </a:lnTo>
                <a:lnTo>
                  <a:pt x="4091" y="1758"/>
                </a:lnTo>
                <a:lnTo>
                  <a:pt x="4093" y="1744"/>
                </a:lnTo>
                <a:lnTo>
                  <a:pt x="4094" y="1728"/>
                </a:lnTo>
                <a:lnTo>
                  <a:pt x="4094" y="1711"/>
                </a:lnTo>
                <a:lnTo>
                  <a:pt x="4094" y="1691"/>
                </a:lnTo>
                <a:lnTo>
                  <a:pt x="4094" y="1166"/>
                </a:lnTo>
                <a:lnTo>
                  <a:pt x="4160" y="1166"/>
                </a:lnTo>
                <a:lnTo>
                  <a:pt x="4160" y="1697"/>
                </a:lnTo>
                <a:lnTo>
                  <a:pt x="4159" y="1726"/>
                </a:lnTo>
                <a:lnTo>
                  <a:pt x="4159" y="1742"/>
                </a:lnTo>
                <a:lnTo>
                  <a:pt x="4158" y="1756"/>
                </a:lnTo>
                <a:lnTo>
                  <a:pt x="4155" y="1782"/>
                </a:lnTo>
                <a:lnTo>
                  <a:pt x="4152" y="1806"/>
                </a:lnTo>
                <a:lnTo>
                  <a:pt x="4149" y="1816"/>
                </a:lnTo>
                <a:lnTo>
                  <a:pt x="4147" y="1828"/>
                </a:lnTo>
                <a:lnTo>
                  <a:pt x="4142" y="1848"/>
                </a:lnTo>
                <a:lnTo>
                  <a:pt x="4139" y="1856"/>
                </a:lnTo>
                <a:lnTo>
                  <a:pt x="4135" y="1866"/>
                </a:lnTo>
                <a:lnTo>
                  <a:pt x="4132" y="1874"/>
                </a:lnTo>
                <a:lnTo>
                  <a:pt x="4128" y="1882"/>
                </a:lnTo>
                <a:lnTo>
                  <a:pt x="4124" y="1890"/>
                </a:lnTo>
                <a:lnTo>
                  <a:pt x="4119" y="1898"/>
                </a:lnTo>
                <a:lnTo>
                  <a:pt x="4109" y="1914"/>
                </a:lnTo>
                <a:lnTo>
                  <a:pt x="4098" y="1926"/>
                </a:lnTo>
                <a:lnTo>
                  <a:pt x="4092" y="1930"/>
                </a:lnTo>
                <a:lnTo>
                  <a:pt x="4086" y="1936"/>
                </a:lnTo>
                <a:lnTo>
                  <a:pt x="4073" y="1944"/>
                </a:lnTo>
                <a:lnTo>
                  <a:pt x="4067" y="1946"/>
                </a:lnTo>
                <a:lnTo>
                  <a:pt x="4060" y="1950"/>
                </a:lnTo>
                <a:lnTo>
                  <a:pt x="4046" y="1952"/>
                </a:lnTo>
                <a:lnTo>
                  <a:pt x="4039" y="1954"/>
                </a:lnTo>
                <a:lnTo>
                  <a:pt x="4031" y="1954"/>
                </a:lnTo>
                <a:lnTo>
                  <a:pt x="4017" y="1952"/>
                </a:lnTo>
                <a:lnTo>
                  <a:pt x="4003" y="1950"/>
                </a:lnTo>
                <a:lnTo>
                  <a:pt x="3996" y="1946"/>
                </a:lnTo>
                <a:lnTo>
                  <a:pt x="3989" y="1944"/>
                </a:lnTo>
                <a:lnTo>
                  <a:pt x="3977" y="1936"/>
                </a:lnTo>
                <a:lnTo>
                  <a:pt x="3965" y="1926"/>
                </a:lnTo>
                <a:lnTo>
                  <a:pt x="3954" y="1914"/>
                </a:lnTo>
                <a:lnTo>
                  <a:pt x="3943" y="1898"/>
                </a:lnTo>
                <a:lnTo>
                  <a:pt x="3938" y="1890"/>
                </a:lnTo>
                <a:lnTo>
                  <a:pt x="3934" y="1882"/>
                </a:lnTo>
                <a:close/>
                <a:moveTo>
                  <a:pt x="4370" y="1954"/>
                </a:moveTo>
                <a:lnTo>
                  <a:pt x="4354" y="1954"/>
                </a:lnTo>
                <a:lnTo>
                  <a:pt x="4339" y="1950"/>
                </a:lnTo>
                <a:lnTo>
                  <a:pt x="4324" y="1944"/>
                </a:lnTo>
                <a:lnTo>
                  <a:pt x="4317" y="1940"/>
                </a:lnTo>
                <a:lnTo>
                  <a:pt x="4310" y="1936"/>
                </a:lnTo>
                <a:lnTo>
                  <a:pt x="4298" y="1928"/>
                </a:lnTo>
                <a:lnTo>
                  <a:pt x="4292" y="1922"/>
                </a:lnTo>
                <a:lnTo>
                  <a:pt x="4287" y="1916"/>
                </a:lnTo>
                <a:lnTo>
                  <a:pt x="4277" y="1902"/>
                </a:lnTo>
                <a:lnTo>
                  <a:pt x="4273" y="1896"/>
                </a:lnTo>
                <a:lnTo>
                  <a:pt x="4268" y="1888"/>
                </a:lnTo>
                <a:lnTo>
                  <a:pt x="4264" y="1880"/>
                </a:lnTo>
                <a:lnTo>
                  <a:pt x="4261" y="1872"/>
                </a:lnTo>
                <a:lnTo>
                  <a:pt x="4257" y="1864"/>
                </a:lnTo>
                <a:lnTo>
                  <a:pt x="4254" y="1854"/>
                </a:lnTo>
                <a:lnTo>
                  <a:pt x="4248" y="1834"/>
                </a:lnTo>
                <a:lnTo>
                  <a:pt x="4244" y="1814"/>
                </a:lnTo>
                <a:lnTo>
                  <a:pt x="4242" y="1804"/>
                </a:lnTo>
                <a:lnTo>
                  <a:pt x="4240" y="1792"/>
                </a:lnTo>
                <a:lnTo>
                  <a:pt x="4237" y="1770"/>
                </a:lnTo>
                <a:lnTo>
                  <a:pt x="4236" y="1746"/>
                </a:lnTo>
                <a:lnTo>
                  <a:pt x="4235" y="1732"/>
                </a:lnTo>
                <a:lnTo>
                  <a:pt x="4235" y="1720"/>
                </a:lnTo>
                <a:lnTo>
                  <a:pt x="4298" y="1693"/>
                </a:lnTo>
                <a:lnTo>
                  <a:pt x="4298" y="1714"/>
                </a:lnTo>
                <a:lnTo>
                  <a:pt x="4299" y="1734"/>
                </a:lnTo>
                <a:lnTo>
                  <a:pt x="4301" y="1750"/>
                </a:lnTo>
                <a:lnTo>
                  <a:pt x="4303" y="1766"/>
                </a:lnTo>
                <a:lnTo>
                  <a:pt x="4305" y="1774"/>
                </a:lnTo>
                <a:lnTo>
                  <a:pt x="4306" y="1782"/>
                </a:lnTo>
                <a:lnTo>
                  <a:pt x="4310" y="1794"/>
                </a:lnTo>
                <a:lnTo>
                  <a:pt x="4314" y="1804"/>
                </a:lnTo>
                <a:lnTo>
                  <a:pt x="4318" y="1814"/>
                </a:lnTo>
                <a:lnTo>
                  <a:pt x="4324" y="1824"/>
                </a:lnTo>
                <a:lnTo>
                  <a:pt x="4330" y="1830"/>
                </a:lnTo>
                <a:lnTo>
                  <a:pt x="4336" y="1836"/>
                </a:lnTo>
                <a:lnTo>
                  <a:pt x="4343" y="1840"/>
                </a:lnTo>
                <a:lnTo>
                  <a:pt x="4350" y="1844"/>
                </a:lnTo>
                <a:lnTo>
                  <a:pt x="4357" y="1846"/>
                </a:lnTo>
                <a:lnTo>
                  <a:pt x="4365" y="1848"/>
                </a:lnTo>
                <a:lnTo>
                  <a:pt x="4374" y="1848"/>
                </a:lnTo>
                <a:lnTo>
                  <a:pt x="4381" y="1848"/>
                </a:lnTo>
                <a:lnTo>
                  <a:pt x="4388" y="1846"/>
                </a:lnTo>
                <a:lnTo>
                  <a:pt x="4395" y="1844"/>
                </a:lnTo>
                <a:lnTo>
                  <a:pt x="4401" y="1842"/>
                </a:lnTo>
                <a:lnTo>
                  <a:pt x="4407" y="1838"/>
                </a:lnTo>
                <a:lnTo>
                  <a:pt x="4413" y="1832"/>
                </a:lnTo>
                <a:lnTo>
                  <a:pt x="4418" y="1826"/>
                </a:lnTo>
                <a:lnTo>
                  <a:pt x="4423" y="1820"/>
                </a:lnTo>
                <a:lnTo>
                  <a:pt x="4427" y="1812"/>
                </a:lnTo>
                <a:lnTo>
                  <a:pt x="4431" y="1804"/>
                </a:lnTo>
                <a:lnTo>
                  <a:pt x="4434" y="1796"/>
                </a:lnTo>
                <a:lnTo>
                  <a:pt x="4437" y="1786"/>
                </a:lnTo>
                <a:lnTo>
                  <a:pt x="4439" y="1774"/>
                </a:lnTo>
                <a:lnTo>
                  <a:pt x="4440" y="1770"/>
                </a:lnTo>
                <a:lnTo>
                  <a:pt x="4441" y="1764"/>
                </a:lnTo>
                <a:lnTo>
                  <a:pt x="4442" y="1752"/>
                </a:lnTo>
                <a:lnTo>
                  <a:pt x="4442" y="1738"/>
                </a:lnTo>
                <a:lnTo>
                  <a:pt x="4442" y="1728"/>
                </a:lnTo>
                <a:lnTo>
                  <a:pt x="4442" y="1718"/>
                </a:lnTo>
                <a:lnTo>
                  <a:pt x="4441" y="1711"/>
                </a:lnTo>
                <a:lnTo>
                  <a:pt x="4439" y="1701"/>
                </a:lnTo>
                <a:lnTo>
                  <a:pt x="4437" y="1693"/>
                </a:lnTo>
                <a:lnTo>
                  <a:pt x="4435" y="1685"/>
                </a:lnTo>
                <a:lnTo>
                  <a:pt x="4433" y="1677"/>
                </a:lnTo>
                <a:lnTo>
                  <a:pt x="4430" y="1669"/>
                </a:lnTo>
                <a:lnTo>
                  <a:pt x="4422" y="1653"/>
                </a:lnTo>
                <a:lnTo>
                  <a:pt x="4418" y="1645"/>
                </a:lnTo>
                <a:lnTo>
                  <a:pt x="4413" y="1639"/>
                </a:lnTo>
                <a:lnTo>
                  <a:pt x="4402" y="1625"/>
                </a:lnTo>
                <a:lnTo>
                  <a:pt x="4389" y="1613"/>
                </a:lnTo>
                <a:lnTo>
                  <a:pt x="4325" y="1555"/>
                </a:lnTo>
                <a:lnTo>
                  <a:pt x="4315" y="1547"/>
                </a:lnTo>
                <a:lnTo>
                  <a:pt x="4305" y="1537"/>
                </a:lnTo>
                <a:lnTo>
                  <a:pt x="4289" y="1517"/>
                </a:lnTo>
                <a:lnTo>
                  <a:pt x="4275" y="1497"/>
                </a:lnTo>
                <a:lnTo>
                  <a:pt x="4270" y="1485"/>
                </a:lnTo>
                <a:lnTo>
                  <a:pt x="4264" y="1473"/>
                </a:lnTo>
                <a:lnTo>
                  <a:pt x="4260" y="1461"/>
                </a:lnTo>
                <a:lnTo>
                  <a:pt x="4255" y="1447"/>
                </a:lnTo>
                <a:lnTo>
                  <a:pt x="4252" y="1433"/>
                </a:lnTo>
                <a:lnTo>
                  <a:pt x="4249" y="1417"/>
                </a:lnTo>
                <a:lnTo>
                  <a:pt x="4247" y="1401"/>
                </a:lnTo>
                <a:lnTo>
                  <a:pt x="4246" y="1393"/>
                </a:lnTo>
                <a:lnTo>
                  <a:pt x="4245" y="1385"/>
                </a:lnTo>
                <a:lnTo>
                  <a:pt x="4244" y="1367"/>
                </a:lnTo>
                <a:lnTo>
                  <a:pt x="4244" y="1347"/>
                </a:lnTo>
                <a:lnTo>
                  <a:pt x="4244" y="1335"/>
                </a:lnTo>
                <a:lnTo>
                  <a:pt x="4245" y="1323"/>
                </a:lnTo>
                <a:lnTo>
                  <a:pt x="4246" y="1311"/>
                </a:lnTo>
                <a:lnTo>
                  <a:pt x="4247" y="1299"/>
                </a:lnTo>
                <a:lnTo>
                  <a:pt x="4248" y="1289"/>
                </a:lnTo>
                <a:lnTo>
                  <a:pt x="4250" y="1279"/>
                </a:lnTo>
                <a:lnTo>
                  <a:pt x="4254" y="1259"/>
                </a:lnTo>
                <a:lnTo>
                  <a:pt x="4257" y="1249"/>
                </a:lnTo>
                <a:lnTo>
                  <a:pt x="4260" y="1241"/>
                </a:lnTo>
                <a:lnTo>
                  <a:pt x="4266" y="1225"/>
                </a:lnTo>
                <a:lnTo>
                  <a:pt x="4273" y="1210"/>
                </a:lnTo>
                <a:lnTo>
                  <a:pt x="4277" y="1204"/>
                </a:lnTo>
                <a:lnTo>
                  <a:pt x="4282" y="1198"/>
                </a:lnTo>
                <a:lnTo>
                  <a:pt x="4291" y="1186"/>
                </a:lnTo>
                <a:lnTo>
                  <a:pt x="4301" y="1176"/>
                </a:lnTo>
                <a:lnTo>
                  <a:pt x="4311" y="1166"/>
                </a:lnTo>
                <a:lnTo>
                  <a:pt x="4323" y="1160"/>
                </a:lnTo>
                <a:lnTo>
                  <a:pt x="4335" y="1154"/>
                </a:lnTo>
                <a:lnTo>
                  <a:pt x="4347" y="1150"/>
                </a:lnTo>
                <a:lnTo>
                  <a:pt x="4360" y="1148"/>
                </a:lnTo>
                <a:lnTo>
                  <a:pt x="4373" y="1148"/>
                </a:lnTo>
                <a:lnTo>
                  <a:pt x="4388" y="1150"/>
                </a:lnTo>
                <a:lnTo>
                  <a:pt x="4403" y="1152"/>
                </a:lnTo>
                <a:lnTo>
                  <a:pt x="4416" y="1158"/>
                </a:lnTo>
                <a:lnTo>
                  <a:pt x="4422" y="1162"/>
                </a:lnTo>
                <a:lnTo>
                  <a:pt x="4428" y="1166"/>
                </a:lnTo>
                <a:lnTo>
                  <a:pt x="4440" y="1174"/>
                </a:lnTo>
                <a:lnTo>
                  <a:pt x="4450" y="1186"/>
                </a:lnTo>
                <a:lnTo>
                  <a:pt x="4459" y="1198"/>
                </a:lnTo>
                <a:lnTo>
                  <a:pt x="4467" y="1212"/>
                </a:lnTo>
                <a:lnTo>
                  <a:pt x="4471" y="1218"/>
                </a:lnTo>
                <a:lnTo>
                  <a:pt x="4474" y="1225"/>
                </a:lnTo>
                <a:lnTo>
                  <a:pt x="4477" y="1233"/>
                </a:lnTo>
                <a:lnTo>
                  <a:pt x="4480" y="1241"/>
                </a:lnTo>
                <a:lnTo>
                  <a:pt x="4485" y="1259"/>
                </a:lnTo>
                <a:lnTo>
                  <a:pt x="4490" y="1275"/>
                </a:lnTo>
                <a:lnTo>
                  <a:pt x="4493" y="1293"/>
                </a:lnTo>
                <a:lnTo>
                  <a:pt x="4495" y="1313"/>
                </a:lnTo>
                <a:lnTo>
                  <a:pt x="4497" y="1331"/>
                </a:lnTo>
                <a:lnTo>
                  <a:pt x="4497" y="1349"/>
                </a:lnTo>
                <a:lnTo>
                  <a:pt x="4435" y="1375"/>
                </a:lnTo>
                <a:lnTo>
                  <a:pt x="4435" y="1359"/>
                </a:lnTo>
                <a:lnTo>
                  <a:pt x="4433" y="1345"/>
                </a:lnTo>
                <a:lnTo>
                  <a:pt x="4432" y="1331"/>
                </a:lnTo>
                <a:lnTo>
                  <a:pt x="4430" y="1319"/>
                </a:lnTo>
                <a:lnTo>
                  <a:pt x="4427" y="1309"/>
                </a:lnTo>
                <a:lnTo>
                  <a:pt x="4426" y="1303"/>
                </a:lnTo>
                <a:lnTo>
                  <a:pt x="4424" y="1299"/>
                </a:lnTo>
                <a:lnTo>
                  <a:pt x="4421" y="1289"/>
                </a:lnTo>
                <a:lnTo>
                  <a:pt x="4417" y="1281"/>
                </a:lnTo>
                <a:lnTo>
                  <a:pt x="4413" y="1275"/>
                </a:lnTo>
                <a:lnTo>
                  <a:pt x="4408" y="1269"/>
                </a:lnTo>
                <a:lnTo>
                  <a:pt x="4403" y="1265"/>
                </a:lnTo>
                <a:lnTo>
                  <a:pt x="4397" y="1261"/>
                </a:lnTo>
                <a:lnTo>
                  <a:pt x="4391" y="1257"/>
                </a:lnTo>
                <a:lnTo>
                  <a:pt x="4385" y="1255"/>
                </a:lnTo>
                <a:lnTo>
                  <a:pt x="4378" y="1255"/>
                </a:lnTo>
                <a:lnTo>
                  <a:pt x="4370" y="1253"/>
                </a:lnTo>
                <a:lnTo>
                  <a:pt x="4358" y="1255"/>
                </a:lnTo>
                <a:lnTo>
                  <a:pt x="4346" y="1259"/>
                </a:lnTo>
                <a:lnTo>
                  <a:pt x="4341" y="1263"/>
                </a:lnTo>
                <a:lnTo>
                  <a:pt x="4336" y="1267"/>
                </a:lnTo>
                <a:lnTo>
                  <a:pt x="4331" y="1271"/>
                </a:lnTo>
                <a:lnTo>
                  <a:pt x="4327" y="1275"/>
                </a:lnTo>
                <a:lnTo>
                  <a:pt x="4323" y="1281"/>
                </a:lnTo>
                <a:lnTo>
                  <a:pt x="4319" y="1287"/>
                </a:lnTo>
                <a:lnTo>
                  <a:pt x="4316" y="1295"/>
                </a:lnTo>
                <a:lnTo>
                  <a:pt x="4313" y="1303"/>
                </a:lnTo>
                <a:lnTo>
                  <a:pt x="4311" y="1311"/>
                </a:lnTo>
                <a:lnTo>
                  <a:pt x="4310" y="1321"/>
                </a:lnTo>
                <a:lnTo>
                  <a:pt x="4309" y="1331"/>
                </a:lnTo>
                <a:lnTo>
                  <a:pt x="4308" y="1341"/>
                </a:lnTo>
                <a:lnTo>
                  <a:pt x="4309" y="1351"/>
                </a:lnTo>
                <a:lnTo>
                  <a:pt x="4309" y="1361"/>
                </a:lnTo>
                <a:lnTo>
                  <a:pt x="4310" y="1371"/>
                </a:lnTo>
                <a:lnTo>
                  <a:pt x="4311" y="1379"/>
                </a:lnTo>
                <a:lnTo>
                  <a:pt x="4313" y="1387"/>
                </a:lnTo>
                <a:lnTo>
                  <a:pt x="4315" y="1395"/>
                </a:lnTo>
                <a:lnTo>
                  <a:pt x="4318" y="1403"/>
                </a:lnTo>
                <a:lnTo>
                  <a:pt x="4321" y="1409"/>
                </a:lnTo>
                <a:lnTo>
                  <a:pt x="4325" y="1415"/>
                </a:lnTo>
                <a:lnTo>
                  <a:pt x="4328" y="1421"/>
                </a:lnTo>
                <a:lnTo>
                  <a:pt x="4337" y="1433"/>
                </a:lnTo>
                <a:lnTo>
                  <a:pt x="4347" y="1445"/>
                </a:lnTo>
                <a:lnTo>
                  <a:pt x="4359" y="1457"/>
                </a:lnTo>
                <a:lnTo>
                  <a:pt x="4421" y="1511"/>
                </a:lnTo>
                <a:lnTo>
                  <a:pt x="4431" y="1521"/>
                </a:lnTo>
                <a:lnTo>
                  <a:pt x="4442" y="1531"/>
                </a:lnTo>
                <a:lnTo>
                  <a:pt x="4451" y="1541"/>
                </a:lnTo>
                <a:lnTo>
                  <a:pt x="4459" y="1553"/>
                </a:lnTo>
                <a:lnTo>
                  <a:pt x="4467" y="1565"/>
                </a:lnTo>
                <a:lnTo>
                  <a:pt x="4474" y="1575"/>
                </a:lnTo>
                <a:lnTo>
                  <a:pt x="4480" y="1589"/>
                </a:lnTo>
                <a:lnTo>
                  <a:pt x="4486" y="1601"/>
                </a:lnTo>
                <a:lnTo>
                  <a:pt x="4491" y="1615"/>
                </a:lnTo>
                <a:lnTo>
                  <a:pt x="4495" y="1629"/>
                </a:lnTo>
                <a:lnTo>
                  <a:pt x="4499" y="1643"/>
                </a:lnTo>
                <a:lnTo>
                  <a:pt x="4502" y="1659"/>
                </a:lnTo>
                <a:lnTo>
                  <a:pt x="4504" y="1675"/>
                </a:lnTo>
                <a:lnTo>
                  <a:pt x="4505" y="1685"/>
                </a:lnTo>
                <a:lnTo>
                  <a:pt x="4505" y="1693"/>
                </a:lnTo>
                <a:lnTo>
                  <a:pt x="4506" y="1711"/>
                </a:lnTo>
                <a:lnTo>
                  <a:pt x="4507" y="1730"/>
                </a:lnTo>
                <a:lnTo>
                  <a:pt x="4506" y="1756"/>
                </a:lnTo>
                <a:lnTo>
                  <a:pt x="4504" y="1780"/>
                </a:lnTo>
                <a:lnTo>
                  <a:pt x="4503" y="1792"/>
                </a:lnTo>
                <a:lnTo>
                  <a:pt x="4501" y="1802"/>
                </a:lnTo>
                <a:lnTo>
                  <a:pt x="4499" y="1814"/>
                </a:lnTo>
                <a:lnTo>
                  <a:pt x="4497" y="1824"/>
                </a:lnTo>
                <a:lnTo>
                  <a:pt x="4494" y="1834"/>
                </a:lnTo>
                <a:lnTo>
                  <a:pt x="4492" y="1844"/>
                </a:lnTo>
                <a:lnTo>
                  <a:pt x="4485" y="1862"/>
                </a:lnTo>
                <a:lnTo>
                  <a:pt x="4482" y="1870"/>
                </a:lnTo>
                <a:lnTo>
                  <a:pt x="4478" y="1880"/>
                </a:lnTo>
                <a:lnTo>
                  <a:pt x="4470" y="1894"/>
                </a:lnTo>
                <a:lnTo>
                  <a:pt x="4465" y="1902"/>
                </a:lnTo>
                <a:lnTo>
                  <a:pt x="4460" y="1908"/>
                </a:lnTo>
                <a:lnTo>
                  <a:pt x="4455" y="1914"/>
                </a:lnTo>
                <a:lnTo>
                  <a:pt x="4450" y="1920"/>
                </a:lnTo>
                <a:lnTo>
                  <a:pt x="4439" y="1930"/>
                </a:lnTo>
                <a:lnTo>
                  <a:pt x="4427" y="1938"/>
                </a:lnTo>
                <a:lnTo>
                  <a:pt x="4414" y="1946"/>
                </a:lnTo>
                <a:lnTo>
                  <a:pt x="4400" y="1950"/>
                </a:lnTo>
                <a:lnTo>
                  <a:pt x="4393" y="1952"/>
                </a:lnTo>
                <a:lnTo>
                  <a:pt x="4386" y="1952"/>
                </a:lnTo>
                <a:lnTo>
                  <a:pt x="4370" y="1954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Autofit/>
          </a:bodyPr>
          <a:lstStyle/>
          <a:p>
            <a:endParaRPr lang="en-GB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897DE48D-705B-612C-7DFA-B303012D79E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198587" y="5517232"/>
            <a:ext cx="9793263" cy="288032"/>
          </a:xfrm>
        </p:spPr>
        <p:txBody>
          <a:bodyPr/>
          <a:lstStyle>
            <a:lvl1pPr marL="0" indent="0">
              <a:spcBef>
                <a:spcPts val="0"/>
              </a:spcBef>
              <a:buFontTx/>
              <a:buNone/>
              <a:defRPr sz="16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FontTx/>
              <a:buNone/>
              <a:defRPr sz="1600"/>
            </a:lvl2pPr>
            <a:lvl3pPr marL="0" indent="0">
              <a:spcBef>
                <a:spcPts val="0"/>
              </a:spcBef>
              <a:buFontTx/>
              <a:buNone/>
              <a:defRPr sz="1600"/>
            </a:lvl3pPr>
            <a:lvl4pPr marL="0" indent="0">
              <a:spcBef>
                <a:spcPts val="0"/>
              </a:spcBef>
              <a:buFontTx/>
              <a:buNone/>
              <a:defRPr sz="1600"/>
            </a:lvl4pPr>
            <a:lvl5pPr marL="0" indent="0">
              <a:spcBef>
                <a:spcPts val="0"/>
              </a:spcBef>
              <a:buFontTx/>
              <a:buNone/>
              <a:defRPr sz="1600"/>
            </a:lvl5pPr>
            <a:lvl6pPr marL="0" indent="0">
              <a:spcBef>
                <a:spcPts val="0"/>
              </a:spcBef>
              <a:buFontTx/>
              <a:buNone/>
              <a:defRPr sz="1600"/>
            </a:lvl6pPr>
            <a:lvl7pPr marL="0" indent="0">
              <a:spcBef>
                <a:spcPts val="0"/>
              </a:spcBef>
              <a:buFontTx/>
              <a:buNone/>
              <a:defRPr sz="1600"/>
            </a:lvl7pPr>
            <a:lvl8pPr marL="0" indent="0">
              <a:spcBef>
                <a:spcPts val="0"/>
              </a:spcBef>
              <a:buFontTx/>
              <a:buNone/>
              <a:defRPr sz="1600"/>
            </a:lvl8pPr>
            <a:lvl9pPr marL="0" indent="0">
              <a:spcBef>
                <a:spcPts val="0"/>
              </a:spcBef>
              <a:buFontTx/>
              <a:buNone/>
              <a:defRPr sz="1600"/>
            </a:lvl9pPr>
          </a:lstStyle>
          <a:p>
            <a:pPr lvl="0"/>
            <a:r>
              <a:rPr lang="fi-FI" noProof="0"/>
              <a:t>Muokkaa tekstin perustyylejä napsauttamalla</a:t>
            </a:r>
          </a:p>
        </p:txBody>
      </p:sp>
      <p:sp>
        <p:nvSpPr>
          <p:cNvPr id="12" name="Text Placeholder 10">
            <a:extLst>
              <a:ext uri="{FF2B5EF4-FFF2-40B4-BE49-F238E27FC236}">
                <a16:creationId xmlns:a16="http://schemas.microsoft.com/office/drawing/2014/main" id="{CF5A17A4-EA2D-AFFF-38DF-9699B925DCD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198587" y="5805264"/>
            <a:ext cx="9793263" cy="288032"/>
          </a:xfrm>
        </p:spPr>
        <p:txBody>
          <a:bodyPr/>
          <a:lstStyle>
            <a:lvl1pPr marL="0" indent="0">
              <a:spcBef>
                <a:spcPts val="0"/>
              </a:spcBef>
              <a:buFontTx/>
              <a:buNone/>
              <a:defRPr sz="16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FontTx/>
              <a:buNone/>
              <a:defRPr sz="1600"/>
            </a:lvl2pPr>
            <a:lvl3pPr marL="0" indent="0">
              <a:spcBef>
                <a:spcPts val="0"/>
              </a:spcBef>
              <a:buFontTx/>
              <a:buNone/>
              <a:defRPr sz="1600"/>
            </a:lvl3pPr>
            <a:lvl4pPr marL="0" indent="0">
              <a:spcBef>
                <a:spcPts val="0"/>
              </a:spcBef>
              <a:buFontTx/>
              <a:buNone/>
              <a:defRPr sz="1600"/>
            </a:lvl4pPr>
            <a:lvl5pPr marL="0" indent="0">
              <a:spcBef>
                <a:spcPts val="0"/>
              </a:spcBef>
              <a:buFontTx/>
              <a:buNone/>
              <a:defRPr sz="1600"/>
            </a:lvl5pPr>
            <a:lvl6pPr marL="0" indent="0">
              <a:spcBef>
                <a:spcPts val="0"/>
              </a:spcBef>
              <a:buFontTx/>
              <a:buNone/>
              <a:defRPr sz="1600"/>
            </a:lvl6pPr>
            <a:lvl7pPr marL="0" indent="0">
              <a:spcBef>
                <a:spcPts val="0"/>
              </a:spcBef>
              <a:buFontTx/>
              <a:buNone/>
              <a:defRPr sz="1600"/>
            </a:lvl7pPr>
            <a:lvl8pPr marL="0" indent="0">
              <a:spcBef>
                <a:spcPts val="0"/>
              </a:spcBef>
              <a:buFontTx/>
              <a:buNone/>
              <a:defRPr sz="1600"/>
            </a:lvl8pPr>
            <a:lvl9pPr marL="0" indent="0">
              <a:spcBef>
                <a:spcPts val="0"/>
              </a:spcBef>
              <a:buFontTx/>
              <a:buNone/>
              <a:defRPr sz="1600"/>
            </a:lvl9pPr>
          </a:lstStyle>
          <a:p>
            <a:pPr lvl="0"/>
            <a:r>
              <a:rPr lang="fi-FI" noProof="0"/>
              <a:t>Muokkaa tekstin perustyylejä napsauttamalla</a:t>
            </a:r>
          </a:p>
        </p:txBody>
      </p:sp>
    </p:spTree>
    <p:extLst>
      <p:ext uri="{BB962C8B-B14F-4D97-AF65-F5344CB8AC3E}">
        <p14:creationId xmlns:p14="http://schemas.microsoft.com/office/powerpoint/2010/main" val="1467990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756">
          <p15:clr>
            <a:srgbClr val="FBAE40"/>
          </p15:clr>
        </p15:guide>
        <p15:guide id="4" pos="6924">
          <p15:clr>
            <a:srgbClr val="FBAE40"/>
          </p15:clr>
        </p15:guide>
      </p15:sldGuideLst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Väliotsikko Vaalea Sininen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C997B08-CDC0-D9DA-023C-33EB242458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648B93C-268E-4D94-8C5C-A1E3B3F50EAA}" type="datetime1">
              <a:rPr lang="fi-FI" noProof="0" smtClean="0"/>
              <a:t>14.10.2025</a:t>
            </a:fld>
            <a:endParaRPr lang="fi-FI" noProof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846E968-BF71-89AA-C26E-10EFAEEEC9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 noProof="0"/>
              <a:t>© Rakennusteollisuus RT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98EEA2C-E894-50CC-1D3C-CCAA51AAE9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FD61EF7-2460-4EE9-A031-27FEBC4F9A95}" type="slidenum">
              <a:rPr lang="fi-FI" noProof="0" smtClean="0"/>
              <a:pPr/>
              <a:t>‹#›</a:t>
            </a:fld>
            <a:endParaRPr lang="fi-FI" noProof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0DBC2BCA-6E98-D0FC-A4D9-2479036B5BE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00150" y="2060575"/>
            <a:ext cx="9792394" cy="1656457"/>
          </a:xfrm>
        </p:spPr>
        <p:txBody>
          <a:bodyPr anchor="t" anchorCtr="0"/>
          <a:lstStyle>
            <a:lvl1pPr algn="l">
              <a:defRPr sz="4800">
                <a:solidFill>
                  <a:schemeClr val="bg1"/>
                </a:solidFill>
              </a:defRPr>
            </a:lvl1pPr>
          </a:lstStyle>
          <a:p>
            <a:r>
              <a:rPr lang="fi-FI" noProof="0"/>
              <a:t>Muokkaa ots. perustyyl. napsautt.</a:t>
            </a:r>
          </a:p>
        </p:txBody>
      </p:sp>
      <p:sp>
        <p:nvSpPr>
          <p:cNvPr id="8" name="Subtitle 2">
            <a:extLst>
              <a:ext uri="{FF2B5EF4-FFF2-40B4-BE49-F238E27FC236}">
                <a16:creationId xmlns:a16="http://schemas.microsoft.com/office/drawing/2014/main" id="{64CB5395-4AF2-9EE9-D682-4F6C29D9E16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00150" y="3861048"/>
            <a:ext cx="9791700" cy="1512168"/>
          </a:xfrm>
        </p:spPr>
        <p:txBody>
          <a:bodyPr/>
          <a:lstStyle>
            <a:lvl1pPr marL="0" indent="0" algn="l">
              <a:buNone/>
              <a:defRPr sz="28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 noProof="0"/>
              <a:t>Muokkaa alaotsikon perustyyliä napsautt.</a:t>
            </a:r>
          </a:p>
        </p:txBody>
      </p:sp>
      <p:sp>
        <p:nvSpPr>
          <p:cNvPr id="2" name="Freeform 9">
            <a:extLst>
              <a:ext uri="{FF2B5EF4-FFF2-40B4-BE49-F238E27FC236}">
                <a16:creationId xmlns:a16="http://schemas.microsoft.com/office/drawing/2014/main" id="{2C197826-9F8E-5472-A8FC-FBC0D76CA5CA}"/>
              </a:ext>
            </a:extLst>
          </p:cNvPr>
          <p:cNvSpPr>
            <a:spLocks noChangeAspect="1" noEditPoints="1"/>
          </p:cNvSpPr>
          <p:nvPr userDrawn="1"/>
        </p:nvSpPr>
        <p:spPr bwMode="auto">
          <a:xfrm>
            <a:off x="11503054" y="6308625"/>
            <a:ext cx="280959" cy="216000"/>
          </a:xfrm>
          <a:custGeom>
            <a:avLst/>
            <a:gdLst>
              <a:gd name="T0" fmla="*/ 1052 w 1250"/>
              <a:gd name="T1" fmla="*/ 228 h 961"/>
              <a:gd name="T2" fmla="*/ 822 w 1250"/>
              <a:gd name="T3" fmla="*/ 228 h 961"/>
              <a:gd name="T4" fmla="*/ 0 w 1250"/>
              <a:gd name="T5" fmla="*/ 733 h 961"/>
              <a:gd name="T6" fmla="*/ 0 w 1250"/>
              <a:gd name="T7" fmla="*/ 961 h 961"/>
              <a:gd name="T8" fmla="*/ 753 w 1250"/>
              <a:gd name="T9" fmla="*/ 961 h 961"/>
              <a:gd name="T10" fmla="*/ 11 w 1250"/>
              <a:gd name="T11" fmla="*/ 0 h 961"/>
              <a:gd name="T12" fmla="*/ 359 w 1250"/>
              <a:gd name="T13" fmla="*/ 1 h 961"/>
              <a:gd name="T14" fmla="*/ 427 w 1250"/>
              <a:gd name="T15" fmla="*/ 9 h 961"/>
              <a:gd name="T16" fmla="*/ 477 w 1250"/>
              <a:gd name="T17" fmla="*/ 19 h 961"/>
              <a:gd name="T18" fmla="*/ 522 w 1250"/>
              <a:gd name="T19" fmla="*/ 34 h 961"/>
              <a:gd name="T20" fmla="*/ 569 w 1250"/>
              <a:gd name="T21" fmla="*/ 57 h 961"/>
              <a:gd name="T22" fmla="*/ 609 w 1250"/>
              <a:gd name="T23" fmla="*/ 84 h 961"/>
              <a:gd name="T24" fmla="*/ 642 w 1250"/>
              <a:gd name="T25" fmla="*/ 116 h 961"/>
              <a:gd name="T26" fmla="*/ 667 w 1250"/>
              <a:gd name="T27" fmla="*/ 152 h 961"/>
              <a:gd name="T28" fmla="*/ 686 w 1250"/>
              <a:gd name="T29" fmla="*/ 192 h 961"/>
              <a:gd name="T30" fmla="*/ 698 w 1250"/>
              <a:gd name="T31" fmla="*/ 235 h 961"/>
              <a:gd name="T32" fmla="*/ 703 w 1250"/>
              <a:gd name="T33" fmla="*/ 281 h 961"/>
              <a:gd name="T34" fmla="*/ 702 w 1250"/>
              <a:gd name="T35" fmla="*/ 334 h 961"/>
              <a:gd name="T36" fmla="*/ 696 w 1250"/>
              <a:gd name="T37" fmla="*/ 371 h 961"/>
              <a:gd name="T38" fmla="*/ 686 w 1250"/>
              <a:gd name="T39" fmla="*/ 406 h 961"/>
              <a:gd name="T40" fmla="*/ 673 w 1250"/>
              <a:gd name="T41" fmla="*/ 439 h 961"/>
              <a:gd name="T42" fmla="*/ 656 w 1250"/>
              <a:gd name="T43" fmla="*/ 470 h 961"/>
              <a:gd name="T44" fmla="*/ 635 w 1250"/>
              <a:gd name="T45" fmla="*/ 498 h 961"/>
              <a:gd name="T46" fmla="*/ 609 w 1250"/>
              <a:gd name="T47" fmla="*/ 524 h 961"/>
              <a:gd name="T48" fmla="*/ 581 w 1250"/>
              <a:gd name="T49" fmla="*/ 545 h 961"/>
              <a:gd name="T50" fmla="*/ 549 w 1250"/>
              <a:gd name="T51" fmla="*/ 564 h 961"/>
              <a:gd name="T52" fmla="*/ 514 w 1250"/>
              <a:gd name="T53" fmla="*/ 578 h 961"/>
              <a:gd name="T54" fmla="*/ 239 w 1250"/>
              <a:gd name="T55" fmla="*/ 187 h 961"/>
              <a:gd name="T56" fmla="*/ 347 w 1250"/>
              <a:gd name="T57" fmla="*/ 432 h 961"/>
              <a:gd name="T58" fmla="*/ 377 w 1250"/>
              <a:gd name="T59" fmla="*/ 429 h 961"/>
              <a:gd name="T60" fmla="*/ 401 w 1250"/>
              <a:gd name="T61" fmla="*/ 423 h 961"/>
              <a:gd name="T62" fmla="*/ 420 w 1250"/>
              <a:gd name="T63" fmla="*/ 414 h 961"/>
              <a:gd name="T64" fmla="*/ 436 w 1250"/>
              <a:gd name="T65" fmla="*/ 403 h 961"/>
              <a:gd name="T66" fmla="*/ 449 w 1250"/>
              <a:gd name="T67" fmla="*/ 390 h 961"/>
              <a:gd name="T68" fmla="*/ 458 w 1250"/>
              <a:gd name="T69" fmla="*/ 376 h 961"/>
              <a:gd name="T70" fmla="*/ 468 w 1250"/>
              <a:gd name="T71" fmla="*/ 350 h 961"/>
              <a:gd name="T72" fmla="*/ 473 w 1250"/>
              <a:gd name="T73" fmla="*/ 319 h 961"/>
              <a:gd name="T74" fmla="*/ 471 w 1250"/>
              <a:gd name="T75" fmla="*/ 288 h 961"/>
              <a:gd name="T76" fmla="*/ 463 w 1250"/>
              <a:gd name="T77" fmla="*/ 262 h 961"/>
              <a:gd name="T78" fmla="*/ 455 w 1250"/>
              <a:gd name="T79" fmla="*/ 247 h 961"/>
              <a:gd name="T80" fmla="*/ 440 w 1250"/>
              <a:gd name="T81" fmla="*/ 228 h 961"/>
              <a:gd name="T82" fmla="*/ 421 w 1250"/>
              <a:gd name="T83" fmla="*/ 211 h 961"/>
              <a:gd name="T84" fmla="*/ 403 w 1250"/>
              <a:gd name="T85" fmla="*/ 201 h 961"/>
              <a:gd name="T86" fmla="*/ 383 w 1250"/>
              <a:gd name="T87" fmla="*/ 194 h 961"/>
              <a:gd name="T88" fmla="*/ 359 w 1250"/>
              <a:gd name="T89" fmla="*/ 189 h 961"/>
              <a:gd name="T90" fmla="*/ 239 w 1250"/>
              <a:gd name="T91" fmla="*/ 187 h 96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</a:cxnLst>
            <a:rect l="0" t="0" r="r" b="b"/>
            <a:pathLst>
              <a:path w="1250" h="961">
                <a:moveTo>
                  <a:pt x="1250" y="0"/>
                </a:moveTo>
                <a:lnTo>
                  <a:pt x="1250" y="228"/>
                </a:lnTo>
                <a:lnTo>
                  <a:pt x="1052" y="228"/>
                </a:lnTo>
                <a:lnTo>
                  <a:pt x="1052" y="961"/>
                </a:lnTo>
                <a:lnTo>
                  <a:pt x="822" y="961"/>
                </a:lnTo>
                <a:lnTo>
                  <a:pt x="822" y="228"/>
                </a:lnTo>
                <a:lnTo>
                  <a:pt x="656" y="0"/>
                </a:lnTo>
                <a:lnTo>
                  <a:pt x="1250" y="0"/>
                </a:lnTo>
                <a:close/>
                <a:moveTo>
                  <a:pt x="0" y="733"/>
                </a:moveTo>
                <a:lnTo>
                  <a:pt x="230" y="733"/>
                </a:lnTo>
                <a:lnTo>
                  <a:pt x="230" y="961"/>
                </a:lnTo>
                <a:lnTo>
                  <a:pt x="0" y="961"/>
                </a:lnTo>
                <a:lnTo>
                  <a:pt x="0" y="733"/>
                </a:lnTo>
                <a:close/>
                <a:moveTo>
                  <a:pt x="488" y="585"/>
                </a:moveTo>
                <a:lnTo>
                  <a:pt x="753" y="961"/>
                </a:lnTo>
                <a:lnTo>
                  <a:pt x="496" y="961"/>
                </a:lnTo>
                <a:lnTo>
                  <a:pt x="11" y="271"/>
                </a:lnTo>
                <a:lnTo>
                  <a:pt x="11" y="0"/>
                </a:lnTo>
                <a:lnTo>
                  <a:pt x="309" y="0"/>
                </a:lnTo>
                <a:lnTo>
                  <a:pt x="335" y="0"/>
                </a:lnTo>
                <a:lnTo>
                  <a:pt x="359" y="1"/>
                </a:lnTo>
                <a:lnTo>
                  <a:pt x="383" y="3"/>
                </a:lnTo>
                <a:lnTo>
                  <a:pt x="405" y="5"/>
                </a:lnTo>
                <a:lnTo>
                  <a:pt x="427" y="9"/>
                </a:lnTo>
                <a:lnTo>
                  <a:pt x="448" y="12"/>
                </a:lnTo>
                <a:lnTo>
                  <a:pt x="468" y="17"/>
                </a:lnTo>
                <a:lnTo>
                  <a:pt x="477" y="19"/>
                </a:lnTo>
                <a:lnTo>
                  <a:pt x="487" y="22"/>
                </a:lnTo>
                <a:lnTo>
                  <a:pt x="505" y="28"/>
                </a:lnTo>
                <a:lnTo>
                  <a:pt x="522" y="34"/>
                </a:lnTo>
                <a:lnTo>
                  <a:pt x="539" y="41"/>
                </a:lnTo>
                <a:lnTo>
                  <a:pt x="554" y="49"/>
                </a:lnTo>
                <a:lnTo>
                  <a:pt x="569" y="57"/>
                </a:lnTo>
                <a:lnTo>
                  <a:pt x="583" y="66"/>
                </a:lnTo>
                <a:lnTo>
                  <a:pt x="596" y="75"/>
                </a:lnTo>
                <a:lnTo>
                  <a:pt x="609" y="84"/>
                </a:lnTo>
                <a:lnTo>
                  <a:pt x="620" y="95"/>
                </a:lnTo>
                <a:lnTo>
                  <a:pt x="632" y="105"/>
                </a:lnTo>
                <a:lnTo>
                  <a:pt x="642" y="116"/>
                </a:lnTo>
                <a:lnTo>
                  <a:pt x="651" y="128"/>
                </a:lnTo>
                <a:lnTo>
                  <a:pt x="660" y="140"/>
                </a:lnTo>
                <a:lnTo>
                  <a:pt x="667" y="152"/>
                </a:lnTo>
                <a:lnTo>
                  <a:pt x="674" y="165"/>
                </a:lnTo>
                <a:lnTo>
                  <a:pt x="681" y="179"/>
                </a:lnTo>
                <a:lnTo>
                  <a:pt x="686" y="192"/>
                </a:lnTo>
                <a:lnTo>
                  <a:pt x="691" y="206"/>
                </a:lnTo>
                <a:lnTo>
                  <a:pt x="695" y="220"/>
                </a:lnTo>
                <a:lnTo>
                  <a:pt x="698" y="235"/>
                </a:lnTo>
                <a:lnTo>
                  <a:pt x="700" y="250"/>
                </a:lnTo>
                <a:lnTo>
                  <a:pt x="702" y="265"/>
                </a:lnTo>
                <a:lnTo>
                  <a:pt x="703" y="281"/>
                </a:lnTo>
                <a:lnTo>
                  <a:pt x="704" y="296"/>
                </a:lnTo>
                <a:lnTo>
                  <a:pt x="703" y="322"/>
                </a:lnTo>
                <a:lnTo>
                  <a:pt x="702" y="334"/>
                </a:lnTo>
                <a:lnTo>
                  <a:pt x="700" y="347"/>
                </a:lnTo>
                <a:lnTo>
                  <a:pt x="698" y="359"/>
                </a:lnTo>
                <a:lnTo>
                  <a:pt x="696" y="371"/>
                </a:lnTo>
                <a:lnTo>
                  <a:pt x="693" y="383"/>
                </a:lnTo>
                <a:lnTo>
                  <a:pt x="690" y="395"/>
                </a:lnTo>
                <a:lnTo>
                  <a:pt x="686" y="406"/>
                </a:lnTo>
                <a:lnTo>
                  <a:pt x="682" y="418"/>
                </a:lnTo>
                <a:lnTo>
                  <a:pt x="678" y="429"/>
                </a:lnTo>
                <a:lnTo>
                  <a:pt x="673" y="439"/>
                </a:lnTo>
                <a:lnTo>
                  <a:pt x="667" y="450"/>
                </a:lnTo>
                <a:lnTo>
                  <a:pt x="662" y="460"/>
                </a:lnTo>
                <a:lnTo>
                  <a:pt x="656" y="470"/>
                </a:lnTo>
                <a:lnTo>
                  <a:pt x="649" y="480"/>
                </a:lnTo>
                <a:lnTo>
                  <a:pt x="642" y="489"/>
                </a:lnTo>
                <a:lnTo>
                  <a:pt x="635" y="498"/>
                </a:lnTo>
                <a:lnTo>
                  <a:pt x="627" y="507"/>
                </a:lnTo>
                <a:lnTo>
                  <a:pt x="618" y="516"/>
                </a:lnTo>
                <a:lnTo>
                  <a:pt x="609" y="524"/>
                </a:lnTo>
                <a:lnTo>
                  <a:pt x="600" y="531"/>
                </a:lnTo>
                <a:lnTo>
                  <a:pt x="591" y="539"/>
                </a:lnTo>
                <a:lnTo>
                  <a:pt x="581" y="545"/>
                </a:lnTo>
                <a:lnTo>
                  <a:pt x="571" y="552"/>
                </a:lnTo>
                <a:lnTo>
                  <a:pt x="560" y="558"/>
                </a:lnTo>
                <a:lnTo>
                  <a:pt x="549" y="564"/>
                </a:lnTo>
                <a:lnTo>
                  <a:pt x="538" y="569"/>
                </a:lnTo>
                <a:lnTo>
                  <a:pt x="526" y="574"/>
                </a:lnTo>
                <a:lnTo>
                  <a:pt x="514" y="578"/>
                </a:lnTo>
                <a:lnTo>
                  <a:pt x="501" y="582"/>
                </a:lnTo>
                <a:lnTo>
                  <a:pt x="488" y="585"/>
                </a:lnTo>
                <a:close/>
                <a:moveTo>
                  <a:pt x="239" y="187"/>
                </a:moveTo>
                <a:lnTo>
                  <a:pt x="239" y="432"/>
                </a:lnTo>
                <a:lnTo>
                  <a:pt x="337" y="432"/>
                </a:lnTo>
                <a:lnTo>
                  <a:pt x="347" y="432"/>
                </a:lnTo>
                <a:lnTo>
                  <a:pt x="357" y="431"/>
                </a:lnTo>
                <a:lnTo>
                  <a:pt x="367" y="430"/>
                </a:lnTo>
                <a:lnTo>
                  <a:pt x="377" y="429"/>
                </a:lnTo>
                <a:lnTo>
                  <a:pt x="385" y="427"/>
                </a:lnTo>
                <a:lnTo>
                  <a:pt x="393" y="425"/>
                </a:lnTo>
                <a:lnTo>
                  <a:pt x="401" y="423"/>
                </a:lnTo>
                <a:lnTo>
                  <a:pt x="408" y="420"/>
                </a:lnTo>
                <a:lnTo>
                  <a:pt x="414" y="417"/>
                </a:lnTo>
                <a:lnTo>
                  <a:pt x="420" y="414"/>
                </a:lnTo>
                <a:lnTo>
                  <a:pt x="426" y="411"/>
                </a:lnTo>
                <a:lnTo>
                  <a:pt x="431" y="407"/>
                </a:lnTo>
                <a:lnTo>
                  <a:pt x="436" y="403"/>
                </a:lnTo>
                <a:lnTo>
                  <a:pt x="441" y="399"/>
                </a:lnTo>
                <a:lnTo>
                  <a:pt x="445" y="395"/>
                </a:lnTo>
                <a:lnTo>
                  <a:pt x="449" y="390"/>
                </a:lnTo>
                <a:lnTo>
                  <a:pt x="452" y="386"/>
                </a:lnTo>
                <a:lnTo>
                  <a:pt x="455" y="381"/>
                </a:lnTo>
                <a:lnTo>
                  <a:pt x="458" y="376"/>
                </a:lnTo>
                <a:lnTo>
                  <a:pt x="461" y="371"/>
                </a:lnTo>
                <a:lnTo>
                  <a:pt x="465" y="361"/>
                </a:lnTo>
                <a:lnTo>
                  <a:pt x="468" y="350"/>
                </a:lnTo>
                <a:lnTo>
                  <a:pt x="471" y="340"/>
                </a:lnTo>
                <a:lnTo>
                  <a:pt x="472" y="329"/>
                </a:lnTo>
                <a:lnTo>
                  <a:pt x="473" y="319"/>
                </a:lnTo>
                <a:lnTo>
                  <a:pt x="473" y="308"/>
                </a:lnTo>
                <a:lnTo>
                  <a:pt x="473" y="298"/>
                </a:lnTo>
                <a:lnTo>
                  <a:pt x="471" y="288"/>
                </a:lnTo>
                <a:lnTo>
                  <a:pt x="469" y="278"/>
                </a:lnTo>
                <a:lnTo>
                  <a:pt x="465" y="267"/>
                </a:lnTo>
                <a:lnTo>
                  <a:pt x="463" y="262"/>
                </a:lnTo>
                <a:lnTo>
                  <a:pt x="460" y="257"/>
                </a:lnTo>
                <a:lnTo>
                  <a:pt x="458" y="252"/>
                </a:lnTo>
                <a:lnTo>
                  <a:pt x="455" y="247"/>
                </a:lnTo>
                <a:lnTo>
                  <a:pt x="448" y="237"/>
                </a:lnTo>
                <a:lnTo>
                  <a:pt x="444" y="232"/>
                </a:lnTo>
                <a:lnTo>
                  <a:pt x="440" y="228"/>
                </a:lnTo>
                <a:lnTo>
                  <a:pt x="436" y="223"/>
                </a:lnTo>
                <a:lnTo>
                  <a:pt x="431" y="219"/>
                </a:lnTo>
                <a:lnTo>
                  <a:pt x="421" y="211"/>
                </a:lnTo>
                <a:lnTo>
                  <a:pt x="415" y="208"/>
                </a:lnTo>
                <a:lnTo>
                  <a:pt x="409" y="204"/>
                </a:lnTo>
                <a:lnTo>
                  <a:pt x="403" y="201"/>
                </a:lnTo>
                <a:lnTo>
                  <a:pt x="397" y="199"/>
                </a:lnTo>
                <a:lnTo>
                  <a:pt x="390" y="196"/>
                </a:lnTo>
                <a:lnTo>
                  <a:pt x="383" y="194"/>
                </a:lnTo>
                <a:lnTo>
                  <a:pt x="375" y="192"/>
                </a:lnTo>
                <a:lnTo>
                  <a:pt x="367" y="190"/>
                </a:lnTo>
                <a:lnTo>
                  <a:pt x="359" y="189"/>
                </a:lnTo>
                <a:lnTo>
                  <a:pt x="351" y="188"/>
                </a:lnTo>
                <a:lnTo>
                  <a:pt x="333" y="187"/>
                </a:lnTo>
                <a:lnTo>
                  <a:pt x="239" y="187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Autofit/>
          </a:bodyPr>
          <a:lstStyle/>
          <a:p>
            <a:endParaRPr lang="en-GB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69984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Väliotsikko Sininen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C997B08-CDC0-D9DA-023C-33EB242458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648B93C-268E-4D94-8C5C-A1E3B3F50EAA}" type="datetime1">
              <a:rPr lang="fi-FI" noProof="0" smtClean="0"/>
              <a:t>14.10.2025</a:t>
            </a:fld>
            <a:endParaRPr lang="fi-FI" noProof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846E968-BF71-89AA-C26E-10EFAEEEC9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 noProof="0"/>
              <a:t>© Rakennusteollisuus RT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98EEA2C-E894-50CC-1D3C-CCAA51AAE9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FD61EF7-2460-4EE9-A031-27FEBC4F9A95}" type="slidenum">
              <a:rPr lang="fi-FI" noProof="0" smtClean="0"/>
              <a:pPr/>
              <a:t>‹#›</a:t>
            </a:fld>
            <a:endParaRPr lang="fi-FI" noProof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0DBC2BCA-6E98-D0FC-A4D9-2479036B5BE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00150" y="2060575"/>
            <a:ext cx="9792394" cy="1656457"/>
          </a:xfrm>
        </p:spPr>
        <p:txBody>
          <a:bodyPr anchor="t" anchorCtr="0"/>
          <a:lstStyle>
            <a:lvl1pPr algn="l">
              <a:defRPr sz="4800">
                <a:solidFill>
                  <a:schemeClr val="bg1"/>
                </a:solidFill>
              </a:defRPr>
            </a:lvl1pPr>
          </a:lstStyle>
          <a:p>
            <a:r>
              <a:rPr lang="fi-FI" noProof="0"/>
              <a:t>Muokkaa ots. perustyyl. napsautt.</a:t>
            </a:r>
          </a:p>
        </p:txBody>
      </p:sp>
      <p:sp>
        <p:nvSpPr>
          <p:cNvPr id="8" name="Subtitle 2">
            <a:extLst>
              <a:ext uri="{FF2B5EF4-FFF2-40B4-BE49-F238E27FC236}">
                <a16:creationId xmlns:a16="http://schemas.microsoft.com/office/drawing/2014/main" id="{64CB5395-4AF2-9EE9-D682-4F6C29D9E16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00150" y="3861048"/>
            <a:ext cx="9791700" cy="1512168"/>
          </a:xfrm>
        </p:spPr>
        <p:txBody>
          <a:bodyPr/>
          <a:lstStyle>
            <a:lvl1pPr marL="0" indent="0" algn="l">
              <a:buNone/>
              <a:defRPr sz="28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 noProof="0"/>
              <a:t>Muokkaa alaotsikon perustyyliä napsautt.</a:t>
            </a:r>
          </a:p>
        </p:txBody>
      </p:sp>
      <p:sp>
        <p:nvSpPr>
          <p:cNvPr id="2" name="Freeform 9">
            <a:extLst>
              <a:ext uri="{FF2B5EF4-FFF2-40B4-BE49-F238E27FC236}">
                <a16:creationId xmlns:a16="http://schemas.microsoft.com/office/drawing/2014/main" id="{2C197826-9F8E-5472-A8FC-FBC0D76CA5CA}"/>
              </a:ext>
            </a:extLst>
          </p:cNvPr>
          <p:cNvSpPr>
            <a:spLocks noChangeAspect="1" noEditPoints="1"/>
          </p:cNvSpPr>
          <p:nvPr userDrawn="1"/>
        </p:nvSpPr>
        <p:spPr bwMode="auto">
          <a:xfrm>
            <a:off x="11503054" y="6308625"/>
            <a:ext cx="280959" cy="216000"/>
          </a:xfrm>
          <a:custGeom>
            <a:avLst/>
            <a:gdLst>
              <a:gd name="T0" fmla="*/ 1052 w 1250"/>
              <a:gd name="T1" fmla="*/ 228 h 961"/>
              <a:gd name="T2" fmla="*/ 822 w 1250"/>
              <a:gd name="T3" fmla="*/ 228 h 961"/>
              <a:gd name="T4" fmla="*/ 0 w 1250"/>
              <a:gd name="T5" fmla="*/ 733 h 961"/>
              <a:gd name="T6" fmla="*/ 0 w 1250"/>
              <a:gd name="T7" fmla="*/ 961 h 961"/>
              <a:gd name="T8" fmla="*/ 753 w 1250"/>
              <a:gd name="T9" fmla="*/ 961 h 961"/>
              <a:gd name="T10" fmla="*/ 11 w 1250"/>
              <a:gd name="T11" fmla="*/ 0 h 961"/>
              <a:gd name="T12" fmla="*/ 359 w 1250"/>
              <a:gd name="T13" fmla="*/ 1 h 961"/>
              <a:gd name="T14" fmla="*/ 427 w 1250"/>
              <a:gd name="T15" fmla="*/ 9 h 961"/>
              <a:gd name="T16" fmla="*/ 477 w 1250"/>
              <a:gd name="T17" fmla="*/ 19 h 961"/>
              <a:gd name="T18" fmla="*/ 522 w 1250"/>
              <a:gd name="T19" fmla="*/ 34 h 961"/>
              <a:gd name="T20" fmla="*/ 569 w 1250"/>
              <a:gd name="T21" fmla="*/ 57 h 961"/>
              <a:gd name="T22" fmla="*/ 609 w 1250"/>
              <a:gd name="T23" fmla="*/ 84 h 961"/>
              <a:gd name="T24" fmla="*/ 642 w 1250"/>
              <a:gd name="T25" fmla="*/ 116 h 961"/>
              <a:gd name="T26" fmla="*/ 667 w 1250"/>
              <a:gd name="T27" fmla="*/ 152 h 961"/>
              <a:gd name="T28" fmla="*/ 686 w 1250"/>
              <a:gd name="T29" fmla="*/ 192 h 961"/>
              <a:gd name="T30" fmla="*/ 698 w 1250"/>
              <a:gd name="T31" fmla="*/ 235 h 961"/>
              <a:gd name="T32" fmla="*/ 703 w 1250"/>
              <a:gd name="T33" fmla="*/ 281 h 961"/>
              <a:gd name="T34" fmla="*/ 702 w 1250"/>
              <a:gd name="T35" fmla="*/ 334 h 961"/>
              <a:gd name="T36" fmla="*/ 696 w 1250"/>
              <a:gd name="T37" fmla="*/ 371 h 961"/>
              <a:gd name="T38" fmla="*/ 686 w 1250"/>
              <a:gd name="T39" fmla="*/ 406 h 961"/>
              <a:gd name="T40" fmla="*/ 673 w 1250"/>
              <a:gd name="T41" fmla="*/ 439 h 961"/>
              <a:gd name="T42" fmla="*/ 656 w 1250"/>
              <a:gd name="T43" fmla="*/ 470 h 961"/>
              <a:gd name="T44" fmla="*/ 635 w 1250"/>
              <a:gd name="T45" fmla="*/ 498 h 961"/>
              <a:gd name="T46" fmla="*/ 609 w 1250"/>
              <a:gd name="T47" fmla="*/ 524 h 961"/>
              <a:gd name="T48" fmla="*/ 581 w 1250"/>
              <a:gd name="T49" fmla="*/ 545 h 961"/>
              <a:gd name="T50" fmla="*/ 549 w 1250"/>
              <a:gd name="T51" fmla="*/ 564 h 961"/>
              <a:gd name="T52" fmla="*/ 514 w 1250"/>
              <a:gd name="T53" fmla="*/ 578 h 961"/>
              <a:gd name="T54" fmla="*/ 239 w 1250"/>
              <a:gd name="T55" fmla="*/ 187 h 961"/>
              <a:gd name="T56" fmla="*/ 347 w 1250"/>
              <a:gd name="T57" fmla="*/ 432 h 961"/>
              <a:gd name="T58" fmla="*/ 377 w 1250"/>
              <a:gd name="T59" fmla="*/ 429 h 961"/>
              <a:gd name="T60" fmla="*/ 401 w 1250"/>
              <a:gd name="T61" fmla="*/ 423 h 961"/>
              <a:gd name="T62" fmla="*/ 420 w 1250"/>
              <a:gd name="T63" fmla="*/ 414 h 961"/>
              <a:gd name="T64" fmla="*/ 436 w 1250"/>
              <a:gd name="T65" fmla="*/ 403 h 961"/>
              <a:gd name="T66" fmla="*/ 449 w 1250"/>
              <a:gd name="T67" fmla="*/ 390 h 961"/>
              <a:gd name="T68" fmla="*/ 458 w 1250"/>
              <a:gd name="T69" fmla="*/ 376 h 961"/>
              <a:gd name="T70" fmla="*/ 468 w 1250"/>
              <a:gd name="T71" fmla="*/ 350 h 961"/>
              <a:gd name="T72" fmla="*/ 473 w 1250"/>
              <a:gd name="T73" fmla="*/ 319 h 961"/>
              <a:gd name="T74" fmla="*/ 471 w 1250"/>
              <a:gd name="T75" fmla="*/ 288 h 961"/>
              <a:gd name="T76" fmla="*/ 463 w 1250"/>
              <a:gd name="T77" fmla="*/ 262 h 961"/>
              <a:gd name="T78" fmla="*/ 455 w 1250"/>
              <a:gd name="T79" fmla="*/ 247 h 961"/>
              <a:gd name="T80" fmla="*/ 440 w 1250"/>
              <a:gd name="T81" fmla="*/ 228 h 961"/>
              <a:gd name="T82" fmla="*/ 421 w 1250"/>
              <a:gd name="T83" fmla="*/ 211 h 961"/>
              <a:gd name="T84" fmla="*/ 403 w 1250"/>
              <a:gd name="T85" fmla="*/ 201 h 961"/>
              <a:gd name="T86" fmla="*/ 383 w 1250"/>
              <a:gd name="T87" fmla="*/ 194 h 961"/>
              <a:gd name="T88" fmla="*/ 359 w 1250"/>
              <a:gd name="T89" fmla="*/ 189 h 961"/>
              <a:gd name="T90" fmla="*/ 239 w 1250"/>
              <a:gd name="T91" fmla="*/ 187 h 96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</a:cxnLst>
            <a:rect l="0" t="0" r="r" b="b"/>
            <a:pathLst>
              <a:path w="1250" h="961">
                <a:moveTo>
                  <a:pt x="1250" y="0"/>
                </a:moveTo>
                <a:lnTo>
                  <a:pt x="1250" y="228"/>
                </a:lnTo>
                <a:lnTo>
                  <a:pt x="1052" y="228"/>
                </a:lnTo>
                <a:lnTo>
                  <a:pt x="1052" y="961"/>
                </a:lnTo>
                <a:lnTo>
                  <a:pt x="822" y="961"/>
                </a:lnTo>
                <a:lnTo>
                  <a:pt x="822" y="228"/>
                </a:lnTo>
                <a:lnTo>
                  <a:pt x="656" y="0"/>
                </a:lnTo>
                <a:lnTo>
                  <a:pt x="1250" y="0"/>
                </a:lnTo>
                <a:close/>
                <a:moveTo>
                  <a:pt x="0" y="733"/>
                </a:moveTo>
                <a:lnTo>
                  <a:pt x="230" y="733"/>
                </a:lnTo>
                <a:lnTo>
                  <a:pt x="230" y="961"/>
                </a:lnTo>
                <a:lnTo>
                  <a:pt x="0" y="961"/>
                </a:lnTo>
                <a:lnTo>
                  <a:pt x="0" y="733"/>
                </a:lnTo>
                <a:close/>
                <a:moveTo>
                  <a:pt x="488" y="585"/>
                </a:moveTo>
                <a:lnTo>
                  <a:pt x="753" y="961"/>
                </a:lnTo>
                <a:lnTo>
                  <a:pt x="496" y="961"/>
                </a:lnTo>
                <a:lnTo>
                  <a:pt x="11" y="271"/>
                </a:lnTo>
                <a:lnTo>
                  <a:pt x="11" y="0"/>
                </a:lnTo>
                <a:lnTo>
                  <a:pt x="309" y="0"/>
                </a:lnTo>
                <a:lnTo>
                  <a:pt x="335" y="0"/>
                </a:lnTo>
                <a:lnTo>
                  <a:pt x="359" y="1"/>
                </a:lnTo>
                <a:lnTo>
                  <a:pt x="383" y="3"/>
                </a:lnTo>
                <a:lnTo>
                  <a:pt x="405" y="5"/>
                </a:lnTo>
                <a:lnTo>
                  <a:pt x="427" y="9"/>
                </a:lnTo>
                <a:lnTo>
                  <a:pt x="448" y="12"/>
                </a:lnTo>
                <a:lnTo>
                  <a:pt x="468" y="17"/>
                </a:lnTo>
                <a:lnTo>
                  <a:pt x="477" y="19"/>
                </a:lnTo>
                <a:lnTo>
                  <a:pt x="487" y="22"/>
                </a:lnTo>
                <a:lnTo>
                  <a:pt x="505" y="28"/>
                </a:lnTo>
                <a:lnTo>
                  <a:pt x="522" y="34"/>
                </a:lnTo>
                <a:lnTo>
                  <a:pt x="539" y="41"/>
                </a:lnTo>
                <a:lnTo>
                  <a:pt x="554" y="49"/>
                </a:lnTo>
                <a:lnTo>
                  <a:pt x="569" y="57"/>
                </a:lnTo>
                <a:lnTo>
                  <a:pt x="583" y="66"/>
                </a:lnTo>
                <a:lnTo>
                  <a:pt x="596" y="75"/>
                </a:lnTo>
                <a:lnTo>
                  <a:pt x="609" y="84"/>
                </a:lnTo>
                <a:lnTo>
                  <a:pt x="620" y="95"/>
                </a:lnTo>
                <a:lnTo>
                  <a:pt x="632" y="105"/>
                </a:lnTo>
                <a:lnTo>
                  <a:pt x="642" y="116"/>
                </a:lnTo>
                <a:lnTo>
                  <a:pt x="651" y="128"/>
                </a:lnTo>
                <a:lnTo>
                  <a:pt x="660" y="140"/>
                </a:lnTo>
                <a:lnTo>
                  <a:pt x="667" y="152"/>
                </a:lnTo>
                <a:lnTo>
                  <a:pt x="674" y="165"/>
                </a:lnTo>
                <a:lnTo>
                  <a:pt x="681" y="179"/>
                </a:lnTo>
                <a:lnTo>
                  <a:pt x="686" y="192"/>
                </a:lnTo>
                <a:lnTo>
                  <a:pt x="691" y="206"/>
                </a:lnTo>
                <a:lnTo>
                  <a:pt x="695" y="220"/>
                </a:lnTo>
                <a:lnTo>
                  <a:pt x="698" y="235"/>
                </a:lnTo>
                <a:lnTo>
                  <a:pt x="700" y="250"/>
                </a:lnTo>
                <a:lnTo>
                  <a:pt x="702" y="265"/>
                </a:lnTo>
                <a:lnTo>
                  <a:pt x="703" y="281"/>
                </a:lnTo>
                <a:lnTo>
                  <a:pt x="704" y="296"/>
                </a:lnTo>
                <a:lnTo>
                  <a:pt x="703" y="322"/>
                </a:lnTo>
                <a:lnTo>
                  <a:pt x="702" y="334"/>
                </a:lnTo>
                <a:lnTo>
                  <a:pt x="700" y="347"/>
                </a:lnTo>
                <a:lnTo>
                  <a:pt x="698" y="359"/>
                </a:lnTo>
                <a:lnTo>
                  <a:pt x="696" y="371"/>
                </a:lnTo>
                <a:lnTo>
                  <a:pt x="693" y="383"/>
                </a:lnTo>
                <a:lnTo>
                  <a:pt x="690" y="395"/>
                </a:lnTo>
                <a:lnTo>
                  <a:pt x="686" y="406"/>
                </a:lnTo>
                <a:lnTo>
                  <a:pt x="682" y="418"/>
                </a:lnTo>
                <a:lnTo>
                  <a:pt x="678" y="429"/>
                </a:lnTo>
                <a:lnTo>
                  <a:pt x="673" y="439"/>
                </a:lnTo>
                <a:lnTo>
                  <a:pt x="667" y="450"/>
                </a:lnTo>
                <a:lnTo>
                  <a:pt x="662" y="460"/>
                </a:lnTo>
                <a:lnTo>
                  <a:pt x="656" y="470"/>
                </a:lnTo>
                <a:lnTo>
                  <a:pt x="649" y="480"/>
                </a:lnTo>
                <a:lnTo>
                  <a:pt x="642" y="489"/>
                </a:lnTo>
                <a:lnTo>
                  <a:pt x="635" y="498"/>
                </a:lnTo>
                <a:lnTo>
                  <a:pt x="627" y="507"/>
                </a:lnTo>
                <a:lnTo>
                  <a:pt x="618" y="516"/>
                </a:lnTo>
                <a:lnTo>
                  <a:pt x="609" y="524"/>
                </a:lnTo>
                <a:lnTo>
                  <a:pt x="600" y="531"/>
                </a:lnTo>
                <a:lnTo>
                  <a:pt x="591" y="539"/>
                </a:lnTo>
                <a:lnTo>
                  <a:pt x="581" y="545"/>
                </a:lnTo>
                <a:lnTo>
                  <a:pt x="571" y="552"/>
                </a:lnTo>
                <a:lnTo>
                  <a:pt x="560" y="558"/>
                </a:lnTo>
                <a:lnTo>
                  <a:pt x="549" y="564"/>
                </a:lnTo>
                <a:lnTo>
                  <a:pt x="538" y="569"/>
                </a:lnTo>
                <a:lnTo>
                  <a:pt x="526" y="574"/>
                </a:lnTo>
                <a:lnTo>
                  <a:pt x="514" y="578"/>
                </a:lnTo>
                <a:lnTo>
                  <a:pt x="501" y="582"/>
                </a:lnTo>
                <a:lnTo>
                  <a:pt x="488" y="585"/>
                </a:lnTo>
                <a:close/>
                <a:moveTo>
                  <a:pt x="239" y="187"/>
                </a:moveTo>
                <a:lnTo>
                  <a:pt x="239" y="432"/>
                </a:lnTo>
                <a:lnTo>
                  <a:pt x="337" y="432"/>
                </a:lnTo>
                <a:lnTo>
                  <a:pt x="347" y="432"/>
                </a:lnTo>
                <a:lnTo>
                  <a:pt x="357" y="431"/>
                </a:lnTo>
                <a:lnTo>
                  <a:pt x="367" y="430"/>
                </a:lnTo>
                <a:lnTo>
                  <a:pt x="377" y="429"/>
                </a:lnTo>
                <a:lnTo>
                  <a:pt x="385" y="427"/>
                </a:lnTo>
                <a:lnTo>
                  <a:pt x="393" y="425"/>
                </a:lnTo>
                <a:lnTo>
                  <a:pt x="401" y="423"/>
                </a:lnTo>
                <a:lnTo>
                  <a:pt x="408" y="420"/>
                </a:lnTo>
                <a:lnTo>
                  <a:pt x="414" y="417"/>
                </a:lnTo>
                <a:lnTo>
                  <a:pt x="420" y="414"/>
                </a:lnTo>
                <a:lnTo>
                  <a:pt x="426" y="411"/>
                </a:lnTo>
                <a:lnTo>
                  <a:pt x="431" y="407"/>
                </a:lnTo>
                <a:lnTo>
                  <a:pt x="436" y="403"/>
                </a:lnTo>
                <a:lnTo>
                  <a:pt x="441" y="399"/>
                </a:lnTo>
                <a:lnTo>
                  <a:pt x="445" y="395"/>
                </a:lnTo>
                <a:lnTo>
                  <a:pt x="449" y="390"/>
                </a:lnTo>
                <a:lnTo>
                  <a:pt x="452" y="386"/>
                </a:lnTo>
                <a:lnTo>
                  <a:pt x="455" y="381"/>
                </a:lnTo>
                <a:lnTo>
                  <a:pt x="458" y="376"/>
                </a:lnTo>
                <a:lnTo>
                  <a:pt x="461" y="371"/>
                </a:lnTo>
                <a:lnTo>
                  <a:pt x="465" y="361"/>
                </a:lnTo>
                <a:lnTo>
                  <a:pt x="468" y="350"/>
                </a:lnTo>
                <a:lnTo>
                  <a:pt x="471" y="340"/>
                </a:lnTo>
                <a:lnTo>
                  <a:pt x="472" y="329"/>
                </a:lnTo>
                <a:lnTo>
                  <a:pt x="473" y="319"/>
                </a:lnTo>
                <a:lnTo>
                  <a:pt x="473" y="308"/>
                </a:lnTo>
                <a:lnTo>
                  <a:pt x="473" y="298"/>
                </a:lnTo>
                <a:lnTo>
                  <a:pt x="471" y="288"/>
                </a:lnTo>
                <a:lnTo>
                  <a:pt x="469" y="278"/>
                </a:lnTo>
                <a:lnTo>
                  <a:pt x="465" y="267"/>
                </a:lnTo>
                <a:lnTo>
                  <a:pt x="463" y="262"/>
                </a:lnTo>
                <a:lnTo>
                  <a:pt x="460" y="257"/>
                </a:lnTo>
                <a:lnTo>
                  <a:pt x="458" y="252"/>
                </a:lnTo>
                <a:lnTo>
                  <a:pt x="455" y="247"/>
                </a:lnTo>
                <a:lnTo>
                  <a:pt x="448" y="237"/>
                </a:lnTo>
                <a:lnTo>
                  <a:pt x="444" y="232"/>
                </a:lnTo>
                <a:lnTo>
                  <a:pt x="440" y="228"/>
                </a:lnTo>
                <a:lnTo>
                  <a:pt x="436" y="223"/>
                </a:lnTo>
                <a:lnTo>
                  <a:pt x="431" y="219"/>
                </a:lnTo>
                <a:lnTo>
                  <a:pt x="421" y="211"/>
                </a:lnTo>
                <a:lnTo>
                  <a:pt x="415" y="208"/>
                </a:lnTo>
                <a:lnTo>
                  <a:pt x="409" y="204"/>
                </a:lnTo>
                <a:lnTo>
                  <a:pt x="403" y="201"/>
                </a:lnTo>
                <a:lnTo>
                  <a:pt x="397" y="199"/>
                </a:lnTo>
                <a:lnTo>
                  <a:pt x="390" y="196"/>
                </a:lnTo>
                <a:lnTo>
                  <a:pt x="383" y="194"/>
                </a:lnTo>
                <a:lnTo>
                  <a:pt x="375" y="192"/>
                </a:lnTo>
                <a:lnTo>
                  <a:pt x="367" y="190"/>
                </a:lnTo>
                <a:lnTo>
                  <a:pt x="359" y="189"/>
                </a:lnTo>
                <a:lnTo>
                  <a:pt x="351" y="188"/>
                </a:lnTo>
                <a:lnTo>
                  <a:pt x="333" y="187"/>
                </a:lnTo>
                <a:lnTo>
                  <a:pt x="239" y="187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Autofit/>
          </a:bodyPr>
          <a:lstStyle/>
          <a:p>
            <a:endParaRPr lang="en-GB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189950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Väliotsikko Oranssi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C997B08-CDC0-D9DA-023C-33EB242458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580804E8-5B34-45CB-A5DE-1762D060DD8B}" type="datetime1">
              <a:rPr lang="fi-FI" noProof="0" smtClean="0"/>
              <a:t>14.10.2025</a:t>
            </a:fld>
            <a:endParaRPr lang="fi-FI" noProof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846E968-BF71-89AA-C26E-10EFAEEEC9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 noProof="0"/>
              <a:t>© Rakennusteollisuus RT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98EEA2C-E894-50CC-1D3C-CCAA51AAE9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FD61EF7-2460-4EE9-A031-27FEBC4F9A95}" type="slidenum">
              <a:rPr lang="fi-FI" noProof="0" smtClean="0"/>
              <a:pPr/>
              <a:t>‹#›</a:t>
            </a:fld>
            <a:endParaRPr lang="fi-FI" noProof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0DBC2BCA-6E98-D0FC-A4D9-2479036B5BE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00150" y="2060575"/>
            <a:ext cx="9792394" cy="1656457"/>
          </a:xfrm>
        </p:spPr>
        <p:txBody>
          <a:bodyPr anchor="t" anchorCtr="0"/>
          <a:lstStyle>
            <a:lvl1pPr algn="l">
              <a:defRPr sz="4800">
                <a:solidFill>
                  <a:schemeClr val="bg1"/>
                </a:solidFill>
              </a:defRPr>
            </a:lvl1pPr>
          </a:lstStyle>
          <a:p>
            <a:r>
              <a:rPr lang="fi-FI" noProof="0"/>
              <a:t>Muokkaa ots. perustyyl. napsautt.</a:t>
            </a:r>
          </a:p>
        </p:txBody>
      </p:sp>
      <p:sp>
        <p:nvSpPr>
          <p:cNvPr id="8" name="Subtitle 2">
            <a:extLst>
              <a:ext uri="{FF2B5EF4-FFF2-40B4-BE49-F238E27FC236}">
                <a16:creationId xmlns:a16="http://schemas.microsoft.com/office/drawing/2014/main" id="{64CB5395-4AF2-9EE9-D682-4F6C29D9E16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00150" y="3861048"/>
            <a:ext cx="9791700" cy="1512168"/>
          </a:xfrm>
        </p:spPr>
        <p:txBody>
          <a:bodyPr/>
          <a:lstStyle>
            <a:lvl1pPr marL="0" indent="0" algn="l">
              <a:buNone/>
              <a:defRPr sz="28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 noProof="0"/>
              <a:t>Muokkaa alaotsikon perustyyliä napsautt.</a:t>
            </a:r>
          </a:p>
        </p:txBody>
      </p:sp>
      <p:sp>
        <p:nvSpPr>
          <p:cNvPr id="2" name="Freeform 9">
            <a:extLst>
              <a:ext uri="{FF2B5EF4-FFF2-40B4-BE49-F238E27FC236}">
                <a16:creationId xmlns:a16="http://schemas.microsoft.com/office/drawing/2014/main" id="{2C197826-9F8E-5472-A8FC-FBC0D76CA5CA}"/>
              </a:ext>
            </a:extLst>
          </p:cNvPr>
          <p:cNvSpPr>
            <a:spLocks noChangeAspect="1" noEditPoints="1"/>
          </p:cNvSpPr>
          <p:nvPr userDrawn="1"/>
        </p:nvSpPr>
        <p:spPr bwMode="auto">
          <a:xfrm>
            <a:off x="11503054" y="6308625"/>
            <a:ext cx="280959" cy="216000"/>
          </a:xfrm>
          <a:custGeom>
            <a:avLst/>
            <a:gdLst>
              <a:gd name="T0" fmla="*/ 1052 w 1250"/>
              <a:gd name="T1" fmla="*/ 228 h 961"/>
              <a:gd name="T2" fmla="*/ 822 w 1250"/>
              <a:gd name="T3" fmla="*/ 228 h 961"/>
              <a:gd name="T4" fmla="*/ 0 w 1250"/>
              <a:gd name="T5" fmla="*/ 733 h 961"/>
              <a:gd name="T6" fmla="*/ 0 w 1250"/>
              <a:gd name="T7" fmla="*/ 961 h 961"/>
              <a:gd name="T8" fmla="*/ 753 w 1250"/>
              <a:gd name="T9" fmla="*/ 961 h 961"/>
              <a:gd name="T10" fmla="*/ 11 w 1250"/>
              <a:gd name="T11" fmla="*/ 0 h 961"/>
              <a:gd name="T12" fmla="*/ 359 w 1250"/>
              <a:gd name="T13" fmla="*/ 1 h 961"/>
              <a:gd name="T14" fmla="*/ 427 w 1250"/>
              <a:gd name="T15" fmla="*/ 9 h 961"/>
              <a:gd name="T16" fmla="*/ 477 w 1250"/>
              <a:gd name="T17" fmla="*/ 19 h 961"/>
              <a:gd name="T18" fmla="*/ 522 w 1250"/>
              <a:gd name="T19" fmla="*/ 34 h 961"/>
              <a:gd name="T20" fmla="*/ 569 w 1250"/>
              <a:gd name="T21" fmla="*/ 57 h 961"/>
              <a:gd name="T22" fmla="*/ 609 w 1250"/>
              <a:gd name="T23" fmla="*/ 84 h 961"/>
              <a:gd name="T24" fmla="*/ 642 w 1250"/>
              <a:gd name="T25" fmla="*/ 116 h 961"/>
              <a:gd name="T26" fmla="*/ 667 w 1250"/>
              <a:gd name="T27" fmla="*/ 152 h 961"/>
              <a:gd name="T28" fmla="*/ 686 w 1250"/>
              <a:gd name="T29" fmla="*/ 192 h 961"/>
              <a:gd name="T30" fmla="*/ 698 w 1250"/>
              <a:gd name="T31" fmla="*/ 235 h 961"/>
              <a:gd name="T32" fmla="*/ 703 w 1250"/>
              <a:gd name="T33" fmla="*/ 281 h 961"/>
              <a:gd name="T34" fmla="*/ 702 w 1250"/>
              <a:gd name="T35" fmla="*/ 334 h 961"/>
              <a:gd name="T36" fmla="*/ 696 w 1250"/>
              <a:gd name="T37" fmla="*/ 371 h 961"/>
              <a:gd name="T38" fmla="*/ 686 w 1250"/>
              <a:gd name="T39" fmla="*/ 406 h 961"/>
              <a:gd name="T40" fmla="*/ 673 w 1250"/>
              <a:gd name="T41" fmla="*/ 439 h 961"/>
              <a:gd name="T42" fmla="*/ 656 w 1250"/>
              <a:gd name="T43" fmla="*/ 470 h 961"/>
              <a:gd name="T44" fmla="*/ 635 w 1250"/>
              <a:gd name="T45" fmla="*/ 498 h 961"/>
              <a:gd name="T46" fmla="*/ 609 w 1250"/>
              <a:gd name="T47" fmla="*/ 524 h 961"/>
              <a:gd name="T48" fmla="*/ 581 w 1250"/>
              <a:gd name="T49" fmla="*/ 545 h 961"/>
              <a:gd name="T50" fmla="*/ 549 w 1250"/>
              <a:gd name="T51" fmla="*/ 564 h 961"/>
              <a:gd name="T52" fmla="*/ 514 w 1250"/>
              <a:gd name="T53" fmla="*/ 578 h 961"/>
              <a:gd name="T54" fmla="*/ 239 w 1250"/>
              <a:gd name="T55" fmla="*/ 187 h 961"/>
              <a:gd name="T56" fmla="*/ 347 w 1250"/>
              <a:gd name="T57" fmla="*/ 432 h 961"/>
              <a:gd name="T58" fmla="*/ 377 w 1250"/>
              <a:gd name="T59" fmla="*/ 429 h 961"/>
              <a:gd name="T60" fmla="*/ 401 w 1250"/>
              <a:gd name="T61" fmla="*/ 423 h 961"/>
              <a:gd name="T62" fmla="*/ 420 w 1250"/>
              <a:gd name="T63" fmla="*/ 414 h 961"/>
              <a:gd name="T64" fmla="*/ 436 w 1250"/>
              <a:gd name="T65" fmla="*/ 403 h 961"/>
              <a:gd name="T66" fmla="*/ 449 w 1250"/>
              <a:gd name="T67" fmla="*/ 390 h 961"/>
              <a:gd name="T68" fmla="*/ 458 w 1250"/>
              <a:gd name="T69" fmla="*/ 376 h 961"/>
              <a:gd name="T70" fmla="*/ 468 w 1250"/>
              <a:gd name="T71" fmla="*/ 350 h 961"/>
              <a:gd name="T72" fmla="*/ 473 w 1250"/>
              <a:gd name="T73" fmla="*/ 319 h 961"/>
              <a:gd name="T74" fmla="*/ 471 w 1250"/>
              <a:gd name="T75" fmla="*/ 288 h 961"/>
              <a:gd name="T76" fmla="*/ 463 w 1250"/>
              <a:gd name="T77" fmla="*/ 262 h 961"/>
              <a:gd name="T78" fmla="*/ 455 w 1250"/>
              <a:gd name="T79" fmla="*/ 247 h 961"/>
              <a:gd name="T80" fmla="*/ 440 w 1250"/>
              <a:gd name="T81" fmla="*/ 228 h 961"/>
              <a:gd name="T82" fmla="*/ 421 w 1250"/>
              <a:gd name="T83" fmla="*/ 211 h 961"/>
              <a:gd name="T84" fmla="*/ 403 w 1250"/>
              <a:gd name="T85" fmla="*/ 201 h 961"/>
              <a:gd name="T86" fmla="*/ 383 w 1250"/>
              <a:gd name="T87" fmla="*/ 194 h 961"/>
              <a:gd name="T88" fmla="*/ 359 w 1250"/>
              <a:gd name="T89" fmla="*/ 189 h 961"/>
              <a:gd name="T90" fmla="*/ 239 w 1250"/>
              <a:gd name="T91" fmla="*/ 187 h 96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</a:cxnLst>
            <a:rect l="0" t="0" r="r" b="b"/>
            <a:pathLst>
              <a:path w="1250" h="961">
                <a:moveTo>
                  <a:pt x="1250" y="0"/>
                </a:moveTo>
                <a:lnTo>
                  <a:pt x="1250" y="228"/>
                </a:lnTo>
                <a:lnTo>
                  <a:pt x="1052" y="228"/>
                </a:lnTo>
                <a:lnTo>
                  <a:pt x="1052" y="961"/>
                </a:lnTo>
                <a:lnTo>
                  <a:pt x="822" y="961"/>
                </a:lnTo>
                <a:lnTo>
                  <a:pt x="822" y="228"/>
                </a:lnTo>
                <a:lnTo>
                  <a:pt x="656" y="0"/>
                </a:lnTo>
                <a:lnTo>
                  <a:pt x="1250" y="0"/>
                </a:lnTo>
                <a:close/>
                <a:moveTo>
                  <a:pt x="0" y="733"/>
                </a:moveTo>
                <a:lnTo>
                  <a:pt x="230" y="733"/>
                </a:lnTo>
                <a:lnTo>
                  <a:pt x="230" y="961"/>
                </a:lnTo>
                <a:lnTo>
                  <a:pt x="0" y="961"/>
                </a:lnTo>
                <a:lnTo>
                  <a:pt x="0" y="733"/>
                </a:lnTo>
                <a:close/>
                <a:moveTo>
                  <a:pt x="488" y="585"/>
                </a:moveTo>
                <a:lnTo>
                  <a:pt x="753" y="961"/>
                </a:lnTo>
                <a:lnTo>
                  <a:pt x="496" y="961"/>
                </a:lnTo>
                <a:lnTo>
                  <a:pt x="11" y="271"/>
                </a:lnTo>
                <a:lnTo>
                  <a:pt x="11" y="0"/>
                </a:lnTo>
                <a:lnTo>
                  <a:pt x="309" y="0"/>
                </a:lnTo>
                <a:lnTo>
                  <a:pt x="335" y="0"/>
                </a:lnTo>
                <a:lnTo>
                  <a:pt x="359" y="1"/>
                </a:lnTo>
                <a:lnTo>
                  <a:pt x="383" y="3"/>
                </a:lnTo>
                <a:lnTo>
                  <a:pt x="405" y="5"/>
                </a:lnTo>
                <a:lnTo>
                  <a:pt x="427" y="9"/>
                </a:lnTo>
                <a:lnTo>
                  <a:pt x="448" y="12"/>
                </a:lnTo>
                <a:lnTo>
                  <a:pt x="468" y="17"/>
                </a:lnTo>
                <a:lnTo>
                  <a:pt x="477" y="19"/>
                </a:lnTo>
                <a:lnTo>
                  <a:pt x="487" y="22"/>
                </a:lnTo>
                <a:lnTo>
                  <a:pt x="505" y="28"/>
                </a:lnTo>
                <a:lnTo>
                  <a:pt x="522" y="34"/>
                </a:lnTo>
                <a:lnTo>
                  <a:pt x="539" y="41"/>
                </a:lnTo>
                <a:lnTo>
                  <a:pt x="554" y="49"/>
                </a:lnTo>
                <a:lnTo>
                  <a:pt x="569" y="57"/>
                </a:lnTo>
                <a:lnTo>
                  <a:pt x="583" y="66"/>
                </a:lnTo>
                <a:lnTo>
                  <a:pt x="596" y="75"/>
                </a:lnTo>
                <a:lnTo>
                  <a:pt x="609" y="84"/>
                </a:lnTo>
                <a:lnTo>
                  <a:pt x="620" y="95"/>
                </a:lnTo>
                <a:lnTo>
                  <a:pt x="632" y="105"/>
                </a:lnTo>
                <a:lnTo>
                  <a:pt x="642" y="116"/>
                </a:lnTo>
                <a:lnTo>
                  <a:pt x="651" y="128"/>
                </a:lnTo>
                <a:lnTo>
                  <a:pt x="660" y="140"/>
                </a:lnTo>
                <a:lnTo>
                  <a:pt x="667" y="152"/>
                </a:lnTo>
                <a:lnTo>
                  <a:pt x="674" y="165"/>
                </a:lnTo>
                <a:lnTo>
                  <a:pt x="681" y="179"/>
                </a:lnTo>
                <a:lnTo>
                  <a:pt x="686" y="192"/>
                </a:lnTo>
                <a:lnTo>
                  <a:pt x="691" y="206"/>
                </a:lnTo>
                <a:lnTo>
                  <a:pt x="695" y="220"/>
                </a:lnTo>
                <a:lnTo>
                  <a:pt x="698" y="235"/>
                </a:lnTo>
                <a:lnTo>
                  <a:pt x="700" y="250"/>
                </a:lnTo>
                <a:lnTo>
                  <a:pt x="702" y="265"/>
                </a:lnTo>
                <a:lnTo>
                  <a:pt x="703" y="281"/>
                </a:lnTo>
                <a:lnTo>
                  <a:pt x="704" y="296"/>
                </a:lnTo>
                <a:lnTo>
                  <a:pt x="703" y="322"/>
                </a:lnTo>
                <a:lnTo>
                  <a:pt x="702" y="334"/>
                </a:lnTo>
                <a:lnTo>
                  <a:pt x="700" y="347"/>
                </a:lnTo>
                <a:lnTo>
                  <a:pt x="698" y="359"/>
                </a:lnTo>
                <a:lnTo>
                  <a:pt x="696" y="371"/>
                </a:lnTo>
                <a:lnTo>
                  <a:pt x="693" y="383"/>
                </a:lnTo>
                <a:lnTo>
                  <a:pt x="690" y="395"/>
                </a:lnTo>
                <a:lnTo>
                  <a:pt x="686" y="406"/>
                </a:lnTo>
                <a:lnTo>
                  <a:pt x="682" y="418"/>
                </a:lnTo>
                <a:lnTo>
                  <a:pt x="678" y="429"/>
                </a:lnTo>
                <a:lnTo>
                  <a:pt x="673" y="439"/>
                </a:lnTo>
                <a:lnTo>
                  <a:pt x="667" y="450"/>
                </a:lnTo>
                <a:lnTo>
                  <a:pt x="662" y="460"/>
                </a:lnTo>
                <a:lnTo>
                  <a:pt x="656" y="470"/>
                </a:lnTo>
                <a:lnTo>
                  <a:pt x="649" y="480"/>
                </a:lnTo>
                <a:lnTo>
                  <a:pt x="642" y="489"/>
                </a:lnTo>
                <a:lnTo>
                  <a:pt x="635" y="498"/>
                </a:lnTo>
                <a:lnTo>
                  <a:pt x="627" y="507"/>
                </a:lnTo>
                <a:lnTo>
                  <a:pt x="618" y="516"/>
                </a:lnTo>
                <a:lnTo>
                  <a:pt x="609" y="524"/>
                </a:lnTo>
                <a:lnTo>
                  <a:pt x="600" y="531"/>
                </a:lnTo>
                <a:lnTo>
                  <a:pt x="591" y="539"/>
                </a:lnTo>
                <a:lnTo>
                  <a:pt x="581" y="545"/>
                </a:lnTo>
                <a:lnTo>
                  <a:pt x="571" y="552"/>
                </a:lnTo>
                <a:lnTo>
                  <a:pt x="560" y="558"/>
                </a:lnTo>
                <a:lnTo>
                  <a:pt x="549" y="564"/>
                </a:lnTo>
                <a:lnTo>
                  <a:pt x="538" y="569"/>
                </a:lnTo>
                <a:lnTo>
                  <a:pt x="526" y="574"/>
                </a:lnTo>
                <a:lnTo>
                  <a:pt x="514" y="578"/>
                </a:lnTo>
                <a:lnTo>
                  <a:pt x="501" y="582"/>
                </a:lnTo>
                <a:lnTo>
                  <a:pt x="488" y="585"/>
                </a:lnTo>
                <a:close/>
                <a:moveTo>
                  <a:pt x="239" y="187"/>
                </a:moveTo>
                <a:lnTo>
                  <a:pt x="239" y="432"/>
                </a:lnTo>
                <a:lnTo>
                  <a:pt x="337" y="432"/>
                </a:lnTo>
                <a:lnTo>
                  <a:pt x="347" y="432"/>
                </a:lnTo>
                <a:lnTo>
                  <a:pt x="357" y="431"/>
                </a:lnTo>
                <a:lnTo>
                  <a:pt x="367" y="430"/>
                </a:lnTo>
                <a:lnTo>
                  <a:pt x="377" y="429"/>
                </a:lnTo>
                <a:lnTo>
                  <a:pt x="385" y="427"/>
                </a:lnTo>
                <a:lnTo>
                  <a:pt x="393" y="425"/>
                </a:lnTo>
                <a:lnTo>
                  <a:pt x="401" y="423"/>
                </a:lnTo>
                <a:lnTo>
                  <a:pt x="408" y="420"/>
                </a:lnTo>
                <a:lnTo>
                  <a:pt x="414" y="417"/>
                </a:lnTo>
                <a:lnTo>
                  <a:pt x="420" y="414"/>
                </a:lnTo>
                <a:lnTo>
                  <a:pt x="426" y="411"/>
                </a:lnTo>
                <a:lnTo>
                  <a:pt x="431" y="407"/>
                </a:lnTo>
                <a:lnTo>
                  <a:pt x="436" y="403"/>
                </a:lnTo>
                <a:lnTo>
                  <a:pt x="441" y="399"/>
                </a:lnTo>
                <a:lnTo>
                  <a:pt x="445" y="395"/>
                </a:lnTo>
                <a:lnTo>
                  <a:pt x="449" y="390"/>
                </a:lnTo>
                <a:lnTo>
                  <a:pt x="452" y="386"/>
                </a:lnTo>
                <a:lnTo>
                  <a:pt x="455" y="381"/>
                </a:lnTo>
                <a:lnTo>
                  <a:pt x="458" y="376"/>
                </a:lnTo>
                <a:lnTo>
                  <a:pt x="461" y="371"/>
                </a:lnTo>
                <a:lnTo>
                  <a:pt x="465" y="361"/>
                </a:lnTo>
                <a:lnTo>
                  <a:pt x="468" y="350"/>
                </a:lnTo>
                <a:lnTo>
                  <a:pt x="471" y="340"/>
                </a:lnTo>
                <a:lnTo>
                  <a:pt x="472" y="329"/>
                </a:lnTo>
                <a:lnTo>
                  <a:pt x="473" y="319"/>
                </a:lnTo>
                <a:lnTo>
                  <a:pt x="473" y="308"/>
                </a:lnTo>
                <a:lnTo>
                  <a:pt x="473" y="298"/>
                </a:lnTo>
                <a:lnTo>
                  <a:pt x="471" y="288"/>
                </a:lnTo>
                <a:lnTo>
                  <a:pt x="469" y="278"/>
                </a:lnTo>
                <a:lnTo>
                  <a:pt x="465" y="267"/>
                </a:lnTo>
                <a:lnTo>
                  <a:pt x="463" y="262"/>
                </a:lnTo>
                <a:lnTo>
                  <a:pt x="460" y="257"/>
                </a:lnTo>
                <a:lnTo>
                  <a:pt x="458" y="252"/>
                </a:lnTo>
                <a:lnTo>
                  <a:pt x="455" y="247"/>
                </a:lnTo>
                <a:lnTo>
                  <a:pt x="448" y="237"/>
                </a:lnTo>
                <a:lnTo>
                  <a:pt x="444" y="232"/>
                </a:lnTo>
                <a:lnTo>
                  <a:pt x="440" y="228"/>
                </a:lnTo>
                <a:lnTo>
                  <a:pt x="436" y="223"/>
                </a:lnTo>
                <a:lnTo>
                  <a:pt x="431" y="219"/>
                </a:lnTo>
                <a:lnTo>
                  <a:pt x="421" y="211"/>
                </a:lnTo>
                <a:lnTo>
                  <a:pt x="415" y="208"/>
                </a:lnTo>
                <a:lnTo>
                  <a:pt x="409" y="204"/>
                </a:lnTo>
                <a:lnTo>
                  <a:pt x="403" y="201"/>
                </a:lnTo>
                <a:lnTo>
                  <a:pt x="397" y="199"/>
                </a:lnTo>
                <a:lnTo>
                  <a:pt x="390" y="196"/>
                </a:lnTo>
                <a:lnTo>
                  <a:pt x="383" y="194"/>
                </a:lnTo>
                <a:lnTo>
                  <a:pt x="375" y="192"/>
                </a:lnTo>
                <a:lnTo>
                  <a:pt x="367" y="190"/>
                </a:lnTo>
                <a:lnTo>
                  <a:pt x="359" y="189"/>
                </a:lnTo>
                <a:lnTo>
                  <a:pt x="351" y="188"/>
                </a:lnTo>
                <a:lnTo>
                  <a:pt x="333" y="187"/>
                </a:lnTo>
                <a:lnTo>
                  <a:pt x="239" y="187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Autofit/>
          </a:bodyPr>
          <a:lstStyle/>
          <a:p>
            <a:endParaRPr lang="en-GB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788461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 Valkoin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C997B08-CDC0-D9DA-023C-33EB242458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E84FB6-0946-4415-AB3F-754DC2E93EC5}" type="datetime1">
              <a:rPr lang="fi-FI" noProof="0" smtClean="0"/>
              <a:t>14.10.2025</a:t>
            </a:fld>
            <a:endParaRPr lang="fi-FI" noProof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846E968-BF71-89AA-C26E-10EFAEEEC9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noProof="0"/>
              <a:t>© Rakennusteollisuus RT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98EEA2C-E894-50CC-1D3C-CCAA51AAE9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D61EF7-2460-4EE9-A031-27FEBC4F9A95}" type="slidenum">
              <a:rPr lang="fi-FI" noProof="0" smtClean="0"/>
              <a:t>‹#›</a:t>
            </a:fld>
            <a:endParaRPr lang="fi-FI" noProof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0DBC2BCA-6E98-D0FC-A4D9-2479036B5BE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00150" y="2060575"/>
            <a:ext cx="9792394" cy="1656457"/>
          </a:xfrm>
        </p:spPr>
        <p:txBody>
          <a:bodyPr anchor="t" anchorCtr="0"/>
          <a:lstStyle>
            <a:lvl1pPr algn="l">
              <a:defRPr sz="4800">
                <a:solidFill>
                  <a:schemeClr val="accent1"/>
                </a:solidFill>
              </a:defRPr>
            </a:lvl1pPr>
          </a:lstStyle>
          <a:p>
            <a:r>
              <a:rPr lang="fi-FI" noProof="0"/>
              <a:t>Muokkaa ots. perustyyl. napsautt.</a:t>
            </a:r>
          </a:p>
        </p:txBody>
      </p:sp>
      <p:sp>
        <p:nvSpPr>
          <p:cNvPr id="8" name="Subtitle 2">
            <a:extLst>
              <a:ext uri="{FF2B5EF4-FFF2-40B4-BE49-F238E27FC236}">
                <a16:creationId xmlns:a16="http://schemas.microsoft.com/office/drawing/2014/main" id="{64CB5395-4AF2-9EE9-D682-4F6C29D9E16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00150" y="3861048"/>
            <a:ext cx="9791700" cy="1512168"/>
          </a:xfrm>
        </p:spPr>
        <p:txBody>
          <a:bodyPr/>
          <a:lstStyle>
            <a:lvl1pPr marL="0" indent="0" algn="l">
              <a:buNone/>
              <a:defRPr sz="2800">
                <a:solidFill>
                  <a:schemeClr val="accent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 noProof="0"/>
              <a:t>Muokkaa alaotsikon perustyyliä napsautt.</a:t>
            </a:r>
          </a:p>
        </p:txBody>
      </p:sp>
    </p:spTree>
    <p:extLst>
      <p:ext uri="{BB962C8B-B14F-4D97-AF65-F5344CB8AC3E}">
        <p14:creationId xmlns:p14="http://schemas.microsoft.com/office/powerpoint/2010/main" val="416686594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itaatti 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C997B08-CDC0-D9DA-023C-33EB242458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14EF9D8-89A7-4714-ADF5-96785C224333}" type="datetime1">
              <a:rPr lang="fi-FI" noProof="0" smtClean="0"/>
              <a:t>14.10.2025</a:t>
            </a:fld>
            <a:endParaRPr lang="fi-FI" noProof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846E968-BF71-89AA-C26E-10EFAEEEC9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 noProof="0"/>
              <a:t>© Rakennusteollisuus RT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98EEA2C-E894-50CC-1D3C-CCAA51AAE9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FD61EF7-2460-4EE9-A031-27FEBC4F9A95}" type="slidenum">
              <a:rPr lang="fi-FI" noProof="0" smtClean="0"/>
              <a:pPr/>
              <a:t>‹#›</a:t>
            </a:fld>
            <a:endParaRPr lang="fi-FI" noProof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0DBC2BCA-6E98-D0FC-A4D9-2479036B5BE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096000" y="1628800"/>
            <a:ext cx="5328592" cy="2592287"/>
          </a:xfrm>
        </p:spPr>
        <p:txBody>
          <a:bodyPr anchor="t" anchorCtr="0"/>
          <a:lstStyle>
            <a:lvl1pPr algn="l">
              <a:defRPr sz="4000">
                <a:solidFill>
                  <a:schemeClr val="bg1"/>
                </a:solidFill>
              </a:defRPr>
            </a:lvl1pPr>
          </a:lstStyle>
          <a:p>
            <a:r>
              <a:rPr lang="fi-FI" noProof="0"/>
              <a:t>Muokkaa ots. perustyyl. napsautt.</a:t>
            </a:r>
          </a:p>
        </p:txBody>
      </p:sp>
      <p:sp>
        <p:nvSpPr>
          <p:cNvPr id="8" name="Subtitle 2">
            <a:extLst>
              <a:ext uri="{FF2B5EF4-FFF2-40B4-BE49-F238E27FC236}">
                <a16:creationId xmlns:a16="http://schemas.microsoft.com/office/drawing/2014/main" id="{64CB5395-4AF2-9EE9-D682-4F6C29D9E16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095999" y="4365104"/>
            <a:ext cx="5327837" cy="1008112"/>
          </a:xfrm>
        </p:spPr>
        <p:txBody>
          <a:bodyPr/>
          <a:lstStyle>
            <a:lvl1pPr marL="0" indent="0" algn="l">
              <a:spcBef>
                <a:spcPts val="0"/>
              </a:spcBef>
              <a:buNone/>
              <a:defRPr sz="16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 noProof="0"/>
              <a:t>Muokkaa alaotsikon perustyyliä napsautt.</a:t>
            </a:r>
          </a:p>
        </p:txBody>
      </p:sp>
      <p:sp>
        <p:nvSpPr>
          <p:cNvPr id="9" name="Freeform 9">
            <a:extLst>
              <a:ext uri="{FF2B5EF4-FFF2-40B4-BE49-F238E27FC236}">
                <a16:creationId xmlns:a16="http://schemas.microsoft.com/office/drawing/2014/main" id="{98AACD5E-0576-9130-AE59-234634CB2FE5}"/>
              </a:ext>
            </a:extLst>
          </p:cNvPr>
          <p:cNvSpPr>
            <a:spLocks noChangeAspect="1" noEditPoints="1"/>
          </p:cNvSpPr>
          <p:nvPr userDrawn="1"/>
        </p:nvSpPr>
        <p:spPr bwMode="auto">
          <a:xfrm>
            <a:off x="11503054" y="6308625"/>
            <a:ext cx="280959" cy="216000"/>
          </a:xfrm>
          <a:custGeom>
            <a:avLst/>
            <a:gdLst>
              <a:gd name="T0" fmla="*/ 1052 w 1250"/>
              <a:gd name="T1" fmla="*/ 228 h 961"/>
              <a:gd name="T2" fmla="*/ 822 w 1250"/>
              <a:gd name="T3" fmla="*/ 228 h 961"/>
              <a:gd name="T4" fmla="*/ 0 w 1250"/>
              <a:gd name="T5" fmla="*/ 733 h 961"/>
              <a:gd name="T6" fmla="*/ 0 w 1250"/>
              <a:gd name="T7" fmla="*/ 961 h 961"/>
              <a:gd name="T8" fmla="*/ 753 w 1250"/>
              <a:gd name="T9" fmla="*/ 961 h 961"/>
              <a:gd name="T10" fmla="*/ 11 w 1250"/>
              <a:gd name="T11" fmla="*/ 0 h 961"/>
              <a:gd name="T12" fmla="*/ 359 w 1250"/>
              <a:gd name="T13" fmla="*/ 1 h 961"/>
              <a:gd name="T14" fmla="*/ 427 w 1250"/>
              <a:gd name="T15" fmla="*/ 9 h 961"/>
              <a:gd name="T16" fmla="*/ 477 w 1250"/>
              <a:gd name="T17" fmla="*/ 19 h 961"/>
              <a:gd name="T18" fmla="*/ 522 w 1250"/>
              <a:gd name="T19" fmla="*/ 34 h 961"/>
              <a:gd name="T20" fmla="*/ 569 w 1250"/>
              <a:gd name="T21" fmla="*/ 57 h 961"/>
              <a:gd name="T22" fmla="*/ 609 w 1250"/>
              <a:gd name="T23" fmla="*/ 84 h 961"/>
              <a:gd name="T24" fmla="*/ 642 w 1250"/>
              <a:gd name="T25" fmla="*/ 116 h 961"/>
              <a:gd name="T26" fmla="*/ 667 w 1250"/>
              <a:gd name="T27" fmla="*/ 152 h 961"/>
              <a:gd name="T28" fmla="*/ 686 w 1250"/>
              <a:gd name="T29" fmla="*/ 192 h 961"/>
              <a:gd name="T30" fmla="*/ 698 w 1250"/>
              <a:gd name="T31" fmla="*/ 235 h 961"/>
              <a:gd name="T32" fmla="*/ 703 w 1250"/>
              <a:gd name="T33" fmla="*/ 281 h 961"/>
              <a:gd name="T34" fmla="*/ 702 w 1250"/>
              <a:gd name="T35" fmla="*/ 334 h 961"/>
              <a:gd name="T36" fmla="*/ 696 w 1250"/>
              <a:gd name="T37" fmla="*/ 371 h 961"/>
              <a:gd name="T38" fmla="*/ 686 w 1250"/>
              <a:gd name="T39" fmla="*/ 406 h 961"/>
              <a:gd name="T40" fmla="*/ 673 w 1250"/>
              <a:gd name="T41" fmla="*/ 439 h 961"/>
              <a:gd name="T42" fmla="*/ 656 w 1250"/>
              <a:gd name="T43" fmla="*/ 470 h 961"/>
              <a:gd name="T44" fmla="*/ 635 w 1250"/>
              <a:gd name="T45" fmla="*/ 498 h 961"/>
              <a:gd name="T46" fmla="*/ 609 w 1250"/>
              <a:gd name="T47" fmla="*/ 524 h 961"/>
              <a:gd name="T48" fmla="*/ 581 w 1250"/>
              <a:gd name="T49" fmla="*/ 545 h 961"/>
              <a:gd name="T50" fmla="*/ 549 w 1250"/>
              <a:gd name="T51" fmla="*/ 564 h 961"/>
              <a:gd name="T52" fmla="*/ 514 w 1250"/>
              <a:gd name="T53" fmla="*/ 578 h 961"/>
              <a:gd name="T54" fmla="*/ 239 w 1250"/>
              <a:gd name="T55" fmla="*/ 187 h 961"/>
              <a:gd name="T56" fmla="*/ 347 w 1250"/>
              <a:gd name="T57" fmla="*/ 432 h 961"/>
              <a:gd name="T58" fmla="*/ 377 w 1250"/>
              <a:gd name="T59" fmla="*/ 429 h 961"/>
              <a:gd name="T60" fmla="*/ 401 w 1250"/>
              <a:gd name="T61" fmla="*/ 423 h 961"/>
              <a:gd name="T62" fmla="*/ 420 w 1250"/>
              <a:gd name="T63" fmla="*/ 414 h 961"/>
              <a:gd name="T64" fmla="*/ 436 w 1250"/>
              <a:gd name="T65" fmla="*/ 403 h 961"/>
              <a:gd name="T66" fmla="*/ 449 w 1250"/>
              <a:gd name="T67" fmla="*/ 390 h 961"/>
              <a:gd name="T68" fmla="*/ 458 w 1250"/>
              <a:gd name="T69" fmla="*/ 376 h 961"/>
              <a:gd name="T70" fmla="*/ 468 w 1250"/>
              <a:gd name="T71" fmla="*/ 350 h 961"/>
              <a:gd name="T72" fmla="*/ 473 w 1250"/>
              <a:gd name="T73" fmla="*/ 319 h 961"/>
              <a:gd name="T74" fmla="*/ 471 w 1250"/>
              <a:gd name="T75" fmla="*/ 288 h 961"/>
              <a:gd name="T76" fmla="*/ 463 w 1250"/>
              <a:gd name="T77" fmla="*/ 262 h 961"/>
              <a:gd name="T78" fmla="*/ 455 w 1250"/>
              <a:gd name="T79" fmla="*/ 247 h 961"/>
              <a:gd name="T80" fmla="*/ 440 w 1250"/>
              <a:gd name="T81" fmla="*/ 228 h 961"/>
              <a:gd name="T82" fmla="*/ 421 w 1250"/>
              <a:gd name="T83" fmla="*/ 211 h 961"/>
              <a:gd name="T84" fmla="*/ 403 w 1250"/>
              <a:gd name="T85" fmla="*/ 201 h 961"/>
              <a:gd name="T86" fmla="*/ 383 w 1250"/>
              <a:gd name="T87" fmla="*/ 194 h 961"/>
              <a:gd name="T88" fmla="*/ 359 w 1250"/>
              <a:gd name="T89" fmla="*/ 189 h 961"/>
              <a:gd name="T90" fmla="*/ 239 w 1250"/>
              <a:gd name="T91" fmla="*/ 187 h 96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</a:cxnLst>
            <a:rect l="0" t="0" r="r" b="b"/>
            <a:pathLst>
              <a:path w="1250" h="961">
                <a:moveTo>
                  <a:pt x="1250" y="0"/>
                </a:moveTo>
                <a:lnTo>
                  <a:pt x="1250" y="228"/>
                </a:lnTo>
                <a:lnTo>
                  <a:pt x="1052" y="228"/>
                </a:lnTo>
                <a:lnTo>
                  <a:pt x="1052" y="961"/>
                </a:lnTo>
                <a:lnTo>
                  <a:pt x="822" y="961"/>
                </a:lnTo>
                <a:lnTo>
                  <a:pt x="822" y="228"/>
                </a:lnTo>
                <a:lnTo>
                  <a:pt x="656" y="0"/>
                </a:lnTo>
                <a:lnTo>
                  <a:pt x="1250" y="0"/>
                </a:lnTo>
                <a:close/>
                <a:moveTo>
                  <a:pt x="0" y="733"/>
                </a:moveTo>
                <a:lnTo>
                  <a:pt x="230" y="733"/>
                </a:lnTo>
                <a:lnTo>
                  <a:pt x="230" y="961"/>
                </a:lnTo>
                <a:lnTo>
                  <a:pt x="0" y="961"/>
                </a:lnTo>
                <a:lnTo>
                  <a:pt x="0" y="733"/>
                </a:lnTo>
                <a:close/>
                <a:moveTo>
                  <a:pt x="488" y="585"/>
                </a:moveTo>
                <a:lnTo>
                  <a:pt x="753" y="961"/>
                </a:lnTo>
                <a:lnTo>
                  <a:pt x="496" y="961"/>
                </a:lnTo>
                <a:lnTo>
                  <a:pt x="11" y="271"/>
                </a:lnTo>
                <a:lnTo>
                  <a:pt x="11" y="0"/>
                </a:lnTo>
                <a:lnTo>
                  <a:pt x="309" y="0"/>
                </a:lnTo>
                <a:lnTo>
                  <a:pt x="335" y="0"/>
                </a:lnTo>
                <a:lnTo>
                  <a:pt x="359" y="1"/>
                </a:lnTo>
                <a:lnTo>
                  <a:pt x="383" y="3"/>
                </a:lnTo>
                <a:lnTo>
                  <a:pt x="405" y="5"/>
                </a:lnTo>
                <a:lnTo>
                  <a:pt x="427" y="9"/>
                </a:lnTo>
                <a:lnTo>
                  <a:pt x="448" y="12"/>
                </a:lnTo>
                <a:lnTo>
                  <a:pt x="468" y="17"/>
                </a:lnTo>
                <a:lnTo>
                  <a:pt x="477" y="19"/>
                </a:lnTo>
                <a:lnTo>
                  <a:pt x="487" y="22"/>
                </a:lnTo>
                <a:lnTo>
                  <a:pt x="505" y="28"/>
                </a:lnTo>
                <a:lnTo>
                  <a:pt x="522" y="34"/>
                </a:lnTo>
                <a:lnTo>
                  <a:pt x="539" y="41"/>
                </a:lnTo>
                <a:lnTo>
                  <a:pt x="554" y="49"/>
                </a:lnTo>
                <a:lnTo>
                  <a:pt x="569" y="57"/>
                </a:lnTo>
                <a:lnTo>
                  <a:pt x="583" y="66"/>
                </a:lnTo>
                <a:lnTo>
                  <a:pt x="596" y="75"/>
                </a:lnTo>
                <a:lnTo>
                  <a:pt x="609" y="84"/>
                </a:lnTo>
                <a:lnTo>
                  <a:pt x="620" y="95"/>
                </a:lnTo>
                <a:lnTo>
                  <a:pt x="632" y="105"/>
                </a:lnTo>
                <a:lnTo>
                  <a:pt x="642" y="116"/>
                </a:lnTo>
                <a:lnTo>
                  <a:pt x="651" y="128"/>
                </a:lnTo>
                <a:lnTo>
                  <a:pt x="660" y="140"/>
                </a:lnTo>
                <a:lnTo>
                  <a:pt x="667" y="152"/>
                </a:lnTo>
                <a:lnTo>
                  <a:pt x="674" y="165"/>
                </a:lnTo>
                <a:lnTo>
                  <a:pt x="681" y="179"/>
                </a:lnTo>
                <a:lnTo>
                  <a:pt x="686" y="192"/>
                </a:lnTo>
                <a:lnTo>
                  <a:pt x="691" y="206"/>
                </a:lnTo>
                <a:lnTo>
                  <a:pt x="695" y="220"/>
                </a:lnTo>
                <a:lnTo>
                  <a:pt x="698" y="235"/>
                </a:lnTo>
                <a:lnTo>
                  <a:pt x="700" y="250"/>
                </a:lnTo>
                <a:lnTo>
                  <a:pt x="702" y="265"/>
                </a:lnTo>
                <a:lnTo>
                  <a:pt x="703" y="281"/>
                </a:lnTo>
                <a:lnTo>
                  <a:pt x="704" y="296"/>
                </a:lnTo>
                <a:lnTo>
                  <a:pt x="703" y="322"/>
                </a:lnTo>
                <a:lnTo>
                  <a:pt x="702" y="334"/>
                </a:lnTo>
                <a:lnTo>
                  <a:pt x="700" y="347"/>
                </a:lnTo>
                <a:lnTo>
                  <a:pt x="698" y="359"/>
                </a:lnTo>
                <a:lnTo>
                  <a:pt x="696" y="371"/>
                </a:lnTo>
                <a:lnTo>
                  <a:pt x="693" y="383"/>
                </a:lnTo>
                <a:lnTo>
                  <a:pt x="690" y="395"/>
                </a:lnTo>
                <a:lnTo>
                  <a:pt x="686" y="406"/>
                </a:lnTo>
                <a:lnTo>
                  <a:pt x="682" y="418"/>
                </a:lnTo>
                <a:lnTo>
                  <a:pt x="678" y="429"/>
                </a:lnTo>
                <a:lnTo>
                  <a:pt x="673" y="439"/>
                </a:lnTo>
                <a:lnTo>
                  <a:pt x="667" y="450"/>
                </a:lnTo>
                <a:lnTo>
                  <a:pt x="662" y="460"/>
                </a:lnTo>
                <a:lnTo>
                  <a:pt x="656" y="470"/>
                </a:lnTo>
                <a:lnTo>
                  <a:pt x="649" y="480"/>
                </a:lnTo>
                <a:lnTo>
                  <a:pt x="642" y="489"/>
                </a:lnTo>
                <a:lnTo>
                  <a:pt x="635" y="498"/>
                </a:lnTo>
                <a:lnTo>
                  <a:pt x="627" y="507"/>
                </a:lnTo>
                <a:lnTo>
                  <a:pt x="618" y="516"/>
                </a:lnTo>
                <a:lnTo>
                  <a:pt x="609" y="524"/>
                </a:lnTo>
                <a:lnTo>
                  <a:pt x="600" y="531"/>
                </a:lnTo>
                <a:lnTo>
                  <a:pt x="591" y="539"/>
                </a:lnTo>
                <a:lnTo>
                  <a:pt x="581" y="545"/>
                </a:lnTo>
                <a:lnTo>
                  <a:pt x="571" y="552"/>
                </a:lnTo>
                <a:lnTo>
                  <a:pt x="560" y="558"/>
                </a:lnTo>
                <a:lnTo>
                  <a:pt x="549" y="564"/>
                </a:lnTo>
                <a:lnTo>
                  <a:pt x="538" y="569"/>
                </a:lnTo>
                <a:lnTo>
                  <a:pt x="526" y="574"/>
                </a:lnTo>
                <a:lnTo>
                  <a:pt x="514" y="578"/>
                </a:lnTo>
                <a:lnTo>
                  <a:pt x="501" y="582"/>
                </a:lnTo>
                <a:lnTo>
                  <a:pt x="488" y="585"/>
                </a:lnTo>
                <a:close/>
                <a:moveTo>
                  <a:pt x="239" y="187"/>
                </a:moveTo>
                <a:lnTo>
                  <a:pt x="239" y="432"/>
                </a:lnTo>
                <a:lnTo>
                  <a:pt x="337" y="432"/>
                </a:lnTo>
                <a:lnTo>
                  <a:pt x="347" y="432"/>
                </a:lnTo>
                <a:lnTo>
                  <a:pt x="357" y="431"/>
                </a:lnTo>
                <a:lnTo>
                  <a:pt x="367" y="430"/>
                </a:lnTo>
                <a:lnTo>
                  <a:pt x="377" y="429"/>
                </a:lnTo>
                <a:lnTo>
                  <a:pt x="385" y="427"/>
                </a:lnTo>
                <a:lnTo>
                  <a:pt x="393" y="425"/>
                </a:lnTo>
                <a:lnTo>
                  <a:pt x="401" y="423"/>
                </a:lnTo>
                <a:lnTo>
                  <a:pt x="408" y="420"/>
                </a:lnTo>
                <a:lnTo>
                  <a:pt x="414" y="417"/>
                </a:lnTo>
                <a:lnTo>
                  <a:pt x="420" y="414"/>
                </a:lnTo>
                <a:lnTo>
                  <a:pt x="426" y="411"/>
                </a:lnTo>
                <a:lnTo>
                  <a:pt x="431" y="407"/>
                </a:lnTo>
                <a:lnTo>
                  <a:pt x="436" y="403"/>
                </a:lnTo>
                <a:lnTo>
                  <a:pt x="441" y="399"/>
                </a:lnTo>
                <a:lnTo>
                  <a:pt x="445" y="395"/>
                </a:lnTo>
                <a:lnTo>
                  <a:pt x="449" y="390"/>
                </a:lnTo>
                <a:lnTo>
                  <a:pt x="452" y="386"/>
                </a:lnTo>
                <a:lnTo>
                  <a:pt x="455" y="381"/>
                </a:lnTo>
                <a:lnTo>
                  <a:pt x="458" y="376"/>
                </a:lnTo>
                <a:lnTo>
                  <a:pt x="461" y="371"/>
                </a:lnTo>
                <a:lnTo>
                  <a:pt x="465" y="361"/>
                </a:lnTo>
                <a:lnTo>
                  <a:pt x="468" y="350"/>
                </a:lnTo>
                <a:lnTo>
                  <a:pt x="471" y="340"/>
                </a:lnTo>
                <a:lnTo>
                  <a:pt x="472" y="329"/>
                </a:lnTo>
                <a:lnTo>
                  <a:pt x="473" y="319"/>
                </a:lnTo>
                <a:lnTo>
                  <a:pt x="473" y="308"/>
                </a:lnTo>
                <a:lnTo>
                  <a:pt x="473" y="298"/>
                </a:lnTo>
                <a:lnTo>
                  <a:pt x="471" y="288"/>
                </a:lnTo>
                <a:lnTo>
                  <a:pt x="469" y="278"/>
                </a:lnTo>
                <a:lnTo>
                  <a:pt x="465" y="267"/>
                </a:lnTo>
                <a:lnTo>
                  <a:pt x="463" y="262"/>
                </a:lnTo>
                <a:lnTo>
                  <a:pt x="460" y="257"/>
                </a:lnTo>
                <a:lnTo>
                  <a:pt x="458" y="252"/>
                </a:lnTo>
                <a:lnTo>
                  <a:pt x="455" y="247"/>
                </a:lnTo>
                <a:lnTo>
                  <a:pt x="448" y="237"/>
                </a:lnTo>
                <a:lnTo>
                  <a:pt x="444" y="232"/>
                </a:lnTo>
                <a:lnTo>
                  <a:pt x="440" y="228"/>
                </a:lnTo>
                <a:lnTo>
                  <a:pt x="436" y="223"/>
                </a:lnTo>
                <a:lnTo>
                  <a:pt x="431" y="219"/>
                </a:lnTo>
                <a:lnTo>
                  <a:pt x="421" y="211"/>
                </a:lnTo>
                <a:lnTo>
                  <a:pt x="415" y="208"/>
                </a:lnTo>
                <a:lnTo>
                  <a:pt x="409" y="204"/>
                </a:lnTo>
                <a:lnTo>
                  <a:pt x="403" y="201"/>
                </a:lnTo>
                <a:lnTo>
                  <a:pt x="397" y="199"/>
                </a:lnTo>
                <a:lnTo>
                  <a:pt x="390" y="196"/>
                </a:lnTo>
                <a:lnTo>
                  <a:pt x="383" y="194"/>
                </a:lnTo>
                <a:lnTo>
                  <a:pt x="375" y="192"/>
                </a:lnTo>
                <a:lnTo>
                  <a:pt x="367" y="190"/>
                </a:lnTo>
                <a:lnTo>
                  <a:pt x="359" y="189"/>
                </a:lnTo>
                <a:lnTo>
                  <a:pt x="351" y="188"/>
                </a:lnTo>
                <a:lnTo>
                  <a:pt x="333" y="187"/>
                </a:lnTo>
                <a:lnTo>
                  <a:pt x="239" y="187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Autofit/>
          </a:bodyPr>
          <a:lstStyle/>
          <a:p>
            <a:endParaRPr lang="en-GB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240051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itaatti 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C997B08-CDC0-D9DA-023C-33EB242458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13C859B-4452-4541-86C4-56E6D0CC396B}" type="datetime1">
              <a:rPr lang="fi-FI" noProof="0" smtClean="0"/>
              <a:t>14.10.2025</a:t>
            </a:fld>
            <a:endParaRPr lang="fi-FI" noProof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846E968-BF71-89AA-C26E-10EFAEEEC9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 noProof="0"/>
              <a:t>© Rakennusteollisuus RT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98EEA2C-E894-50CC-1D3C-CCAA51AAE9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FD61EF7-2460-4EE9-A031-27FEBC4F9A95}" type="slidenum">
              <a:rPr lang="fi-FI" noProof="0" smtClean="0"/>
              <a:pPr/>
              <a:t>‹#›</a:t>
            </a:fld>
            <a:endParaRPr lang="fi-FI" noProof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0DBC2BCA-6E98-D0FC-A4D9-2479036B5BE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096000" y="1628800"/>
            <a:ext cx="5328592" cy="2592287"/>
          </a:xfrm>
        </p:spPr>
        <p:txBody>
          <a:bodyPr anchor="t" anchorCtr="0"/>
          <a:lstStyle>
            <a:lvl1pPr algn="l">
              <a:defRPr sz="4000">
                <a:solidFill>
                  <a:schemeClr val="bg1"/>
                </a:solidFill>
              </a:defRPr>
            </a:lvl1pPr>
          </a:lstStyle>
          <a:p>
            <a:r>
              <a:rPr lang="fi-FI" noProof="0"/>
              <a:t>Muokkaa ots. perustyyl. napsautt.</a:t>
            </a:r>
          </a:p>
        </p:txBody>
      </p:sp>
      <p:sp>
        <p:nvSpPr>
          <p:cNvPr id="8" name="Subtitle 2">
            <a:extLst>
              <a:ext uri="{FF2B5EF4-FFF2-40B4-BE49-F238E27FC236}">
                <a16:creationId xmlns:a16="http://schemas.microsoft.com/office/drawing/2014/main" id="{64CB5395-4AF2-9EE9-D682-4F6C29D9E16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095999" y="4365104"/>
            <a:ext cx="5327837" cy="1008112"/>
          </a:xfrm>
        </p:spPr>
        <p:txBody>
          <a:bodyPr/>
          <a:lstStyle>
            <a:lvl1pPr marL="0" indent="0" algn="l">
              <a:spcBef>
                <a:spcPts val="0"/>
              </a:spcBef>
              <a:buNone/>
              <a:defRPr sz="16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 noProof="0"/>
              <a:t>Muokkaa alaotsikon perustyyliä napsautt.</a:t>
            </a:r>
          </a:p>
        </p:txBody>
      </p:sp>
      <p:sp>
        <p:nvSpPr>
          <p:cNvPr id="9" name="Freeform 9">
            <a:extLst>
              <a:ext uri="{FF2B5EF4-FFF2-40B4-BE49-F238E27FC236}">
                <a16:creationId xmlns:a16="http://schemas.microsoft.com/office/drawing/2014/main" id="{98AACD5E-0576-9130-AE59-234634CB2FE5}"/>
              </a:ext>
            </a:extLst>
          </p:cNvPr>
          <p:cNvSpPr>
            <a:spLocks noChangeAspect="1" noEditPoints="1"/>
          </p:cNvSpPr>
          <p:nvPr userDrawn="1"/>
        </p:nvSpPr>
        <p:spPr bwMode="auto">
          <a:xfrm>
            <a:off x="11503054" y="6308625"/>
            <a:ext cx="280959" cy="216000"/>
          </a:xfrm>
          <a:custGeom>
            <a:avLst/>
            <a:gdLst>
              <a:gd name="T0" fmla="*/ 1052 w 1250"/>
              <a:gd name="T1" fmla="*/ 228 h 961"/>
              <a:gd name="T2" fmla="*/ 822 w 1250"/>
              <a:gd name="T3" fmla="*/ 228 h 961"/>
              <a:gd name="T4" fmla="*/ 0 w 1250"/>
              <a:gd name="T5" fmla="*/ 733 h 961"/>
              <a:gd name="T6" fmla="*/ 0 w 1250"/>
              <a:gd name="T7" fmla="*/ 961 h 961"/>
              <a:gd name="T8" fmla="*/ 753 w 1250"/>
              <a:gd name="T9" fmla="*/ 961 h 961"/>
              <a:gd name="T10" fmla="*/ 11 w 1250"/>
              <a:gd name="T11" fmla="*/ 0 h 961"/>
              <a:gd name="T12" fmla="*/ 359 w 1250"/>
              <a:gd name="T13" fmla="*/ 1 h 961"/>
              <a:gd name="T14" fmla="*/ 427 w 1250"/>
              <a:gd name="T15" fmla="*/ 9 h 961"/>
              <a:gd name="T16" fmla="*/ 477 w 1250"/>
              <a:gd name="T17" fmla="*/ 19 h 961"/>
              <a:gd name="T18" fmla="*/ 522 w 1250"/>
              <a:gd name="T19" fmla="*/ 34 h 961"/>
              <a:gd name="T20" fmla="*/ 569 w 1250"/>
              <a:gd name="T21" fmla="*/ 57 h 961"/>
              <a:gd name="T22" fmla="*/ 609 w 1250"/>
              <a:gd name="T23" fmla="*/ 84 h 961"/>
              <a:gd name="T24" fmla="*/ 642 w 1250"/>
              <a:gd name="T25" fmla="*/ 116 h 961"/>
              <a:gd name="T26" fmla="*/ 667 w 1250"/>
              <a:gd name="T27" fmla="*/ 152 h 961"/>
              <a:gd name="T28" fmla="*/ 686 w 1250"/>
              <a:gd name="T29" fmla="*/ 192 h 961"/>
              <a:gd name="T30" fmla="*/ 698 w 1250"/>
              <a:gd name="T31" fmla="*/ 235 h 961"/>
              <a:gd name="T32" fmla="*/ 703 w 1250"/>
              <a:gd name="T33" fmla="*/ 281 h 961"/>
              <a:gd name="T34" fmla="*/ 702 w 1250"/>
              <a:gd name="T35" fmla="*/ 334 h 961"/>
              <a:gd name="T36" fmla="*/ 696 w 1250"/>
              <a:gd name="T37" fmla="*/ 371 h 961"/>
              <a:gd name="T38" fmla="*/ 686 w 1250"/>
              <a:gd name="T39" fmla="*/ 406 h 961"/>
              <a:gd name="T40" fmla="*/ 673 w 1250"/>
              <a:gd name="T41" fmla="*/ 439 h 961"/>
              <a:gd name="T42" fmla="*/ 656 w 1250"/>
              <a:gd name="T43" fmla="*/ 470 h 961"/>
              <a:gd name="T44" fmla="*/ 635 w 1250"/>
              <a:gd name="T45" fmla="*/ 498 h 961"/>
              <a:gd name="T46" fmla="*/ 609 w 1250"/>
              <a:gd name="T47" fmla="*/ 524 h 961"/>
              <a:gd name="T48" fmla="*/ 581 w 1250"/>
              <a:gd name="T49" fmla="*/ 545 h 961"/>
              <a:gd name="T50" fmla="*/ 549 w 1250"/>
              <a:gd name="T51" fmla="*/ 564 h 961"/>
              <a:gd name="T52" fmla="*/ 514 w 1250"/>
              <a:gd name="T53" fmla="*/ 578 h 961"/>
              <a:gd name="T54" fmla="*/ 239 w 1250"/>
              <a:gd name="T55" fmla="*/ 187 h 961"/>
              <a:gd name="T56" fmla="*/ 347 w 1250"/>
              <a:gd name="T57" fmla="*/ 432 h 961"/>
              <a:gd name="T58" fmla="*/ 377 w 1250"/>
              <a:gd name="T59" fmla="*/ 429 h 961"/>
              <a:gd name="T60" fmla="*/ 401 w 1250"/>
              <a:gd name="T61" fmla="*/ 423 h 961"/>
              <a:gd name="T62" fmla="*/ 420 w 1250"/>
              <a:gd name="T63" fmla="*/ 414 h 961"/>
              <a:gd name="T64" fmla="*/ 436 w 1250"/>
              <a:gd name="T65" fmla="*/ 403 h 961"/>
              <a:gd name="T66" fmla="*/ 449 w 1250"/>
              <a:gd name="T67" fmla="*/ 390 h 961"/>
              <a:gd name="T68" fmla="*/ 458 w 1250"/>
              <a:gd name="T69" fmla="*/ 376 h 961"/>
              <a:gd name="T70" fmla="*/ 468 w 1250"/>
              <a:gd name="T71" fmla="*/ 350 h 961"/>
              <a:gd name="T72" fmla="*/ 473 w 1250"/>
              <a:gd name="T73" fmla="*/ 319 h 961"/>
              <a:gd name="T74" fmla="*/ 471 w 1250"/>
              <a:gd name="T75" fmla="*/ 288 h 961"/>
              <a:gd name="T76" fmla="*/ 463 w 1250"/>
              <a:gd name="T77" fmla="*/ 262 h 961"/>
              <a:gd name="T78" fmla="*/ 455 w 1250"/>
              <a:gd name="T79" fmla="*/ 247 h 961"/>
              <a:gd name="T80" fmla="*/ 440 w 1250"/>
              <a:gd name="T81" fmla="*/ 228 h 961"/>
              <a:gd name="T82" fmla="*/ 421 w 1250"/>
              <a:gd name="T83" fmla="*/ 211 h 961"/>
              <a:gd name="T84" fmla="*/ 403 w 1250"/>
              <a:gd name="T85" fmla="*/ 201 h 961"/>
              <a:gd name="T86" fmla="*/ 383 w 1250"/>
              <a:gd name="T87" fmla="*/ 194 h 961"/>
              <a:gd name="T88" fmla="*/ 359 w 1250"/>
              <a:gd name="T89" fmla="*/ 189 h 961"/>
              <a:gd name="T90" fmla="*/ 239 w 1250"/>
              <a:gd name="T91" fmla="*/ 187 h 96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</a:cxnLst>
            <a:rect l="0" t="0" r="r" b="b"/>
            <a:pathLst>
              <a:path w="1250" h="961">
                <a:moveTo>
                  <a:pt x="1250" y="0"/>
                </a:moveTo>
                <a:lnTo>
                  <a:pt x="1250" y="228"/>
                </a:lnTo>
                <a:lnTo>
                  <a:pt x="1052" y="228"/>
                </a:lnTo>
                <a:lnTo>
                  <a:pt x="1052" y="961"/>
                </a:lnTo>
                <a:lnTo>
                  <a:pt x="822" y="961"/>
                </a:lnTo>
                <a:lnTo>
                  <a:pt x="822" y="228"/>
                </a:lnTo>
                <a:lnTo>
                  <a:pt x="656" y="0"/>
                </a:lnTo>
                <a:lnTo>
                  <a:pt x="1250" y="0"/>
                </a:lnTo>
                <a:close/>
                <a:moveTo>
                  <a:pt x="0" y="733"/>
                </a:moveTo>
                <a:lnTo>
                  <a:pt x="230" y="733"/>
                </a:lnTo>
                <a:lnTo>
                  <a:pt x="230" y="961"/>
                </a:lnTo>
                <a:lnTo>
                  <a:pt x="0" y="961"/>
                </a:lnTo>
                <a:lnTo>
                  <a:pt x="0" y="733"/>
                </a:lnTo>
                <a:close/>
                <a:moveTo>
                  <a:pt x="488" y="585"/>
                </a:moveTo>
                <a:lnTo>
                  <a:pt x="753" y="961"/>
                </a:lnTo>
                <a:lnTo>
                  <a:pt x="496" y="961"/>
                </a:lnTo>
                <a:lnTo>
                  <a:pt x="11" y="271"/>
                </a:lnTo>
                <a:lnTo>
                  <a:pt x="11" y="0"/>
                </a:lnTo>
                <a:lnTo>
                  <a:pt x="309" y="0"/>
                </a:lnTo>
                <a:lnTo>
                  <a:pt x="335" y="0"/>
                </a:lnTo>
                <a:lnTo>
                  <a:pt x="359" y="1"/>
                </a:lnTo>
                <a:lnTo>
                  <a:pt x="383" y="3"/>
                </a:lnTo>
                <a:lnTo>
                  <a:pt x="405" y="5"/>
                </a:lnTo>
                <a:lnTo>
                  <a:pt x="427" y="9"/>
                </a:lnTo>
                <a:lnTo>
                  <a:pt x="448" y="12"/>
                </a:lnTo>
                <a:lnTo>
                  <a:pt x="468" y="17"/>
                </a:lnTo>
                <a:lnTo>
                  <a:pt x="477" y="19"/>
                </a:lnTo>
                <a:lnTo>
                  <a:pt x="487" y="22"/>
                </a:lnTo>
                <a:lnTo>
                  <a:pt x="505" y="28"/>
                </a:lnTo>
                <a:lnTo>
                  <a:pt x="522" y="34"/>
                </a:lnTo>
                <a:lnTo>
                  <a:pt x="539" y="41"/>
                </a:lnTo>
                <a:lnTo>
                  <a:pt x="554" y="49"/>
                </a:lnTo>
                <a:lnTo>
                  <a:pt x="569" y="57"/>
                </a:lnTo>
                <a:lnTo>
                  <a:pt x="583" y="66"/>
                </a:lnTo>
                <a:lnTo>
                  <a:pt x="596" y="75"/>
                </a:lnTo>
                <a:lnTo>
                  <a:pt x="609" y="84"/>
                </a:lnTo>
                <a:lnTo>
                  <a:pt x="620" y="95"/>
                </a:lnTo>
                <a:lnTo>
                  <a:pt x="632" y="105"/>
                </a:lnTo>
                <a:lnTo>
                  <a:pt x="642" y="116"/>
                </a:lnTo>
                <a:lnTo>
                  <a:pt x="651" y="128"/>
                </a:lnTo>
                <a:lnTo>
                  <a:pt x="660" y="140"/>
                </a:lnTo>
                <a:lnTo>
                  <a:pt x="667" y="152"/>
                </a:lnTo>
                <a:lnTo>
                  <a:pt x="674" y="165"/>
                </a:lnTo>
                <a:lnTo>
                  <a:pt x="681" y="179"/>
                </a:lnTo>
                <a:lnTo>
                  <a:pt x="686" y="192"/>
                </a:lnTo>
                <a:lnTo>
                  <a:pt x="691" y="206"/>
                </a:lnTo>
                <a:lnTo>
                  <a:pt x="695" y="220"/>
                </a:lnTo>
                <a:lnTo>
                  <a:pt x="698" y="235"/>
                </a:lnTo>
                <a:lnTo>
                  <a:pt x="700" y="250"/>
                </a:lnTo>
                <a:lnTo>
                  <a:pt x="702" y="265"/>
                </a:lnTo>
                <a:lnTo>
                  <a:pt x="703" y="281"/>
                </a:lnTo>
                <a:lnTo>
                  <a:pt x="704" y="296"/>
                </a:lnTo>
                <a:lnTo>
                  <a:pt x="703" y="322"/>
                </a:lnTo>
                <a:lnTo>
                  <a:pt x="702" y="334"/>
                </a:lnTo>
                <a:lnTo>
                  <a:pt x="700" y="347"/>
                </a:lnTo>
                <a:lnTo>
                  <a:pt x="698" y="359"/>
                </a:lnTo>
                <a:lnTo>
                  <a:pt x="696" y="371"/>
                </a:lnTo>
                <a:lnTo>
                  <a:pt x="693" y="383"/>
                </a:lnTo>
                <a:lnTo>
                  <a:pt x="690" y="395"/>
                </a:lnTo>
                <a:lnTo>
                  <a:pt x="686" y="406"/>
                </a:lnTo>
                <a:lnTo>
                  <a:pt x="682" y="418"/>
                </a:lnTo>
                <a:lnTo>
                  <a:pt x="678" y="429"/>
                </a:lnTo>
                <a:lnTo>
                  <a:pt x="673" y="439"/>
                </a:lnTo>
                <a:lnTo>
                  <a:pt x="667" y="450"/>
                </a:lnTo>
                <a:lnTo>
                  <a:pt x="662" y="460"/>
                </a:lnTo>
                <a:lnTo>
                  <a:pt x="656" y="470"/>
                </a:lnTo>
                <a:lnTo>
                  <a:pt x="649" y="480"/>
                </a:lnTo>
                <a:lnTo>
                  <a:pt x="642" y="489"/>
                </a:lnTo>
                <a:lnTo>
                  <a:pt x="635" y="498"/>
                </a:lnTo>
                <a:lnTo>
                  <a:pt x="627" y="507"/>
                </a:lnTo>
                <a:lnTo>
                  <a:pt x="618" y="516"/>
                </a:lnTo>
                <a:lnTo>
                  <a:pt x="609" y="524"/>
                </a:lnTo>
                <a:lnTo>
                  <a:pt x="600" y="531"/>
                </a:lnTo>
                <a:lnTo>
                  <a:pt x="591" y="539"/>
                </a:lnTo>
                <a:lnTo>
                  <a:pt x="581" y="545"/>
                </a:lnTo>
                <a:lnTo>
                  <a:pt x="571" y="552"/>
                </a:lnTo>
                <a:lnTo>
                  <a:pt x="560" y="558"/>
                </a:lnTo>
                <a:lnTo>
                  <a:pt x="549" y="564"/>
                </a:lnTo>
                <a:lnTo>
                  <a:pt x="538" y="569"/>
                </a:lnTo>
                <a:lnTo>
                  <a:pt x="526" y="574"/>
                </a:lnTo>
                <a:lnTo>
                  <a:pt x="514" y="578"/>
                </a:lnTo>
                <a:lnTo>
                  <a:pt x="501" y="582"/>
                </a:lnTo>
                <a:lnTo>
                  <a:pt x="488" y="585"/>
                </a:lnTo>
                <a:close/>
                <a:moveTo>
                  <a:pt x="239" y="187"/>
                </a:moveTo>
                <a:lnTo>
                  <a:pt x="239" y="432"/>
                </a:lnTo>
                <a:lnTo>
                  <a:pt x="337" y="432"/>
                </a:lnTo>
                <a:lnTo>
                  <a:pt x="347" y="432"/>
                </a:lnTo>
                <a:lnTo>
                  <a:pt x="357" y="431"/>
                </a:lnTo>
                <a:lnTo>
                  <a:pt x="367" y="430"/>
                </a:lnTo>
                <a:lnTo>
                  <a:pt x="377" y="429"/>
                </a:lnTo>
                <a:lnTo>
                  <a:pt x="385" y="427"/>
                </a:lnTo>
                <a:lnTo>
                  <a:pt x="393" y="425"/>
                </a:lnTo>
                <a:lnTo>
                  <a:pt x="401" y="423"/>
                </a:lnTo>
                <a:lnTo>
                  <a:pt x="408" y="420"/>
                </a:lnTo>
                <a:lnTo>
                  <a:pt x="414" y="417"/>
                </a:lnTo>
                <a:lnTo>
                  <a:pt x="420" y="414"/>
                </a:lnTo>
                <a:lnTo>
                  <a:pt x="426" y="411"/>
                </a:lnTo>
                <a:lnTo>
                  <a:pt x="431" y="407"/>
                </a:lnTo>
                <a:lnTo>
                  <a:pt x="436" y="403"/>
                </a:lnTo>
                <a:lnTo>
                  <a:pt x="441" y="399"/>
                </a:lnTo>
                <a:lnTo>
                  <a:pt x="445" y="395"/>
                </a:lnTo>
                <a:lnTo>
                  <a:pt x="449" y="390"/>
                </a:lnTo>
                <a:lnTo>
                  <a:pt x="452" y="386"/>
                </a:lnTo>
                <a:lnTo>
                  <a:pt x="455" y="381"/>
                </a:lnTo>
                <a:lnTo>
                  <a:pt x="458" y="376"/>
                </a:lnTo>
                <a:lnTo>
                  <a:pt x="461" y="371"/>
                </a:lnTo>
                <a:lnTo>
                  <a:pt x="465" y="361"/>
                </a:lnTo>
                <a:lnTo>
                  <a:pt x="468" y="350"/>
                </a:lnTo>
                <a:lnTo>
                  <a:pt x="471" y="340"/>
                </a:lnTo>
                <a:lnTo>
                  <a:pt x="472" y="329"/>
                </a:lnTo>
                <a:lnTo>
                  <a:pt x="473" y="319"/>
                </a:lnTo>
                <a:lnTo>
                  <a:pt x="473" y="308"/>
                </a:lnTo>
                <a:lnTo>
                  <a:pt x="473" y="298"/>
                </a:lnTo>
                <a:lnTo>
                  <a:pt x="471" y="288"/>
                </a:lnTo>
                <a:lnTo>
                  <a:pt x="469" y="278"/>
                </a:lnTo>
                <a:lnTo>
                  <a:pt x="465" y="267"/>
                </a:lnTo>
                <a:lnTo>
                  <a:pt x="463" y="262"/>
                </a:lnTo>
                <a:lnTo>
                  <a:pt x="460" y="257"/>
                </a:lnTo>
                <a:lnTo>
                  <a:pt x="458" y="252"/>
                </a:lnTo>
                <a:lnTo>
                  <a:pt x="455" y="247"/>
                </a:lnTo>
                <a:lnTo>
                  <a:pt x="448" y="237"/>
                </a:lnTo>
                <a:lnTo>
                  <a:pt x="444" y="232"/>
                </a:lnTo>
                <a:lnTo>
                  <a:pt x="440" y="228"/>
                </a:lnTo>
                <a:lnTo>
                  <a:pt x="436" y="223"/>
                </a:lnTo>
                <a:lnTo>
                  <a:pt x="431" y="219"/>
                </a:lnTo>
                <a:lnTo>
                  <a:pt x="421" y="211"/>
                </a:lnTo>
                <a:lnTo>
                  <a:pt x="415" y="208"/>
                </a:lnTo>
                <a:lnTo>
                  <a:pt x="409" y="204"/>
                </a:lnTo>
                <a:lnTo>
                  <a:pt x="403" y="201"/>
                </a:lnTo>
                <a:lnTo>
                  <a:pt x="397" y="199"/>
                </a:lnTo>
                <a:lnTo>
                  <a:pt x="390" y="196"/>
                </a:lnTo>
                <a:lnTo>
                  <a:pt x="383" y="194"/>
                </a:lnTo>
                <a:lnTo>
                  <a:pt x="375" y="192"/>
                </a:lnTo>
                <a:lnTo>
                  <a:pt x="367" y="190"/>
                </a:lnTo>
                <a:lnTo>
                  <a:pt x="359" y="189"/>
                </a:lnTo>
                <a:lnTo>
                  <a:pt x="351" y="188"/>
                </a:lnTo>
                <a:lnTo>
                  <a:pt x="333" y="187"/>
                </a:lnTo>
                <a:lnTo>
                  <a:pt x="239" y="187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Autofit/>
          </a:bodyPr>
          <a:lstStyle/>
          <a:p>
            <a:endParaRPr lang="en-GB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933263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itaatti 3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C997B08-CDC0-D9DA-023C-33EB242458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29AC637-90F0-42B3-A375-C743842F7D20}" type="datetime1">
              <a:rPr lang="fi-FI" noProof="0" smtClean="0"/>
              <a:t>14.10.2025</a:t>
            </a:fld>
            <a:endParaRPr lang="fi-FI" noProof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846E968-BF71-89AA-C26E-10EFAEEEC9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 noProof="0"/>
              <a:t>© Rakennusteollisuus RT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98EEA2C-E894-50CC-1D3C-CCAA51AAE9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FD61EF7-2460-4EE9-A031-27FEBC4F9A95}" type="slidenum">
              <a:rPr lang="fi-FI" noProof="0" smtClean="0"/>
              <a:pPr/>
              <a:t>‹#›</a:t>
            </a:fld>
            <a:endParaRPr lang="fi-FI" noProof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0DBC2BCA-6E98-D0FC-A4D9-2479036B5BE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096000" y="1628800"/>
            <a:ext cx="5328592" cy="2592287"/>
          </a:xfrm>
        </p:spPr>
        <p:txBody>
          <a:bodyPr anchor="t" anchorCtr="0"/>
          <a:lstStyle>
            <a:lvl1pPr algn="l">
              <a:defRPr sz="4000">
                <a:solidFill>
                  <a:schemeClr val="bg1"/>
                </a:solidFill>
              </a:defRPr>
            </a:lvl1pPr>
          </a:lstStyle>
          <a:p>
            <a:r>
              <a:rPr lang="fi-FI" noProof="0"/>
              <a:t>Muokkaa ots. perustyyl. napsautt.</a:t>
            </a:r>
          </a:p>
        </p:txBody>
      </p:sp>
      <p:sp>
        <p:nvSpPr>
          <p:cNvPr id="8" name="Subtitle 2">
            <a:extLst>
              <a:ext uri="{FF2B5EF4-FFF2-40B4-BE49-F238E27FC236}">
                <a16:creationId xmlns:a16="http://schemas.microsoft.com/office/drawing/2014/main" id="{64CB5395-4AF2-9EE9-D682-4F6C29D9E16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095999" y="4365104"/>
            <a:ext cx="5327837" cy="1008112"/>
          </a:xfrm>
        </p:spPr>
        <p:txBody>
          <a:bodyPr/>
          <a:lstStyle>
            <a:lvl1pPr marL="0" indent="0" algn="l">
              <a:spcBef>
                <a:spcPts val="0"/>
              </a:spcBef>
              <a:buNone/>
              <a:defRPr sz="16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 noProof="0"/>
              <a:t>Muokkaa alaotsikon perustyyliä napsautt.</a:t>
            </a:r>
          </a:p>
        </p:txBody>
      </p:sp>
      <p:sp>
        <p:nvSpPr>
          <p:cNvPr id="9" name="Freeform 9">
            <a:extLst>
              <a:ext uri="{FF2B5EF4-FFF2-40B4-BE49-F238E27FC236}">
                <a16:creationId xmlns:a16="http://schemas.microsoft.com/office/drawing/2014/main" id="{98AACD5E-0576-9130-AE59-234634CB2FE5}"/>
              </a:ext>
            </a:extLst>
          </p:cNvPr>
          <p:cNvSpPr>
            <a:spLocks noChangeAspect="1" noEditPoints="1"/>
          </p:cNvSpPr>
          <p:nvPr userDrawn="1"/>
        </p:nvSpPr>
        <p:spPr bwMode="auto">
          <a:xfrm>
            <a:off x="11503054" y="6308625"/>
            <a:ext cx="280959" cy="216000"/>
          </a:xfrm>
          <a:custGeom>
            <a:avLst/>
            <a:gdLst>
              <a:gd name="T0" fmla="*/ 1052 w 1250"/>
              <a:gd name="T1" fmla="*/ 228 h 961"/>
              <a:gd name="T2" fmla="*/ 822 w 1250"/>
              <a:gd name="T3" fmla="*/ 228 h 961"/>
              <a:gd name="T4" fmla="*/ 0 w 1250"/>
              <a:gd name="T5" fmla="*/ 733 h 961"/>
              <a:gd name="T6" fmla="*/ 0 w 1250"/>
              <a:gd name="T7" fmla="*/ 961 h 961"/>
              <a:gd name="T8" fmla="*/ 753 w 1250"/>
              <a:gd name="T9" fmla="*/ 961 h 961"/>
              <a:gd name="T10" fmla="*/ 11 w 1250"/>
              <a:gd name="T11" fmla="*/ 0 h 961"/>
              <a:gd name="T12" fmla="*/ 359 w 1250"/>
              <a:gd name="T13" fmla="*/ 1 h 961"/>
              <a:gd name="T14" fmla="*/ 427 w 1250"/>
              <a:gd name="T15" fmla="*/ 9 h 961"/>
              <a:gd name="T16" fmla="*/ 477 w 1250"/>
              <a:gd name="T17" fmla="*/ 19 h 961"/>
              <a:gd name="T18" fmla="*/ 522 w 1250"/>
              <a:gd name="T19" fmla="*/ 34 h 961"/>
              <a:gd name="T20" fmla="*/ 569 w 1250"/>
              <a:gd name="T21" fmla="*/ 57 h 961"/>
              <a:gd name="T22" fmla="*/ 609 w 1250"/>
              <a:gd name="T23" fmla="*/ 84 h 961"/>
              <a:gd name="T24" fmla="*/ 642 w 1250"/>
              <a:gd name="T25" fmla="*/ 116 h 961"/>
              <a:gd name="T26" fmla="*/ 667 w 1250"/>
              <a:gd name="T27" fmla="*/ 152 h 961"/>
              <a:gd name="T28" fmla="*/ 686 w 1250"/>
              <a:gd name="T29" fmla="*/ 192 h 961"/>
              <a:gd name="T30" fmla="*/ 698 w 1250"/>
              <a:gd name="T31" fmla="*/ 235 h 961"/>
              <a:gd name="T32" fmla="*/ 703 w 1250"/>
              <a:gd name="T33" fmla="*/ 281 h 961"/>
              <a:gd name="T34" fmla="*/ 702 w 1250"/>
              <a:gd name="T35" fmla="*/ 334 h 961"/>
              <a:gd name="T36" fmla="*/ 696 w 1250"/>
              <a:gd name="T37" fmla="*/ 371 h 961"/>
              <a:gd name="T38" fmla="*/ 686 w 1250"/>
              <a:gd name="T39" fmla="*/ 406 h 961"/>
              <a:gd name="T40" fmla="*/ 673 w 1250"/>
              <a:gd name="T41" fmla="*/ 439 h 961"/>
              <a:gd name="T42" fmla="*/ 656 w 1250"/>
              <a:gd name="T43" fmla="*/ 470 h 961"/>
              <a:gd name="T44" fmla="*/ 635 w 1250"/>
              <a:gd name="T45" fmla="*/ 498 h 961"/>
              <a:gd name="T46" fmla="*/ 609 w 1250"/>
              <a:gd name="T47" fmla="*/ 524 h 961"/>
              <a:gd name="T48" fmla="*/ 581 w 1250"/>
              <a:gd name="T49" fmla="*/ 545 h 961"/>
              <a:gd name="T50" fmla="*/ 549 w 1250"/>
              <a:gd name="T51" fmla="*/ 564 h 961"/>
              <a:gd name="T52" fmla="*/ 514 w 1250"/>
              <a:gd name="T53" fmla="*/ 578 h 961"/>
              <a:gd name="T54" fmla="*/ 239 w 1250"/>
              <a:gd name="T55" fmla="*/ 187 h 961"/>
              <a:gd name="T56" fmla="*/ 347 w 1250"/>
              <a:gd name="T57" fmla="*/ 432 h 961"/>
              <a:gd name="T58" fmla="*/ 377 w 1250"/>
              <a:gd name="T59" fmla="*/ 429 h 961"/>
              <a:gd name="T60" fmla="*/ 401 w 1250"/>
              <a:gd name="T61" fmla="*/ 423 h 961"/>
              <a:gd name="T62" fmla="*/ 420 w 1250"/>
              <a:gd name="T63" fmla="*/ 414 h 961"/>
              <a:gd name="T64" fmla="*/ 436 w 1250"/>
              <a:gd name="T65" fmla="*/ 403 h 961"/>
              <a:gd name="T66" fmla="*/ 449 w 1250"/>
              <a:gd name="T67" fmla="*/ 390 h 961"/>
              <a:gd name="T68" fmla="*/ 458 w 1250"/>
              <a:gd name="T69" fmla="*/ 376 h 961"/>
              <a:gd name="T70" fmla="*/ 468 w 1250"/>
              <a:gd name="T71" fmla="*/ 350 h 961"/>
              <a:gd name="T72" fmla="*/ 473 w 1250"/>
              <a:gd name="T73" fmla="*/ 319 h 961"/>
              <a:gd name="T74" fmla="*/ 471 w 1250"/>
              <a:gd name="T75" fmla="*/ 288 h 961"/>
              <a:gd name="T76" fmla="*/ 463 w 1250"/>
              <a:gd name="T77" fmla="*/ 262 h 961"/>
              <a:gd name="T78" fmla="*/ 455 w 1250"/>
              <a:gd name="T79" fmla="*/ 247 h 961"/>
              <a:gd name="T80" fmla="*/ 440 w 1250"/>
              <a:gd name="T81" fmla="*/ 228 h 961"/>
              <a:gd name="T82" fmla="*/ 421 w 1250"/>
              <a:gd name="T83" fmla="*/ 211 h 961"/>
              <a:gd name="T84" fmla="*/ 403 w 1250"/>
              <a:gd name="T85" fmla="*/ 201 h 961"/>
              <a:gd name="T86" fmla="*/ 383 w 1250"/>
              <a:gd name="T87" fmla="*/ 194 h 961"/>
              <a:gd name="T88" fmla="*/ 359 w 1250"/>
              <a:gd name="T89" fmla="*/ 189 h 961"/>
              <a:gd name="T90" fmla="*/ 239 w 1250"/>
              <a:gd name="T91" fmla="*/ 187 h 96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</a:cxnLst>
            <a:rect l="0" t="0" r="r" b="b"/>
            <a:pathLst>
              <a:path w="1250" h="961">
                <a:moveTo>
                  <a:pt x="1250" y="0"/>
                </a:moveTo>
                <a:lnTo>
                  <a:pt x="1250" y="228"/>
                </a:lnTo>
                <a:lnTo>
                  <a:pt x="1052" y="228"/>
                </a:lnTo>
                <a:lnTo>
                  <a:pt x="1052" y="961"/>
                </a:lnTo>
                <a:lnTo>
                  <a:pt x="822" y="961"/>
                </a:lnTo>
                <a:lnTo>
                  <a:pt x="822" y="228"/>
                </a:lnTo>
                <a:lnTo>
                  <a:pt x="656" y="0"/>
                </a:lnTo>
                <a:lnTo>
                  <a:pt x="1250" y="0"/>
                </a:lnTo>
                <a:close/>
                <a:moveTo>
                  <a:pt x="0" y="733"/>
                </a:moveTo>
                <a:lnTo>
                  <a:pt x="230" y="733"/>
                </a:lnTo>
                <a:lnTo>
                  <a:pt x="230" y="961"/>
                </a:lnTo>
                <a:lnTo>
                  <a:pt x="0" y="961"/>
                </a:lnTo>
                <a:lnTo>
                  <a:pt x="0" y="733"/>
                </a:lnTo>
                <a:close/>
                <a:moveTo>
                  <a:pt x="488" y="585"/>
                </a:moveTo>
                <a:lnTo>
                  <a:pt x="753" y="961"/>
                </a:lnTo>
                <a:lnTo>
                  <a:pt x="496" y="961"/>
                </a:lnTo>
                <a:lnTo>
                  <a:pt x="11" y="271"/>
                </a:lnTo>
                <a:lnTo>
                  <a:pt x="11" y="0"/>
                </a:lnTo>
                <a:lnTo>
                  <a:pt x="309" y="0"/>
                </a:lnTo>
                <a:lnTo>
                  <a:pt x="335" y="0"/>
                </a:lnTo>
                <a:lnTo>
                  <a:pt x="359" y="1"/>
                </a:lnTo>
                <a:lnTo>
                  <a:pt x="383" y="3"/>
                </a:lnTo>
                <a:lnTo>
                  <a:pt x="405" y="5"/>
                </a:lnTo>
                <a:lnTo>
                  <a:pt x="427" y="9"/>
                </a:lnTo>
                <a:lnTo>
                  <a:pt x="448" y="12"/>
                </a:lnTo>
                <a:lnTo>
                  <a:pt x="468" y="17"/>
                </a:lnTo>
                <a:lnTo>
                  <a:pt x="477" y="19"/>
                </a:lnTo>
                <a:lnTo>
                  <a:pt x="487" y="22"/>
                </a:lnTo>
                <a:lnTo>
                  <a:pt x="505" y="28"/>
                </a:lnTo>
                <a:lnTo>
                  <a:pt x="522" y="34"/>
                </a:lnTo>
                <a:lnTo>
                  <a:pt x="539" y="41"/>
                </a:lnTo>
                <a:lnTo>
                  <a:pt x="554" y="49"/>
                </a:lnTo>
                <a:lnTo>
                  <a:pt x="569" y="57"/>
                </a:lnTo>
                <a:lnTo>
                  <a:pt x="583" y="66"/>
                </a:lnTo>
                <a:lnTo>
                  <a:pt x="596" y="75"/>
                </a:lnTo>
                <a:lnTo>
                  <a:pt x="609" y="84"/>
                </a:lnTo>
                <a:lnTo>
                  <a:pt x="620" y="95"/>
                </a:lnTo>
                <a:lnTo>
                  <a:pt x="632" y="105"/>
                </a:lnTo>
                <a:lnTo>
                  <a:pt x="642" y="116"/>
                </a:lnTo>
                <a:lnTo>
                  <a:pt x="651" y="128"/>
                </a:lnTo>
                <a:lnTo>
                  <a:pt x="660" y="140"/>
                </a:lnTo>
                <a:lnTo>
                  <a:pt x="667" y="152"/>
                </a:lnTo>
                <a:lnTo>
                  <a:pt x="674" y="165"/>
                </a:lnTo>
                <a:lnTo>
                  <a:pt x="681" y="179"/>
                </a:lnTo>
                <a:lnTo>
                  <a:pt x="686" y="192"/>
                </a:lnTo>
                <a:lnTo>
                  <a:pt x="691" y="206"/>
                </a:lnTo>
                <a:lnTo>
                  <a:pt x="695" y="220"/>
                </a:lnTo>
                <a:lnTo>
                  <a:pt x="698" y="235"/>
                </a:lnTo>
                <a:lnTo>
                  <a:pt x="700" y="250"/>
                </a:lnTo>
                <a:lnTo>
                  <a:pt x="702" y="265"/>
                </a:lnTo>
                <a:lnTo>
                  <a:pt x="703" y="281"/>
                </a:lnTo>
                <a:lnTo>
                  <a:pt x="704" y="296"/>
                </a:lnTo>
                <a:lnTo>
                  <a:pt x="703" y="322"/>
                </a:lnTo>
                <a:lnTo>
                  <a:pt x="702" y="334"/>
                </a:lnTo>
                <a:lnTo>
                  <a:pt x="700" y="347"/>
                </a:lnTo>
                <a:lnTo>
                  <a:pt x="698" y="359"/>
                </a:lnTo>
                <a:lnTo>
                  <a:pt x="696" y="371"/>
                </a:lnTo>
                <a:lnTo>
                  <a:pt x="693" y="383"/>
                </a:lnTo>
                <a:lnTo>
                  <a:pt x="690" y="395"/>
                </a:lnTo>
                <a:lnTo>
                  <a:pt x="686" y="406"/>
                </a:lnTo>
                <a:lnTo>
                  <a:pt x="682" y="418"/>
                </a:lnTo>
                <a:lnTo>
                  <a:pt x="678" y="429"/>
                </a:lnTo>
                <a:lnTo>
                  <a:pt x="673" y="439"/>
                </a:lnTo>
                <a:lnTo>
                  <a:pt x="667" y="450"/>
                </a:lnTo>
                <a:lnTo>
                  <a:pt x="662" y="460"/>
                </a:lnTo>
                <a:lnTo>
                  <a:pt x="656" y="470"/>
                </a:lnTo>
                <a:lnTo>
                  <a:pt x="649" y="480"/>
                </a:lnTo>
                <a:lnTo>
                  <a:pt x="642" y="489"/>
                </a:lnTo>
                <a:lnTo>
                  <a:pt x="635" y="498"/>
                </a:lnTo>
                <a:lnTo>
                  <a:pt x="627" y="507"/>
                </a:lnTo>
                <a:lnTo>
                  <a:pt x="618" y="516"/>
                </a:lnTo>
                <a:lnTo>
                  <a:pt x="609" y="524"/>
                </a:lnTo>
                <a:lnTo>
                  <a:pt x="600" y="531"/>
                </a:lnTo>
                <a:lnTo>
                  <a:pt x="591" y="539"/>
                </a:lnTo>
                <a:lnTo>
                  <a:pt x="581" y="545"/>
                </a:lnTo>
                <a:lnTo>
                  <a:pt x="571" y="552"/>
                </a:lnTo>
                <a:lnTo>
                  <a:pt x="560" y="558"/>
                </a:lnTo>
                <a:lnTo>
                  <a:pt x="549" y="564"/>
                </a:lnTo>
                <a:lnTo>
                  <a:pt x="538" y="569"/>
                </a:lnTo>
                <a:lnTo>
                  <a:pt x="526" y="574"/>
                </a:lnTo>
                <a:lnTo>
                  <a:pt x="514" y="578"/>
                </a:lnTo>
                <a:lnTo>
                  <a:pt x="501" y="582"/>
                </a:lnTo>
                <a:lnTo>
                  <a:pt x="488" y="585"/>
                </a:lnTo>
                <a:close/>
                <a:moveTo>
                  <a:pt x="239" y="187"/>
                </a:moveTo>
                <a:lnTo>
                  <a:pt x="239" y="432"/>
                </a:lnTo>
                <a:lnTo>
                  <a:pt x="337" y="432"/>
                </a:lnTo>
                <a:lnTo>
                  <a:pt x="347" y="432"/>
                </a:lnTo>
                <a:lnTo>
                  <a:pt x="357" y="431"/>
                </a:lnTo>
                <a:lnTo>
                  <a:pt x="367" y="430"/>
                </a:lnTo>
                <a:lnTo>
                  <a:pt x="377" y="429"/>
                </a:lnTo>
                <a:lnTo>
                  <a:pt x="385" y="427"/>
                </a:lnTo>
                <a:lnTo>
                  <a:pt x="393" y="425"/>
                </a:lnTo>
                <a:lnTo>
                  <a:pt x="401" y="423"/>
                </a:lnTo>
                <a:lnTo>
                  <a:pt x="408" y="420"/>
                </a:lnTo>
                <a:lnTo>
                  <a:pt x="414" y="417"/>
                </a:lnTo>
                <a:lnTo>
                  <a:pt x="420" y="414"/>
                </a:lnTo>
                <a:lnTo>
                  <a:pt x="426" y="411"/>
                </a:lnTo>
                <a:lnTo>
                  <a:pt x="431" y="407"/>
                </a:lnTo>
                <a:lnTo>
                  <a:pt x="436" y="403"/>
                </a:lnTo>
                <a:lnTo>
                  <a:pt x="441" y="399"/>
                </a:lnTo>
                <a:lnTo>
                  <a:pt x="445" y="395"/>
                </a:lnTo>
                <a:lnTo>
                  <a:pt x="449" y="390"/>
                </a:lnTo>
                <a:lnTo>
                  <a:pt x="452" y="386"/>
                </a:lnTo>
                <a:lnTo>
                  <a:pt x="455" y="381"/>
                </a:lnTo>
                <a:lnTo>
                  <a:pt x="458" y="376"/>
                </a:lnTo>
                <a:lnTo>
                  <a:pt x="461" y="371"/>
                </a:lnTo>
                <a:lnTo>
                  <a:pt x="465" y="361"/>
                </a:lnTo>
                <a:lnTo>
                  <a:pt x="468" y="350"/>
                </a:lnTo>
                <a:lnTo>
                  <a:pt x="471" y="340"/>
                </a:lnTo>
                <a:lnTo>
                  <a:pt x="472" y="329"/>
                </a:lnTo>
                <a:lnTo>
                  <a:pt x="473" y="319"/>
                </a:lnTo>
                <a:lnTo>
                  <a:pt x="473" y="308"/>
                </a:lnTo>
                <a:lnTo>
                  <a:pt x="473" y="298"/>
                </a:lnTo>
                <a:lnTo>
                  <a:pt x="471" y="288"/>
                </a:lnTo>
                <a:lnTo>
                  <a:pt x="469" y="278"/>
                </a:lnTo>
                <a:lnTo>
                  <a:pt x="465" y="267"/>
                </a:lnTo>
                <a:lnTo>
                  <a:pt x="463" y="262"/>
                </a:lnTo>
                <a:lnTo>
                  <a:pt x="460" y="257"/>
                </a:lnTo>
                <a:lnTo>
                  <a:pt x="458" y="252"/>
                </a:lnTo>
                <a:lnTo>
                  <a:pt x="455" y="247"/>
                </a:lnTo>
                <a:lnTo>
                  <a:pt x="448" y="237"/>
                </a:lnTo>
                <a:lnTo>
                  <a:pt x="444" y="232"/>
                </a:lnTo>
                <a:lnTo>
                  <a:pt x="440" y="228"/>
                </a:lnTo>
                <a:lnTo>
                  <a:pt x="436" y="223"/>
                </a:lnTo>
                <a:lnTo>
                  <a:pt x="431" y="219"/>
                </a:lnTo>
                <a:lnTo>
                  <a:pt x="421" y="211"/>
                </a:lnTo>
                <a:lnTo>
                  <a:pt x="415" y="208"/>
                </a:lnTo>
                <a:lnTo>
                  <a:pt x="409" y="204"/>
                </a:lnTo>
                <a:lnTo>
                  <a:pt x="403" y="201"/>
                </a:lnTo>
                <a:lnTo>
                  <a:pt x="397" y="199"/>
                </a:lnTo>
                <a:lnTo>
                  <a:pt x="390" y="196"/>
                </a:lnTo>
                <a:lnTo>
                  <a:pt x="383" y="194"/>
                </a:lnTo>
                <a:lnTo>
                  <a:pt x="375" y="192"/>
                </a:lnTo>
                <a:lnTo>
                  <a:pt x="367" y="190"/>
                </a:lnTo>
                <a:lnTo>
                  <a:pt x="359" y="189"/>
                </a:lnTo>
                <a:lnTo>
                  <a:pt x="351" y="188"/>
                </a:lnTo>
                <a:lnTo>
                  <a:pt x="333" y="187"/>
                </a:lnTo>
                <a:lnTo>
                  <a:pt x="239" y="187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Autofit/>
          </a:bodyPr>
          <a:lstStyle/>
          <a:p>
            <a:endParaRPr lang="en-GB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770545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itaatti 4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C997B08-CDC0-D9DA-023C-33EB242458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5E27D3B-DC67-47F5-AD74-7A5DBBA869BB}" type="datetime1">
              <a:rPr lang="fi-FI" noProof="0" smtClean="0"/>
              <a:t>14.10.2025</a:t>
            </a:fld>
            <a:endParaRPr lang="fi-FI" noProof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846E968-BF71-89AA-C26E-10EFAEEEC9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 noProof="0"/>
              <a:t>© Rakennusteollisuus RT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98EEA2C-E894-50CC-1D3C-CCAA51AAE9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FD61EF7-2460-4EE9-A031-27FEBC4F9A95}" type="slidenum">
              <a:rPr lang="fi-FI" noProof="0" smtClean="0"/>
              <a:pPr/>
              <a:t>‹#›</a:t>
            </a:fld>
            <a:endParaRPr lang="fi-FI" noProof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0DBC2BCA-6E98-D0FC-A4D9-2479036B5BE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99457" y="1628800"/>
            <a:ext cx="5328592" cy="2592287"/>
          </a:xfrm>
        </p:spPr>
        <p:txBody>
          <a:bodyPr anchor="t" anchorCtr="0"/>
          <a:lstStyle>
            <a:lvl1pPr algn="l">
              <a:defRPr sz="4000">
                <a:solidFill>
                  <a:schemeClr val="bg1"/>
                </a:solidFill>
              </a:defRPr>
            </a:lvl1pPr>
          </a:lstStyle>
          <a:p>
            <a:r>
              <a:rPr lang="fi-FI" noProof="0"/>
              <a:t>Muokkaa ots. perustyyl. napsautt.</a:t>
            </a:r>
          </a:p>
        </p:txBody>
      </p:sp>
      <p:sp>
        <p:nvSpPr>
          <p:cNvPr id="8" name="Subtitle 2">
            <a:extLst>
              <a:ext uri="{FF2B5EF4-FFF2-40B4-BE49-F238E27FC236}">
                <a16:creationId xmlns:a16="http://schemas.microsoft.com/office/drawing/2014/main" id="{64CB5395-4AF2-9EE9-D682-4F6C29D9E16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99456" y="4365104"/>
            <a:ext cx="5327837" cy="1008112"/>
          </a:xfrm>
        </p:spPr>
        <p:txBody>
          <a:bodyPr/>
          <a:lstStyle>
            <a:lvl1pPr marL="0" indent="0" algn="l">
              <a:spcBef>
                <a:spcPts val="0"/>
              </a:spcBef>
              <a:buNone/>
              <a:defRPr sz="16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 noProof="0"/>
              <a:t>Muokkaa alaotsikon perustyyliä napsautt.</a:t>
            </a:r>
          </a:p>
        </p:txBody>
      </p:sp>
      <p:sp>
        <p:nvSpPr>
          <p:cNvPr id="9" name="Freeform 9">
            <a:extLst>
              <a:ext uri="{FF2B5EF4-FFF2-40B4-BE49-F238E27FC236}">
                <a16:creationId xmlns:a16="http://schemas.microsoft.com/office/drawing/2014/main" id="{76B15C77-C3E2-1396-58FE-ACF73DA2054A}"/>
              </a:ext>
            </a:extLst>
          </p:cNvPr>
          <p:cNvSpPr>
            <a:spLocks noChangeAspect="1" noEditPoints="1"/>
          </p:cNvSpPr>
          <p:nvPr userDrawn="1"/>
        </p:nvSpPr>
        <p:spPr bwMode="auto">
          <a:xfrm>
            <a:off x="11503054" y="6308625"/>
            <a:ext cx="280959" cy="216000"/>
          </a:xfrm>
          <a:custGeom>
            <a:avLst/>
            <a:gdLst>
              <a:gd name="T0" fmla="*/ 1052 w 1250"/>
              <a:gd name="T1" fmla="*/ 228 h 961"/>
              <a:gd name="T2" fmla="*/ 822 w 1250"/>
              <a:gd name="T3" fmla="*/ 228 h 961"/>
              <a:gd name="T4" fmla="*/ 0 w 1250"/>
              <a:gd name="T5" fmla="*/ 733 h 961"/>
              <a:gd name="T6" fmla="*/ 0 w 1250"/>
              <a:gd name="T7" fmla="*/ 961 h 961"/>
              <a:gd name="T8" fmla="*/ 753 w 1250"/>
              <a:gd name="T9" fmla="*/ 961 h 961"/>
              <a:gd name="T10" fmla="*/ 11 w 1250"/>
              <a:gd name="T11" fmla="*/ 0 h 961"/>
              <a:gd name="T12" fmla="*/ 359 w 1250"/>
              <a:gd name="T13" fmla="*/ 1 h 961"/>
              <a:gd name="T14" fmla="*/ 427 w 1250"/>
              <a:gd name="T15" fmla="*/ 9 h 961"/>
              <a:gd name="T16" fmla="*/ 477 w 1250"/>
              <a:gd name="T17" fmla="*/ 19 h 961"/>
              <a:gd name="T18" fmla="*/ 522 w 1250"/>
              <a:gd name="T19" fmla="*/ 34 h 961"/>
              <a:gd name="T20" fmla="*/ 569 w 1250"/>
              <a:gd name="T21" fmla="*/ 57 h 961"/>
              <a:gd name="T22" fmla="*/ 609 w 1250"/>
              <a:gd name="T23" fmla="*/ 84 h 961"/>
              <a:gd name="T24" fmla="*/ 642 w 1250"/>
              <a:gd name="T25" fmla="*/ 116 h 961"/>
              <a:gd name="T26" fmla="*/ 667 w 1250"/>
              <a:gd name="T27" fmla="*/ 152 h 961"/>
              <a:gd name="T28" fmla="*/ 686 w 1250"/>
              <a:gd name="T29" fmla="*/ 192 h 961"/>
              <a:gd name="T30" fmla="*/ 698 w 1250"/>
              <a:gd name="T31" fmla="*/ 235 h 961"/>
              <a:gd name="T32" fmla="*/ 703 w 1250"/>
              <a:gd name="T33" fmla="*/ 281 h 961"/>
              <a:gd name="T34" fmla="*/ 702 w 1250"/>
              <a:gd name="T35" fmla="*/ 334 h 961"/>
              <a:gd name="T36" fmla="*/ 696 w 1250"/>
              <a:gd name="T37" fmla="*/ 371 h 961"/>
              <a:gd name="T38" fmla="*/ 686 w 1250"/>
              <a:gd name="T39" fmla="*/ 406 h 961"/>
              <a:gd name="T40" fmla="*/ 673 w 1250"/>
              <a:gd name="T41" fmla="*/ 439 h 961"/>
              <a:gd name="T42" fmla="*/ 656 w 1250"/>
              <a:gd name="T43" fmla="*/ 470 h 961"/>
              <a:gd name="T44" fmla="*/ 635 w 1250"/>
              <a:gd name="T45" fmla="*/ 498 h 961"/>
              <a:gd name="T46" fmla="*/ 609 w 1250"/>
              <a:gd name="T47" fmla="*/ 524 h 961"/>
              <a:gd name="T48" fmla="*/ 581 w 1250"/>
              <a:gd name="T49" fmla="*/ 545 h 961"/>
              <a:gd name="T50" fmla="*/ 549 w 1250"/>
              <a:gd name="T51" fmla="*/ 564 h 961"/>
              <a:gd name="T52" fmla="*/ 514 w 1250"/>
              <a:gd name="T53" fmla="*/ 578 h 961"/>
              <a:gd name="T54" fmla="*/ 239 w 1250"/>
              <a:gd name="T55" fmla="*/ 187 h 961"/>
              <a:gd name="T56" fmla="*/ 347 w 1250"/>
              <a:gd name="T57" fmla="*/ 432 h 961"/>
              <a:gd name="T58" fmla="*/ 377 w 1250"/>
              <a:gd name="T59" fmla="*/ 429 h 961"/>
              <a:gd name="T60" fmla="*/ 401 w 1250"/>
              <a:gd name="T61" fmla="*/ 423 h 961"/>
              <a:gd name="T62" fmla="*/ 420 w 1250"/>
              <a:gd name="T63" fmla="*/ 414 h 961"/>
              <a:gd name="T64" fmla="*/ 436 w 1250"/>
              <a:gd name="T65" fmla="*/ 403 h 961"/>
              <a:gd name="T66" fmla="*/ 449 w 1250"/>
              <a:gd name="T67" fmla="*/ 390 h 961"/>
              <a:gd name="T68" fmla="*/ 458 w 1250"/>
              <a:gd name="T69" fmla="*/ 376 h 961"/>
              <a:gd name="T70" fmla="*/ 468 w 1250"/>
              <a:gd name="T71" fmla="*/ 350 h 961"/>
              <a:gd name="T72" fmla="*/ 473 w 1250"/>
              <a:gd name="T73" fmla="*/ 319 h 961"/>
              <a:gd name="T74" fmla="*/ 471 w 1250"/>
              <a:gd name="T75" fmla="*/ 288 h 961"/>
              <a:gd name="T76" fmla="*/ 463 w 1250"/>
              <a:gd name="T77" fmla="*/ 262 h 961"/>
              <a:gd name="T78" fmla="*/ 455 w 1250"/>
              <a:gd name="T79" fmla="*/ 247 h 961"/>
              <a:gd name="T80" fmla="*/ 440 w 1250"/>
              <a:gd name="T81" fmla="*/ 228 h 961"/>
              <a:gd name="T82" fmla="*/ 421 w 1250"/>
              <a:gd name="T83" fmla="*/ 211 h 961"/>
              <a:gd name="T84" fmla="*/ 403 w 1250"/>
              <a:gd name="T85" fmla="*/ 201 h 961"/>
              <a:gd name="T86" fmla="*/ 383 w 1250"/>
              <a:gd name="T87" fmla="*/ 194 h 961"/>
              <a:gd name="T88" fmla="*/ 359 w 1250"/>
              <a:gd name="T89" fmla="*/ 189 h 961"/>
              <a:gd name="T90" fmla="*/ 239 w 1250"/>
              <a:gd name="T91" fmla="*/ 187 h 96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</a:cxnLst>
            <a:rect l="0" t="0" r="r" b="b"/>
            <a:pathLst>
              <a:path w="1250" h="961">
                <a:moveTo>
                  <a:pt x="1250" y="0"/>
                </a:moveTo>
                <a:lnTo>
                  <a:pt x="1250" y="228"/>
                </a:lnTo>
                <a:lnTo>
                  <a:pt x="1052" y="228"/>
                </a:lnTo>
                <a:lnTo>
                  <a:pt x="1052" y="961"/>
                </a:lnTo>
                <a:lnTo>
                  <a:pt x="822" y="961"/>
                </a:lnTo>
                <a:lnTo>
                  <a:pt x="822" y="228"/>
                </a:lnTo>
                <a:lnTo>
                  <a:pt x="656" y="0"/>
                </a:lnTo>
                <a:lnTo>
                  <a:pt x="1250" y="0"/>
                </a:lnTo>
                <a:close/>
                <a:moveTo>
                  <a:pt x="0" y="733"/>
                </a:moveTo>
                <a:lnTo>
                  <a:pt x="230" y="733"/>
                </a:lnTo>
                <a:lnTo>
                  <a:pt x="230" y="961"/>
                </a:lnTo>
                <a:lnTo>
                  <a:pt x="0" y="961"/>
                </a:lnTo>
                <a:lnTo>
                  <a:pt x="0" y="733"/>
                </a:lnTo>
                <a:close/>
                <a:moveTo>
                  <a:pt x="488" y="585"/>
                </a:moveTo>
                <a:lnTo>
                  <a:pt x="753" y="961"/>
                </a:lnTo>
                <a:lnTo>
                  <a:pt x="496" y="961"/>
                </a:lnTo>
                <a:lnTo>
                  <a:pt x="11" y="271"/>
                </a:lnTo>
                <a:lnTo>
                  <a:pt x="11" y="0"/>
                </a:lnTo>
                <a:lnTo>
                  <a:pt x="309" y="0"/>
                </a:lnTo>
                <a:lnTo>
                  <a:pt x="335" y="0"/>
                </a:lnTo>
                <a:lnTo>
                  <a:pt x="359" y="1"/>
                </a:lnTo>
                <a:lnTo>
                  <a:pt x="383" y="3"/>
                </a:lnTo>
                <a:lnTo>
                  <a:pt x="405" y="5"/>
                </a:lnTo>
                <a:lnTo>
                  <a:pt x="427" y="9"/>
                </a:lnTo>
                <a:lnTo>
                  <a:pt x="448" y="12"/>
                </a:lnTo>
                <a:lnTo>
                  <a:pt x="468" y="17"/>
                </a:lnTo>
                <a:lnTo>
                  <a:pt x="477" y="19"/>
                </a:lnTo>
                <a:lnTo>
                  <a:pt x="487" y="22"/>
                </a:lnTo>
                <a:lnTo>
                  <a:pt x="505" y="28"/>
                </a:lnTo>
                <a:lnTo>
                  <a:pt x="522" y="34"/>
                </a:lnTo>
                <a:lnTo>
                  <a:pt x="539" y="41"/>
                </a:lnTo>
                <a:lnTo>
                  <a:pt x="554" y="49"/>
                </a:lnTo>
                <a:lnTo>
                  <a:pt x="569" y="57"/>
                </a:lnTo>
                <a:lnTo>
                  <a:pt x="583" y="66"/>
                </a:lnTo>
                <a:lnTo>
                  <a:pt x="596" y="75"/>
                </a:lnTo>
                <a:lnTo>
                  <a:pt x="609" y="84"/>
                </a:lnTo>
                <a:lnTo>
                  <a:pt x="620" y="95"/>
                </a:lnTo>
                <a:lnTo>
                  <a:pt x="632" y="105"/>
                </a:lnTo>
                <a:lnTo>
                  <a:pt x="642" y="116"/>
                </a:lnTo>
                <a:lnTo>
                  <a:pt x="651" y="128"/>
                </a:lnTo>
                <a:lnTo>
                  <a:pt x="660" y="140"/>
                </a:lnTo>
                <a:lnTo>
                  <a:pt x="667" y="152"/>
                </a:lnTo>
                <a:lnTo>
                  <a:pt x="674" y="165"/>
                </a:lnTo>
                <a:lnTo>
                  <a:pt x="681" y="179"/>
                </a:lnTo>
                <a:lnTo>
                  <a:pt x="686" y="192"/>
                </a:lnTo>
                <a:lnTo>
                  <a:pt x="691" y="206"/>
                </a:lnTo>
                <a:lnTo>
                  <a:pt x="695" y="220"/>
                </a:lnTo>
                <a:lnTo>
                  <a:pt x="698" y="235"/>
                </a:lnTo>
                <a:lnTo>
                  <a:pt x="700" y="250"/>
                </a:lnTo>
                <a:lnTo>
                  <a:pt x="702" y="265"/>
                </a:lnTo>
                <a:lnTo>
                  <a:pt x="703" y="281"/>
                </a:lnTo>
                <a:lnTo>
                  <a:pt x="704" y="296"/>
                </a:lnTo>
                <a:lnTo>
                  <a:pt x="703" y="322"/>
                </a:lnTo>
                <a:lnTo>
                  <a:pt x="702" y="334"/>
                </a:lnTo>
                <a:lnTo>
                  <a:pt x="700" y="347"/>
                </a:lnTo>
                <a:lnTo>
                  <a:pt x="698" y="359"/>
                </a:lnTo>
                <a:lnTo>
                  <a:pt x="696" y="371"/>
                </a:lnTo>
                <a:lnTo>
                  <a:pt x="693" y="383"/>
                </a:lnTo>
                <a:lnTo>
                  <a:pt x="690" y="395"/>
                </a:lnTo>
                <a:lnTo>
                  <a:pt x="686" y="406"/>
                </a:lnTo>
                <a:lnTo>
                  <a:pt x="682" y="418"/>
                </a:lnTo>
                <a:lnTo>
                  <a:pt x="678" y="429"/>
                </a:lnTo>
                <a:lnTo>
                  <a:pt x="673" y="439"/>
                </a:lnTo>
                <a:lnTo>
                  <a:pt x="667" y="450"/>
                </a:lnTo>
                <a:lnTo>
                  <a:pt x="662" y="460"/>
                </a:lnTo>
                <a:lnTo>
                  <a:pt x="656" y="470"/>
                </a:lnTo>
                <a:lnTo>
                  <a:pt x="649" y="480"/>
                </a:lnTo>
                <a:lnTo>
                  <a:pt x="642" y="489"/>
                </a:lnTo>
                <a:lnTo>
                  <a:pt x="635" y="498"/>
                </a:lnTo>
                <a:lnTo>
                  <a:pt x="627" y="507"/>
                </a:lnTo>
                <a:lnTo>
                  <a:pt x="618" y="516"/>
                </a:lnTo>
                <a:lnTo>
                  <a:pt x="609" y="524"/>
                </a:lnTo>
                <a:lnTo>
                  <a:pt x="600" y="531"/>
                </a:lnTo>
                <a:lnTo>
                  <a:pt x="591" y="539"/>
                </a:lnTo>
                <a:lnTo>
                  <a:pt x="581" y="545"/>
                </a:lnTo>
                <a:lnTo>
                  <a:pt x="571" y="552"/>
                </a:lnTo>
                <a:lnTo>
                  <a:pt x="560" y="558"/>
                </a:lnTo>
                <a:lnTo>
                  <a:pt x="549" y="564"/>
                </a:lnTo>
                <a:lnTo>
                  <a:pt x="538" y="569"/>
                </a:lnTo>
                <a:lnTo>
                  <a:pt x="526" y="574"/>
                </a:lnTo>
                <a:lnTo>
                  <a:pt x="514" y="578"/>
                </a:lnTo>
                <a:lnTo>
                  <a:pt x="501" y="582"/>
                </a:lnTo>
                <a:lnTo>
                  <a:pt x="488" y="585"/>
                </a:lnTo>
                <a:close/>
                <a:moveTo>
                  <a:pt x="239" y="187"/>
                </a:moveTo>
                <a:lnTo>
                  <a:pt x="239" y="432"/>
                </a:lnTo>
                <a:lnTo>
                  <a:pt x="337" y="432"/>
                </a:lnTo>
                <a:lnTo>
                  <a:pt x="347" y="432"/>
                </a:lnTo>
                <a:lnTo>
                  <a:pt x="357" y="431"/>
                </a:lnTo>
                <a:lnTo>
                  <a:pt x="367" y="430"/>
                </a:lnTo>
                <a:lnTo>
                  <a:pt x="377" y="429"/>
                </a:lnTo>
                <a:lnTo>
                  <a:pt x="385" y="427"/>
                </a:lnTo>
                <a:lnTo>
                  <a:pt x="393" y="425"/>
                </a:lnTo>
                <a:lnTo>
                  <a:pt x="401" y="423"/>
                </a:lnTo>
                <a:lnTo>
                  <a:pt x="408" y="420"/>
                </a:lnTo>
                <a:lnTo>
                  <a:pt x="414" y="417"/>
                </a:lnTo>
                <a:lnTo>
                  <a:pt x="420" y="414"/>
                </a:lnTo>
                <a:lnTo>
                  <a:pt x="426" y="411"/>
                </a:lnTo>
                <a:lnTo>
                  <a:pt x="431" y="407"/>
                </a:lnTo>
                <a:lnTo>
                  <a:pt x="436" y="403"/>
                </a:lnTo>
                <a:lnTo>
                  <a:pt x="441" y="399"/>
                </a:lnTo>
                <a:lnTo>
                  <a:pt x="445" y="395"/>
                </a:lnTo>
                <a:lnTo>
                  <a:pt x="449" y="390"/>
                </a:lnTo>
                <a:lnTo>
                  <a:pt x="452" y="386"/>
                </a:lnTo>
                <a:lnTo>
                  <a:pt x="455" y="381"/>
                </a:lnTo>
                <a:lnTo>
                  <a:pt x="458" y="376"/>
                </a:lnTo>
                <a:lnTo>
                  <a:pt x="461" y="371"/>
                </a:lnTo>
                <a:lnTo>
                  <a:pt x="465" y="361"/>
                </a:lnTo>
                <a:lnTo>
                  <a:pt x="468" y="350"/>
                </a:lnTo>
                <a:lnTo>
                  <a:pt x="471" y="340"/>
                </a:lnTo>
                <a:lnTo>
                  <a:pt x="472" y="329"/>
                </a:lnTo>
                <a:lnTo>
                  <a:pt x="473" y="319"/>
                </a:lnTo>
                <a:lnTo>
                  <a:pt x="473" y="308"/>
                </a:lnTo>
                <a:lnTo>
                  <a:pt x="473" y="298"/>
                </a:lnTo>
                <a:lnTo>
                  <a:pt x="471" y="288"/>
                </a:lnTo>
                <a:lnTo>
                  <a:pt x="469" y="278"/>
                </a:lnTo>
                <a:lnTo>
                  <a:pt x="465" y="267"/>
                </a:lnTo>
                <a:lnTo>
                  <a:pt x="463" y="262"/>
                </a:lnTo>
                <a:lnTo>
                  <a:pt x="460" y="257"/>
                </a:lnTo>
                <a:lnTo>
                  <a:pt x="458" y="252"/>
                </a:lnTo>
                <a:lnTo>
                  <a:pt x="455" y="247"/>
                </a:lnTo>
                <a:lnTo>
                  <a:pt x="448" y="237"/>
                </a:lnTo>
                <a:lnTo>
                  <a:pt x="444" y="232"/>
                </a:lnTo>
                <a:lnTo>
                  <a:pt x="440" y="228"/>
                </a:lnTo>
                <a:lnTo>
                  <a:pt x="436" y="223"/>
                </a:lnTo>
                <a:lnTo>
                  <a:pt x="431" y="219"/>
                </a:lnTo>
                <a:lnTo>
                  <a:pt x="421" y="211"/>
                </a:lnTo>
                <a:lnTo>
                  <a:pt x="415" y="208"/>
                </a:lnTo>
                <a:lnTo>
                  <a:pt x="409" y="204"/>
                </a:lnTo>
                <a:lnTo>
                  <a:pt x="403" y="201"/>
                </a:lnTo>
                <a:lnTo>
                  <a:pt x="397" y="199"/>
                </a:lnTo>
                <a:lnTo>
                  <a:pt x="390" y="196"/>
                </a:lnTo>
                <a:lnTo>
                  <a:pt x="383" y="194"/>
                </a:lnTo>
                <a:lnTo>
                  <a:pt x="375" y="192"/>
                </a:lnTo>
                <a:lnTo>
                  <a:pt x="367" y="190"/>
                </a:lnTo>
                <a:lnTo>
                  <a:pt x="359" y="189"/>
                </a:lnTo>
                <a:lnTo>
                  <a:pt x="351" y="188"/>
                </a:lnTo>
                <a:lnTo>
                  <a:pt x="333" y="187"/>
                </a:lnTo>
                <a:lnTo>
                  <a:pt x="239" y="187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Autofit/>
          </a:bodyPr>
          <a:lstStyle/>
          <a:p>
            <a:endParaRPr lang="en-GB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972854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itaatti 5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C997B08-CDC0-D9DA-023C-33EB242458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274554E-336C-4FA4-A7C6-1D1BE1709BF6}" type="datetime1">
              <a:rPr lang="fi-FI" noProof="0" smtClean="0"/>
              <a:t>14.10.2025</a:t>
            </a:fld>
            <a:endParaRPr lang="fi-FI" noProof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846E968-BF71-89AA-C26E-10EFAEEEC9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 noProof="0"/>
              <a:t>© Rakennusteollisuus RT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98EEA2C-E894-50CC-1D3C-CCAA51AAE9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FD61EF7-2460-4EE9-A031-27FEBC4F9A95}" type="slidenum">
              <a:rPr lang="fi-FI" noProof="0" smtClean="0"/>
              <a:pPr/>
              <a:t>‹#›</a:t>
            </a:fld>
            <a:endParaRPr lang="fi-FI" noProof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0DBC2BCA-6E98-D0FC-A4D9-2479036B5BE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99457" y="1628800"/>
            <a:ext cx="5328592" cy="2592287"/>
          </a:xfrm>
        </p:spPr>
        <p:txBody>
          <a:bodyPr anchor="t" anchorCtr="0"/>
          <a:lstStyle>
            <a:lvl1pPr algn="l">
              <a:defRPr sz="4000">
                <a:solidFill>
                  <a:schemeClr val="bg1"/>
                </a:solidFill>
              </a:defRPr>
            </a:lvl1pPr>
          </a:lstStyle>
          <a:p>
            <a:r>
              <a:rPr lang="fi-FI" noProof="0"/>
              <a:t>Muokkaa ots. perustyyl. napsautt.</a:t>
            </a:r>
          </a:p>
        </p:txBody>
      </p:sp>
      <p:sp>
        <p:nvSpPr>
          <p:cNvPr id="8" name="Subtitle 2">
            <a:extLst>
              <a:ext uri="{FF2B5EF4-FFF2-40B4-BE49-F238E27FC236}">
                <a16:creationId xmlns:a16="http://schemas.microsoft.com/office/drawing/2014/main" id="{64CB5395-4AF2-9EE9-D682-4F6C29D9E16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99456" y="4365104"/>
            <a:ext cx="5327837" cy="1008112"/>
          </a:xfrm>
        </p:spPr>
        <p:txBody>
          <a:bodyPr/>
          <a:lstStyle>
            <a:lvl1pPr marL="0" indent="0" algn="l">
              <a:spcBef>
                <a:spcPts val="0"/>
              </a:spcBef>
              <a:buNone/>
              <a:defRPr sz="16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 noProof="0"/>
              <a:t>Muokkaa alaotsikon perustyyliä napsautt.</a:t>
            </a:r>
          </a:p>
        </p:txBody>
      </p:sp>
      <p:sp>
        <p:nvSpPr>
          <p:cNvPr id="9" name="Freeform 9">
            <a:extLst>
              <a:ext uri="{FF2B5EF4-FFF2-40B4-BE49-F238E27FC236}">
                <a16:creationId xmlns:a16="http://schemas.microsoft.com/office/drawing/2014/main" id="{76B15C77-C3E2-1396-58FE-ACF73DA2054A}"/>
              </a:ext>
            </a:extLst>
          </p:cNvPr>
          <p:cNvSpPr>
            <a:spLocks noChangeAspect="1" noEditPoints="1"/>
          </p:cNvSpPr>
          <p:nvPr userDrawn="1"/>
        </p:nvSpPr>
        <p:spPr bwMode="auto">
          <a:xfrm>
            <a:off x="11503054" y="6308625"/>
            <a:ext cx="280959" cy="216000"/>
          </a:xfrm>
          <a:custGeom>
            <a:avLst/>
            <a:gdLst>
              <a:gd name="T0" fmla="*/ 1052 w 1250"/>
              <a:gd name="T1" fmla="*/ 228 h 961"/>
              <a:gd name="T2" fmla="*/ 822 w 1250"/>
              <a:gd name="T3" fmla="*/ 228 h 961"/>
              <a:gd name="T4" fmla="*/ 0 w 1250"/>
              <a:gd name="T5" fmla="*/ 733 h 961"/>
              <a:gd name="T6" fmla="*/ 0 w 1250"/>
              <a:gd name="T7" fmla="*/ 961 h 961"/>
              <a:gd name="T8" fmla="*/ 753 w 1250"/>
              <a:gd name="T9" fmla="*/ 961 h 961"/>
              <a:gd name="T10" fmla="*/ 11 w 1250"/>
              <a:gd name="T11" fmla="*/ 0 h 961"/>
              <a:gd name="T12" fmla="*/ 359 w 1250"/>
              <a:gd name="T13" fmla="*/ 1 h 961"/>
              <a:gd name="T14" fmla="*/ 427 w 1250"/>
              <a:gd name="T15" fmla="*/ 9 h 961"/>
              <a:gd name="T16" fmla="*/ 477 w 1250"/>
              <a:gd name="T17" fmla="*/ 19 h 961"/>
              <a:gd name="T18" fmla="*/ 522 w 1250"/>
              <a:gd name="T19" fmla="*/ 34 h 961"/>
              <a:gd name="T20" fmla="*/ 569 w 1250"/>
              <a:gd name="T21" fmla="*/ 57 h 961"/>
              <a:gd name="T22" fmla="*/ 609 w 1250"/>
              <a:gd name="T23" fmla="*/ 84 h 961"/>
              <a:gd name="T24" fmla="*/ 642 w 1250"/>
              <a:gd name="T25" fmla="*/ 116 h 961"/>
              <a:gd name="T26" fmla="*/ 667 w 1250"/>
              <a:gd name="T27" fmla="*/ 152 h 961"/>
              <a:gd name="T28" fmla="*/ 686 w 1250"/>
              <a:gd name="T29" fmla="*/ 192 h 961"/>
              <a:gd name="T30" fmla="*/ 698 w 1250"/>
              <a:gd name="T31" fmla="*/ 235 h 961"/>
              <a:gd name="T32" fmla="*/ 703 w 1250"/>
              <a:gd name="T33" fmla="*/ 281 h 961"/>
              <a:gd name="T34" fmla="*/ 702 w 1250"/>
              <a:gd name="T35" fmla="*/ 334 h 961"/>
              <a:gd name="T36" fmla="*/ 696 w 1250"/>
              <a:gd name="T37" fmla="*/ 371 h 961"/>
              <a:gd name="T38" fmla="*/ 686 w 1250"/>
              <a:gd name="T39" fmla="*/ 406 h 961"/>
              <a:gd name="T40" fmla="*/ 673 w 1250"/>
              <a:gd name="T41" fmla="*/ 439 h 961"/>
              <a:gd name="T42" fmla="*/ 656 w 1250"/>
              <a:gd name="T43" fmla="*/ 470 h 961"/>
              <a:gd name="T44" fmla="*/ 635 w 1250"/>
              <a:gd name="T45" fmla="*/ 498 h 961"/>
              <a:gd name="T46" fmla="*/ 609 w 1250"/>
              <a:gd name="T47" fmla="*/ 524 h 961"/>
              <a:gd name="T48" fmla="*/ 581 w 1250"/>
              <a:gd name="T49" fmla="*/ 545 h 961"/>
              <a:gd name="T50" fmla="*/ 549 w 1250"/>
              <a:gd name="T51" fmla="*/ 564 h 961"/>
              <a:gd name="T52" fmla="*/ 514 w 1250"/>
              <a:gd name="T53" fmla="*/ 578 h 961"/>
              <a:gd name="T54" fmla="*/ 239 w 1250"/>
              <a:gd name="T55" fmla="*/ 187 h 961"/>
              <a:gd name="T56" fmla="*/ 347 w 1250"/>
              <a:gd name="T57" fmla="*/ 432 h 961"/>
              <a:gd name="T58" fmla="*/ 377 w 1250"/>
              <a:gd name="T59" fmla="*/ 429 h 961"/>
              <a:gd name="T60" fmla="*/ 401 w 1250"/>
              <a:gd name="T61" fmla="*/ 423 h 961"/>
              <a:gd name="T62" fmla="*/ 420 w 1250"/>
              <a:gd name="T63" fmla="*/ 414 h 961"/>
              <a:gd name="T64" fmla="*/ 436 w 1250"/>
              <a:gd name="T65" fmla="*/ 403 h 961"/>
              <a:gd name="T66" fmla="*/ 449 w 1250"/>
              <a:gd name="T67" fmla="*/ 390 h 961"/>
              <a:gd name="T68" fmla="*/ 458 w 1250"/>
              <a:gd name="T69" fmla="*/ 376 h 961"/>
              <a:gd name="T70" fmla="*/ 468 w 1250"/>
              <a:gd name="T71" fmla="*/ 350 h 961"/>
              <a:gd name="T72" fmla="*/ 473 w 1250"/>
              <a:gd name="T73" fmla="*/ 319 h 961"/>
              <a:gd name="T74" fmla="*/ 471 w 1250"/>
              <a:gd name="T75" fmla="*/ 288 h 961"/>
              <a:gd name="T76" fmla="*/ 463 w 1250"/>
              <a:gd name="T77" fmla="*/ 262 h 961"/>
              <a:gd name="T78" fmla="*/ 455 w 1250"/>
              <a:gd name="T79" fmla="*/ 247 h 961"/>
              <a:gd name="T80" fmla="*/ 440 w 1250"/>
              <a:gd name="T81" fmla="*/ 228 h 961"/>
              <a:gd name="T82" fmla="*/ 421 w 1250"/>
              <a:gd name="T83" fmla="*/ 211 h 961"/>
              <a:gd name="T84" fmla="*/ 403 w 1250"/>
              <a:gd name="T85" fmla="*/ 201 h 961"/>
              <a:gd name="T86" fmla="*/ 383 w 1250"/>
              <a:gd name="T87" fmla="*/ 194 h 961"/>
              <a:gd name="T88" fmla="*/ 359 w 1250"/>
              <a:gd name="T89" fmla="*/ 189 h 961"/>
              <a:gd name="T90" fmla="*/ 239 w 1250"/>
              <a:gd name="T91" fmla="*/ 187 h 96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</a:cxnLst>
            <a:rect l="0" t="0" r="r" b="b"/>
            <a:pathLst>
              <a:path w="1250" h="961">
                <a:moveTo>
                  <a:pt x="1250" y="0"/>
                </a:moveTo>
                <a:lnTo>
                  <a:pt x="1250" y="228"/>
                </a:lnTo>
                <a:lnTo>
                  <a:pt x="1052" y="228"/>
                </a:lnTo>
                <a:lnTo>
                  <a:pt x="1052" y="961"/>
                </a:lnTo>
                <a:lnTo>
                  <a:pt x="822" y="961"/>
                </a:lnTo>
                <a:lnTo>
                  <a:pt x="822" y="228"/>
                </a:lnTo>
                <a:lnTo>
                  <a:pt x="656" y="0"/>
                </a:lnTo>
                <a:lnTo>
                  <a:pt x="1250" y="0"/>
                </a:lnTo>
                <a:close/>
                <a:moveTo>
                  <a:pt x="0" y="733"/>
                </a:moveTo>
                <a:lnTo>
                  <a:pt x="230" y="733"/>
                </a:lnTo>
                <a:lnTo>
                  <a:pt x="230" y="961"/>
                </a:lnTo>
                <a:lnTo>
                  <a:pt x="0" y="961"/>
                </a:lnTo>
                <a:lnTo>
                  <a:pt x="0" y="733"/>
                </a:lnTo>
                <a:close/>
                <a:moveTo>
                  <a:pt x="488" y="585"/>
                </a:moveTo>
                <a:lnTo>
                  <a:pt x="753" y="961"/>
                </a:lnTo>
                <a:lnTo>
                  <a:pt x="496" y="961"/>
                </a:lnTo>
                <a:lnTo>
                  <a:pt x="11" y="271"/>
                </a:lnTo>
                <a:lnTo>
                  <a:pt x="11" y="0"/>
                </a:lnTo>
                <a:lnTo>
                  <a:pt x="309" y="0"/>
                </a:lnTo>
                <a:lnTo>
                  <a:pt x="335" y="0"/>
                </a:lnTo>
                <a:lnTo>
                  <a:pt x="359" y="1"/>
                </a:lnTo>
                <a:lnTo>
                  <a:pt x="383" y="3"/>
                </a:lnTo>
                <a:lnTo>
                  <a:pt x="405" y="5"/>
                </a:lnTo>
                <a:lnTo>
                  <a:pt x="427" y="9"/>
                </a:lnTo>
                <a:lnTo>
                  <a:pt x="448" y="12"/>
                </a:lnTo>
                <a:lnTo>
                  <a:pt x="468" y="17"/>
                </a:lnTo>
                <a:lnTo>
                  <a:pt x="477" y="19"/>
                </a:lnTo>
                <a:lnTo>
                  <a:pt x="487" y="22"/>
                </a:lnTo>
                <a:lnTo>
                  <a:pt x="505" y="28"/>
                </a:lnTo>
                <a:lnTo>
                  <a:pt x="522" y="34"/>
                </a:lnTo>
                <a:lnTo>
                  <a:pt x="539" y="41"/>
                </a:lnTo>
                <a:lnTo>
                  <a:pt x="554" y="49"/>
                </a:lnTo>
                <a:lnTo>
                  <a:pt x="569" y="57"/>
                </a:lnTo>
                <a:lnTo>
                  <a:pt x="583" y="66"/>
                </a:lnTo>
                <a:lnTo>
                  <a:pt x="596" y="75"/>
                </a:lnTo>
                <a:lnTo>
                  <a:pt x="609" y="84"/>
                </a:lnTo>
                <a:lnTo>
                  <a:pt x="620" y="95"/>
                </a:lnTo>
                <a:lnTo>
                  <a:pt x="632" y="105"/>
                </a:lnTo>
                <a:lnTo>
                  <a:pt x="642" y="116"/>
                </a:lnTo>
                <a:lnTo>
                  <a:pt x="651" y="128"/>
                </a:lnTo>
                <a:lnTo>
                  <a:pt x="660" y="140"/>
                </a:lnTo>
                <a:lnTo>
                  <a:pt x="667" y="152"/>
                </a:lnTo>
                <a:lnTo>
                  <a:pt x="674" y="165"/>
                </a:lnTo>
                <a:lnTo>
                  <a:pt x="681" y="179"/>
                </a:lnTo>
                <a:lnTo>
                  <a:pt x="686" y="192"/>
                </a:lnTo>
                <a:lnTo>
                  <a:pt x="691" y="206"/>
                </a:lnTo>
                <a:lnTo>
                  <a:pt x="695" y="220"/>
                </a:lnTo>
                <a:lnTo>
                  <a:pt x="698" y="235"/>
                </a:lnTo>
                <a:lnTo>
                  <a:pt x="700" y="250"/>
                </a:lnTo>
                <a:lnTo>
                  <a:pt x="702" y="265"/>
                </a:lnTo>
                <a:lnTo>
                  <a:pt x="703" y="281"/>
                </a:lnTo>
                <a:lnTo>
                  <a:pt x="704" y="296"/>
                </a:lnTo>
                <a:lnTo>
                  <a:pt x="703" y="322"/>
                </a:lnTo>
                <a:lnTo>
                  <a:pt x="702" y="334"/>
                </a:lnTo>
                <a:lnTo>
                  <a:pt x="700" y="347"/>
                </a:lnTo>
                <a:lnTo>
                  <a:pt x="698" y="359"/>
                </a:lnTo>
                <a:lnTo>
                  <a:pt x="696" y="371"/>
                </a:lnTo>
                <a:lnTo>
                  <a:pt x="693" y="383"/>
                </a:lnTo>
                <a:lnTo>
                  <a:pt x="690" y="395"/>
                </a:lnTo>
                <a:lnTo>
                  <a:pt x="686" y="406"/>
                </a:lnTo>
                <a:lnTo>
                  <a:pt x="682" y="418"/>
                </a:lnTo>
                <a:lnTo>
                  <a:pt x="678" y="429"/>
                </a:lnTo>
                <a:lnTo>
                  <a:pt x="673" y="439"/>
                </a:lnTo>
                <a:lnTo>
                  <a:pt x="667" y="450"/>
                </a:lnTo>
                <a:lnTo>
                  <a:pt x="662" y="460"/>
                </a:lnTo>
                <a:lnTo>
                  <a:pt x="656" y="470"/>
                </a:lnTo>
                <a:lnTo>
                  <a:pt x="649" y="480"/>
                </a:lnTo>
                <a:lnTo>
                  <a:pt x="642" y="489"/>
                </a:lnTo>
                <a:lnTo>
                  <a:pt x="635" y="498"/>
                </a:lnTo>
                <a:lnTo>
                  <a:pt x="627" y="507"/>
                </a:lnTo>
                <a:lnTo>
                  <a:pt x="618" y="516"/>
                </a:lnTo>
                <a:lnTo>
                  <a:pt x="609" y="524"/>
                </a:lnTo>
                <a:lnTo>
                  <a:pt x="600" y="531"/>
                </a:lnTo>
                <a:lnTo>
                  <a:pt x="591" y="539"/>
                </a:lnTo>
                <a:lnTo>
                  <a:pt x="581" y="545"/>
                </a:lnTo>
                <a:lnTo>
                  <a:pt x="571" y="552"/>
                </a:lnTo>
                <a:lnTo>
                  <a:pt x="560" y="558"/>
                </a:lnTo>
                <a:lnTo>
                  <a:pt x="549" y="564"/>
                </a:lnTo>
                <a:lnTo>
                  <a:pt x="538" y="569"/>
                </a:lnTo>
                <a:lnTo>
                  <a:pt x="526" y="574"/>
                </a:lnTo>
                <a:lnTo>
                  <a:pt x="514" y="578"/>
                </a:lnTo>
                <a:lnTo>
                  <a:pt x="501" y="582"/>
                </a:lnTo>
                <a:lnTo>
                  <a:pt x="488" y="585"/>
                </a:lnTo>
                <a:close/>
                <a:moveTo>
                  <a:pt x="239" y="187"/>
                </a:moveTo>
                <a:lnTo>
                  <a:pt x="239" y="432"/>
                </a:lnTo>
                <a:lnTo>
                  <a:pt x="337" y="432"/>
                </a:lnTo>
                <a:lnTo>
                  <a:pt x="347" y="432"/>
                </a:lnTo>
                <a:lnTo>
                  <a:pt x="357" y="431"/>
                </a:lnTo>
                <a:lnTo>
                  <a:pt x="367" y="430"/>
                </a:lnTo>
                <a:lnTo>
                  <a:pt x="377" y="429"/>
                </a:lnTo>
                <a:lnTo>
                  <a:pt x="385" y="427"/>
                </a:lnTo>
                <a:lnTo>
                  <a:pt x="393" y="425"/>
                </a:lnTo>
                <a:lnTo>
                  <a:pt x="401" y="423"/>
                </a:lnTo>
                <a:lnTo>
                  <a:pt x="408" y="420"/>
                </a:lnTo>
                <a:lnTo>
                  <a:pt x="414" y="417"/>
                </a:lnTo>
                <a:lnTo>
                  <a:pt x="420" y="414"/>
                </a:lnTo>
                <a:lnTo>
                  <a:pt x="426" y="411"/>
                </a:lnTo>
                <a:lnTo>
                  <a:pt x="431" y="407"/>
                </a:lnTo>
                <a:lnTo>
                  <a:pt x="436" y="403"/>
                </a:lnTo>
                <a:lnTo>
                  <a:pt x="441" y="399"/>
                </a:lnTo>
                <a:lnTo>
                  <a:pt x="445" y="395"/>
                </a:lnTo>
                <a:lnTo>
                  <a:pt x="449" y="390"/>
                </a:lnTo>
                <a:lnTo>
                  <a:pt x="452" y="386"/>
                </a:lnTo>
                <a:lnTo>
                  <a:pt x="455" y="381"/>
                </a:lnTo>
                <a:lnTo>
                  <a:pt x="458" y="376"/>
                </a:lnTo>
                <a:lnTo>
                  <a:pt x="461" y="371"/>
                </a:lnTo>
                <a:lnTo>
                  <a:pt x="465" y="361"/>
                </a:lnTo>
                <a:lnTo>
                  <a:pt x="468" y="350"/>
                </a:lnTo>
                <a:lnTo>
                  <a:pt x="471" y="340"/>
                </a:lnTo>
                <a:lnTo>
                  <a:pt x="472" y="329"/>
                </a:lnTo>
                <a:lnTo>
                  <a:pt x="473" y="319"/>
                </a:lnTo>
                <a:lnTo>
                  <a:pt x="473" y="308"/>
                </a:lnTo>
                <a:lnTo>
                  <a:pt x="473" y="298"/>
                </a:lnTo>
                <a:lnTo>
                  <a:pt x="471" y="288"/>
                </a:lnTo>
                <a:lnTo>
                  <a:pt x="469" y="278"/>
                </a:lnTo>
                <a:lnTo>
                  <a:pt x="465" y="267"/>
                </a:lnTo>
                <a:lnTo>
                  <a:pt x="463" y="262"/>
                </a:lnTo>
                <a:lnTo>
                  <a:pt x="460" y="257"/>
                </a:lnTo>
                <a:lnTo>
                  <a:pt x="458" y="252"/>
                </a:lnTo>
                <a:lnTo>
                  <a:pt x="455" y="247"/>
                </a:lnTo>
                <a:lnTo>
                  <a:pt x="448" y="237"/>
                </a:lnTo>
                <a:lnTo>
                  <a:pt x="444" y="232"/>
                </a:lnTo>
                <a:lnTo>
                  <a:pt x="440" y="228"/>
                </a:lnTo>
                <a:lnTo>
                  <a:pt x="436" y="223"/>
                </a:lnTo>
                <a:lnTo>
                  <a:pt x="431" y="219"/>
                </a:lnTo>
                <a:lnTo>
                  <a:pt x="421" y="211"/>
                </a:lnTo>
                <a:lnTo>
                  <a:pt x="415" y="208"/>
                </a:lnTo>
                <a:lnTo>
                  <a:pt x="409" y="204"/>
                </a:lnTo>
                <a:lnTo>
                  <a:pt x="403" y="201"/>
                </a:lnTo>
                <a:lnTo>
                  <a:pt x="397" y="199"/>
                </a:lnTo>
                <a:lnTo>
                  <a:pt x="390" y="196"/>
                </a:lnTo>
                <a:lnTo>
                  <a:pt x="383" y="194"/>
                </a:lnTo>
                <a:lnTo>
                  <a:pt x="375" y="192"/>
                </a:lnTo>
                <a:lnTo>
                  <a:pt x="367" y="190"/>
                </a:lnTo>
                <a:lnTo>
                  <a:pt x="359" y="189"/>
                </a:lnTo>
                <a:lnTo>
                  <a:pt x="351" y="188"/>
                </a:lnTo>
                <a:lnTo>
                  <a:pt x="333" y="187"/>
                </a:lnTo>
                <a:lnTo>
                  <a:pt x="239" y="187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Autofit/>
          </a:bodyPr>
          <a:lstStyle/>
          <a:p>
            <a:endParaRPr lang="en-GB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822379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itaatti Kuvalla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12">
            <a:extLst>
              <a:ext uri="{FF2B5EF4-FFF2-40B4-BE49-F238E27FC236}">
                <a16:creationId xmlns:a16="http://schemas.microsoft.com/office/drawing/2014/main" id="{24212E61-FA6C-4909-A64F-96957E89603E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1" y="0"/>
            <a:ext cx="12192000" cy="6858000"/>
          </a:xfrm>
          <a:solidFill>
            <a:schemeClr val="tx2"/>
          </a:solidFill>
        </p:spPr>
        <p:txBody>
          <a:bodyPr/>
          <a:lstStyle>
            <a:lvl1pPr marL="0" indent="0">
              <a:buFontTx/>
              <a:buNone/>
              <a:defRPr sz="1000"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Tx/>
              <a:buFontTx/>
              <a:buNone/>
              <a:tabLst/>
              <a:defRPr/>
            </a:pPr>
            <a:r>
              <a:rPr lang="en-GB" dirty="0" err="1"/>
              <a:t>Lisää</a:t>
            </a:r>
            <a:r>
              <a:rPr lang="en-GB" dirty="0"/>
              <a:t> </a:t>
            </a:r>
            <a:r>
              <a:rPr lang="en-GB" dirty="0" err="1"/>
              <a:t>kuva</a:t>
            </a:r>
            <a:endParaRPr lang="en-GB" dirty="0"/>
          </a:p>
          <a:p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2A1CC72-92FB-3363-C5B8-9136608B0047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11503213" y="6308625"/>
            <a:ext cx="280800" cy="216000"/>
          </a:xfrm>
          <a:blipFill>
            <a:blip r:embed="rId2"/>
            <a:stretch>
              <a:fillRect/>
            </a:stretch>
          </a:blipFill>
        </p:spPr>
        <p:txBody>
          <a:bodyPr/>
          <a:lstStyle>
            <a:lvl1pPr>
              <a:defRPr sz="100">
                <a:noFill/>
              </a:defRPr>
            </a:lvl1pPr>
          </a:lstStyle>
          <a:p>
            <a:pPr lvl="0"/>
            <a:r>
              <a:rPr lang="fi-FI" noProof="0"/>
              <a:t>Muokkaa tekstin perustyylejä napsauttamalla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C997B08-CDC0-D9DA-023C-33EB242458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BC8E437-721B-421E-9B40-4BBC9DC6B378}" type="datetime1">
              <a:rPr lang="fi-FI" noProof="0" smtClean="0"/>
              <a:t>14.10.2025</a:t>
            </a:fld>
            <a:endParaRPr lang="fi-FI" noProof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846E968-BF71-89AA-C26E-10EFAEEEC9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 noProof="0"/>
              <a:t>© Rakennusteollisuus RT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98EEA2C-E894-50CC-1D3C-CCAA51AAE9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FD61EF7-2460-4EE9-A031-27FEBC4F9A95}" type="slidenum">
              <a:rPr lang="fi-FI" noProof="0" smtClean="0"/>
              <a:pPr/>
              <a:t>‹#›</a:t>
            </a:fld>
            <a:endParaRPr lang="fi-FI" noProof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0DBC2BCA-6E98-D0FC-A4D9-2479036B5BE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096000" y="1628800"/>
            <a:ext cx="5328592" cy="1231106"/>
          </a:xfrm>
        </p:spPr>
        <p:txBody>
          <a:bodyPr anchor="t" anchorCtr="0">
            <a:spAutoFit/>
          </a:bodyPr>
          <a:lstStyle>
            <a:lvl1pPr algn="l">
              <a:defRPr sz="4000">
                <a:solidFill>
                  <a:schemeClr val="bg1"/>
                </a:solidFill>
              </a:defRPr>
            </a:lvl1pPr>
          </a:lstStyle>
          <a:p>
            <a:r>
              <a:rPr lang="fi-FI" noProof="0"/>
              <a:t>Muokkaa ots. perustyyl. napsautt.</a:t>
            </a:r>
          </a:p>
        </p:txBody>
      </p:sp>
      <p:sp>
        <p:nvSpPr>
          <p:cNvPr id="8" name="Subtitle 2">
            <a:extLst>
              <a:ext uri="{FF2B5EF4-FFF2-40B4-BE49-F238E27FC236}">
                <a16:creationId xmlns:a16="http://schemas.microsoft.com/office/drawing/2014/main" id="{64CB5395-4AF2-9EE9-D682-4F6C29D9E16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095999" y="4365104"/>
            <a:ext cx="5327837" cy="1008112"/>
          </a:xfrm>
        </p:spPr>
        <p:txBody>
          <a:bodyPr/>
          <a:lstStyle>
            <a:lvl1pPr marL="0" indent="0" algn="l">
              <a:spcBef>
                <a:spcPts val="0"/>
              </a:spcBef>
              <a:buNone/>
              <a:defRPr sz="16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 noProof="0"/>
              <a:t>Muokkaa alaotsikon perustyyliä napsautt.</a:t>
            </a:r>
          </a:p>
        </p:txBody>
      </p:sp>
    </p:spTree>
    <p:extLst>
      <p:ext uri="{BB962C8B-B14F-4D97-AF65-F5344CB8AC3E}">
        <p14:creationId xmlns:p14="http://schemas.microsoft.com/office/powerpoint/2010/main" val="28781943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loitusdia 3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C89437-0A9F-6907-E834-ECE3DB62516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00150" y="2060575"/>
            <a:ext cx="9791700" cy="2304529"/>
          </a:xfrm>
        </p:spPr>
        <p:txBody>
          <a:bodyPr anchor="t" anchorCtr="0"/>
          <a:lstStyle>
            <a:lvl1pPr algn="l">
              <a:defRPr sz="4800">
                <a:solidFill>
                  <a:schemeClr val="bg1"/>
                </a:solidFill>
              </a:defRPr>
            </a:lvl1pPr>
          </a:lstStyle>
          <a:p>
            <a:r>
              <a:rPr lang="fi-FI" noProof="0"/>
              <a:t>Muokkaa ots. perustyyl. napsautt.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BA9B7E5-3139-76AA-C2C3-60620F1D9B4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00150" y="4509120"/>
            <a:ext cx="9791700" cy="864096"/>
          </a:xfrm>
        </p:spPr>
        <p:txBody>
          <a:bodyPr/>
          <a:lstStyle>
            <a:lvl1pPr marL="0" indent="0" algn="l">
              <a:buNone/>
              <a:defRPr sz="28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 noProof="0"/>
              <a:t>Muokkaa alaotsikon perustyyliä napsautt.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9898F4D-E89B-8263-EB37-8F8B305D43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C4813EA7-99B3-4755-8B70-7621FADBE3A1}" type="datetime1">
              <a:rPr lang="fi-FI" noProof="0" smtClean="0"/>
              <a:t>14.10.2025</a:t>
            </a:fld>
            <a:endParaRPr lang="fi-FI" noProof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EAB5C31-D7B7-0A4A-9FF1-A8910751F7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 noProof="0"/>
              <a:t>© Rakennusteollisuus RT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2B9B765-A518-625F-2D82-59131FF13D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DFD61EF7-2460-4EE9-A031-27FEBC4F9A95}" type="slidenum">
              <a:rPr lang="fi-FI" noProof="0" smtClean="0"/>
              <a:pPr/>
              <a:t>‹#›</a:t>
            </a:fld>
            <a:endParaRPr lang="fi-FI" noProof="0"/>
          </a:p>
        </p:txBody>
      </p:sp>
      <p:sp>
        <p:nvSpPr>
          <p:cNvPr id="7" name="Freeform 5">
            <a:extLst>
              <a:ext uri="{FF2B5EF4-FFF2-40B4-BE49-F238E27FC236}">
                <a16:creationId xmlns:a16="http://schemas.microsoft.com/office/drawing/2014/main" id="{5CD5646D-347F-0693-85B7-82EEFAEE1F74}"/>
              </a:ext>
            </a:extLst>
          </p:cNvPr>
          <p:cNvSpPr>
            <a:spLocks noChangeAspect="1" noEditPoints="1"/>
          </p:cNvSpPr>
          <p:nvPr userDrawn="1"/>
        </p:nvSpPr>
        <p:spPr bwMode="auto">
          <a:xfrm>
            <a:off x="407368" y="333375"/>
            <a:ext cx="2325003" cy="504000"/>
          </a:xfrm>
          <a:custGeom>
            <a:avLst/>
            <a:gdLst>
              <a:gd name="T0" fmla="*/ 11 w 4507"/>
              <a:gd name="T1" fmla="*/ 18 h 1954"/>
              <a:gd name="T2" fmla="*/ 659 w 4507"/>
              <a:gd name="T3" fmla="*/ 297 h 1954"/>
              <a:gd name="T4" fmla="*/ 666 w 4507"/>
              <a:gd name="T5" fmla="*/ 916 h 1954"/>
              <a:gd name="T6" fmla="*/ 347 w 4507"/>
              <a:gd name="T7" fmla="*/ 880 h 1954"/>
              <a:gd name="T8" fmla="*/ 471 w 4507"/>
              <a:gd name="T9" fmla="*/ 675 h 1954"/>
              <a:gd name="T10" fmla="*/ 375 w 4507"/>
              <a:gd name="T11" fmla="*/ 401 h 1954"/>
              <a:gd name="T12" fmla="*/ 1722 w 4507"/>
              <a:gd name="T13" fmla="*/ 26 h 1954"/>
              <a:gd name="T14" fmla="*/ 1804 w 4507"/>
              <a:gd name="T15" fmla="*/ 309 h 1954"/>
              <a:gd name="T16" fmla="*/ 1741 w 4507"/>
              <a:gd name="T17" fmla="*/ 269 h 1954"/>
              <a:gd name="T18" fmla="*/ 1854 w 4507"/>
              <a:gd name="T19" fmla="*/ 788 h 1954"/>
              <a:gd name="T20" fmla="*/ 2410 w 4507"/>
              <a:gd name="T21" fmla="*/ 18 h 1954"/>
              <a:gd name="T22" fmla="*/ 3053 w 4507"/>
              <a:gd name="T23" fmla="*/ 553 h 1954"/>
              <a:gd name="T24" fmla="*/ 3419 w 4507"/>
              <a:gd name="T25" fmla="*/ 539 h 1954"/>
              <a:gd name="T26" fmla="*/ 3595 w 4507"/>
              <a:gd name="T27" fmla="*/ 659 h 1954"/>
              <a:gd name="T28" fmla="*/ 3699 w 4507"/>
              <a:gd name="T29" fmla="*/ 697 h 1954"/>
              <a:gd name="T30" fmla="*/ 3842 w 4507"/>
              <a:gd name="T31" fmla="*/ 595 h 1954"/>
              <a:gd name="T32" fmla="*/ 3700 w 4507"/>
              <a:gd name="T33" fmla="*/ 806 h 1954"/>
              <a:gd name="T34" fmla="*/ 3943 w 4507"/>
              <a:gd name="T35" fmla="*/ 725 h 1954"/>
              <a:gd name="T36" fmla="*/ 4018 w 4507"/>
              <a:gd name="T37" fmla="*/ 689 h 1954"/>
              <a:gd name="T38" fmla="*/ 4124 w 4507"/>
              <a:gd name="T39" fmla="*/ 581 h 1954"/>
              <a:gd name="T40" fmla="*/ 3931 w 4507"/>
              <a:gd name="T41" fmla="*/ 269 h 1954"/>
              <a:gd name="T42" fmla="*/ 4017 w 4507"/>
              <a:gd name="T43" fmla="*/ 6 h 1954"/>
              <a:gd name="T44" fmla="*/ 4117 w 4507"/>
              <a:gd name="T45" fmla="*/ 228 h 1954"/>
              <a:gd name="T46" fmla="*/ 4005 w 4507"/>
              <a:gd name="T47" fmla="*/ 134 h 1954"/>
              <a:gd name="T48" fmla="*/ 4123 w 4507"/>
              <a:gd name="T49" fmla="*/ 383 h 1954"/>
              <a:gd name="T50" fmla="*/ 4174 w 4507"/>
              <a:gd name="T51" fmla="*/ 697 h 1954"/>
              <a:gd name="T52" fmla="*/ 1767 w 4507"/>
              <a:gd name="T53" fmla="*/ 1273 h 1954"/>
              <a:gd name="T54" fmla="*/ 2197 w 4507"/>
              <a:gd name="T55" fmla="*/ 1926 h 1954"/>
              <a:gd name="T56" fmla="*/ 2114 w 4507"/>
              <a:gd name="T57" fmla="*/ 1551 h 1954"/>
              <a:gd name="T58" fmla="*/ 2226 w 4507"/>
              <a:gd name="T59" fmla="*/ 1156 h 1954"/>
              <a:gd name="T60" fmla="*/ 2385 w 4507"/>
              <a:gd name="T61" fmla="*/ 1313 h 1954"/>
              <a:gd name="T62" fmla="*/ 2373 w 4507"/>
              <a:gd name="T63" fmla="*/ 1834 h 1954"/>
              <a:gd name="T64" fmla="*/ 2227 w 4507"/>
              <a:gd name="T65" fmla="*/ 1271 h 1954"/>
              <a:gd name="T66" fmla="*/ 2192 w 4507"/>
              <a:gd name="T67" fmla="*/ 1738 h 1954"/>
              <a:gd name="T68" fmla="*/ 2323 w 4507"/>
              <a:gd name="T69" fmla="*/ 1760 h 1954"/>
              <a:gd name="T70" fmla="*/ 2273 w 4507"/>
              <a:gd name="T71" fmla="*/ 1259 h 1954"/>
              <a:gd name="T72" fmla="*/ 3321 w 4507"/>
              <a:gd name="T73" fmla="*/ 1954 h 1954"/>
              <a:gd name="T74" fmla="*/ 3265 w 4507"/>
              <a:gd name="T75" fmla="*/ 1693 h 1954"/>
              <a:gd name="T76" fmla="*/ 3380 w 4507"/>
              <a:gd name="T77" fmla="*/ 1832 h 1954"/>
              <a:gd name="T78" fmla="*/ 3369 w 4507"/>
              <a:gd name="T79" fmla="*/ 1625 h 1954"/>
              <a:gd name="T80" fmla="*/ 3218 w 4507"/>
              <a:gd name="T81" fmla="*/ 1279 h 1954"/>
              <a:gd name="T82" fmla="*/ 3426 w 4507"/>
              <a:gd name="T83" fmla="*/ 1198 h 1954"/>
              <a:gd name="T84" fmla="*/ 3370 w 4507"/>
              <a:gd name="T85" fmla="*/ 1265 h 1954"/>
              <a:gd name="T86" fmla="*/ 3279 w 4507"/>
              <a:gd name="T87" fmla="*/ 1379 h 1954"/>
              <a:gd name="T88" fmla="*/ 3471 w 4507"/>
              <a:gd name="T89" fmla="*/ 1675 h 1954"/>
              <a:gd name="T90" fmla="*/ 3381 w 4507"/>
              <a:gd name="T91" fmla="*/ 1946 h 1954"/>
              <a:gd name="T92" fmla="*/ 3620 w 4507"/>
              <a:gd name="T93" fmla="*/ 1772 h 1954"/>
              <a:gd name="T94" fmla="*/ 3736 w 4507"/>
              <a:gd name="T95" fmla="*/ 1772 h 1954"/>
              <a:gd name="T96" fmla="*/ 3756 w 4507"/>
              <a:gd name="T97" fmla="*/ 1914 h 1954"/>
              <a:gd name="T98" fmla="*/ 3915 w 4507"/>
              <a:gd name="T99" fmla="*/ 1828 h 1954"/>
              <a:gd name="T100" fmla="*/ 4005 w 4507"/>
              <a:gd name="T101" fmla="*/ 1838 h 1954"/>
              <a:gd name="T102" fmla="*/ 4160 w 4507"/>
              <a:gd name="T103" fmla="*/ 1697 h 1954"/>
              <a:gd name="T104" fmla="*/ 4039 w 4507"/>
              <a:gd name="T105" fmla="*/ 1954 h 1954"/>
              <a:gd name="T106" fmla="*/ 4268 w 4507"/>
              <a:gd name="T107" fmla="*/ 1888 h 1954"/>
              <a:gd name="T108" fmla="*/ 4324 w 4507"/>
              <a:gd name="T109" fmla="*/ 1824 h 1954"/>
              <a:gd name="T110" fmla="*/ 4442 w 4507"/>
              <a:gd name="T111" fmla="*/ 1752 h 1954"/>
              <a:gd name="T112" fmla="*/ 4255 w 4507"/>
              <a:gd name="T113" fmla="*/ 1447 h 1954"/>
              <a:gd name="T114" fmla="*/ 4311 w 4507"/>
              <a:gd name="T115" fmla="*/ 1166 h 1954"/>
              <a:gd name="T116" fmla="*/ 4497 w 4507"/>
              <a:gd name="T117" fmla="*/ 1331 h 1954"/>
              <a:gd name="T118" fmla="*/ 4336 w 4507"/>
              <a:gd name="T119" fmla="*/ 1267 h 1954"/>
              <a:gd name="T120" fmla="*/ 4359 w 4507"/>
              <a:gd name="T121" fmla="*/ 1457 h 1954"/>
              <a:gd name="T122" fmla="*/ 4499 w 4507"/>
              <a:gd name="T123" fmla="*/ 1814 h 19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4507" h="1954">
                <a:moveTo>
                  <a:pt x="4307" y="327"/>
                </a:moveTo>
                <a:lnTo>
                  <a:pt x="4377" y="327"/>
                </a:lnTo>
                <a:lnTo>
                  <a:pt x="4377" y="463"/>
                </a:lnTo>
                <a:lnTo>
                  <a:pt x="4307" y="463"/>
                </a:lnTo>
                <a:lnTo>
                  <a:pt x="4307" y="327"/>
                </a:lnTo>
                <a:close/>
                <a:moveTo>
                  <a:pt x="1248" y="18"/>
                </a:moveTo>
                <a:lnTo>
                  <a:pt x="1248" y="473"/>
                </a:lnTo>
                <a:lnTo>
                  <a:pt x="1051" y="473"/>
                </a:lnTo>
                <a:lnTo>
                  <a:pt x="1051" y="1936"/>
                </a:lnTo>
                <a:lnTo>
                  <a:pt x="821" y="1936"/>
                </a:lnTo>
                <a:lnTo>
                  <a:pt x="821" y="473"/>
                </a:lnTo>
                <a:lnTo>
                  <a:pt x="655" y="18"/>
                </a:lnTo>
                <a:lnTo>
                  <a:pt x="1248" y="18"/>
                </a:lnTo>
                <a:close/>
                <a:moveTo>
                  <a:pt x="0" y="1481"/>
                </a:moveTo>
                <a:lnTo>
                  <a:pt x="230" y="1481"/>
                </a:lnTo>
                <a:lnTo>
                  <a:pt x="230" y="1936"/>
                </a:lnTo>
                <a:lnTo>
                  <a:pt x="0" y="1936"/>
                </a:lnTo>
                <a:lnTo>
                  <a:pt x="0" y="1481"/>
                </a:lnTo>
                <a:close/>
                <a:moveTo>
                  <a:pt x="487" y="1186"/>
                </a:moveTo>
                <a:lnTo>
                  <a:pt x="752" y="1936"/>
                </a:lnTo>
                <a:lnTo>
                  <a:pt x="495" y="1936"/>
                </a:lnTo>
                <a:lnTo>
                  <a:pt x="11" y="559"/>
                </a:lnTo>
                <a:lnTo>
                  <a:pt x="11" y="18"/>
                </a:lnTo>
                <a:lnTo>
                  <a:pt x="309" y="18"/>
                </a:lnTo>
                <a:lnTo>
                  <a:pt x="335" y="18"/>
                </a:lnTo>
                <a:lnTo>
                  <a:pt x="359" y="20"/>
                </a:lnTo>
                <a:lnTo>
                  <a:pt x="382" y="24"/>
                </a:lnTo>
                <a:lnTo>
                  <a:pt x="404" y="30"/>
                </a:lnTo>
                <a:lnTo>
                  <a:pt x="426" y="36"/>
                </a:lnTo>
                <a:lnTo>
                  <a:pt x="447" y="44"/>
                </a:lnTo>
                <a:lnTo>
                  <a:pt x="467" y="52"/>
                </a:lnTo>
                <a:lnTo>
                  <a:pt x="476" y="58"/>
                </a:lnTo>
                <a:lnTo>
                  <a:pt x="486" y="62"/>
                </a:lnTo>
                <a:lnTo>
                  <a:pt x="504" y="74"/>
                </a:lnTo>
                <a:lnTo>
                  <a:pt x="521" y="88"/>
                </a:lnTo>
                <a:lnTo>
                  <a:pt x="538" y="102"/>
                </a:lnTo>
                <a:lnTo>
                  <a:pt x="553" y="116"/>
                </a:lnTo>
                <a:lnTo>
                  <a:pt x="569" y="132"/>
                </a:lnTo>
                <a:lnTo>
                  <a:pt x="583" y="150"/>
                </a:lnTo>
                <a:lnTo>
                  <a:pt x="596" y="168"/>
                </a:lnTo>
                <a:lnTo>
                  <a:pt x="609" y="188"/>
                </a:lnTo>
                <a:lnTo>
                  <a:pt x="620" y="208"/>
                </a:lnTo>
                <a:lnTo>
                  <a:pt x="631" y="230"/>
                </a:lnTo>
                <a:lnTo>
                  <a:pt x="641" y="251"/>
                </a:lnTo>
                <a:lnTo>
                  <a:pt x="650" y="273"/>
                </a:lnTo>
                <a:lnTo>
                  <a:pt x="659" y="297"/>
                </a:lnTo>
                <a:lnTo>
                  <a:pt x="666" y="323"/>
                </a:lnTo>
                <a:lnTo>
                  <a:pt x="673" y="349"/>
                </a:lnTo>
                <a:lnTo>
                  <a:pt x="680" y="375"/>
                </a:lnTo>
                <a:lnTo>
                  <a:pt x="685" y="401"/>
                </a:lnTo>
                <a:lnTo>
                  <a:pt x="690" y="429"/>
                </a:lnTo>
                <a:lnTo>
                  <a:pt x="694" y="459"/>
                </a:lnTo>
                <a:lnTo>
                  <a:pt x="697" y="487"/>
                </a:lnTo>
                <a:lnTo>
                  <a:pt x="699" y="517"/>
                </a:lnTo>
                <a:lnTo>
                  <a:pt x="701" y="547"/>
                </a:lnTo>
                <a:lnTo>
                  <a:pt x="702" y="579"/>
                </a:lnTo>
                <a:lnTo>
                  <a:pt x="703" y="611"/>
                </a:lnTo>
                <a:lnTo>
                  <a:pt x="702" y="661"/>
                </a:lnTo>
                <a:lnTo>
                  <a:pt x="701" y="687"/>
                </a:lnTo>
                <a:lnTo>
                  <a:pt x="699" y="711"/>
                </a:lnTo>
                <a:lnTo>
                  <a:pt x="697" y="735"/>
                </a:lnTo>
                <a:lnTo>
                  <a:pt x="695" y="758"/>
                </a:lnTo>
                <a:lnTo>
                  <a:pt x="692" y="782"/>
                </a:lnTo>
                <a:lnTo>
                  <a:pt x="689" y="806"/>
                </a:lnTo>
                <a:lnTo>
                  <a:pt x="685" y="830"/>
                </a:lnTo>
                <a:lnTo>
                  <a:pt x="681" y="852"/>
                </a:lnTo>
                <a:lnTo>
                  <a:pt x="677" y="874"/>
                </a:lnTo>
                <a:lnTo>
                  <a:pt x="672" y="896"/>
                </a:lnTo>
                <a:lnTo>
                  <a:pt x="666" y="916"/>
                </a:lnTo>
                <a:lnTo>
                  <a:pt x="661" y="938"/>
                </a:lnTo>
                <a:lnTo>
                  <a:pt x="655" y="958"/>
                </a:lnTo>
                <a:lnTo>
                  <a:pt x="648" y="976"/>
                </a:lnTo>
                <a:lnTo>
                  <a:pt x="641" y="996"/>
                </a:lnTo>
                <a:lnTo>
                  <a:pt x="634" y="1014"/>
                </a:lnTo>
                <a:lnTo>
                  <a:pt x="626" y="1030"/>
                </a:lnTo>
                <a:lnTo>
                  <a:pt x="618" y="1048"/>
                </a:lnTo>
                <a:lnTo>
                  <a:pt x="609" y="1064"/>
                </a:lnTo>
                <a:lnTo>
                  <a:pt x="600" y="1080"/>
                </a:lnTo>
                <a:lnTo>
                  <a:pt x="591" y="1094"/>
                </a:lnTo>
                <a:lnTo>
                  <a:pt x="581" y="1108"/>
                </a:lnTo>
                <a:lnTo>
                  <a:pt x="571" y="1120"/>
                </a:lnTo>
                <a:lnTo>
                  <a:pt x="559" y="1132"/>
                </a:lnTo>
                <a:lnTo>
                  <a:pt x="548" y="1144"/>
                </a:lnTo>
                <a:lnTo>
                  <a:pt x="537" y="1154"/>
                </a:lnTo>
                <a:lnTo>
                  <a:pt x="525" y="1164"/>
                </a:lnTo>
                <a:lnTo>
                  <a:pt x="513" y="1172"/>
                </a:lnTo>
                <a:lnTo>
                  <a:pt x="500" y="1180"/>
                </a:lnTo>
                <a:lnTo>
                  <a:pt x="487" y="1186"/>
                </a:lnTo>
                <a:close/>
                <a:moveTo>
                  <a:pt x="239" y="391"/>
                </a:moveTo>
                <a:lnTo>
                  <a:pt x="239" y="880"/>
                </a:lnTo>
                <a:lnTo>
                  <a:pt x="337" y="880"/>
                </a:lnTo>
                <a:lnTo>
                  <a:pt x="347" y="880"/>
                </a:lnTo>
                <a:lnTo>
                  <a:pt x="357" y="880"/>
                </a:lnTo>
                <a:lnTo>
                  <a:pt x="367" y="878"/>
                </a:lnTo>
                <a:lnTo>
                  <a:pt x="376" y="874"/>
                </a:lnTo>
                <a:lnTo>
                  <a:pt x="384" y="872"/>
                </a:lnTo>
                <a:lnTo>
                  <a:pt x="392" y="868"/>
                </a:lnTo>
                <a:lnTo>
                  <a:pt x="400" y="862"/>
                </a:lnTo>
                <a:lnTo>
                  <a:pt x="407" y="858"/>
                </a:lnTo>
                <a:lnTo>
                  <a:pt x="413" y="852"/>
                </a:lnTo>
                <a:lnTo>
                  <a:pt x="419" y="844"/>
                </a:lnTo>
                <a:lnTo>
                  <a:pt x="425" y="838"/>
                </a:lnTo>
                <a:lnTo>
                  <a:pt x="430" y="830"/>
                </a:lnTo>
                <a:lnTo>
                  <a:pt x="435" y="822"/>
                </a:lnTo>
                <a:lnTo>
                  <a:pt x="440" y="814"/>
                </a:lnTo>
                <a:lnTo>
                  <a:pt x="444" y="806"/>
                </a:lnTo>
                <a:lnTo>
                  <a:pt x="448" y="796"/>
                </a:lnTo>
                <a:lnTo>
                  <a:pt x="451" y="788"/>
                </a:lnTo>
                <a:lnTo>
                  <a:pt x="454" y="778"/>
                </a:lnTo>
                <a:lnTo>
                  <a:pt x="457" y="768"/>
                </a:lnTo>
                <a:lnTo>
                  <a:pt x="460" y="758"/>
                </a:lnTo>
                <a:lnTo>
                  <a:pt x="464" y="738"/>
                </a:lnTo>
                <a:lnTo>
                  <a:pt x="467" y="717"/>
                </a:lnTo>
                <a:lnTo>
                  <a:pt x="470" y="697"/>
                </a:lnTo>
                <a:lnTo>
                  <a:pt x="471" y="675"/>
                </a:lnTo>
                <a:lnTo>
                  <a:pt x="472" y="655"/>
                </a:lnTo>
                <a:lnTo>
                  <a:pt x="472" y="635"/>
                </a:lnTo>
                <a:lnTo>
                  <a:pt x="472" y="615"/>
                </a:lnTo>
                <a:lnTo>
                  <a:pt x="470" y="593"/>
                </a:lnTo>
                <a:lnTo>
                  <a:pt x="468" y="573"/>
                </a:lnTo>
                <a:lnTo>
                  <a:pt x="464" y="551"/>
                </a:lnTo>
                <a:lnTo>
                  <a:pt x="462" y="541"/>
                </a:lnTo>
                <a:lnTo>
                  <a:pt x="459" y="531"/>
                </a:lnTo>
                <a:lnTo>
                  <a:pt x="457" y="521"/>
                </a:lnTo>
                <a:lnTo>
                  <a:pt x="454" y="511"/>
                </a:lnTo>
                <a:lnTo>
                  <a:pt x="447" y="491"/>
                </a:lnTo>
                <a:lnTo>
                  <a:pt x="443" y="483"/>
                </a:lnTo>
                <a:lnTo>
                  <a:pt x="439" y="473"/>
                </a:lnTo>
                <a:lnTo>
                  <a:pt x="435" y="465"/>
                </a:lnTo>
                <a:lnTo>
                  <a:pt x="430" y="457"/>
                </a:lnTo>
                <a:lnTo>
                  <a:pt x="420" y="441"/>
                </a:lnTo>
                <a:lnTo>
                  <a:pt x="414" y="433"/>
                </a:lnTo>
                <a:lnTo>
                  <a:pt x="408" y="427"/>
                </a:lnTo>
                <a:lnTo>
                  <a:pt x="402" y="421"/>
                </a:lnTo>
                <a:lnTo>
                  <a:pt x="396" y="415"/>
                </a:lnTo>
                <a:lnTo>
                  <a:pt x="389" y="409"/>
                </a:lnTo>
                <a:lnTo>
                  <a:pt x="382" y="405"/>
                </a:lnTo>
                <a:lnTo>
                  <a:pt x="375" y="401"/>
                </a:lnTo>
                <a:lnTo>
                  <a:pt x="367" y="397"/>
                </a:lnTo>
                <a:lnTo>
                  <a:pt x="359" y="395"/>
                </a:lnTo>
                <a:lnTo>
                  <a:pt x="351" y="393"/>
                </a:lnTo>
                <a:lnTo>
                  <a:pt x="333" y="391"/>
                </a:lnTo>
                <a:lnTo>
                  <a:pt x="239" y="391"/>
                </a:lnTo>
                <a:close/>
                <a:moveTo>
                  <a:pt x="1780" y="395"/>
                </a:moveTo>
                <a:lnTo>
                  <a:pt x="1776" y="403"/>
                </a:lnTo>
                <a:lnTo>
                  <a:pt x="1772" y="411"/>
                </a:lnTo>
                <a:lnTo>
                  <a:pt x="1763" y="423"/>
                </a:lnTo>
                <a:lnTo>
                  <a:pt x="1754" y="433"/>
                </a:lnTo>
                <a:lnTo>
                  <a:pt x="1743" y="443"/>
                </a:lnTo>
                <a:lnTo>
                  <a:pt x="1814" y="788"/>
                </a:lnTo>
                <a:lnTo>
                  <a:pt x="1742" y="788"/>
                </a:lnTo>
                <a:lnTo>
                  <a:pt x="1683" y="465"/>
                </a:lnTo>
                <a:lnTo>
                  <a:pt x="1607" y="465"/>
                </a:lnTo>
                <a:lnTo>
                  <a:pt x="1607" y="788"/>
                </a:lnTo>
                <a:lnTo>
                  <a:pt x="1543" y="788"/>
                </a:lnTo>
                <a:lnTo>
                  <a:pt x="1543" y="18"/>
                </a:lnTo>
                <a:lnTo>
                  <a:pt x="1681" y="18"/>
                </a:lnTo>
                <a:lnTo>
                  <a:pt x="1696" y="18"/>
                </a:lnTo>
                <a:lnTo>
                  <a:pt x="1703" y="20"/>
                </a:lnTo>
                <a:lnTo>
                  <a:pt x="1710" y="22"/>
                </a:lnTo>
                <a:lnTo>
                  <a:pt x="1722" y="26"/>
                </a:lnTo>
                <a:lnTo>
                  <a:pt x="1734" y="32"/>
                </a:lnTo>
                <a:lnTo>
                  <a:pt x="1745" y="40"/>
                </a:lnTo>
                <a:lnTo>
                  <a:pt x="1755" y="50"/>
                </a:lnTo>
                <a:lnTo>
                  <a:pt x="1765" y="62"/>
                </a:lnTo>
                <a:lnTo>
                  <a:pt x="1769" y="68"/>
                </a:lnTo>
                <a:lnTo>
                  <a:pt x="1773" y="76"/>
                </a:lnTo>
                <a:lnTo>
                  <a:pt x="1781" y="92"/>
                </a:lnTo>
                <a:lnTo>
                  <a:pt x="1788" y="108"/>
                </a:lnTo>
                <a:lnTo>
                  <a:pt x="1791" y="118"/>
                </a:lnTo>
                <a:lnTo>
                  <a:pt x="1794" y="126"/>
                </a:lnTo>
                <a:lnTo>
                  <a:pt x="1799" y="146"/>
                </a:lnTo>
                <a:lnTo>
                  <a:pt x="1803" y="168"/>
                </a:lnTo>
                <a:lnTo>
                  <a:pt x="1805" y="178"/>
                </a:lnTo>
                <a:lnTo>
                  <a:pt x="1806" y="190"/>
                </a:lnTo>
                <a:lnTo>
                  <a:pt x="1807" y="200"/>
                </a:lnTo>
                <a:lnTo>
                  <a:pt x="1808" y="212"/>
                </a:lnTo>
                <a:lnTo>
                  <a:pt x="1808" y="224"/>
                </a:lnTo>
                <a:lnTo>
                  <a:pt x="1808" y="236"/>
                </a:lnTo>
                <a:lnTo>
                  <a:pt x="1808" y="263"/>
                </a:lnTo>
                <a:lnTo>
                  <a:pt x="1807" y="275"/>
                </a:lnTo>
                <a:lnTo>
                  <a:pt x="1806" y="287"/>
                </a:lnTo>
                <a:lnTo>
                  <a:pt x="1805" y="299"/>
                </a:lnTo>
                <a:lnTo>
                  <a:pt x="1804" y="309"/>
                </a:lnTo>
                <a:lnTo>
                  <a:pt x="1801" y="331"/>
                </a:lnTo>
                <a:lnTo>
                  <a:pt x="1797" y="349"/>
                </a:lnTo>
                <a:lnTo>
                  <a:pt x="1792" y="367"/>
                </a:lnTo>
                <a:lnTo>
                  <a:pt x="1786" y="381"/>
                </a:lnTo>
                <a:lnTo>
                  <a:pt x="1780" y="395"/>
                </a:lnTo>
                <a:close/>
                <a:moveTo>
                  <a:pt x="1678" y="122"/>
                </a:moveTo>
                <a:lnTo>
                  <a:pt x="1607" y="122"/>
                </a:lnTo>
                <a:lnTo>
                  <a:pt x="1607" y="365"/>
                </a:lnTo>
                <a:lnTo>
                  <a:pt x="1678" y="365"/>
                </a:lnTo>
                <a:lnTo>
                  <a:pt x="1686" y="363"/>
                </a:lnTo>
                <a:lnTo>
                  <a:pt x="1694" y="361"/>
                </a:lnTo>
                <a:lnTo>
                  <a:pt x="1700" y="359"/>
                </a:lnTo>
                <a:lnTo>
                  <a:pt x="1707" y="355"/>
                </a:lnTo>
                <a:lnTo>
                  <a:pt x="1712" y="351"/>
                </a:lnTo>
                <a:lnTo>
                  <a:pt x="1717" y="345"/>
                </a:lnTo>
                <a:lnTo>
                  <a:pt x="1722" y="339"/>
                </a:lnTo>
                <a:lnTo>
                  <a:pt x="1726" y="331"/>
                </a:lnTo>
                <a:lnTo>
                  <a:pt x="1730" y="323"/>
                </a:lnTo>
                <a:lnTo>
                  <a:pt x="1733" y="313"/>
                </a:lnTo>
                <a:lnTo>
                  <a:pt x="1736" y="303"/>
                </a:lnTo>
                <a:lnTo>
                  <a:pt x="1738" y="293"/>
                </a:lnTo>
                <a:lnTo>
                  <a:pt x="1740" y="281"/>
                </a:lnTo>
                <a:lnTo>
                  <a:pt x="1741" y="269"/>
                </a:lnTo>
                <a:lnTo>
                  <a:pt x="1742" y="257"/>
                </a:lnTo>
                <a:lnTo>
                  <a:pt x="1742" y="244"/>
                </a:lnTo>
                <a:lnTo>
                  <a:pt x="1742" y="230"/>
                </a:lnTo>
                <a:lnTo>
                  <a:pt x="1742" y="218"/>
                </a:lnTo>
                <a:lnTo>
                  <a:pt x="1740" y="206"/>
                </a:lnTo>
                <a:lnTo>
                  <a:pt x="1739" y="194"/>
                </a:lnTo>
                <a:lnTo>
                  <a:pt x="1737" y="184"/>
                </a:lnTo>
                <a:lnTo>
                  <a:pt x="1734" y="174"/>
                </a:lnTo>
                <a:lnTo>
                  <a:pt x="1731" y="164"/>
                </a:lnTo>
                <a:lnTo>
                  <a:pt x="1728" y="156"/>
                </a:lnTo>
                <a:lnTo>
                  <a:pt x="1723" y="148"/>
                </a:lnTo>
                <a:lnTo>
                  <a:pt x="1719" y="142"/>
                </a:lnTo>
                <a:lnTo>
                  <a:pt x="1713" y="136"/>
                </a:lnTo>
                <a:lnTo>
                  <a:pt x="1708" y="132"/>
                </a:lnTo>
                <a:lnTo>
                  <a:pt x="1701" y="128"/>
                </a:lnTo>
                <a:lnTo>
                  <a:pt x="1694" y="124"/>
                </a:lnTo>
                <a:lnTo>
                  <a:pt x="1686" y="122"/>
                </a:lnTo>
                <a:lnTo>
                  <a:pt x="1678" y="122"/>
                </a:lnTo>
                <a:close/>
                <a:moveTo>
                  <a:pt x="2090" y="788"/>
                </a:moveTo>
                <a:lnTo>
                  <a:pt x="2069" y="635"/>
                </a:lnTo>
                <a:lnTo>
                  <a:pt x="1942" y="635"/>
                </a:lnTo>
                <a:lnTo>
                  <a:pt x="1921" y="788"/>
                </a:lnTo>
                <a:lnTo>
                  <a:pt x="1854" y="788"/>
                </a:lnTo>
                <a:lnTo>
                  <a:pt x="1975" y="18"/>
                </a:lnTo>
                <a:lnTo>
                  <a:pt x="2037" y="18"/>
                </a:lnTo>
                <a:lnTo>
                  <a:pt x="2160" y="788"/>
                </a:lnTo>
                <a:lnTo>
                  <a:pt x="2090" y="788"/>
                </a:lnTo>
                <a:close/>
                <a:moveTo>
                  <a:pt x="2026" y="323"/>
                </a:moveTo>
                <a:lnTo>
                  <a:pt x="2015" y="250"/>
                </a:lnTo>
                <a:lnTo>
                  <a:pt x="2010" y="210"/>
                </a:lnTo>
                <a:lnTo>
                  <a:pt x="2006" y="170"/>
                </a:lnTo>
                <a:lnTo>
                  <a:pt x="2001" y="210"/>
                </a:lnTo>
                <a:lnTo>
                  <a:pt x="1996" y="250"/>
                </a:lnTo>
                <a:lnTo>
                  <a:pt x="1986" y="325"/>
                </a:lnTo>
                <a:lnTo>
                  <a:pt x="1957" y="529"/>
                </a:lnTo>
                <a:lnTo>
                  <a:pt x="2053" y="529"/>
                </a:lnTo>
                <a:lnTo>
                  <a:pt x="2026" y="323"/>
                </a:lnTo>
                <a:close/>
                <a:moveTo>
                  <a:pt x="2419" y="788"/>
                </a:moveTo>
                <a:lnTo>
                  <a:pt x="2323" y="431"/>
                </a:lnTo>
                <a:lnTo>
                  <a:pt x="2285" y="527"/>
                </a:lnTo>
                <a:lnTo>
                  <a:pt x="2285" y="788"/>
                </a:lnTo>
                <a:lnTo>
                  <a:pt x="2220" y="788"/>
                </a:lnTo>
                <a:lnTo>
                  <a:pt x="2220" y="18"/>
                </a:lnTo>
                <a:lnTo>
                  <a:pt x="2285" y="18"/>
                </a:lnTo>
                <a:lnTo>
                  <a:pt x="2285" y="347"/>
                </a:lnTo>
                <a:lnTo>
                  <a:pt x="2410" y="18"/>
                </a:lnTo>
                <a:lnTo>
                  <a:pt x="2492" y="18"/>
                </a:lnTo>
                <a:lnTo>
                  <a:pt x="2363" y="333"/>
                </a:lnTo>
                <a:lnTo>
                  <a:pt x="2498" y="788"/>
                </a:lnTo>
                <a:lnTo>
                  <a:pt x="2419" y="788"/>
                </a:lnTo>
                <a:close/>
                <a:moveTo>
                  <a:pt x="2558" y="788"/>
                </a:moveTo>
                <a:lnTo>
                  <a:pt x="2558" y="18"/>
                </a:lnTo>
                <a:lnTo>
                  <a:pt x="2786" y="18"/>
                </a:lnTo>
                <a:lnTo>
                  <a:pt x="2786" y="126"/>
                </a:lnTo>
                <a:lnTo>
                  <a:pt x="2623" y="126"/>
                </a:lnTo>
                <a:lnTo>
                  <a:pt x="2623" y="341"/>
                </a:lnTo>
                <a:lnTo>
                  <a:pt x="2756" y="341"/>
                </a:lnTo>
                <a:lnTo>
                  <a:pt x="2756" y="445"/>
                </a:lnTo>
                <a:lnTo>
                  <a:pt x="2623" y="445"/>
                </a:lnTo>
                <a:lnTo>
                  <a:pt x="2623" y="683"/>
                </a:lnTo>
                <a:lnTo>
                  <a:pt x="2786" y="683"/>
                </a:lnTo>
                <a:lnTo>
                  <a:pt x="2786" y="788"/>
                </a:lnTo>
                <a:lnTo>
                  <a:pt x="2558" y="788"/>
                </a:lnTo>
                <a:close/>
                <a:moveTo>
                  <a:pt x="2939" y="18"/>
                </a:moveTo>
                <a:lnTo>
                  <a:pt x="3030" y="439"/>
                </a:lnTo>
                <a:lnTo>
                  <a:pt x="3038" y="477"/>
                </a:lnTo>
                <a:lnTo>
                  <a:pt x="3042" y="495"/>
                </a:lnTo>
                <a:lnTo>
                  <a:pt x="3046" y="515"/>
                </a:lnTo>
                <a:lnTo>
                  <a:pt x="3053" y="553"/>
                </a:lnTo>
                <a:lnTo>
                  <a:pt x="3060" y="595"/>
                </a:lnTo>
                <a:lnTo>
                  <a:pt x="3060" y="509"/>
                </a:lnTo>
                <a:lnTo>
                  <a:pt x="3059" y="421"/>
                </a:lnTo>
                <a:lnTo>
                  <a:pt x="3059" y="18"/>
                </a:lnTo>
                <a:lnTo>
                  <a:pt x="3124" y="18"/>
                </a:lnTo>
                <a:lnTo>
                  <a:pt x="3124" y="788"/>
                </a:lnTo>
                <a:lnTo>
                  <a:pt x="3046" y="788"/>
                </a:lnTo>
                <a:lnTo>
                  <a:pt x="2954" y="369"/>
                </a:lnTo>
                <a:lnTo>
                  <a:pt x="2946" y="331"/>
                </a:lnTo>
                <a:lnTo>
                  <a:pt x="2938" y="293"/>
                </a:lnTo>
                <a:lnTo>
                  <a:pt x="2931" y="255"/>
                </a:lnTo>
                <a:lnTo>
                  <a:pt x="2923" y="214"/>
                </a:lnTo>
                <a:lnTo>
                  <a:pt x="2924" y="389"/>
                </a:lnTo>
                <a:lnTo>
                  <a:pt x="2924" y="790"/>
                </a:lnTo>
                <a:lnTo>
                  <a:pt x="2859" y="790"/>
                </a:lnTo>
                <a:lnTo>
                  <a:pt x="2859" y="18"/>
                </a:lnTo>
                <a:lnTo>
                  <a:pt x="2939" y="18"/>
                </a:lnTo>
                <a:close/>
                <a:moveTo>
                  <a:pt x="3306" y="18"/>
                </a:moveTo>
                <a:lnTo>
                  <a:pt x="3396" y="425"/>
                </a:lnTo>
                <a:lnTo>
                  <a:pt x="3404" y="463"/>
                </a:lnTo>
                <a:lnTo>
                  <a:pt x="3408" y="481"/>
                </a:lnTo>
                <a:lnTo>
                  <a:pt x="3412" y="501"/>
                </a:lnTo>
                <a:lnTo>
                  <a:pt x="3419" y="539"/>
                </a:lnTo>
                <a:lnTo>
                  <a:pt x="3426" y="581"/>
                </a:lnTo>
                <a:lnTo>
                  <a:pt x="3426" y="495"/>
                </a:lnTo>
                <a:lnTo>
                  <a:pt x="3426" y="407"/>
                </a:lnTo>
                <a:lnTo>
                  <a:pt x="3426" y="18"/>
                </a:lnTo>
                <a:lnTo>
                  <a:pt x="3491" y="18"/>
                </a:lnTo>
                <a:lnTo>
                  <a:pt x="3491" y="788"/>
                </a:lnTo>
                <a:lnTo>
                  <a:pt x="3412" y="788"/>
                </a:lnTo>
                <a:lnTo>
                  <a:pt x="3320" y="383"/>
                </a:lnTo>
                <a:lnTo>
                  <a:pt x="3312" y="345"/>
                </a:lnTo>
                <a:lnTo>
                  <a:pt x="3305" y="307"/>
                </a:lnTo>
                <a:lnTo>
                  <a:pt x="3297" y="269"/>
                </a:lnTo>
                <a:lnTo>
                  <a:pt x="3290" y="228"/>
                </a:lnTo>
                <a:lnTo>
                  <a:pt x="3290" y="403"/>
                </a:lnTo>
                <a:lnTo>
                  <a:pt x="3290" y="788"/>
                </a:lnTo>
                <a:lnTo>
                  <a:pt x="3226" y="788"/>
                </a:lnTo>
                <a:lnTo>
                  <a:pt x="3226" y="18"/>
                </a:lnTo>
                <a:lnTo>
                  <a:pt x="3306" y="18"/>
                </a:lnTo>
                <a:close/>
                <a:moveTo>
                  <a:pt x="3618" y="735"/>
                </a:moveTo>
                <a:lnTo>
                  <a:pt x="3611" y="719"/>
                </a:lnTo>
                <a:lnTo>
                  <a:pt x="3605" y="701"/>
                </a:lnTo>
                <a:lnTo>
                  <a:pt x="3599" y="681"/>
                </a:lnTo>
                <a:lnTo>
                  <a:pt x="3597" y="669"/>
                </a:lnTo>
                <a:lnTo>
                  <a:pt x="3595" y="659"/>
                </a:lnTo>
                <a:lnTo>
                  <a:pt x="3591" y="635"/>
                </a:lnTo>
                <a:lnTo>
                  <a:pt x="3589" y="609"/>
                </a:lnTo>
                <a:lnTo>
                  <a:pt x="3588" y="595"/>
                </a:lnTo>
                <a:lnTo>
                  <a:pt x="3587" y="581"/>
                </a:lnTo>
                <a:lnTo>
                  <a:pt x="3587" y="549"/>
                </a:lnTo>
                <a:lnTo>
                  <a:pt x="3587" y="18"/>
                </a:lnTo>
                <a:lnTo>
                  <a:pt x="3652" y="18"/>
                </a:lnTo>
                <a:lnTo>
                  <a:pt x="3652" y="543"/>
                </a:lnTo>
                <a:lnTo>
                  <a:pt x="3652" y="563"/>
                </a:lnTo>
                <a:lnTo>
                  <a:pt x="3652" y="581"/>
                </a:lnTo>
                <a:lnTo>
                  <a:pt x="3653" y="597"/>
                </a:lnTo>
                <a:lnTo>
                  <a:pt x="3655" y="611"/>
                </a:lnTo>
                <a:lnTo>
                  <a:pt x="3657" y="625"/>
                </a:lnTo>
                <a:lnTo>
                  <a:pt x="3659" y="637"/>
                </a:lnTo>
                <a:lnTo>
                  <a:pt x="3662" y="649"/>
                </a:lnTo>
                <a:lnTo>
                  <a:pt x="3665" y="659"/>
                </a:lnTo>
                <a:lnTo>
                  <a:pt x="3669" y="667"/>
                </a:lnTo>
                <a:lnTo>
                  <a:pt x="3674" y="675"/>
                </a:lnTo>
                <a:lnTo>
                  <a:pt x="3679" y="683"/>
                </a:lnTo>
                <a:lnTo>
                  <a:pt x="3685" y="689"/>
                </a:lnTo>
                <a:lnTo>
                  <a:pt x="3688" y="691"/>
                </a:lnTo>
                <a:lnTo>
                  <a:pt x="3692" y="693"/>
                </a:lnTo>
                <a:lnTo>
                  <a:pt x="3699" y="697"/>
                </a:lnTo>
                <a:lnTo>
                  <a:pt x="3706" y="699"/>
                </a:lnTo>
                <a:lnTo>
                  <a:pt x="3715" y="699"/>
                </a:lnTo>
                <a:lnTo>
                  <a:pt x="3723" y="699"/>
                </a:lnTo>
                <a:lnTo>
                  <a:pt x="3731" y="697"/>
                </a:lnTo>
                <a:lnTo>
                  <a:pt x="3738" y="693"/>
                </a:lnTo>
                <a:lnTo>
                  <a:pt x="3744" y="689"/>
                </a:lnTo>
                <a:lnTo>
                  <a:pt x="3750" y="683"/>
                </a:lnTo>
                <a:lnTo>
                  <a:pt x="3755" y="675"/>
                </a:lnTo>
                <a:lnTo>
                  <a:pt x="3760" y="667"/>
                </a:lnTo>
                <a:lnTo>
                  <a:pt x="3764" y="659"/>
                </a:lnTo>
                <a:lnTo>
                  <a:pt x="3768" y="649"/>
                </a:lnTo>
                <a:lnTo>
                  <a:pt x="3770" y="637"/>
                </a:lnTo>
                <a:lnTo>
                  <a:pt x="3773" y="625"/>
                </a:lnTo>
                <a:lnTo>
                  <a:pt x="3775" y="613"/>
                </a:lnTo>
                <a:lnTo>
                  <a:pt x="3776" y="597"/>
                </a:lnTo>
                <a:lnTo>
                  <a:pt x="3777" y="581"/>
                </a:lnTo>
                <a:lnTo>
                  <a:pt x="3778" y="563"/>
                </a:lnTo>
                <a:lnTo>
                  <a:pt x="3778" y="543"/>
                </a:lnTo>
                <a:lnTo>
                  <a:pt x="3778" y="18"/>
                </a:lnTo>
                <a:lnTo>
                  <a:pt x="3843" y="18"/>
                </a:lnTo>
                <a:lnTo>
                  <a:pt x="3843" y="549"/>
                </a:lnTo>
                <a:lnTo>
                  <a:pt x="3843" y="581"/>
                </a:lnTo>
                <a:lnTo>
                  <a:pt x="3842" y="595"/>
                </a:lnTo>
                <a:lnTo>
                  <a:pt x="3841" y="609"/>
                </a:lnTo>
                <a:lnTo>
                  <a:pt x="3838" y="635"/>
                </a:lnTo>
                <a:lnTo>
                  <a:pt x="3835" y="659"/>
                </a:lnTo>
                <a:lnTo>
                  <a:pt x="3833" y="669"/>
                </a:lnTo>
                <a:lnTo>
                  <a:pt x="3830" y="681"/>
                </a:lnTo>
                <a:lnTo>
                  <a:pt x="3825" y="701"/>
                </a:lnTo>
                <a:lnTo>
                  <a:pt x="3822" y="709"/>
                </a:lnTo>
                <a:lnTo>
                  <a:pt x="3819" y="719"/>
                </a:lnTo>
                <a:lnTo>
                  <a:pt x="3815" y="727"/>
                </a:lnTo>
                <a:lnTo>
                  <a:pt x="3812" y="735"/>
                </a:lnTo>
                <a:lnTo>
                  <a:pt x="3807" y="744"/>
                </a:lnTo>
                <a:lnTo>
                  <a:pt x="3802" y="752"/>
                </a:lnTo>
                <a:lnTo>
                  <a:pt x="3792" y="766"/>
                </a:lnTo>
                <a:lnTo>
                  <a:pt x="3781" y="778"/>
                </a:lnTo>
                <a:lnTo>
                  <a:pt x="3775" y="784"/>
                </a:lnTo>
                <a:lnTo>
                  <a:pt x="3769" y="788"/>
                </a:lnTo>
                <a:lnTo>
                  <a:pt x="3757" y="796"/>
                </a:lnTo>
                <a:lnTo>
                  <a:pt x="3750" y="800"/>
                </a:lnTo>
                <a:lnTo>
                  <a:pt x="3743" y="802"/>
                </a:lnTo>
                <a:lnTo>
                  <a:pt x="3729" y="806"/>
                </a:lnTo>
                <a:lnTo>
                  <a:pt x="3722" y="806"/>
                </a:lnTo>
                <a:lnTo>
                  <a:pt x="3715" y="806"/>
                </a:lnTo>
                <a:lnTo>
                  <a:pt x="3700" y="806"/>
                </a:lnTo>
                <a:lnTo>
                  <a:pt x="3686" y="802"/>
                </a:lnTo>
                <a:lnTo>
                  <a:pt x="3679" y="800"/>
                </a:lnTo>
                <a:lnTo>
                  <a:pt x="3673" y="796"/>
                </a:lnTo>
                <a:lnTo>
                  <a:pt x="3660" y="788"/>
                </a:lnTo>
                <a:lnTo>
                  <a:pt x="3648" y="778"/>
                </a:lnTo>
                <a:lnTo>
                  <a:pt x="3637" y="766"/>
                </a:lnTo>
                <a:lnTo>
                  <a:pt x="3627" y="750"/>
                </a:lnTo>
                <a:lnTo>
                  <a:pt x="3623" y="742"/>
                </a:lnTo>
                <a:lnTo>
                  <a:pt x="3618" y="735"/>
                </a:lnTo>
                <a:close/>
                <a:moveTo>
                  <a:pt x="4052" y="806"/>
                </a:moveTo>
                <a:lnTo>
                  <a:pt x="4036" y="806"/>
                </a:lnTo>
                <a:lnTo>
                  <a:pt x="4020" y="802"/>
                </a:lnTo>
                <a:lnTo>
                  <a:pt x="4006" y="796"/>
                </a:lnTo>
                <a:lnTo>
                  <a:pt x="4000" y="792"/>
                </a:lnTo>
                <a:lnTo>
                  <a:pt x="3993" y="788"/>
                </a:lnTo>
                <a:lnTo>
                  <a:pt x="3981" y="780"/>
                </a:lnTo>
                <a:lnTo>
                  <a:pt x="3975" y="774"/>
                </a:lnTo>
                <a:lnTo>
                  <a:pt x="3970" y="768"/>
                </a:lnTo>
                <a:lnTo>
                  <a:pt x="3960" y="756"/>
                </a:lnTo>
                <a:lnTo>
                  <a:pt x="3956" y="748"/>
                </a:lnTo>
                <a:lnTo>
                  <a:pt x="3951" y="740"/>
                </a:lnTo>
                <a:lnTo>
                  <a:pt x="3947" y="733"/>
                </a:lnTo>
                <a:lnTo>
                  <a:pt x="3943" y="725"/>
                </a:lnTo>
                <a:lnTo>
                  <a:pt x="3939" y="717"/>
                </a:lnTo>
                <a:lnTo>
                  <a:pt x="3936" y="707"/>
                </a:lnTo>
                <a:lnTo>
                  <a:pt x="3930" y="687"/>
                </a:lnTo>
                <a:lnTo>
                  <a:pt x="3926" y="667"/>
                </a:lnTo>
                <a:lnTo>
                  <a:pt x="3924" y="657"/>
                </a:lnTo>
                <a:lnTo>
                  <a:pt x="3922" y="645"/>
                </a:lnTo>
                <a:lnTo>
                  <a:pt x="3919" y="623"/>
                </a:lnTo>
                <a:lnTo>
                  <a:pt x="3918" y="599"/>
                </a:lnTo>
                <a:lnTo>
                  <a:pt x="3917" y="585"/>
                </a:lnTo>
                <a:lnTo>
                  <a:pt x="3917" y="573"/>
                </a:lnTo>
                <a:lnTo>
                  <a:pt x="3980" y="545"/>
                </a:lnTo>
                <a:lnTo>
                  <a:pt x="3981" y="567"/>
                </a:lnTo>
                <a:lnTo>
                  <a:pt x="3982" y="587"/>
                </a:lnTo>
                <a:lnTo>
                  <a:pt x="3984" y="603"/>
                </a:lnTo>
                <a:lnTo>
                  <a:pt x="3986" y="619"/>
                </a:lnTo>
                <a:lnTo>
                  <a:pt x="3988" y="627"/>
                </a:lnTo>
                <a:lnTo>
                  <a:pt x="3989" y="635"/>
                </a:lnTo>
                <a:lnTo>
                  <a:pt x="3993" y="647"/>
                </a:lnTo>
                <a:lnTo>
                  <a:pt x="3997" y="659"/>
                </a:lnTo>
                <a:lnTo>
                  <a:pt x="4001" y="667"/>
                </a:lnTo>
                <a:lnTo>
                  <a:pt x="4006" y="677"/>
                </a:lnTo>
                <a:lnTo>
                  <a:pt x="4012" y="683"/>
                </a:lnTo>
                <a:lnTo>
                  <a:pt x="4018" y="689"/>
                </a:lnTo>
                <a:lnTo>
                  <a:pt x="4025" y="693"/>
                </a:lnTo>
                <a:lnTo>
                  <a:pt x="4032" y="697"/>
                </a:lnTo>
                <a:lnTo>
                  <a:pt x="4039" y="699"/>
                </a:lnTo>
                <a:lnTo>
                  <a:pt x="4047" y="701"/>
                </a:lnTo>
                <a:lnTo>
                  <a:pt x="4056" y="701"/>
                </a:lnTo>
                <a:lnTo>
                  <a:pt x="4063" y="701"/>
                </a:lnTo>
                <a:lnTo>
                  <a:pt x="4070" y="699"/>
                </a:lnTo>
                <a:lnTo>
                  <a:pt x="4077" y="697"/>
                </a:lnTo>
                <a:lnTo>
                  <a:pt x="4083" y="695"/>
                </a:lnTo>
                <a:lnTo>
                  <a:pt x="4089" y="691"/>
                </a:lnTo>
                <a:lnTo>
                  <a:pt x="4095" y="685"/>
                </a:lnTo>
                <a:lnTo>
                  <a:pt x="4100" y="679"/>
                </a:lnTo>
                <a:lnTo>
                  <a:pt x="4105" y="673"/>
                </a:lnTo>
                <a:lnTo>
                  <a:pt x="4109" y="665"/>
                </a:lnTo>
                <a:lnTo>
                  <a:pt x="4113" y="657"/>
                </a:lnTo>
                <a:lnTo>
                  <a:pt x="4116" y="649"/>
                </a:lnTo>
                <a:lnTo>
                  <a:pt x="4119" y="639"/>
                </a:lnTo>
                <a:lnTo>
                  <a:pt x="4121" y="627"/>
                </a:lnTo>
                <a:lnTo>
                  <a:pt x="4122" y="623"/>
                </a:lnTo>
                <a:lnTo>
                  <a:pt x="4123" y="617"/>
                </a:lnTo>
                <a:lnTo>
                  <a:pt x="4124" y="605"/>
                </a:lnTo>
                <a:lnTo>
                  <a:pt x="4124" y="591"/>
                </a:lnTo>
                <a:lnTo>
                  <a:pt x="4124" y="581"/>
                </a:lnTo>
                <a:lnTo>
                  <a:pt x="4123" y="571"/>
                </a:lnTo>
                <a:lnTo>
                  <a:pt x="4122" y="563"/>
                </a:lnTo>
                <a:lnTo>
                  <a:pt x="4121" y="553"/>
                </a:lnTo>
                <a:lnTo>
                  <a:pt x="4119" y="545"/>
                </a:lnTo>
                <a:lnTo>
                  <a:pt x="4117" y="537"/>
                </a:lnTo>
                <a:lnTo>
                  <a:pt x="4115" y="529"/>
                </a:lnTo>
                <a:lnTo>
                  <a:pt x="4112" y="521"/>
                </a:lnTo>
                <a:lnTo>
                  <a:pt x="4104" y="505"/>
                </a:lnTo>
                <a:lnTo>
                  <a:pt x="4100" y="497"/>
                </a:lnTo>
                <a:lnTo>
                  <a:pt x="4095" y="491"/>
                </a:lnTo>
                <a:lnTo>
                  <a:pt x="4084" y="477"/>
                </a:lnTo>
                <a:lnTo>
                  <a:pt x="4071" y="465"/>
                </a:lnTo>
                <a:lnTo>
                  <a:pt x="4007" y="407"/>
                </a:lnTo>
                <a:lnTo>
                  <a:pt x="3998" y="399"/>
                </a:lnTo>
                <a:lnTo>
                  <a:pt x="3988" y="389"/>
                </a:lnTo>
                <a:lnTo>
                  <a:pt x="3972" y="369"/>
                </a:lnTo>
                <a:lnTo>
                  <a:pt x="3958" y="349"/>
                </a:lnTo>
                <a:lnTo>
                  <a:pt x="3953" y="337"/>
                </a:lnTo>
                <a:lnTo>
                  <a:pt x="3947" y="325"/>
                </a:lnTo>
                <a:lnTo>
                  <a:pt x="3942" y="313"/>
                </a:lnTo>
                <a:lnTo>
                  <a:pt x="3937" y="299"/>
                </a:lnTo>
                <a:lnTo>
                  <a:pt x="3934" y="285"/>
                </a:lnTo>
                <a:lnTo>
                  <a:pt x="3931" y="269"/>
                </a:lnTo>
                <a:lnTo>
                  <a:pt x="3929" y="253"/>
                </a:lnTo>
                <a:lnTo>
                  <a:pt x="3928" y="246"/>
                </a:lnTo>
                <a:lnTo>
                  <a:pt x="3927" y="238"/>
                </a:lnTo>
                <a:lnTo>
                  <a:pt x="3927" y="220"/>
                </a:lnTo>
                <a:lnTo>
                  <a:pt x="3926" y="200"/>
                </a:lnTo>
                <a:lnTo>
                  <a:pt x="3926" y="188"/>
                </a:lnTo>
                <a:lnTo>
                  <a:pt x="3927" y="176"/>
                </a:lnTo>
                <a:lnTo>
                  <a:pt x="3928" y="164"/>
                </a:lnTo>
                <a:lnTo>
                  <a:pt x="3929" y="152"/>
                </a:lnTo>
                <a:lnTo>
                  <a:pt x="3930" y="142"/>
                </a:lnTo>
                <a:lnTo>
                  <a:pt x="3932" y="132"/>
                </a:lnTo>
                <a:lnTo>
                  <a:pt x="3936" y="112"/>
                </a:lnTo>
                <a:lnTo>
                  <a:pt x="3939" y="102"/>
                </a:lnTo>
                <a:lnTo>
                  <a:pt x="3942" y="94"/>
                </a:lnTo>
                <a:lnTo>
                  <a:pt x="3949" y="78"/>
                </a:lnTo>
                <a:lnTo>
                  <a:pt x="3957" y="62"/>
                </a:lnTo>
                <a:lnTo>
                  <a:pt x="3961" y="56"/>
                </a:lnTo>
                <a:lnTo>
                  <a:pt x="3965" y="50"/>
                </a:lnTo>
                <a:lnTo>
                  <a:pt x="3974" y="38"/>
                </a:lnTo>
                <a:lnTo>
                  <a:pt x="3984" y="28"/>
                </a:lnTo>
                <a:lnTo>
                  <a:pt x="3994" y="20"/>
                </a:lnTo>
                <a:lnTo>
                  <a:pt x="4005" y="12"/>
                </a:lnTo>
                <a:lnTo>
                  <a:pt x="4017" y="6"/>
                </a:lnTo>
                <a:lnTo>
                  <a:pt x="4029" y="4"/>
                </a:lnTo>
                <a:lnTo>
                  <a:pt x="4042" y="0"/>
                </a:lnTo>
                <a:lnTo>
                  <a:pt x="4055" y="0"/>
                </a:lnTo>
                <a:lnTo>
                  <a:pt x="4070" y="2"/>
                </a:lnTo>
                <a:lnTo>
                  <a:pt x="4085" y="4"/>
                </a:lnTo>
                <a:lnTo>
                  <a:pt x="4098" y="10"/>
                </a:lnTo>
                <a:lnTo>
                  <a:pt x="4104" y="14"/>
                </a:lnTo>
                <a:lnTo>
                  <a:pt x="4110" y="18"/>
                </a:lnTo>
                <a:lnTo>
                  <a:pt x="4122" y="26"/>
                </a:lnTo>
                <a:lnTo>
                  <a:pt x="4132" y="38"/>
                </a:lnTo>
                <a:lnTo>
                  <a:pt x="4141" y="50"/>
                </a:lnTo>
                <a:lnTo>
                  <a:pt x="4149" y="64"/>
                </a:lnTo>
                <a:lnTo>
                  <a:pt x="4153" y="72"/>
                </a:lnTo>
                <a:lnTo>
                  <a:pt x="4156" y="78"/>
                </a:lnTo>
                <a:lnTo>
                  <a:pt x="4159" y="86"/>
                </a:lnTo>
                <a:lnTo>
                  <a:pt x="4162" y="94"/>
                </a:lnTo>
                <a:lnTo>
                  <a:pt x="4167" y="112"/>
                </a:lnTo>
                <a:lnTo>
                  <a:pt x="4172" y="128"/>
                </a:lnTo>
                <a:lnTo>
                  <a:pt x="4175" y="146"/>
                </a:lnTo>
                <a:lnTo>
                  <a:pt x="4177" y="166"/>
                </a:lnTo>
                <a:lnTo>
                  <a:pt x="4179" y="184"/>
                </a:lnTo>
                <a:lnTo>
                  <a:pt x="4179" y="202"/>
                </a:lnTo>
                <a:lnTo>
                  <a:pt x="4117" y="228"/>
                </a:lnTo>
                <a:lnTo>
                  <a:pt x="4117" y="212"/>
                </a:lnTo>
                <a:lnTo>
                  <a:pt x="4115" y="198"/>
                </a:lnTo>
                <a:lnTo>
                  <a:pt x="4114" y="186"/>
                </a:lnTo>
                <a:lnTo>
                  <a:pt x="4112" y="172"/>
                </a:lnTo>
                <a:lnTo>
                  <a:pt x="4109" y="162"/>
                </a:lnTo>
                <a:lnTo>
                  <a:pt x="4106" y="152"/>
                </a:lnTo>
                <a:lnTo>
                  <a:pt x="4103" y="142"/>
                </a:lnTo>
                <a:lnTo>
                  <a:pt x="4099" y="136"/>
                </a:lnTo>
                <a:lnTo>
                  <a:pt x="4095" y="128"/>
                </a:lnTo>
                <a:lnTo>
                  <a:pt x="4090" y="122"/>
                </a:lnTo>
                <a:lnTo>
                  <a:pt x="4085" y="118"/>
                </a:lnTo>
                <a:lnTo>
                  <a:pt x="4079" y="114"/>
                </a:lnTo>
                <a:lnTo>
                  <a:pt x="4073" y="110"/>
                </a:lnTo>
                <a:lnTo>
                  <a:pt x="4067" y="108"/>
                </a:lnTo>
                <a:lnTo>
                  <a:pt x="4060" y="108"/>
                </a:lnTo>
                <a:lnTo>
                  <a:pt x="4052" y="106"/>
                </a:lnTo>
                <a:lnTo>
                  <a:pt x="4040" y="108"/>
                </a:lnTo>
                <a:lnTo>
                  <a:pt x="4028" y="112"/>
                </a:lnTo>
                <a:lnTo>
                  <a:pt x="4023" y="116"/>
                </a:lnTo>
                <a:lnTo>
                  <a:pt x="4018" y="120"/>
                </a:lnTo>
                <a:lnTo>
                  <a:pt x="4013" y="124"/>
                </a:lnTo>
                <a:lnTo>
                  <a:pt x="4009" y="128"/>
                </a:lnTo>
                <a:lnTo>
                  <a:pt x="4005" y="134"/>
                </a:lnTo>
                <a:lnTo>
                  <a:pt x="4002" y="140"/>
                </a:lnTo>
                <a:lnTo>
                  <a:pt x="3999" y="148"/>
                </a:lnTo>
                <a:lnTo>
                  <a:pt x="3996" y="156"/>
                </a:lnTo>
                <a:lnTo>
                  <a:pt x="3994" y="164"/>
                </a:lnTo>
                <a:lnTo>
                  <a:pt x="3993" y="174"/>
                </a:lnTo>
                <a:lnTo>
                  <a:pt x="3992" y="184"/>
                </a:lnTo>
                <a:lnTo>
                  <a:pt x="3992" y="194"/>
                </a:lnTo>
                <a:lnTo>
                  <a:pt x="3992" y="204"/>
                </a:lnTo>
                <a:lnTo>
                  <a:pt x="3992" y="214"/>
                </a:lnTo>
                <a:lnTo>
                  <a:pt x="3993" y="224"/>
                </a:lnTo>
                <a:lnTo>
                  <a:pt x="3994" y="232"/>
                </a:lnTo>
                <a:lnTo>
                  <a:pt x="3996" y="240"/>
                </a:lnTo>
                <a:lnTo>
                  <a:pt x="3998" y="248"/>
                </a:lnTo>
                <a:lnTo>
                  <a:pt x="4001" y="255"/>
                </a:lnTo>
                <a:lnTo>
                  <a:pt x="4003" y="261"/>
                </a:lnTo>
                <a:lnTo>
                  <a:pt x="4007" y="267"/>
                </a:lnTo>
                <a:lnTo>
                  <a:pt x="4010" y="273"/>
                </a:lnTo>
                <a:lnTo>
                  <a:pt x="4019" y="285"/>
                </a:lnTo>
                <a:lnTo>
                  <a:pt x="4029" y="297"/>
                </a:lnTo>
                <a:lnTo>
                  <a:pt x="4041" y="309"/>
                </a:lnTo>
                <a:lnTo>
                  <a:pt x="4103" y="363"/>
                </a:lnTo>
                <a:lnTo>
                  <a:pt x="4113" y="373"/>
                </a:lnTo>
                <a:lnTo>
                  <a:pt x="4123" y="383"/>
                </a:lnTo>
                <a:lnTo>
                  <a:pt x="4133" y="393"/>
                </a:lnTo>
                <a:lnTo>
                  <a:pt x="4141" y="405"/>
                </a:lnTo>
                <a:lnTo>
                  <a:pt x="4149" y="417"/>
                </a:lnTo>
                <a:lnTo>
                  <a:pt x="4156" y="427"/>
                </a:lnTo>
                <a:lnTo>
                  <a:pt x="4162" y="441"/>
                </a:lnTo>
                <a:lnTo>
                  <a:pt x="4168" y="453"/>
                </a:lnTo>
                <a:lnTo>
                  <a:pt x="4173" y="467"/>
                </a:lnTo>
                <a:lnTo>
                  <a:pt x="4177" y="481"/>
                </a:lnTo>
                <a:lnTo>
                  <a:pt x="4181" y="495"/>
                </a:lnTo>
                <a:lnTo>
                  <a:pt x="4184" y="511"/>
                </a:lnTo>
                <a:lnTo>
                  <a:pt x="4186" y="527"/>
                </a:lnTo>
                <a:lnTo>
                  <a:pt x="4187" y="537"/>
                </a:lnTo>
                <a:lnTo>
                  <a:pt x="4187" y="545"/>
                </a:lnTo>
                <a:lnTo>
                  <a:pt x="4188" y="563"/>
                </a:lnTo>
                <a:lnTo>
                  <a:pt x="4189" y="583"/>
                </a:lnTo>
                <a:lnTo>
                  <a:pt x="4188" y="609"/>
                </a:lnTo>
                <a:lnTo>
                  <a:pt x="4186" y="633"/>
                </a:lnTo>
                <a:lnTo>
                  <a:pt x="4185" y="645"/>
                </a:lnTo>
                <a:lnTo>
                  <a:pt x="4183" y="655"/>
                </a:lnTo>
                <a:lnTo>
                  <a:pt x="4181" y="667"/>
                </a:lnTo>
                <a:lnTo>
                  <a:pt x="4179" y="677"/>
                </a:lnTo>
                <a:lnTo>
                  <a:pt x="4177" y="687"/>
                </a:lnTo>
                <a:lnTo>
                  <a:pt x="4174" y="697"/>
                </a:lnTo>
                <a:lnTo>
                  <a:pt x="4167" y="715"/>
                </a:lnTo>
                <a:lnTo>
                  <a:pt x="4164" y="723"/>
                </a:lnTo>
                <a:lnTo>
                  <a:pt x="4160" y="733"/>
                </a:lnTo>
                <a:lnTo>
                  <a:pt x="4152" y="746"/>
                </a:lnTo>
                <a:lnTo>
                  <a:pt x="4147" y="754"/>
                </a:lnTo>
                <a:lnTo>
                  <a:pt x="4142" y="760"/>
                </a:lnTo>
                <a:lnTo>
                  <a:pt x="4137" y="766"/>
                </a:lnTo>
                <a:lnTo>
                  <a:pt x="4132" y="772"/>
                </a:lnTo>
                <a:lnTo>
                  <a:pt x="4121" y="782"/>
                </a:lnTo>
                <a:lnTo>
                  <a:pt x="4109" y="790"/>
                </a:lnTo>
                <a:lnTo>
                  <a:pt x="4096" y="798"/>
                </a:lnTo>
                <a:lnTo>
                  <a:pt x="4082" y="802"/>
                </a:lnTo>
                <a:lnTo>
                  <a:pt x="4075" y="804"/>
                </a:lnTo>
                <a:lnTo>
                  <a:pt x="4068" y="804"/>
                </a:lnTo>
                <a:lnTo>
                  <a:pt x="4052" y="806"/>
                </a:lnTo>
                <a:close/>
                <a:moveTo>
                  <a:pt x="1669" y="1273"/>
                </a:moveTo>
                <a:lnTo>
                  <a:pt x="1669" y="1936"/>
                </a:lnTo>
                <a:lnTo>
                  <a:pt x="1604" y="1936"/>
                </a:lnTo>
                <a:lnTo>
                  <a:pt x="1604" y="1273"/>
                </a:lnTo>
                <a:lnTo>
                  <a:pt x="1506" y="1273"/>
                </a:lnTo>
                <a:lnTo>
                  <a:pt x="1506" y="1166"/>
                </a:lnTo>
                <a:lnTo>
                  <a:pt x="1767" y="1166"/>
                </a:lnTo>
                <a:lnTo>
                  <a:pt x="1767" y="1273"/>
                </a:lnTo>
                <a:lnTo>
                  <a:pt x="1669" y="1273"/>
                </a:lnTo>
                <a:close/>
                <a:moveTo>
                  <a:pt x="1832" y="1936"/>
                </a:moveTo>
                <a:lnTo>
                  <a:pt x="1832" y="1166"/>
                </a:lnTo>
                <a:lnTo>
                  <a:pt x="2060" y="1166"/>
                </a:lnTo>
                <a:lnTo>
                  <a:pt x="2060" y="1273"/>
                </a:lnTo>
                <a:lnTo>
                  <a:pt x="1897" y="1273"/>
                </a:lnTo>
                <a:lnTo>
                  <a:pt x="1897" y="1489"/>
                </a:lnTo>
                <a:lnTo>
                  <a:pt x="2030" y="1489"/>
                </a:lnTo>
                <a:lnTo>
                  <a:pt x="2030" y="1593"/>
                </a:lnTo>
                <a:lnTo>
                  <a:pt x="1897" y="1593"/>
                </a:lnTo>
                <a:lnTo>
                  <a:pt x="1897" y="1828"/>
                </a:lnTo>
                <a:lnTo>
                  <a:pt x="2060" y="1828"/>
                </a:lnTo>
                <a:lnTo>
                  <a:pt x="2060" y="1936"/>
                </a:lnTo>
                <a:lnTo>
                  <a:pt x="1832" y="1936"/>
                </a:lnTo>
                <a:close/>
                <a:moveTo>
                  <a:pt x="2260" y="1954"/>
                </a:moveTo>
                <a:lnTo>
                  <a:pt x="2251" y="1954"/>
                </a:lnTo>
                <a:lnTo>
                  <a:pt x="2242" y="1952"/>
                </a:lnTo>
                <a:lnTo>
                  <a:pt x="2234" y="1950"/>
                </a:lnTo>
                <a:lnTo>
                  <a:pt x="2226" y="1948"/>
                </a:lnTo>
                <a:lnTo>
                  <a:pt x="2218" y="1944"/>
                </a:lnTo>
                <a:lnTo>
                  <a:pt x="2211" y="1938"/>
                </a:lnTo>
                <a:lnTo>
                  <a:pt x="2204" y="1932"/>
                </a:lnTo>
                <a:lnTo>
                  <a:pt x="2197" y="1926"/>
                </a:lnTo>
                <a:lnTo>
                  <a:pt x="2190" y="1920"/>
                </a:lnTo>
                <a:lnTo>
                  <a:pt x="2184" y="1912"/>
                </a:lnTo>
                <a:lnTo>
                  <a:pt x="2178" y="1902"/>
                </a:lnTo>
                <a:lnTo>
                  <a:pt x="2172" y="1892"/>
                </a:lnTo>
                <a:lnTo>
                  <a:pt x="2166" y="1882"/>
                </a:lnTo>
                <a:lnTo>
                  <a:pt x="2161" y="1872"/>
                </a:lnTo>
                <a:lnTo>
                  <a:pt x="2156" y="1860"/>
                </a:lnTo>
                <a:lnTo>
                  <a:pt x="2151" y="1846"/>
                </a:lnTo>
                <a:lnTo>
                  <a:pt x="2147" y="1834"/>
                </a:lnTo>
                <a:lnTo>
                  <a:pt x="2143" y="1820"/>
                </a:lnTo>
                <a:lnTo>
                  <a:pt x="2139" y="1804"/>
                </a:lnTo>
                <a:lnTo>
                  <a:pt x="2135" y="1788"/>
                </a:lnTo>
                <a:lnTo>
                  <a:pt x="2132" y="1772"/>
                </a:lnTo>
                <a:lnTo>
                  <a:pt x="2129" y="1756"/>
                </a:lnTo>
                <a:lnTo>
                  <a:pt x="2126" y="1738"/>
                </a:lnTo>
                <a:lnTo>
                  <a:pt x="2124" y="1720"/>
                </a:lnTo>
                <a:lnTo>
                  <a:pt x="2121" y="1701"/>
                </a:lnTo>
                <a:lnTo>
                  <a:pt x="2120" y="1681"/>
                </a:lnTo>
                <a:lnTo>
                  <a:pt x="2118" y="1661"/>
                </a:lnTo>
                <a:lnTo>
                  <a:pt x="2117" y="1641"/>
                </a:lnTo>
                <a:lnTo>
                  <a:pt x="2115" y="1597"/>
                </a:lnTo>
                <a:lnTo>
                  <a:pt x="2114" y="1575"/>
                </a:lnTo>
                <a:lnTo>
                  <a:pt x="2114" y="1551"/>
                </a:lnTo>
                <a:lnTo>
                  <a:pt x="2115" y="1505"/>
                </a:lnTo>
                <a:lnTo>
                  <a:pt x="2117" y="1461"/>
                </a:lnTo>
                <a:lnTo>
                  <a:pt x="2118" y="1441"/>
                </a:lnTo>
                <a:lnTo>
                  <a:pt x="2120" y="1421"/>
                </a:lnTo>
                <a:lnTo>
                  <a:pt x="2124" y="1383"/>
                </a:lnTo>
                <a:lnTo>
                  <a:pt x="2126" y="1363"/>
                </a:lnTo>
                <a:lnTo>
                  <a:pt x="2129" y="1347"/>
                </a:lnTo>
                <a:lnTo>
                  <a:pt x="2135" y="1313"/>
                </a:lnTo>
                <a:lnTo>
                  <a:pt x="2139" y="1297"/>
                </a:lnTo>
                <a:lnTo>
                  <a:pt x="2143" y="1283"/>
                </a:lnTo>
                <a:lnTo>
                  <a:pt x="2147" y="1269"/>
                </a:lnTo>
                <a:lnTo>
                  <a:pt x="2151" y="1255"/>
                </a:lnTo>
                <a:lnTo>
                  <a:pt x="2156" y="1243"/>
                </a:lnTo>
                <a:lnTo>
                  <a:pt x="2161" y="1231"/>
                </a:lnTo>
                <a:lnTo>
                  <a:pt x="2166" y="1220"/>
                </a:lnTo>
                <a:lnTo>
                  <a:pt x="2172" y="1210"/>
                </a:lnTo>
                <a:lnTo>
                  <a:pt x="2178" y="1200"/>
                </a:lnTo>
                <a:lnTo>
                  <a:pt x="2184" y="1192"/>
                </a:lnTo>
                <a:lnTo>
                  <a:pt x="2197" y="1176"/>
                </a:lnTo>
                <a:lnTo>
                  <a:pt x="2204" y="1170"/>
                </a:lnTo>
                <a:lnTo>
                  <a:pt x="2211" y="1164"/>
                </a:lnTo>
                <a:lnTo>
                  <a:pt x="2218" y="1160"/>
                </a:lnTo>
                <a:lnTo>
                  <a:pt x="2226" y="1156"/>
                </a:lnTo>
                <a:lnTo>
                  <a:pt x="2234" y="1152"/>
                </a:lnTo>
                <a:lnTo>
                  <a:pt x="2242" y="1150"/>
                </a:lnTo>
                <a:lnTo>
                  <a:pt x="2251" y="1148"/>
                </a:lnTo>
                <a:lnTo>
                  <a:pt x="2260" y="1148"/>
                </a:lnTo>
                <a:lnTo>
                  <a:pt x="2268" y="1148"/>
                </a:lnTo>
                <a:lnTo>
                  <a:pt x="2277" y="1150"/>
                </a:lnTo>
                <a:lnTo>
                  <a:pt x="2285" y="1152"/>
                </a:lnTo>
                <a:lnTo>
                  <a:pt x="2293" y="1156"/>
                </a:lnTo>
                <a:lnTo>
                  <a:pt x="2301" y="1160"/>
                </a:lnTo>
                <a:lnTo>
                  <a:pt x="2308" y="1164"/>
                </a:lnTo>
                <a:lnTo>
                  <a:pt x="2316" y="1170"/>
                </a:lnTo>
                <a:lnTo>
                  <a:pt x="2323" y="1176"/>
                </a:lnTo>
                <a:lnTo>
                  <a:pt x="2329" y="1184"/>
                </a:lnTo>
                <a:lnTo>
                  <a:pt x="2336" y="1192"/>
                </a:lnTo>
                <a:lnTo>
                  <a:pt x="2342" y="1200"/>
                </a:lnTo>
                <a:lnTo>
                  <a:pt x="2348" y="1210"/>
                </a:lnTo>
                <a:lnTo>
                  <a:pt x="2353" y="1220"/>
                </a:lnTo>
                <a:lnTo>
                  <a:pt x="2359" y="1229"/>
                </a:lnTo>
                <a:lnTo>
                  <a:pt x="2364" y="1241"/>
                </a:lnTo>
                <a:lnTo>
                  <a:pt x="2368" y="1255"/>
                </a:lnTo>
                <a:lnTo>
                  <a:pt x="2377" y="1283"/>
                </a:lnTo>
                <a:lnTo>
                  <a:pt x="2381" y="1297"/>
                </a:lnTo>
                <a:lnTo>
                  <a:pt x="2385" y="1313"/>
                </a:lnTo>
                <a:lnTo>
                  <a:pt x="2391" y="1345"/>
                </a:lnTo>
                <a:lnTo>
                  <a:pt x="2394" y="1363"/>
                </a:lnTo>
                <a:lnTo>
                  <a:pt x="2396" y="1381"/>
                </a:lnTo>
                <a:lnTo>
                  <a:pt x="2398" y="1401"/>
                </a:lnTo>
                <a:lnTo>
                  <a:pt x="2400" y="1421"/>
                </a:lnTo>
                <a:lnTo>
                  <a:pt x="2402" y="1441"/>
                </a:lnTo>
                <a:lnTo>
                  <a:pt x="2403" y="1461"/>
                </a:lnTo>
                <a:lnTo>
                  <a:pt x="2404" y="1483"/>
                </a:lnTo>
                <a:lnTo>
                  <a:pt x="2405" y="1505"/>
                </a:lnTo>
                <a:lnTo>
                  <a:pt x="2405" y="1527"/>
                </a:lnTo>
                <a:lnTo>
                  <a:pt x="2406" y="1551"/>
                </a:lnTo>
                <a:lnTo>
                  <a:pt x="2405" y="1597"/>
                </a:lnTo>
                <a:lnTo>
                  <a:pt x="2403" y="1641"/>
                </a:lnTo>
                <a:lnTo>
                  <a:pt x="2402" y="1663"/>
                </a:lnTo>
                <a:lnTo>
                  <a:pt x="2400" y="1683"/>
                </a:lnTo>
                <a:lnTo>
                  <a:pt x="2396" y="1720"/>
                </a:lnTo>
                <a:lnTo>
                  <a:pt x="2394" y="1738"/>
                </a:lnTo>
                <a:lnTo>
                  <a:pt x="2391" y="1756"/>
                </a:lnTo>
                <a:lnTo>
                  <a:pt x="2388" y="1772"/>
                </a:lnTo>
                <a:lnTo>
                  <a:pt x="2385" y="1790"/>
                </a:lnTo>
                <a:lnTo>
                  <a:pt x="2381" y="1804"/>
                </a:lnTo>
                <a:lnTo>
                  <a:pt x="2377" y="1820"/>
                </a:lnTo>
                <a:lnTo>
                  <a:pt x="2373" y="1834"/>
                </a:lnTo>
                <a:lnTo>
                  <a:pt x="2368" y="1846"/>
                </a:lnTo>
                <a:lnTo>
                  <a:pt x="2364" y="1860"/>
                </a:lnTo>
                <a:lnTo>
                  <a:pt x="2359" y="1872"/>
                </a:lnTo>
                <a:lnTo>
                  <a:pt x="2353" y="1882"/>
                </a:lnTo>
                <a:lnTo>
                  <a:pt x="2348" y="1894"/>
                </a:lnTo>
                <a:lnTo>
                  <a:pt x="2342" y="1902"/>
                </a:lnTo>
                <a:lnTo>
                  <a:pt x="2336" y="1912"/>
                </a:lnTo>
                <a:lnTo>
                  <a:pt x="2329" y="1920"/>
                </a:lnTo>
                <a:lnTo>
                  <a:pt x="2323" y="1926"/>
                </a:lnTo>
                <a:lnTo>
                  <a:pt x="2316" y="1934"/>
                </a:lnTo>
                <a:lnTo>
                  <a:pt x="2308" y="1938"/>
                </a:lnTo>
                <a:lnTo>
                  <a:pt x="2301" y="1944"/>
                </a:lnTo>
                <a:lnTo>
                  <a:pt x="2293" y="1948"/>
                </a:lnTo>
                <a:lnTo>
                  <a:pt x="2285" y="1950"/>
                </a:lnTo>
                <a:lnTo>
                  <a:pt x="2277" y="1952"/>
                </a:lnTo>
                <a:lnTo>
                  <a:pt x="2268" y="1954"/>
                </a:lnTo>
                <a:lnTo>
                  <a:pt x="2260" y="1954"/>
                </a:lnTo>
                <a:close/>
                <a:moveTo>
                  <a:pt x="2260" y="1257"/>
                </a:moveTo>
                <a:lnTo>
                  <a:pt x="2251" y="1257"/>
                </a:lnTo>
                <a:lnTo>
                  <a:pt x="2246" y="1259"/>
                </a:lnTo>
                <a:lnTo>
                  <a:pt x="2242" y="1259"/>
                </a:lnTo>
                <a:lnTo>
                  <a:pt x="2234" y="1265"/>
                </a:lnTo>
                <a:lnTo>
                  <a:pt x="2227" y="1271"/>
                </a:lnTo>
                <a:lnTo>
                  <a:pt x="2223" y="1275"/>
                </a:lnTo>
                <a:lnTo>
                  <a:pt x="2220" y="1281"/>
                </a:lnTo>
                <a:lnTo>
                  <a:pt x="2216" y="1287"/>
                </a:lnTo>
                <a:lnTo>
                  <a:pt x="2213" y="1293"/>
                </a:lnTo>
                <a:lnTo>
                  <a:pt x="2210" y="1299"/>
                </a:lnTo>
                <a:lnTo>
                  <a:pt x="2207" y="1307"/>
                </a:lnTo>
                <a:lnTo>
                  <a:pt x="2201" y="1323"/>
                </a:lnTo>
                <a:lnTo>
                  <a:pt x="2199" y="1331"/>
                </a:lnTo>
                <a:lnTo>
                  <a:pt x="2196" y="1341"/>
                </a:lnTo>
                <a:lnTo>
                  <a:pt x="2192" y="1363"/>
                </a:lnTo>
                <a:lnTo>
                  <a:pt x="2188" y="1387"/>
                </a:lnTo>
                <a:lnTo>
                  <a:pt x="2187" y="1399"/>
                </a:lnTo>
                <a:lnTo>
                  <a:pt x="2185" y="1413"/>
                </a:lnTo>
                <a:lnTo>
                  <a:pt x="2183" y="1443"/>
                </a:lnTo>
                <a:lnTo>
                  <a:pt x="2181" y="1477"/>
                </a:lnTo>
                <a:lnTo>
                  <a:pt x="2180" y="1513"/>
                </a:lnTo>
                <a:lnTo>
                  <a:pt x="2180" y="1551"/>
                </a:lnTo>
                <a:lnTo>
                  <a:pt x="2180" y="1591"/>
                </a:lnTo>
                <a:lnTo>
                  <a:pt x="2181" y="1627"/>
                </a:lnTo>
                <a:lnTo>
                  <a:pt x="2183" y="1659"/>
                </a:lnTo>
                <a:lnTo>
                  <a:pt x="2185" y="1689"/>
                </a:lnTo>
                <a:lnTo>
                  <a:pt x="2188" y="1714"/>
                </a:lnTo>
                <a:lnTo>
                  <a:pt x="2192" y="1738"/>
                </a:lnTo>
                <a:lnTo>
                  <a:pt x="2196" y="1760"/>
                </a:lnTo>
                <a:lnTo>
                  <a:pt x="2201" y="1780"/>
                </a:lnTo>
                <a:lnTo>
                  <a:pt x="2207" y="1796"/>
                </a:lnTo>
                <a:lnTo>
                  <a:pt x="2213" y="1810"/>
                </a:lnTo>
                <a:lnTo>
                  <a:pt x="2220" y="1820"/>
                </a:lnTo>
                <a:lnTo>
                  <a:pt x="2227" y="1830"/>
                </a:lnTo>
                <a:lnTo>
                  <a:pt x="2234" y="1836"/>
                </a:lnTo>
                <a:lnTo>
                  <a:pt x="2242" y="1842"/>
                </a:lnTo>
                <a:lnTo>
                  <a:pt x="2251" y="1844"/>
                </a:lnTo>
                <a:lnTo>
                  <a:pt x="2260" y="1846"/>
                </a:lnTo>
                <a:lnTo>
                  <a:pt x="2269" y="1844"/>
                </a:lnTo>
                <a:lnTo>
                  <a:pt x="2273" y="1844"/>
                </a:lnTo>
                <a:lnTo>
                  <a:pt x="2277" y="1842"/>
                </a:lnTo>
                <a:lnTo>
                  <a:pt x="2285" y="1836"/>
                </a:lnTo>
                <a:lnTo>
                  <a:pt x="2293" y="1830"/>
                </a:lnTo>
                <a:lnTo>
                  <a:pt x="2296" y="1826"/>
                </a:lnTo>
                <a:lnTo>
                  <a:pt x="2300" y="1820"/>
                </a:lnTo>
                <a:lnTo>
                  <a:pt x="2306" y="1808"/>
                </a:lnTo>
                <a:lnTo>
                  <a:pt x="2309" y="1802"/>
                </a:lnTo>
                <a:lnTo>
                  <a:pt x="2312" y="1796"/>
                </a:lnTo>
                <a:lnTo>
                  <a:pt x="2318" y="1778"/>
                </a:lnTo>
                <a:lnTo>
                  <a:pt x="2320" y="1770"/>
                </a:lnTo>
                <a:lnTo>
                  <a:pt x="2323" y="1760"/>
                </a:lnTo>
                <a:lnTo>
                  <a:pt x="2327" y="1738"/>
                </a:lnTo>
                <a:lnTo>
                  <a:pt x="2331" y="1714"/>
                </a:lnTo>
                <a:lnTo>
                  <a:pt x="2332" y="1703"/>
                </a:lnTo>
                <a:lnTo>
                  <a:pt x="2334" y="1689"/>
                </a:lnTo>
                <a:lnTo>
                  <a:pt x="2336" y="1659"/>
                </a:lnTo>
                <a:lnTo>
                  <a:pt x="2338" y="1625"/>
                </a:lnTo>
                <a:lnTo>
                  <a:pt x="2339" y="1591"/>
                </a:lnTo>
                <a:lnTo>
                  <a:pt x="2340" y="1551"/>
                </a:lnTo>
                <a:lnTo>
                  <a:pt x="2339" y="1513"/>
                </a:lnTo>
                <a:lnTo>
                  <a:pt x="2338" y="1477"/>
                </a:lnTo>
                <a:lnTo>
                  <a:pt x="2336" y="1443"/>
                </a:lnTo>
                <a:lnTo>
                  <a:pt x="2334" y="1415"/>
                </a:lnTo>
                <a:lnTo>
                  <a:pt x="2331" y="1387"/>
                </a:lnTo>
                <a:lnTo>
                  <a:pt x="2327" y="1363"/>
                </a:lnTo>
                <a:lnTo>
                  <a:pt x="2323" y="1341"/>
                </a:lnTo>
                <a:lnTo>
                  <a:pt x="2318" y="1323"/>
                </a:lnTo>
                <a:lnTo>
                  <a:pt x="2312" y="1307"/>
                </a:lnTo>
                <a:lnTo>
                  <a:pt x="2306" y="1293"/>
                </a:lnTo>
                <a:lnTo>
                  <a:pt x="2300" y="1281"/>
                </a:lnTo>
                <a:lnTo>
                  <a:pt x="2293" y="1271"/>
                </a:lnTo>
                <a:lnTo>
                  <a:pt x="2285" y="1265"/>
                </a:lnTo>
                <a:lnTo>
                  <a:pt x="2277" y="1259"/>
                </a:lnTo>
                <a:lnTo>
                  <a:pt x="2273" y="1259"/>
                </a:lnTo>
                <a:lnTo>
                  <a:pt x="2269" y="1257"/>
                </a:lnTo>
                <a:lnTo>
                  <a:pt x="2260" y="1257"/>
                </a:lnTo>
                <a:close/>
                <a:moveTo>
                  <a:pt x="2485" y="1936"/>
                </a:moveTo>
                <a:lnTo>
                  <a:pt x="2485" y="1166"/>
                </a:lnTo>
                <a:lnTo>
                  <a:pt x="2549" y="1166"/>
                </a:lnTo>
                <a:lnTo>
                  <a:pt x="2549" y="1828"/>
                </a:lnTo>
                <a:lnTo>
                  <a:pt x="2709" y="1828"/>
                </a:lnTo>
                <a:lnTo>
                  <a:pt x="2709" y="1936"/>
                </a:lnTo>
                <a:lnTo>
                  <a:pt x="2485" y="1936"/>
                </a:lnTo>
                <a:close/>
                <a:moveTo>
                  <a:pt x="2769" y="1936"/>
                </a:moveTo>
                <a:lnTo>
                  <a:pt x="2769" y="1166"/>
                </a:lnTo>
                <a:lnTo>
                  <a:pt x="2835" y="1166"/>
                </a:lnTo>
                <a:lnTo>
                  <a:pt x="2835" y="1828"/>
                </a:lnTo>
                <a:lnTo>
                  <a:pt x="2994" y="1828"/>
                </a:lnTo>
                <a:lnTo>
                  <a:pt x="2994" y="1936"/>
                </a:lnTo>
                <a:lnTo>
                  <a:pt x="2769" y="1936"/>
                </a:lnTo>
                <a:close/>
                <a:moveTo>
                  <a:pt x="3055" y="1166"/>
                </a:moveTo>
                <a:lnTo>
                  <a:pt x="3120" y="1166"/>
                </a:lnTo>
                <a:lnTo>
                  <a:pt x="3120" y="1936"/>
                </a:lnTo>
                <a:lnTo>
                  <a:pt x="3055" y="1936"/>
                </a:lnTo>
                <a:lnTo>
                  <a:pt x="3055" y="1166"/>
                </a:lnTo>
                <a:close/>
                <a:moveTo>
                  <a:pt x="3337" y="1954"/>
                </a:moveTo>
                <a:lnTo>
                  <a:pt x="3321" y="1954"/>
                </a:lnTo>
                <a:lnTo>
                  <a:pt x="3305" y="1950"/>
                </a:lnTo>
                <a:lnTo>
                  <a:pt x="3291" y="1944"/>
                </a:lnTo>
                <a:lnTo>
                  <a:pt x="3284" y="1940"/>
                </a:lnTo>
                <a:lnTo>
                  <a:pt x="3278" y="1936"/>
                </a:lnTo>
                <a:lnTo>
                  <a:pt x="3266" y="1928"/>
                </a:lnTo>
                <a:lnTo>
                  <a:pt x="3260" y="1922"/>
                </a:lnTo>
                <a:lnTo>
                  <a:pt x="3255" y="1916"/>
                </a:lnTo>
                <a:lnTo>
                  <a:pt x="3245" y="1902"/>
                </a:lnTo>
                <a:lnTo>
                  <a:pt x="3241" y="1896"/>
                </a:lnTo>
                <a:lnTo>
                  <a:pt x="3236" y="1888"/>
                </a:lnTo>
                <a:lnTo>
                  <a:pt x="3232" y="1880"/>
                </a:lnTo>
                <a:lnTo>
                  <a:pt x="3229" y="1872"/>
                </a:lnTo>
                <a:lnTo>
                  <a:pt x="3225" y="1864"/>
                </a:lnTo>
                <a:lnTo>
                  <a:pt x="3222" y="1854"/>
                </a:lnTo>
                <a:lnTo>
                  <a:pt x="3216" y="1834"/>
                </a:lnTo>
                <a:lnTo>
                  <a:pt x="3211" y="1814"/>
                </a:lnTo>
                <a:lnTo>
                  <a:pt x="3210" y="1804"/>
                </a:lnTo>
                <a:lnTo>
                  <a:pt x="3208" y="1792"/>
                </a:lnTo>
                <a:lnTo>
                  <a:pt x="3205" y="1770"/>
                </a:lnTo>
                <a:lnTo>
                  <a:pt x="3203" y="1746"/>
                </a:lnTo>
                <a:lnTo>
                  <a:pt x="3203" y="1732"/>
                </a:lnTo>
                <a:lnTo>
                  <a:pt x="3203" y="1720"/>
                </a:lnTo>
                <a:lnTo>
                  <a:pt x="3265" y="1693"/>
                </a:lnTo>
                <a:lnTo>
                  <a:pt x="3266" y="1714"/>
                </a:lnTo>
                <a:lnTo>
                  <a:pt x="3267" y="1734"/>
                </a:lnTo>
                <a:lnTo>
                  <a:pt x="3269" y="1750"/>
                </a:lnTo>
                <a:lnTo>
                  <a:pt x="3271" y="1766"/>
                </a:lnTo>
                <a:lnTo>
                  <a:pt x="3273" y="1774"/>
                </a:lnTo>
                <a:lnTo>
                  <a:pt x="3274" y="1782"/>
                </a:lnTo>
                <a:lnTo>
                  <a:pt x="3278" y="1794"/>
                </a:lnTo>
                <a:lnTo>
                  <a:pt x="3282" y="1804"/>
                </a:lnTo>
                <a:lnTo>
                  <a:pt x="3286" y="1814"/>
                </a:lnTo>
                <a:lnTo>
                  <a:pt x="3291" y="1824"/>
                </a:lnTo>
                <a:lnTo>
                  <a:pt x="3297" y="1830"/>
                </a:lnTo>
                <a:lnTo>
                  <a:pt x="3303" y="1836"/>
                </a:lnTo>
                <a:lnTo>
                  <a:pt x="3310" y="1840"/>
                </a:lnTo>
                <a:lnTo>
                  <a:pt x="3317" y="1844"/>
                </a:lnTo>
                <a:lnTo>
                  <a:pt x="3324" y="1846"/>
                </a:lnTo>
                <a:lnTo>
                  <a:pt x="3332" y="1848"/>
                </a:lnTo>
                <a:lnTo>
                  <a:pt x="3341" y="1848"/>
                </a:lnTo>
                <a:lnTo>
                  <a:pt x="3348" y="1848"/>
                </a:lnTo>
                <a:lnTo>
                  <a:pt x="3355" y="1846"/>
                </a:lnTo>
                <a:lnTo>
                  <a:pt x="3362" y="1844"/>
                </a:lnTo>
                <a:lnTo>
                  <a:pt x="3368" y="1842"/>
                </a:lnTo>
                <a:lnTo>
                  <a:pt x="3374" y="1838"/>
                </a:lnTo>
                <a:lnTo>
                  <a:pt x="3380" y="1832"/>
                </a:lnTo>
                <a:lnTo>
                  <a:pt x="3385" y="1826"/>
                </a:lnTo>
                <a:lnTo>
                  <a:pt x="3390" y="1820"/>
                </a:lnTo>
                <a:lnTo>
                  <a:pt x="3394" y="1812"/>
                </a:lnTo>
                <a:lnTo>
                  <a:pt x="3398" y="1804"/>
                </a:lnTo>
                <a:lnTo>
                  <a:pt x="3401" y="1796"/>
                </a:lnTo>
                <a:lnTo>
                  <a:pt x="3404" y="1786"/>
                </a:lnTo>
                <a:lnTo>
                  <a:pt x="3406" y="1774"/>
                </a:lnTo>
                <a:lnTo>
                  <a:pt x="3407" y="1770"/>
                </a:lnTo>
                <a:lnTo>
                  <a:pt x="3408" y="1764"/>
                </a:lnTo>
                <a:lnTo>
                  <a:pt x="3409" y="1752"/>
                </a:lnTo>
                <a:lnTo>
                  <a:pt x="3409" y="1738"/>
                </a:lnTo>
                <a:lnTo>
                  <a:pt x="3409" y="1728"/>
                </a:lnTo>
                <a:lnTo>
                  <a:pt x="3408" y="1718"/>
                </a:lnTo>
                <a:lnTo>
                  <a:pt x="3407" y="1711"/>
                </a:lnTo>
                <a:lnTo>
                  <a:pt x="3406" y="1701"/>
                </a:lnTo>
                <a:lnTo>
                  <a:pt x="3404" y="1693"/>
                </a:lnTo>
                <a:lnTo>
                  <a:pt x="3402" y="1685"/>
                </a:lnTo>
                <a:lnTo>
                  <a:pt x="3400" y="1677"/>
                </a:lnTo>
                <a:lnTo>
                  <a:pt x="3396" y="1669"/>
                </a:lnTo>
                <a:lnTo>
                  <a:pt x="3389" y="1653"/>
                </a:lnTo>
                <a:lnTo>
                  <a:pt x="3385" y="1645"/>
                </a:lnTo>
                <a:lnTo>
                  <a:pt x="3380" y="1639"/>
                </a:lnTo>
                <a:lnTo>
                  <a:pt x="3369" y="1625"/>
                </a:lnTo>
                <a:lnTo>
                  <a:pt x="3356" y="1613"/>
                </a:lnTo>
                <a:lnTo>
                  <a:pt x="3292" y="1555"/>
                </a:lnTo>
                <a:lnTo>
                  <a:pt x="3282" y="1547"/>
                </a:lnTo>
                <a:lnTo>
                  <a:pt x="3273" y="1537"/>
                </a:lnTo>
                <a:lnTo>
                  <a:pt x="3257" y="1517"/>
                </a:lnTo>
                <a:lnTo>
                  <a:pt x="3243" y="1497"/>
                </a:lnTo>
                <a:lnTo>
                  <a:pt x="3237" y="1485"/>
                </a:lnTo>
                <a:lnTo>
                  <a:pt x="3232" y="1473"/>
                </a:lnTo>
                <a:lnTo>
                  <a:pt x="3227" y="1461"/>
                </a:lnTo>
                <a:lnTo>
                  <a:pt x="3223" y="1447"/>
                </a:lnTo>
                <a:lnTo>
                  <a:pt x="3220" y="1433"/>
                </a:lnTo>
                <a:lnTo>
                  <a:pt x="3217" y="1417"/>
                </a:lnTo>
                <a:lnTo>
                  <a:pt x="3215" y="1401"/>
                </a:lnTo>
                <a:lnTo>
                  <a:pt x="3214" y="1393"/>
                </a:lnTo>
                <a:lnTo>
                  <a:pt x="3213" y="1385"/>
                </a:lnTo>
                <a:lnTo>
                  <a:pt x="3212" y="1367"/>
                </a:lnTo>
                <a:lnTo>
                  <a:pt x="3212" y="1347"/>
                </a:lnTo>
                <a:lnTo>
                  <a:pt x="3212" y="1335"/>
                </a:lnTo>
                <a:lnTo>
                  <a:pt x="3213" y="1323"/>
                </a:lnTo>
                <a:lnTo>
                  <a:pt x="3214" y="1311"/>
                </a:lnTo>
                <a:lnTo>
                  <a:pt x="3215" y="1299"/>
                </a:lnTo>
                <a:lnTo>
                  <a:pt x="3216" y="1289"/>
                </a:lnTo>
                <a:lnTo>
                  <a:pt x="3218" y="1279"/>
                </a:lnTo>
                <a:lnTo>
                  <a:pt x="3222" y="1259"/>
                </a:lnTo>
                <a:lnTo>
                  <a:pt x="3225" y="1249"/>
                </a:lnTo>
                <a:lnTo>
                  <a:pt x="3228" y="1241"/>
                </a:lnTo>
                <a:lnTo>
                  <a:pt x="3234" y="1225"/>
                </a:lnTo>
                <a:lnTo>
                  <a:pt x="3241" y="1210"/>
                </a:lnTo>
                <a:lnTo>
                  <a:pt x="3245" y="1204"/>
                </a:lnTo>
                <a:lnTo>
                  <a:pt x="3250" y="1198"/>
                </a:lnTo>
                <a:lnTo>
                  <a:pt x="3259" y="1186"/>
                </a:lnTo>
                <a:lnTo>
                  <a:pt x="3269" y="1176"/>
                </a:lnTo>
                <a:lnTo>
                  <a:pt x="3279" y="1166"/>
                </a:lnTo>
                <a:lnTo>
                  <a:pt x="3290" y="1160"/>
                </a:lnTo>
                <a:lnTo>
                  <a:pt x="3302" y="1154"/>
                </a:lnTo>
                <a:lnTo>
                  <a:pt x="3314" y="1150"/>
                </a:lnTo>
                <a:lnTo>
                  <a:pt x="3327" y="1148"/>
                </a:lnTo>
                <a:lnTo>
                  <a:pt x="3340" y="1148"/>
                </a:lnTo>
                <a:lnTo>
                  <a:pt x="3355" y="1150"/>
                </a:lnTo>
                <a:lnTo>
                  <a:pt x="3370" y="1152"/>
                </a:lnTo>
                <a:lnTo>
                  <a:pt x="3383" y="1158"/>
                </a:lnTo>
                <a:lnTo>
                  <a:pt x="3389" y="1162"/>
                </a:lnTo>
                <a:lnTo>
                  <a:pt x="3395" y="1166"/>
                </a:lnTo>
                <a:lnTo>
                  <a:pt x="3407" y="1174"/>
                </a:lnTo>
                <a:lnTo>
                  <a:pt x="3417" y="1186"/>
                </a:lnTo>
                <a:lnTo>
                  <a:pt x="3426" y="1198"/>
                </a:lnTo>
                <a:lnTo>
                  <a:pt x="3434" y="1212"/>
                </a:lnTo>
                <a:lnTo>
                  <a:pt x="3438" y="1218"/>
                </a:lnTo>
                <a:lnTo>
                  <a:pt x="3441" y="1225"/>
                </a:lnTo>
                <a:lnTo>
                  <a:pt x="3444" y="1233"/>
                </a:lnTo>
                <a:lnTo>
                  <a:pt x="3447" y="1241"/>
                </a:lnTo>
                <a:lnTo>
                  <a:pt x="3452" y="1259"/>
                </a:lnTo>
                <a:lnTo>
                  <a:pt x="3457" y="1275"/>
                </a:lnTo>
                <a:lnTo>
                  <a:pt x="3460" y="1293"/>
                </a:lnTo>
                <a:lnTo>
                  <a:pt x="3462" y="1313"/>
                </a:lnTo>
                <a:lnTo>
                  <a:pt x="3464" y="1331"/>
                </a:lnTo>
                <a:lnTo>
                  <a:pt x="3464" y="1349"/>
                </a:lnTo>
                <a:lnTo>
                  <a:pt x="3402" y="1375"/>
                </a:lnTo>
                <a:lnTo>
                  <a:pt x="3402" y="1359"/>
                </a:lnTo>
                <a:lnTo>
                  <a:pt x="3400" y="1345"/>
                </a:lnTo>
                <a:lnTo>
                  <a:pt x="3399" y="1331"/>
                </a:lnTo>
                <a:lnTo>
                  <a:pt x="3397" y="1319"/>
                </a:lnTo>
                <a:lnTo>
                  <a:pt x="3394" y="1309"/>
                </a:lnTo>
                <a:lnTo>
                  <a:pt x="3391" y="1299"/>
                </a:lnTo>
                <a:lnTo>
                  <a:pt x="3388" y="1289"/>
                </a:lnTo>
                <a:lnTo>
                  <a:pt x="3384" y="1281"/>
                </a:lnTo>
                <a:lnTo>
                  <a:pt x="3380" y="1275"/>
                </a:lnTo>
                <a:lnTo>
                  <a:pt x="3375" y="1269"/>
                </a:lnTo>
                <a:lnTo>
                  <a:pt x="3370" y="1265"/>
                </a:lnTo>
                <a:lnTo>
                  <a:pt x="3364" y="1261"/>
                </a:lnTo>
                <a:lnTo>
                  <a:pt x="3358" y="1257"/>
                </a:lnTo>
                <a:lnTo>
                  <a:pt x="3352" y="1255"/>
                </a:lnTo>
                <a:lnTo>
                  <a:pt x="3345" y="1255"/>
                </a:lnTo>
                <a:lnTo>
                  <a:pt x="3337" y="1253"/>
                </a:lnTo>
                <a:lnTo>
                  <a:pt x="3325" y="1255"/>
                </a:lnTo>
                <a:lnTo>
                  <a:pt x="3313" y="1259"/>
                </a:lnTo>
                <a:lnTo>
                  <a:pt x="3308" y="1263"/>
                </a:lnTo>
                <a:lnTo>
                  <a:pt x="3303" y="1267"/>
                </a:lnTo>
                <a:lnTo>
                  <a:pt x="3298" y="1271"/>
                </a:lnTo>
                <a:lnTo>
                  <a:pt x="3294" y="1275"/>
                </a:lnTo>
                <a:lnTo>
                  <a:pt x="3290" y="1281"/>
                </a:lnTo>
                <a:lnTo>
                  <a:pt x="3287" y="1287"/>
                </a:lnTo>
                <a:lnTo>
                  <a:pt x="3284" y="1295"/>
                </a:lnTo>
                <a:lnTo>
                  <a:pt x="3281" y="1303"/>
                </a:lnTo>
                <a:lnTo>
                  <a:pt x="3279" y="1311"/>
                </a:lnTo>
                <a:lnTo>
                  <a:pt x="3278" y="1321"/>
                </a:lnTo>
                <a:lnTo>
                  <a:pt x="3277" y="1331"/>
                </a:lnTo>
                <a:lnTo>
                  <a:pt x="3276" y="1341"/>
                </a:lnTo>
                <a:lnTo>
                  <a:pt x="3277" y="1351"/>
                </a:lnTo>
                <a:lnTo>
                  <a:pt x="3277" y="1361"/>
                </a:lnTo>
                <a:lnTo>
                  <a:pt x="3278" y="1371"/>
                </a:lnTo>
                <a:lnTo>
                  <a:pt x="3279" y="1379"/>
                </a:lnTo>
                <a:lnTo>
                  <a:pt x="3281" y="1387"/>
                </a:lnTo>
                <a:lnTo>
                  <a:pt x="3283" y="1395"/>
                </a:lnTo>
                <a:lnTo>
                  <a:pt x="3286" y="1403"/>
                </a:lnTo>
                <a:lnTo>
                  <a:pt x="3288" y="1409"/>
                </a:lnTo>
                <a:lnTo>
                  <a:pt x="3292" y="1415"/>
                </a:lnTo>
                <a:lnTo>
                  <a:pt x="3295" y="1421"/>
                </a:lnTo>
                <a:lnTo>
                  <a:pt x="3304" y="1433"/>
                </a:lnTo>
                <a:lnTo>
                  <a:pt x="3314" y="1445"/>
                </a:lnTo>
                <a:lnTo>
                  <a:pt x="3326" y="1457"/>
                </a:lnTo>
                <a:lnTo>
                  <a:pt x="3388" y="1511"/>
                </a:lnTo>
                <a:lnTo>
                  <a:pt x="3398" y="1521"/>
                </a:lnTo>
                <a:lnTo>
                  <a:pt x="3408" y="1531"/>
                </a:lnTo>
                <a:lnTo>
                  <a:pt x="3418" y="1541"/>
                </a:lnTo>
                <a:lnTo>
                  <a:pt x="3426" y="1553"/>
                </a:lnTo>
                <a:lnTo>
                  <a:pt x="3434" y="1565"/>
                </a:lnTo>
                <a:lnTo>
                  <a:pt x="3441" y="1575"/>
                </a:lnTo>
                <a:lnTo>
                  <a:pt x="3447" y="1589"/>
                </a:lnTo>
                <a:lnTo>
                  <a:pt x="3453" y="1601"/>
                </a:lnTo>
                <a:lnTo>
                  <a:pt x="3458" y="1615"/>
                </a:lnTo>
                <a:lnTo>
                  <a:pt x="3462" y="1629"/>
                </a:lnTo>
                <a:lnTo>
                  <a:pt x="3466" y="1643"/>
                </a:lnTo>
                <a:lnTo>
                  <a:pt x="3469" y="1659"/>
                </a:lnTo>
                <a:lnTo>
                  <a:pt x="3471" y="1675"/>
                </a:lnTo>
                <a:lnTo>
                  <a:pt x="3472" y="1685"/>
                </a:lnTo>
                <a:lnTo>
                  <a:pt x="3472" y="1693"/>
                </a:lnTo>
                <a:lnTo>
                  <a:pt x="3473" y="1711"/>
                </a:lnTo>
                <a:lnTo>
                  <a:pt x="3474" y="1730"/>
                </a:lnTo>
                <a:lnTo>
                  <a:pt x="3473" y="1756"/>
                </a:lnTo>
                <a:lnTo>
                  <a:pt x="3471" y="1780"/>
                </a:lnTo>
                <a:lnTo>
                  <a:pt x="3470" y="1792"/>
                </a:lnTo>
                <a:lnTo>
                  <a:pt x="3468" y="1802"/>
                </a:lnTo>
                <a:lnTo>
                  <a:pt x="3466" y="1814"/>
                </a:lnTo>
                <a:lnTo>
                  <a:pt x="3464" y="1824"/>
                </a:lnTo>
                <a:lnTo>
                  <a:pt x="3461" y="1834"/>
                </a:lnTo>
                <a:lnTo>
                  <a:pt x="3459" y="1844"/>
                </a:lnTo>
                <a:lnTo>
                  <a:pt x="3452" y="1862"/>
                </a:lnTo>
                <a:lnTo>
                  <a:pt x="3449" y="1870"/>
                </a:lnTo>
                <a:lnTo>
                  <a:pt x="3445" y="1880"/>
                </a:lnTo>
                <a:lnTo>
                  <a:pt x="3437" y="1894"/>
                </a:lnTo>
                <a:lnTo>
                  <a:pt x="3432" y="1902"/>
                </a:lnTo>
                <a:lnTo>
                  <a:pt x="3427" y="1908"/>
                </a:lnTo>
                <a:lnTo>
                  <a:pt x="3422" y="1914"/>
                </a:lnTo>
                <a:lnTo>
                  <a:pt x="3417" y="1920"/>
                </a:lnTo>
                <a:lnTo>
                  <a:pt x="3406" y="1930"/>
                </a:lnTo>
                <a:lnTo>
                  <a:pt x="3394" y="1938"/>
                </a:lnTo>
                <a:lnTo>
                  <a:pt x="3381" y="1946"/>
                </a:lnTo>
                <a:lnTo>
                  <a:pt x="3367" y="1950"/>
                </a:lnTo>
                <a:lnTo>
                  <a:pt x="3360" y="1952"/>
                </a:lnTo>
                <a:lnTo>
                  <a:pt x="3353" y="1952"/>
                </a:lnTo>
                <a:lnTo>
                  <a:pt x="3337" y="1954"/>
                </a:lnTo>
                <a:close/>
                <a:moveTo>
                  <a:pt x="3582" y="1882"/>
                </a:moveTo>
                <a:lnTo>
                  <a:pt x="3574" y="1866"/>
                </a:lnTo>
                <a:lnTo>
                  <a:pt x="3567" y="1848"/>
                </a:lnTo>
                <a:lnTo>
                  <a:pt x="3562" y="1828"/>
                </a:lnTo>
                <a:lnTo>
                  <a:pt x="3559" y="1816"/>
                </a:lnTo>
                <a:lnTo>
                  <a:pt x="3557" y="1806"/>
                </a:lnTo>
                <a:lnTo>
                  <a:pt x="3554" y="1782"/>
                </a:lnTo>
                <a:lnTo>
                  <a:pt x="3551" y="1756"/>
                </a:lnTo>
                <a:lnTo>
                  <a:pt x="3550" y="1742"/>
                </a:lnTo>
                <a:lnTo>
                  <a:pt x="3550" y="1726"/>
                </a:lnTo>
                <a:lnTo>
                  <a:pt x="3549" y="1697"/>
                </a:lnTo>
                <a:lnTo>
                  <a:pt x="3549" y="1166"/>
                </a:lnTo>
                <a:lnTo>
                  <a:pt x="3615" y="1166"/>
                </a:lnTo>
                <a:lnTo>
                  <a:pt x="3615" y="1691"/>
                </a:lnTo>
                <a:lnTo>
                  <a:pt x="3615" y="1711"/>
                </a:lnTo>
                <a:lnTo>
                  <a:pt x="3616" y="1728"/>
                </a:lnTo>
                <a:lnTo>
                  <a:pt x="3617" y="1744"/>
                </a:lnTo>
                <a:lnTo>
                  <a:pt x="3618" y="1758"/>
                </a:lnTo>
                <a:lnTo>
                  <a:pt x="3620" y="1772"/>
                </a:lnTo>
                <a:lnTo>
                  <a:pt x="3623" y="1784"/>
                </a:lnTo>
                <a:lnTo>
                  <a:pt x="3625" y="1796"/>
                </a:lnTo>
                <a:lnTo>
                  <a:pt x="3629" y="1804"/>
                </a:lnTo>
                <a:lnTo>
                  <a:pt x="3633" y="1814"/>
                </a:lnTo>
                <a:lnTo>
                  <a:pt x="3637" y="1822"/>
                </a:lnTo>
                <a:lnTo>
                  <a:pt x="3643" y="1830"/>
                </a:lnTo>
                <a:lnTo>
                  <a:pt x="3649" y="1836"/>
                </a:lnTo>
                <a:lnTo>
                  <a:pt x="3652" y="1838"/>
                </a:lnTo>
                <a:lnTo>
                  <a:pt x="3655" y="1840"/>
                </a:lnTo>
                <a:lnTo>
                  <a:pt x="3662" y="1844"/>
                </a:lnTo>
                <a:lnTo>
                  <a:pt x="3670" y="1846"/>
                </a:lnTo>
                <a:lnTo>
                  <a:pt x="3678" y="1846"/>
                </a:lnTo>
                <a:lnTo>
                  <a:pt x="3686" y="1846"/>
                </a:lnTo>
                <a:lnTo>
                  <a:pt x="3694" y="1844"/>
                </a:lnTo>
                <a:lnTo>
                  <a:pt x="3701" y="1840"/>
                </a:lnTo>
                <a:lnTo>
                  <a:pt x="3708" y="1836"/>
                </a:lnTo>
                <a:lnTo>
                  <a:pt x="3713" y="1830"/>
                </a:lnTo>
                <a:lnTo>
                  <a:pt x="3719" y="1822"/>
                </a:lnTo>
                <a:lnTo>
                  <a:pt x="3723" y="1814"/>
                </a:lnTo>
                <a:lnTo>
                  <a:pt x="3728" y="1804"/>
                </a:lnTo>
                <a:lnTo>
                  <a:pt x="3731" y="1796"/>
                </a:lnTo>
                <a:lnTo>
                  <a:pt x="3734" y="1784"/>
                </a:lnTo>
                <a:lnTo>
                  <a:pt x="3736" y="1772"/>
                </a:lnTo>
                <a:lnTo>
                  <a:pt x="3738" y="1758"/>
                </a:lnTo>
                <a:lnTo>
                  <a:pt x="3740" y="1744"/>
                </a:lnTo>
                <a:lnTo>
                  <a:pt x="3741" y="1728"/>
                </a:lnTo>
                <a:lnTo>
                  <a:pt x="3741" y="1711"/>
                </a:lnTo>
                <a:lnTo>
                  <a:pt x="3741" y="1691"/>
                </a:lnTo>
                <a:lnTo>
                  <a:pt x="3741" y="1166"/>
                </a:lnTo>
                <a:lnTo>
                  <a:pt x="3807" y="1166"/>
                </a:lnTo>
                <a:lnTo>
                  <a:pt x="3807" y="1697"/>
                </a:lnTo>
                <a:lnTo>
                  <a:pt x="3806" y="1726"/>
                </a:lnTo>
                <a:lnTo>
                  <a:pt x="3805" y="1742"/>
                </a:lnTo>
                <a:lnTo>
                  <a:pt x="3805" y="1756"/>
                </a:lnTo>
                <a:lnTo>
                  <a:pt x="3802" y="1782"/>
                </a:lnTo>
                <a:lnTo>
                  <a:pt x="3798" y="1806"/>
                </a:lnTo>
                <a:lnTo>
                  <a:pt x="3796" y="1816"/>
                </a:lnTo>
                <a:lnTo>
                  <a:pt x="3794" y="1828"/>
                </a:lnTo>
                <a:lnTo>
                  <a:pt x="3788" y="1848"/>
                </a:lnTo>
                <a:lnTo>
                  <a:pt x="3785" y="1856"/>
                </a:lnTo>
                <a:lnTo>
                  <a:pt x="3782" y="1866"/>
                </a:lnTo>
                <a:lnTo>
                  <a:pt x="3779" y="1874"/>
                </a:lnTo>
                <a:lnTo>
                  <a:pt x="3775" y="1882"/>
                </a:lnTo>
                <a:lnTo>
                  <a:pt x="3771" y="1890"/>
                </a:lnTo>
                <a:lnTo>
                  <a:pt x="3766" y="1898"/>
                </a:lnTo>
                <a:lnTo>
                  <a:pt x="3756" y="1914"/>
                </a:lnTo>
                <a:lnTo>
                  <a:pt x="3745" y="1926"/>
                </a:lnTo>
                <a:lnTo>
                  <a:pt x="3739" y="1930"/>
                </a:lnTo>
                <a:lnTo>
                  <a:pt x="3733" y="1936"/>
                </a:lnTo>
                <a:lnTo>
                  <a:pt x="3720" y="1944"/>
                </a:lnTo>
                <a:lnTo>
                  <a:pt x="3714" y="1946"/>
                </a:lnTo>
                <a:lnTo>
                  <a:pt x="3707" y="1950"/>
                </a:lnTo>
                <a:lnTo>
                  <a:pt x="3693" y="1952"/>
                </a:lnTo>
                <a:lnTo>
                  <a:pt x="3685" y="1954"/>
                </a:lnTo>
                <a:lnTo>
                  <a:pt x="3678" y="1954"/>
                </a:lnTo>
                <a:lnTo>
                  <a:pt x="3663" y="1952"/>
                </a:lnTo>
                <a:lnTo>
                  <a:pt x="3649" y="1950"/>
                </a:lnTo>
                <a:lnTo>
                  <a:pt x="3643" y="1946"/>
                </a:lnTo>
                <a:lnTo>
                  <a:pt x="3636" y="1944"/>
                </a:lnTo>
                <a:lnTo>
                  <a:pt x="3624" y="1936"/>
                </a:lnTo>
                <a:lnTo>
                  <a:pt x="3612" y="1926"/>
                </a:lnTo>
                <a:lnTo>
                  <a:pt x="3601" y="1914"/>
                </a:lnTo>
                <a:lnTo>
                  <a:pt x="3591" y="1898"/>
                </a:lnTo>
                <a:lnTo>
                  <a:pt x="3586" y="1890"/>
                </a:lnTo>
                <a:lnTo>
                  <a:pt x="3582" y="1882"/>
                </a:lnTo>
                <a:close/>
                <a:moveTo>
                  <a:pt x="3934" y="1882"/>
                </a:moveTo>
                <a:lnTo>
                  <a:pt x="3927" y="1866"/>
                </a:lnTo>
                <a:lnTo>
                  <a:pt x="3920" y="1848"/>
                </a:lnTo>
                <a:lnTo>
                  <a:pt x="3915" y="1828"/>
                </a:lnTo>
                <a:lnTo>
                  <a:pt x="3912" y="1816"/>
                </a:lnTo>
                <a:lnTo>
                  <a:pt x="3910" y="1806"/>
                </a:lnTo>
                <a:lnTo>
                  <a:pt x="3907" y="1782"/>
                </a:lnTo>
                <a:lnTo>
                  <a:pt x="3904" y="1756"/>
                </a:lnTo>
                <a:lnTo>
                  <a:pt x="3903" y="1742"/>
                </a:lnTo>
                <a:lnTo>
                  <a:pt x="3903" y="1726"/>
                </a:lnTo>
                <a:lnTo>
                  <a:pt x="3902" y="1697"/>
                </a:lnTo>
                <a:lnTo>
                  <a:pt x="3902" y="1166"/>
                </a:lnTo>
                <a:lnTo>
                  <a:pt x="3968" y="1166"/>
                </a:lnTo>
                <a:lnTo>
                  <a:pt x="3968" y="1691"/>
                </a:lnTo>
                <a:lnTo>
                  <a:pt x="3968" y="1711"/>
                </a:lnTo>
                <a:lnTo>
                  <a:pt x="3969" y="1728"/>
                </a:lnTo>
                <a:lnTo>
                  <a:pt x="3970" y="1744"/>
                </a:lnTo>
                <a:lnTo>
                  <a:pt x="3972" y="1758"/>
                </a:lnTo>
                <a:lnTo>
                  <a:pt x="3973" y="1772"/>
                </a:lnTo>
                <a:lnTo>
                  <a:pt x="3976" y="1784"/>
                </a:lnTo>
                <a:lnTo>
                  <a:pt x="3979" y="1796"/>
                </a:lnTo>
                <a:lnTo>
                  <a:pt x="3982" y="1804"/>
                </a:lnTo>
                <a:lnTo>
                  <a:pt x="3986" y="1814"/>
                </a:lnTo>
                <a:lnTo>
                  <a:pt x="3991" y="1822"/>
                </a:lnTo>
                <a:lnTo>
                  <a:pt x="3996" y="1830"/>
                </a:lnTo>
                <a:lnTo>
                  <a:pt x="4002" y="1836"/>
                </a:lnTo>
                <a:lnTo>
                  <a:pt x="4005" y="1838"/>
                </a:lnTo>
                <a:lnTo>
                  <a:pt x="4008" y="1840"/>
                </a:lnTo>
                <a:lnTo>
                  <a:pt x="4015" y="1844"/>
                </a:lnTo>
                <a:lnTo>
                  <a:pt x="4023" y="1846"/>
                </a:lnTo>
                <a:lnTo>
                  <a:pt x="4031" y="1846"/>
                </a:lnTo>
                <a:lnTo>
                  <a:pt x="4040" y="1846"/>
                </a:lnTo>
                <a:lnTo>
                  <a:pt x="4047" y="1844"/>
                </a:lnTo>
                <a:lnTo>
                  <a:pt x="4054" y="1840"/>
                </a:lnTo>
                <a:lnTo>
                  <a:pt x="4061" y="1836"/>
                </a:lnTo>
                <a:lnTo>
                  <a:pt x="4067" y="1830"/>
                </a:lnTo>
                <a:lnTo>
                  <a:pt x="4072" y="1822"/>
                </a:lnTo>
                <a:lnTo>
                  <a:pt x="4077" y="1814"/>
                </a:lnTo>
                <a:lnTo>
                  <a:pt x="4081" y="1804"/>
                </a:lnTo>
                <a:lnTo>
                  <a:pt x="4084" y="1796"/>
                </a:lnTo>
                <a:lnTo>
                  <a:pt x="4087" y="1784"/>
                </a:lnTo>
                <a:lnTo>
                  <a:pt x="4090" y="1772"/>
                </a:lnTo>
                <a:lnTo>
                  <a:pt x="4091" y="1758"/>
                </a:lnTo>
                <a:lnTo>
                  <a:pt x="4093" y="1744"/>
                </a:lnTo>
                <a:lnTo>
                  <a:pt x="4094" y="1728"/>
                </a:lnTo>
                <a:lnTo>
                  <a:pt x="4094" y="1711"/>
                </a:lnTo>
                <a:lnTo>
                  <a:pt x="4094" y="1691"/>
                </a:lnTo>
                <a:lnTo>
                  <a:pt x="4094" y="1166"/>
                </a:lnTo>
                <a:lnTo>
                  <a:pt x="4160" y="1166"/>
                </a:lnTo>
                <a:lnTo>
                  <a:pt x="4160" y="1697"/>
                </a:lnTo>
                <a:lnTo>
                  <a:pt x="4159" y="1726"/>
                </a:lnTo>
                <a:lnTo>
                  <a:pt x="4159" y="1742"/>
                </a:lnTo>
                <a:lnTo>
                  <a:pt x="4158" y="1756"/>
                </a:lnTo>
                <a:lnTo>
                  <a:pt x="4155" y="1782"/>
                </a:lnTo>
                <a:lnTo>
                  <a:pt x="4152" y="1806"/>
                </a:lnTo>
                <a:lnTo>
                  <a:pt x="4149" y="1816"/>
                </a:lnTo>
                <a:lnTo>
                  <a:pt x="4147" y="1828"/>
                </a:lnTo>
                <a:lnTo>
                  <a:pt x="4142" y="1848"/>
                </a:lnTo>
                <a:lnTo>
                  <a:pt x="4139" y="1856"/>
                </a:lnTo>
                <a:lnTo>
                  <a:pt x="4135" y="1866"/>
                </a:lnTo>
                <a:lnTo>
                  <a:pt x="4132" y="1874"/>
                </a:lnTo>
                <a:lnTo>
                  <a:pt x="4128" y="1882"/>
                </a:lnTo>
                <a:lnTo>
                  <a:pt x="4124" y="1890"/>
                </a:lnTo>
                <a:lnTo>
                  <a:pt x="4119" y="1898"/>
                </a:lnTo>
                <a:lnTo>
                  <a:pt x="4109" y="1914"/>
                </a:lnTo>
                <a:lnTo>
                  <a:pt x="4098" y="1926"/>
                </a:lnTo>
                <a:lnTo>
                  <a:pt x="4092" y="1930"/>
                </a:lnTo>
                <a:lnTo>
                  <a:pt x="4086" y="1936"/>
                </a:lnTo>
                <a:lnTo>
                  <a:pt x="4073" y="1944"/>
                </a:lnTo>
                <a:lnTo>
                  <a:pt x="4067" y="1946"/>
                </a:lnTo>
                <a:lnTo>
                  <a:pt x="4060" y="1950"/>
                </a:lnTo>
                <a:lnTo>
                  <a:pt x="4046" y="1952"/>
                </a:lnTo>
                <a:lnTo>
                  <a:pt x="4039" y="1954"/>
                </a:lnTo>
                <a:lnTo>
                  <a:pt x="4031" y="1954"/>
                </a:lnTo>
                <a:lnTo>
                  <a:pt x="4017" y="1952"/>
                </a:lnTo>
                <a:lnTo>
                  <a:pt x="4003" y="1950"/>
                </a:lnTo>
                <a:lnTo>
                  <a:pt x="3996" y="1946"/>
                </a:lnTo>
                <a:lnTo>
                  <a:pt x="3989" y="1944"/>
                </a:lnTo>
                <a:lnTo>
                  <a:pt x="3977" y="1936"/>
                </a:lnTo>
                <a:lnTo>
                  <a:pt x="3965" y="1926"/>
                </a:lnTo>
                <a:lnTo>
                  <a:pt x="3954" y="1914"/>
                </a:lnTo>
                <a:lnTo>
                  <a:pt x="3943" y="1898"/>
                </a:lnTo>
                <a:lnTo>
                  <a:pt x="3938" y="1890"/>
                </a:lnTo>
                <a:lnTo>
                  <a:pt x="3934" y="1882"/>
                </a:lnTo>
                <a:close/>
                <a:moveTo>
                  <a:pt x="4370" y="1954"/>
                </a:moveTo>
                <a:lnTo>
                  <a:pt x="4354" y="1954"/>
                </a:lnTo>
                <a:lnTo>
                  <a:pt x="4339" y="1950"/>
                </a:lnTo>
                <a:lnTo>
                  <a:pt x="4324" y="1944"/>
                </a:lnTo>
                <a:lnTo>
                  <a:pt x="4317" y="1940"/>
                </a:lnTo>
                <a:lnTo>
                  <a:pt x="4310" y="1936"/>
                </a:lnTo>
                <a:lnTo>
                  <a:pt x="4298" y="1928"/>
                </a:lnTo>
                <a:lnTo>
                  <a:pt x="4292" y="1922"/>
                </a:lnTo>
                <a:lnTo>
                  <a:pt x="4287" y="1916"/>
                </a:lnTo>
                <a:lnTo>
                  <a:pt x="4277" y="1902"/>
                </a:lnTo>
                <a:lnTo>
                  <a:pt x="4273" y="1896"/>
                </a:lnTo>
                <a:lnTo>
                  <a:pt x="4268" y="1888"/>
                </a:lnTo>
                <a:lnTo>
                  <a:pt x="4264" y="1880"/>
                </a:lnTo>
                <a:lnTo>
                  <a:pt x="4261" y="1872"/>
                </a:lnTo>
                <a:lnTo>
                  <a:pt x="4257" y="1864"/>
                </a:lnTo>
                <a:lnTo>
                  <a:pt x="4254" y="1854"/>
                </a:lnTo>
                <a:lnTo>
                  <a:pt x="4248" y="1834"/>
                </a:lnTo>
                <a:lnTo>
                  <a:pt x="4244" y="1814"/>
                </a:lnTo>
                <a:lnTo>
                  <a:pt x="4242" y="1804"/>
                </a:lnTo>
                <a:lnTo>
                  <a:pt x="4240" y="1792"/>
                </a:lnTo>
                <a:lnTo>
                  <a:pt x="4237" y="1770"/>
                </a:lnTo>
                <a:lnTo>
                  <a:pt x="4236" y="1746"/>
                </a:lnTo>
                <a:lnTo>
                  <a:pt x="4235" y="1732"/>
                </a:lnTo>
                <a:lnTo>
                  <a:pt x="4235" y="1720"/>
                </a:lnTo>
                <a:lnTo>
                  <a:pt x="4298" y="1693"/>
                </a:lnTo>
                <a:lnTo>
                  <a:pt x="4298" y="1714"/>
                </a:lnTo>
                <a:lnTo>
                  <a:pt x="4299" y="1734"/>
                </a:lnTo>
                <a:lnTo>
                  <a:pt x="4301" y="1750"/>
                </a:lnTo>
                <a:lnTo>
                  <a:pt x="4303" y="1766"/>
                </a:lnTo>
                <a:lnTo>
                  <a:pt x="4305" y="1774"/>
                </a:lnTo>
                <a:lnTo>
                  <a:pt x="4306" y="1782"/>
                </a:lnTo>
                <a:lnTo>
                  <a:pt x="4310" y="1794"/>
                </a:lnTo>
                <a:lnTo>
                  <a:pt x="4314" y="1804"/>
                </a:lnTo>
                <a:lnTo>
                  <a:pt x="4318" y="1814"/>
                </a:lnTo>
                <a:lnTo>
                  <a:pt x="4324" y="1824"/>
                </a:lnTo>
                <a:lnTo>
                  <a:pt x="4330" y="1830"/>
                </a:lnTo>
                <a:lnTo>
                  <a:pt x="4336" y="1836"/>
                </a:lnTo>
                <a:lnTo>
                  <a:pt x="4343" y="1840"/>
                </a:lnTo>
                <a:lnTo>
                  <a:pt x="4350" y="1844"/>
                </a:lnTo>
                <a:lnTo>
                  <a:pt x="4357" y="1846"/>
                </a:lnTo>
                <a:lnTo>
                  <a:pt x="4365" y="1848"/>
                </a:lnTo>
                <a:lnTo>
                  <a:pt x="4374" y="1848"/>
                </a:lnTo>
                <a:lnTo>
                  <a:pt x="4381" y="1848"/>
                </a:lnTo>
                <a:lnTo>
                  <a:pt x="4388" y="1846"/>
                </a:lnTo>
                <a:lnTo>
                  <a:pt x="4395" y="1844"/>
                </a:lnTo>
                <a:lnTo>
                  <a:pt x="4401" y="1842"/>
                </a:lnTo>
                <a:lnTo>
                  <a:pt x="4407" y="1838"/>
                </a:lnTo>
                <a:lnTo>
                  <a:pt x="4413" y="1832"/>
                </a:lnTo>
                <a:lnTo>
                  <a:pt x="4418" y="1826"/>
                </a:lnTo>
                <a:lnTo>
                  <a:pt x="4423" y="1820"/>
                </a:lnTo>
                <a:lnTo>
                  <a:pt x="4427" y="1812"/>
                </a:lnTo>
                <a:lnTo>
                  <a:pt x="4431" y="1804"/>
                </a:lnTo>
                <a:lnTo>
                  <a:pt x="4434" y="1796"/>
                </a:lnTo>
                <a:lnTo>
                  <a:pt x="4437" y="1786"/>
                </a:lnTo>
                <a:lnTo>
                  <a:pt x="4439" y="1774"/>
                </a:lnTo>
                <a:lnTo>
                  <a:pt x="4440" y="1770"/>
                </a:lnTo>
                <a:lnTo>
                  <a:pt x="4441" y="1764"/>
                </a:lnTo>
                <a:lnTo>
                  <a:pt x="4442" y="1752"/>
                </a:lnTo>
                <a:lnTo>
                  <a:pt x="4442" y="1738"/>
                </a:lnTo>
                <a:lnTo>
                  <a:pt x="4442" y="1728"/>
                </a:lnTo>
                <a:lnTo>
                  <a:pt x="4442" y="1718"/>
                </a:lnTo>
                <a:lnTo>
                  <a:pt x="4441" y="1711"/>
                </a:lnTo>
                <a:lnTo>
                  <a:pt x="4439" y="1701"/>
                </a:lnTo>
                <a:lnTo>
                  <a:pt x="4437" y="1693"/>
                </a:lnTo>
                <a:lnTo>
                  <a:pt x="4435" y="1685"/>
                </a:lnTo>
                <a:lnTo>
                  <a:pt x="4433" y="1677"/>
                </a:lnTo>
                <a:lnTo>
                  <a:pt x="4430" y="1669"/>
                </a:lnTo>
                <a:lnTo>
                  <a:pt x="4422" y="1653"/>
                </a:lnTo>
                <a:lnTo>
                  <a:pt x="4418" y="1645"/>
                </a:lnTo>
                <a:lnTo>
                  <a:pt x="4413" y="1639"/>
                </a:lnTo>
                <a:lnTo>
                  <a:pt x="4402" y="1625"/>
                </a:lnTo>
                <a:lnTo>
                  <a:pt x="4389" y="1613"/>
                </a:lnTo>
                <a:lnTo>
                  <a:pt x="4325" y="1555"/>
                </a:lnTo>
                <a:lnTo>
                  <a:pt x="4315" y="1547"/>
                </a:lnTo>
                <a:lnTo>
                  <a:pt x="4305" y="1537"/>
                </a:lnTo>
                <a:lnTo>
                  <a:pt x="4289" y="1517"/>
                </a:lnTo>
                <a:lnTo>
                  <a:pt x="4275" y="1497"/>
                </a:lnTo>
                <a:lnTo>
                  <a:pt x="4270" y="1485"/>
                </a:lnTo>
                <a:lnTo>
                  <a:pt x="4264" y="1473"/>
                </a:lnTo>
                <a:lnTo>
                  <a:pt x="4260" y="1461"/>
                </a:lnTo>
                <a:lnTo>
                  <a:pt x="4255" y="1447"/>
                </a:lnTo>
                <a:lnTo>
                  <a:pt x="4252" y="1433"/>
                </a:lnTo>
                <a:lnTo>
                  <a:pt x="4249" y="1417"/>
                </a:lnTo>
                <a:lnTo>
                  <a:pt x="4247" y="1401"/>
                </a:lnTo>
                <a:lnTo>
                  <a:pt x="4246" y="1393"/>
                </a:lnTo>
                <a:lnTo>
                  <a:pt x="4245" y="1385"/>
                </a:lnTo>
                <a:lnTo>
                  <a:pt x="4244" y="1367"/>
                </a:lnTo>
                <a:lnTo>
                  <a:pt x="4244" y="1347"/>
                </a:lnTo>
                <a:lnTo>
                  <a:pt x="4244" y="1335"/>
                </a:lnTo>
                <a:lnTo>
                  <a:pt x="4245" y="1323"/>
                </a:lnTo>
                <a:lnTo>
                  <a:pt x="4246" y="1311"/>
                </a:lnTo>
                <a:lnTo>
                  <a:pt x="4247" y="1299"/>
                </a:lnTo>
                <a:lnTo>
                  <a:pt x="4248" y="1289"/>
                </a:lnTo>
                <a:lnTo>
                  <a:pt x="4250" y="1279"/>
                </a:lnTo>
                <a:lnTo>
                  <a:pt x="4254" y="1259"/>
                </a:lnTo>
                <a:lnTo>
                  <a:pt x="4257" y="1249"/>
                </a:lnTo>
                <a:lnTo>
                  <a:pt x="4260" y="1241"/>
                </a:lnTo>
                <a:lnTo>
                  <a:pt x="4266" y="1225"/>
                </a:lnTo>
                <a:lnTo>
                  <a:pt x="4273" y="1210"/>
                </a:lnTo>
                <a:lnTo>
                  <a:pt x="4277" y="1204"/>
                </a:lnTo>
                <a:lnTo>
                  <a:pt x="4282" y="1198"/>
                </a:lnTo>
                <a:lnTo>
                  <a:pt x="4291" y="1186"/>
                </a:lnTo>
                <a:lnTo>
                  <a:pt x="4301" y="1176"/>
                </a:lnTo>
                <a:lnTo>
                  <a:pt x="4311" y="1166"/>
                </a:lnTo>
                <a:lnTo>
                  <a:pt x="4323" y="1160"/>
                </a:lnTo>
                <a:lnTo>
                  <a:pt x="4335" y="1154"/>
                </a:lnTo>
                <a:lnTo>
                  <a:pt x="4347" y="1150"/>
                </a:lnTo>
                <a:lnTo>
                  <a:pt x="4360" y="1148"/>
                </a:lnTo>
                <a:lnTo>
                  <a:pt x="4373" y="1148"/>
                </a:lnTo>
                <a:lnTo>
                  <a:pt x="4388" y="1150"/>
                </a:lnTo>
                <a:lnTo>
                  <a:pt x="4403" y="1152"/>
                </a:lnTo>
                <a:lnTo>
                  <a:pt x="4416" y="1158"/>
                </a:lnTo>
                <a:lnTo>
                  <a:pt x="4422" y="1162"/>
                </a:lnTo>
                <a:lnTo>
                  <a:pt x="4428" y="1166"/>
                </a:lnTo>
                <a:lnTo>
                  <a:pt x="4440" y="1174"/>
                </a:lnTo>
                <a:lnTo>
                  <a:pt x="4450" y="1186"/>
                </a:lnTo>
                <a:lnTo>
                  <a:pt x="4459" y="1198"/>
                </a:lnTo>
                <a:lnTo>
                  <a:pt x="4467" y="1212"/>
                </a:lnTo>
                <a:lnTo>
                  <a:pt x="4471" y="1218"/>
                </a:lnTo>
                <a:lnTo>
                  <a:pt x="4474" y="1225"/>
                </a:lnTo>
                <a:lnTo>
                  <a:pt x="4477" y="1233"/>
                </a:lnTo>
                <a:lnTo>
                  <a:pt x="4480" y="1241"/>
                </a:lnTo>
                <a:lnTo>
                  <a:pt x="4485" y="1259"/>
                </a:lnTo>
                <a:lnTo>
                  <a:pt x="4490" y="1275"/>
                </a:lnTo>
                <a:lnTo>
                  <a:pt x="4493" y="1293"/>
                </a:lnTo>
                <a:lnTo>
                  <a:pt x="4495" y="1313"/>
                </a:lnTo>
                <a:lnTo>
                  <a:pt x="4497" y="1331"/>
                </a:lnTo>
                <a:lnTo>
                  <a:pt x="4497" y="1349"/>
                </a:lnTo>
                <a:lnTo>
                  <a:pt x="4435" y="1375"/>
                </a:lnTo>
                <a:lnTo>
                  <a:pt x="4435" y="1359"/>
                </a:lnTo>
                <a:lnTo>
                  <a:pt x="4433" y="1345"/>
                </a:lnTo>
                <a:lnTo>
                  <a:pt x="4432" y="1331"/>
                </a:lnTo>
                <a:lnTo>
                  <a:pt x="4430" y="1319"/>
                </a:lnTo>
                <a:lnTo>
                  <a:pt x="4427" y="1309"/>
                </a:lnTo>
                <a:lnTo>
                  <a:pt x="4426" y="1303"/>
                </a:lnTo>
                <a:lnTo>
                  <a:pt x="4424" y="1299"/>
                </a:lnTo>
                <a:lnTo>
                  <a:pt x="4421" y="1289"/>
                </a:lnTo>
                <a:lnTo>
                  <a:pt x="4417" y="1281"/>
                </a:lnTo>
                <a:lnTo>
                  <a:pt x="4413" y="1275"/>
                </a:lnTo>
                <a:lnTo>
                  <a:pt x="4408" y="1269"/>
                </a:lnTo>
                <a:lnTo>
                  <a:pt x="4403" y="1265"/>
                </a:lnTo>
                <a:lnTo>
                  <a:pt x="4397" y="1261"/>
                </a:lnTo>
                <a:lnTo>
                  <a:pt x="4391" y="1257"/>
                </a:lnTo>
                <a:lnTo>
                  <a:pt x="4385" y="1255"/>
                </a:lnTo>
                <a:lnTo>
                  <a:pt x="4378" y="1255"/>
                </a:lnTo>
                <a:lnTo>
                  <a:pt x="4370" y="1253"/>
                </a:lnTo>
                <a:lnTo>
                  <a:pt x="4358" y="1255"/>
                </a:lnTo>
                <a:lnTo>
                  <a:pt x="4346" y="1259"/>
                </a:lnTo>
                <a:lnTo>
                  <a:pt x="4341" y="1263"/>
                </a:lnTo>
                <a:lnTo>
                  <a:pt x="4336" y="1267"/>
                </a:lnTo>
                <a:lnTo>
                  <a:pt x="4331" y="1271"/>
                </a:lnTo>
                <a:lnTo>
                  <a:pt x="4327" y="1275"/>
                </a:lnTo>
                <a:lnTo>
                  <a:pt x="4323" y="1281"/>
                </a:lnTo>
                <a:lnTo>
                  <a:pt x="4319" y="1287"/>
                </a:lnTo>
                <a:lnTo>
                  <a:pt x="4316" y="1295"/>
                </a:lnTo>
                <a:lnTo>
                  <a:pt x="4313" y="1303"/>
                </a:lnTo>
                <a:lnTo>
                  <a:pt x="4311" y="1311"/>
                </a:lnTo>
                <a:lnTo>
                  <a:pt x="4310" y="1321"/>
                </a:lnTo>
                <a:lnTo>
                  <a:pt x="4309" y="1331"/>
                </a:lnTo>
                <a:lnTo>
                  <a:pt x="4308" y="1341"/>
                </a:lnTo>
                <a:lnTo>
                  <a:pt x="4309" y="1351"/>
                </a:lnTo>
                <a:lnTo>
                  <a:pt x="4309" y="1361"/>
                </a:lnTo>
                <a:lnTo>
                  <a:pt x="4310" y="1371"/>
                </a:lnTo>
                <a:lnTo>
                  <a:pt x="4311" y="1379"/>
                </a:lnTo>
                <a:lnTo>
                  <a:pt x="4313" y="1387"/>
                </a:lnTo>
                <a:lnTo>
                  <a:pt x="4315" y="1395"/>
                </a:lnTo>
                <a:lnTo>
                  <a:pt x="4318" y="1403"/>
                </a:lnTo>
                <a:lnTo>
                  <a:pt x="4321" y="1409"/>
                </a:lnTo>
                <a:lnTo>
                  <a:pt x="4325" y="1415"/>
                </a:lnTo>
                <a:lnTo>
                  <a:pt x="4328" y="1421"/>
                </a:lnTo>
                <a:lnTo>
                  <a:pt x="4337" y="1433"/>
                </a:lnTo>
                <a:lnTo>
                  <a:pt x="4347" y="1445"/>
                </a:lnTo>
                <a:lnTo>
                  <a:pt x="4359" y="1457"/>
                </a:lnTo>
                <a:lnTo>
                  <a:pt x="4421" y="1511"/>
                </a:lnTo>
                <a:lnTo>
                  <a:pt x="4431" y="1521"/>
                </a:lnTo>
                <a:lnTo>
                  <a:pt x="4442" y="1531"/>
                </a:lnTo>
                <a:lnTo>
                  <a:pt x="4451" y="1541"/>
                </a:lnTo>
                <a:lnTo>
                  <a:pt x="4459" y="1553"/>
                </a:lnTo>
                <a:lnTo>
                  <a:pt x="4467" y="1565"/>
                </a:lnTo>
                <a:lnTo>
                  <a:pt x="4474" y="1575"/>
                </a:lnTo>
                <a:lnTo>
                  <a:pt x="4480" y="1589"/>
                </a:lnTo>
                <a:lnTo>
                  <a:pt x="4486" y="1601"/>
                </a:lnTo>
                <a:lnTo>
                  <a:pt x="4491" y="1615"/>
                </a:lnTo>
                <a:lnTo>
                  <a:pt x="4495" y="1629"/>
                </a:lnTo>
                <a:lnTo>
                  <a:pt x="4499" y="1643"/>
                </a:lnTo>
                <a:lnTo>
                  <a:pt x="4502" y="1659"/>
                </a:lnTo>
                <a:lnTo>
                  <a:pt x="4504" y="1675"/>
                </a:lnTo>
                <a:lnTo>
                  <a:pt x="4505" y="1685"/>
                </a:lnTo>
                <a:lnTo>
                  <a:pt x="4505" y="1693"/>
                </a:lnTo>
                <a:lnTo>
                  <a:pt x="4506" y="1711"/>
                </a:lnTo>
                <a:lnTo>
                  <a:pt x="4507" y="1730"/>
                </a:lnTo>
                <a:lnTo>
                  <a:pt x="4506" y="1756"/>
                </a:lnTo>
                <a:lnTo>
                  <a:pt x="4504" y="1780"/>
                </a:lnTo>
                <a:lnTo>
                  <a:pt x="4503" y="1792"/>
                </a:lnTo>
                <a:lnTo>
                  <a:pt x="4501" y="1802"/>
                </a:lnTo>
                <a:lnTo>
                  <a:pt x="4499" y="1814"/>
                </a:lnTo>
                <a:lnTo>
                  <a:pt x="4497" y="1824"/>
                </a:lnTo>
                <a:lnTo>
                  <a:pt x="4494" y="1834"/>
                </a:lnTo>
                <a:lnTo>
                  <a:pt x="4492" y="1844"/>
                </a:lnTo>
                <a:lnTo>
                  <a:pt x="4485" y="1862"/>
                </a:lnTo>
                <a:lnTo>
                  <a:pt x="4482" y="1870"/>
                </a:lnTo>
                <a:lnTo>
                  <a:pt x="4478" y="1880"/>
                </a:lnTo>
                <a:lnTo>
                  <a:pt x="4470" y="1894"/>
                </a:lnTo>
                <a:lnTo>
                  <a:pt x="4465" y="1902"/>
                </a:lnTo>
                <a:lnTo>
                  <a:pt x="4460" y="1908"/>
                </a:lnTo>
                <a:lnTo>
                  <a:pt x="4455" y="1914"/>
                </a:lnTo>
                <a:lnTo>
                  <a:pt x="4450" y="1920"/>
                </a:lnTo>
                <a:lnTo>
                  <a:pt x="4439" y="1930"/>
                </a:lnTo>
                <a:lnTo>
                  <a:pt x="4427" y="1938"/>
                </a:lnTo>
                <a:lnTo>
                  <a:pt x="4414" y="1946"/>
                </a:lnTo>
                <a:lnTo>
                  <a:pt x="4400" y="1950"/>
                </a:lnTo>
                <a:lnTo>
                  <a:pt x="4393" y="1952"/>
                </a:lnTo>
                <a:lnTo>
                  <a:pt x="4386" y="1952"/>
                </a:lnTo>
                <a:lnTo>
                  <a:pt x="4370" y="1954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Autofit/>
          </a:bodyPr>
          <a:lstStyle/>
          <a:p>
            <a:endParaRPr lang="en-GB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897DE48D-705B-612C-7DFA-B303012D79E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198587" y="5517232"/>
            <a:ext cx="9793263" cy="288032"/>
          </a:xfrm>
        </p:spPr>
        <p:txBody>
          <a:bodyPr/>
          <a:lstStyle>
            <a:lvl1pPr marL="0" indent="0">
              <a:spcBef>
                <a:spcPts val="0"/>
              </a:spcBef>
              <a:buFontTx/>
              <a:buNone/>
              <a:defRPr sz="16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FontTx/>
              <a:buNone/>
              <a:defRPr sz="1600"/>
            </a:lvl2pPr>
            <a:lvl3pPr marL="0" indent="0">
              <a:spcBef>
                <a:spcPts val="0"/>
              </a:spcBef>
              <a:buFontTx/>
              <a:buNone/>
              <a:defRPr sz="1600"/>
            </a:lvl3pPr>
            <a:lvl4pPr marL="0" indent="0">
              <a:spcBef>
                <a:spcPts val="0"/>
              </a:spcBef>
              <a:buFontTx/>
              <a:buNone/>
              <a:defRPr sz="1600"/>
            </a:lvl4pPr>
            <a:lvl5pPr marL="0" indent="0">
              <a:spcBef>
                <a:spcPts val="0"/>
              </a:spcBef>
              <a:buFontTx/>
              <a:buNone/>
              <a:defRPr sz="1600"/>
            </a:lvl5pPr>
            <a:lvl6pPr marL="0" indent="0">
              <a:spcBef>
                <a:spcPts val="0"/>
              </a:spcBef>
              <a:buFontTx/>
              <a:buNone/>
              <a:defRPr sz="1600"/>
            </a:lvl6pPr>
            <a:lvl7pPr marL="0" indent="0">
              <a:spcBef>
                <a:spcPts val="0"/>
              </a:spcBef>
              <a:buFontTx/>
              <a:buNone/>
              <a:defRPr sz="1600"/>
            </a:lvl7pPr>
            <a:lvl8pPr marL="0" indent="0">
              <a:spcBef>
                <a:spcPts val="0"/>
              </a:spcBef>
              <a:buFontTx/>
              <a:buNone/>
              <a:defRPr sz="1600"/>
            </a:lvl8pPr>
            <a:lvl9pPr marL="0" indent="0">
              <a:spcBef>
                <a:spcPts val="0"/>
              </a:spcBef>
              <a:buFontTx/>
              <a:buNone/>
              <a:defRPr sz="1600"/>
            </a:lvl9pPr>
          </a:lstStyle>
          <a:p>
            <a:pPr lvl="0"/>
            <a:r>
              <a:rPr lang="fi-FI" noProof="0"/>
              <a:t>Muokkaa tekstin perustyylejä napsauttamalla</a:t>
            </a:r>
          </a:p>
        </p:txBody>
      </p:sp>
      <p:sp>
        <p:nvSpPr>
          <p:cNvPr id="12" name="Text Placeholder 10">
            <a:extLst>
              <a:ext uri="{FF2B5EF4-FFF2-40B4-BE49-F238E27FC236}">
                <a16:creationId xmlns:a16="http://schemas.microsoft.com/office/drawing/2014/main" id="{CF5A17A4-EA2D-AFFF-38DF-9699B925DCD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198587" y="5805264"/>
            <a:ext cx="9793263" cy="288032"/>
          </a:xfrm>
        </p:spPr>
        <p:txBody>
          <a:bodyPr/>
          <a:lstStyle>
            <a:lvl1pPr marL="0" indent="0">
              <a:spcBef>
                <a:spcPts val="0"/>
              </a:spcBef>
              <a:buFontTx/>
              <a:buNone/>
              <a:defRPr sz="16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FontTx/>
              <a:buNone/>
              <a:defRPr sz="1600"/>
            </a:lvl2pPr>
            <a:lvl3pPr marL="0" indent="0">
              <a:spcBef>
                <a:spcPts val="0"/>
              </a:spcBef>
              <a:buFontTx/>
              <a:buNone/>
              <a:defRPr sz="1600"/>
            </a:lvl3pPr>
            <a:lvl4pPr marL="0" indent="0">
              <a:spcBef>
                <a:spcPts val="0"/>
              </a:spcBef>
              <a:buFontTx/>
              <a:buNone/>
              <a:defRPr sz="1600"/>
            </a:lvl4pPr>
            <a:lvl5pPr marL="0" indent="0">
              <a:spcBef>
                <a:spcPts val="0"/>
              </a:spcBef>
              <a:buFontTx/>
              <a:buNone/>
              <a:defRPr sz="1600"/>
            </a:lvl5pPr>
            <a:lvl6pPr marL="0" indent="0">
              <a:spcBef>
                <a:spcPts val="0"/>
              </a:spcBef>
              <a:buFontTx/>
              <a:buNone/>
              <a:defRPr sz="1600"/>
            </a:lvl6pPr>
            <a:lvl7pPr marL="0" indent="0">
              <a:spcBef>
                <a:spcPts val="0"/>
              </a:spcBef>
              <a:buFontTx/>
              <a:buNone/>
              <a:defRPr sz="1600"/>
            </a:lvl7pPr>
            <a:lvl8pPr marL="0" indent="0">
              <a:spcBef>
                <a:spcPts val="0"/>
              </a:spcBef>
              <a:buFontTx/>
              <a:buNone/>
              <a:defRPr sz="1600"/>
            </a:lvl8pPr>
            <a:lvl9pPr marL="0" indent="0">
              <a:spcBef>
                <a:spcPts val="0"/>
              </a:spcBef>
              <a:buFontTx/>
              <a:buNone/>
              <a:defRPr sz="1600"/>
            </a:lvl9pPr>
          </a:lstStyle>
          <a:p>
            <a:pPr lvl="0"/>
            <a:r>
              <a:rPr lang="fi-FI" noProof="0"/>
              <a:t>Muokkaa tekstin perustyylejä napsauttamalla</a:t>
            </a:r>
          </a:p>
        </p:txBody>
      </p:sp>
    </p:spTree>
    <p:extLst>
      <p:ext uri="{BB962C8B-B14F-4D97-AF65-F5344CB8AC3E}">
        <p14:creationId xmlns:p14="http://schemas.microsoft.com/office/powerpoint/2010/main" val="315981462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756">
          <p15:clr>
            <a:srgbClr val="FBAE40"/>
          </p15:clr>
        </p15:guide>
        <p15:guide id="4" pos="6924">
          <p15:clr>
            <a:srgbClr val="FBAE40"/>
          </p15:clr>
        </p15:guide>
      </p15:sldGuideLst>
    </p:ext>
  </p:extLs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itaatti Kuvalla 2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12">
            <a:extLst>
              <a:ext uri="{FF2B5EF4-FFF2-40B4-BE49-F238E27FC236}">
                <a16:creationId xmlns:a16="http://schemas.microsoft.com/office/drawing/2014/main" id="{4623C09F-3FCC-1888-1069-D8D811DF11FB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1" y="0"/>
            <a:ext cx="12192000" cy="6858000"/>
          </a:xfrm>
          <a:solidFill>
            <a:schemeClr val="tx2"/>
          </a:solidFill>
        </p:spPr>
        <p:txBody>
          <a:bodyPr/>
          <a:lstStyle>
            <a:lvl1pPr marL="0" indent="0">
              <a:buFontTx/>
              <a:buNone/>
              <a:defRPr sz="1000"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Tx/>
              <a:buFontTx/>
              <a:buNone/>
              <a:tabLst/>
              <a:defRPr/>
            </a:pPr>
            <a:r>
              <a:rPr lang="en-GB" dirty="0" err="1"/>
              <a:t>Lisää</a:t>
            </a:r>
            <a:r>
              <a:rPr lang="en-GB" dirty="0"/>
              <a:t> </a:t>
            </a:r>
            <a:r>
              <a:rPr lang="en-GB" dirty="0" err="1"/>
              <a:t>kuva</a:t>
            </a:r>
            <a:endParaRPr lang="en-GB" dirty="0"/>
          </a:p>
          <a:p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29682F0-63E3-35DE-D7F2-6CCF56790E10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11503213" y="6308625"/>
            <a:ext cx="280800" cy="216000"/>
          </a:xfrm>
          <a:blipFill>
            <a:blip r:embed="rId2"/>
            <a:stretch>
              <a:fillRect/>
            </a:stretch>
          </a:blipFill>
        </p:spPr>
        <p:txBody>
          <a:bodyPr/>
          <a:lstStyle>
            <a:lvl1pPr>
              <a:defRPr sz="100">
                <a:noFill/>
              </a:defRPr>
            </a:lvl1pPr>
          </a:lstStyle>
          <a:p>
            <a:pPr lvl="0"/>
            <a:r>
              <a:rPr lang="fi-FI" noProof="0"/>
              <a:t>Muokkaa tekstin perustyylejä napsauttamalla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C997B08-CDC0-D9DA-023C-33EB242458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81B42B6-0660-4B2E-8F83-C9BD3FEF7892}" type="datetime1">
              <a:rPr lang="fi-FI" noProof="0" smtClean="0"/>
              <a:t>14.10.2025</a:t>
            </a:fld>
            <a:endParaRPr lang="fi-FI" noProof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846E968-BF71-89AA-C26E-10EFAEEEC9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 noProof="0"/>
              <a:t>© Rakennusteollisuus RT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98EEA2C-E894-50CC-1D3C-CCAA51AAE9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FD61EF7-2460-4EE9-A031-27FEBC4F9A95}" type="slidenum">
              <a:rPr lang="fi-FI" noProof="0" smtClean="0"/>
              <a:pPr/>
              <a:t>‹#›</a:t>
            </a:fld>
            <a:endParaRPr lang="fi-FI" noProof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0DBC2BCA-6E98-D0FC-A4D9-2479036B5BE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99457" y="1628800"/>
            <a:ext cx="5328592" cy="1231106"/>
          </a:xfrm>
        </p:spPr>
        <p:txBody>
          <a:bodyPr anchor="t" anchorCtr="0">
            <a:spAutoFit/>
          </a:bodyPr>
          <a:lstStyle>
            <a:lvl1pPr algn="l">
              <a:defRPr sz="4000">
                <a:solidFill>
                  <a:schemeClr val="bg1"/>
                </a:solidFill>
              </a:defRPr>
            </a:lvl1pPr>
          </a:lstStyle>
          <a:p>
            <a:r>
              <a:rPr lang="fi-FI" noProof="0"/>
              <a:t>Muokkaa ots. perustyyl. napsautt.</a:t>
            </a:r>
          </a:p>
        </p:txBody>
      </p:sp>
      <p:sp>
        <p:nvSpPr>
          <p:cNvPr id="8" name="Subtitle 2">
            <a:extLst>
              <a:ext uri="{FF2B5EF4-FFF2-40B4-BE49-F238E27FC236}">
                <a16:creationId xmlns:a16="http://schemas.microsoft.com/office/drawing/2014/main" id="{64CB5395-4AF2-9EE9-D682-4F6C29D9E16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99456" y="4365104"/>
            <a:ext cx="5327837" cy="1008112"/>
          </a:xfrm>
        </p:spPr>
        <p:txBody>
          <a:bodyPr/>
          <a:lstStyle>
            <a:lvl1pPr marL="0" indent="0" algn="l">
              <a:spcBef>
                <a:spcPts val="0"/>
              </a:spcBef>
              <a:buNone/>
              <a:defRPr sz="16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 noProof="0"/>
              <a:t>Muokkaa alaotsikon perustyyliä napsautt.</a:t>
            </a:r>
          </a:p>
        </p:txBody>
      </p:sp>
    </p:spTree>
    <p:extLst>
      <p:ext uri="{BB962C8B-B14F-4D97-AF65-F5344CB8AC3E}">
        <p14:creationId xmlns:p14="http://schemas.microsoft.com/office/powerpoint/2010/main" val="204024350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ksi sisältöä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EB8C7F-959D-1EEC-7251-45F8A60E42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noProof="0"/>
              <a:t>Muokkaa ots. perustyyl. napsautt.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F5BC727-BC31-A840-E8A4-358FAF23D31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07988" y="1628775"/>
            <a:ext cx="5543996" cy="4464050"/>
          </a:xfrm>
        </p:spPr>
        <p:txBody>
          <a:bodyPr/>
          <a:lstStyle/>
          <a:p>
            <a:pPr lvl="0"/>
            <a:r>
              <a:rPr lang="fi-FI" noProof="0"/>
              <a:t>Muokkaa tekstin perustyylejä napsauttamalla</a:t>
            </a:r>
          </a:p>
          <a:p>
            <a:pPr lvl="1"/>
            <a:r>
              <a:rPr lang="fi-FI" noProof="0"/>
              <a:t>toinen taso</a:t>
            </a:r>
          </a:p>
          <a:p>
            <a:pPr lvl="2"/>
            <a:r>
              <a:rPr lang="fi-FI" noProof="0"/>
              <a:t>kolmas taso</a:t>
            </a:r>
          </a:p>
          <a:p>
            <a:pPr lvl="3"/>
            <a:r>
              <a:rPr lang="fi-FI" noProof="0"/>
              <a:t>neljäs taso</a:t>
            </a:r>
          </a:p>
          <a:p>
            <a:pPr lvl="4"/>
            <a:r>
              <a:rPr lang="fi-FI" noProof="0"/>
              <a:t>viides taso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A31291B-F0CF-B694-1D67-1103E645FEA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40015" y="1628775"/>
            <a:ext cx="5543997" cy="4464050"/>
          </a:xfrm>
        </p:spPr>
        <p:txBody>
          <a:bodyPr/>
          <a:lstStyle/>
          <a:p>
            <a:pPr lvl="0"/>
            <a:r>
              <a:rPr lang="fi-FI" noProof="0"/>
              <a:t>Muokkaa tekstin perustyylejä napsauttamalla</a:t>
            </a:r>
          </a:p>
          <a:p>
            <a:pPr lvl="1"/>
            <a:r>
              <a:rPr lang="fi-FI" noProof="0"/>
              <a:t>toinen taso</a:t>
            </a:r>
          </a:p>
          <a:p>
            <a:pPr lvl="2"/>
            <a:r>
              <a:rPr lang="fi-FI" noProof="0"/>
              <a:t>kolmas taso</a:t>
            </a:r>
          </a:p>
          <a:p>
            <a:pPr lvl="3"/>
            <a:r>
              <a:rPr lang="fi-FI" noProof="0"/>
              <a:t>neljäs taso</a:t>
            </a:r>
          </a:p>
          <a:p>
            <a:pPr lvl="4"/>
            <a:r>
              <a:rPr lang="fi-FI" noProof="0"/>
              <a:t>viides taso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FB8E3CE-7338-ACAE-78C6-20E5906936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958439-7D8D-4199-B468-27E28379EC90}" type="datetime1">
              <a:rPr lang="fi-FI" noProof="0" smtClean="0"/>
              <a:t>14.10.2025</a:t>
            </a:fld>
            <a:endParaRPr lang="fi-FI" noProof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D01CE44-EDA3-BABC-EFAD-E0E455DC6D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noProof="0"/>
              <a:t>© Rakennusteollisuus RT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A172D26-5A20-20E8-C9CB-1A1DB28A2E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D61EF7-2460-4EE9-A031-27FEBC4F9A95}" type="slidenum">
              <a:rPr lang="fi-FI" noProof="0" smtClean="0"/>
              <a:t>‹#›</a:t>
            </a:fld>
            <a:endParaRPr lang="fi-FI" noProof="0"/>
          </a:p>
        </p:txBody>
      </p:sp>
    </p:spTree>
    <p:extLst>
      <p:ext uri="{BB962C8B-B14F-4D97-AF65-F5344CB8AC3E}">
        <p14:creationId xmlns:p14="http://schemas.microsoft.com/office/powerpoint/2010/main" val="62378482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ailu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E01AF6C-A8F2-8B1F-3829-5C11DD5BA4F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07990" y="1628800"/>
            <a:ext cx="5543994" cy="576338"/>
          </a:xfrm>
        </p:spPr>
        <p:txBody>
          <a:bodyPr anchor="t" anchorCtr="0"/>
          <a:lstStyle>
            <a:lvl1pPr marL="0" indent="0">
              <a:spcBef>
                <a:spcPts val="0"/>
              </a:spcBef>
              <a:buNone/>
              <a:defRPr sz="2000" b="0">
                <a:solidFill>
                  <a:schemeClr val="accent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noProof="0"/>
              <a:t>Muokkaa tekstin perustyylejä napsauttamalla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4E17F7F-1433-10E5-04D5-0E673FC18D3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07989" y="2204864"/>
            <a:ext cx="5543995" cy="3887962"/>
          </a:xfrm>
        </p:spPr>
        <p:txBody>
          <a:bodyPr/>
          <a:lstStyle/>
          <a:p>
            <a:pPr lvl="0"/>
            <a:r>
              <a:rPr lang="fi-FI" noProof="0"/>
              <a:t>Muokkaa tekstin perustyylejä napsauttamalla</a:t>
            </a:r>
          </a:p>
          <a:p>
            <a:pPr lvl="1"/>
            <a:r>
              <a:rPr lang="fi-FI" noProof="0"/>
              <a:t>toinen taso</a:t>
            </a:r>
          </a:p>
          <a:p>
            <a:pPr lvl="2"/>
            <a:r>
              <a:rPr lang="fi-FI" noProof="0"/>
              <a:t>kolmas taso</a:t>
            </a:r>
          </a:p>
          <a:p>
            <a:pPr lvl="3"/>
            <a:r>
              <a:rPr lang="fi-FI" noProof="0"/>
              <a:t>neljäs taso</a:t>
            </a:r>
          </a:p>
          <a:p>
            <a:pPr lvl="4"/>
            <a:r>
              <a:rPr lang="fi-FI" noProof="0"/>
              <a:t>viides taso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668D6B2-8031-5CD8-60CC-0E7AF2B5E77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240015" y="1628800"/>
            <a:ext cx="5543997" cy="576338"/>
          </a:xfrm>
        </p:spPr>
        <p:txBody>
          <a:bodyPr anchor="t" anchorCtr="0"/>
          <a:lstStyle>
            <a:lvl1pPr marL="0" indent="0">
              <a:spcBef>
                <a:spcPts val="0"/>
              </a:spcBef>
              <a:buNone/>
              <a:defRPr sz="2000" b="0">
                <a:solidFill>
                  <a:schemeClr val="accent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noProof="0"/>
              <a:t>Muokkaa tekstin perustyylejä napsauttamalla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91CFEB5-AAD0-D485-43A0-4E88546F685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240015" y="2204864"/>
            <a:ext cx="5543997" cy="3887962"/>
          </a:xfrm>
        </p:spPr>
        <p:txBody>
          <a:bodyPr/>
          <a:lstStyle/>
          <a:p>
            <a:pPr lvl="0"/>
            <a:r>
              <a:rPr lang="fi-FI" noProof="0"/>
              <a:t>Muokkaa tekstin perustyylejä napsauttamalla</a:t>
            </a:r>
          </a:p>
          <a:p>
            <a:pPr lvl="1"/>
            <a:r>
              <a:rPr lang="fi-FI" noProof="0"/>
              <a:t>toinen taso</a:t>
            </a:r>
          </a:p>
          <a:p>
            <a:pPr lvl="2"/>
            <a:r>
              <a:rPr lang="fi-FI" noProof="0"/>
              <a:t>kolmas taso</a:t>
            </a:r>
          </a:p>
          <a:p>
            <a:pPr lvl="3"/>
            <a:r>
              <a:rPr lang="fi-FI" noProof="0"/>
              <a:t>neljäs taso</a:t>
            </a:r>
          </a:p>
          <a:p>
            <a:pPr lvl="4"/>
            <a:r>
              <a:rPr lang="fi-FI" noProof="0"/>
              <a:t>viides taso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CE647C8-E6F3-DA33-CDFC-03278D1BE7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06981B-EF10-4D55-BFE0-829CACFCF2F3}" type="datetime1">
              <a:rPr lang="fi-FI" noProof="0" smtClean="0"/>
              <a:t>14.10.2025</a:t>
            </a:fld>
            <a:endParaRPr lang="fi-FI" noProof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9B6C7C1-463A-8E2E-E815-A540C8B20C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noProof="0"/>
              <a:t>© Rakennusteollisuus RT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CA7C553-4260-5B3C-9349-0A103FEFB0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D61EF7-2460-4EE9-A031-27FEBC4F9A95}" type="slidenum">
              <a:rPr lang="fi-FI" noProof="0" smtClean="0"/>
              <a:t>‹#›</a:t>
            </a:fld>
            <a:endParaRPr lang="fi-FI" noProof="0"/>
          </a:p>
        </p:txBody>
      </p:sp>
      <p:sp>
        <p:nvSpPr>
          <p:cNvPr id="10" name="Title 9">
            <a:extLst>
              <a:ext uri="{FF2B5EF4-FFF2-40B4-BE49-F238E27FC236}">
                <a16:creationId xmlns:a16="http://schemas.microsoft.com/office/drawing/2014/main" id="{9393B79B-E381-B636-A806-AF96793F7E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noProof="0"/>
              <a:t>Muokkaa ots. perustyyl. napsautt.</a:t>
            </a:r>
          </a:p>
        </p:txBody>
      </p:sp>
    </p:spTree>
    <p:extLst>
      <p:ext uri="{BB962C8B-B14F-4D97-AF65-F5344CB8AC3E}">
        <p14:creationId xmlns:p14="http://schemas.microsoft.com/office/powerpoint/2010/main" val="108610179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ältö väliotsikol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E01AF6C-A8F2-8B1F-3829-5C11DD5BA4F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07990" y="1628800"/>
            <a:ext cx="11376022" cy="576338"/>
          </a:xfrm>
        </p:spPr>
        <p:txBody>
          <a:bodyPr anchor="t" anchorCtr="0"/>
          <a:lstStyle>
            <a:lvl1pPr marL="0" indent="0">
              <a:spcBef>
                <a:spcPts val="0"/>
              </a:spcBef>
              <a:buNone/>
              <a:defRPr sz="2000" b="0">
                <a:solidFill>
                  <a:schemeClr val="accent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noProof="0"/>
              <a:t>Muokkaa tekstin perustyylejä napsauttamalla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4E17F7F-1433-10E5-04D5-0E673FC18D3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07989" y="2204864"/>
            <a:ext cx="11376024" cy="3887962"/>
          </a:xfrm>
        </p:spPr>
        <p:txBody>
          <a:bodyPr/>
          <a:lstStyle/>
          <a:p>
            <a:pPr lvl="0"/>
            <a:r>
              <a:rPr lang="fi-FI" noProof="0"/>
              <a:t>Muokkaa tekstin perustyylejä napsauttamalla</a:t>
            </a:r>
          </a:p>
          <a:p>
            <a:pPr lvl="1"/>
            <a:r>
              <a:rPr lang="fi-FI" noProof="0"/>
              <a:t>toinen taso</a:t>
            </a:r>
          </a:p>
          <a:p>
            <a:pPr lvl="2"/>
            <a:r>
              <a:rPr lang="fi-FI" noProof="0"/>
              <a:t>kolmas taso</a:t>
            </a:r>
          </a:p>
          <a:p>
            <a:pPr lvl="3"/>
            <a:r>
              <a:rPr lang="fi-FI" noProof="0"/>
              <a:t>neljäs taso</a:t>
            </a:r>
          </a:p>
          <a:p>
            <a:pPr lvl="4"/>
            <a:r>
              <a:rPr lang="fi-FI" noProof="0"/>
              <a:t>viides taso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CE647C8-E6F3-DA33-CDFC-03278D1BE7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702AF7-4AB5-4C7A-83DD-B1CF6FEE0268}" type="datetime1">
              <a:rPr lang="fi-FI" noProof="0" smtClean="0"/>
              <a:t>14.10.2025</a:t>
            </a:fld>
            <a:endParaRPr lang="fi-FI" noProof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9B6C7C1-463A-8E2E-E815-A540C8B20C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noProof="0"/>
              <a:t>© Rakennusteollisuus RT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CA7C553-4260-5B3C-9349-0A103FEFB0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D61EF7-2460-4EE9-A031-27FEBC4F9A95}" type="slidenum">
              <a:rPr lang="fi-FI" noProof="0" smtClean="0"/>
              <a:t>‹#›</a:t>
            </a:fld>
            <a:endParaRPr lang="fi-FI" noProof="0"/>
          </a:p>
        </p:txBody>
      </p:sp>
      <p:sp>
        <p:nvSpPr>
          <p:cNvPr id="10" name="Title 9">
            <a:extLst>
              <a:ext uri="{FF2B5EF4-FFF2-40B4-BE49-F238E27FC236}">
                <a16:creationId xmlns:a16="http://schemas.microsoft.com/office/drawing/2014/main" id="{9393B79B-E381-B636-A806-AF96793F7E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noProof="0"/>
              <a:t>Muokkaa ots. perustyyl. napsautt.</a:t>
            </a:r>
          </a:p>
        </p:txBody>
      </p:sp>
    </p:spTree>
    <p:extLst>
      <p:ext uri="{BB962C8B-B14F-4D97-AF65-F5344CB8AC3E}">
        <p14:creationId xmlns:p14="http://schemas.microsoft.com/office/powerpoint/2010/main" val="2316276732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ältö kuval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EB8C7F-959D-1EEC-7251-45F8A60E42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noProof="0"/>
              <a:t>Muokkaa ots. perustyyl. napsautt.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F5BC727-BC31-A840-E8A4-358FAF23D31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07988" y="1628775"/>
            <a:ext cx="5111750" cy="4464050"/>
          </a:xfrm>
        </p:spPr>
        <p:txBody>
          <a:bodyPr/>
          <a:lstStyle/>
          <a:p>
            <a:pPr lvl="0"/>
            <a:r>
              <a:rPr lang="fi-FI" noProof="0"/>
              <a:t>Muokkaa tekstin perustyylejä napsauttamalla</a:t>
            </a:r>
          </a:p>
          <a:p>
            <a:pPr lvl="1"/>
            <a:r>
              <a:rPr lang="fi-FI" noProof="0"/>
              <a:t>toinen taso</a:t>
            </a:r>
          </a:p>
          <a:p>
            <a:pPr lvl="2"/>
            <a:r>
              <a:rPr lang="fi-FI" noProof="0"/>
              <a:t>kolmas taso</a:t>
            </a:r>
          </a:p>
          <a:p>
            <a:pPr lvl="3"/>
            <a:r>
              <a:rPr lang="fi-FI" noProof="0"/>
              <a:t>neljäs taso</a:t>
            </a:r>
          </a:p>
          <a:p>
            <a:pPr lvl="4"/>
            <a:r>
              <a:rPr lang="fi-FI" noProof="0"/>
              <a:t>viides taso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FB8E3CE-7338-ACAE-78C6-20E5906936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A00D4C-F88F-4941-9FCB-5F82705CD513}" type="datetime1">
              <a:rPr lang="fi-FI" noProof="0" smtClean="0"/>
              <a:t>14.10.2025</a:t>
            </a:fld>
            <a:endParaRPr lang="fi-FI" noProof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D01CE44-EDA3-BABC-EFAD-E0E455DC6D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noProof="0"/>
              <a:t>© Rakennusteollisuus RT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A172D26-5A20-20E8-C9CB-1A1DB28A2E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D61EF7-2460-4EE9-A031-27FEBC4F9A95}" type="slidenum">
              <a:rPr lang="fi-FI" noProof="0" smtClean="0"/>
              <a:t>‹#›</a:t>
            </a:fld>
            <a:endParaRPr lang="fi-FI" noProof="0"/>
          </a:p>
        </p:txBody>
      </p:sp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1B18BA6B-FD37-F710-9ED4-279814FCB046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5808663" y="1628775"/>
            <a:ext cx="5975350" cy="4464050"/>
          </a:xfrm>
          <a:solidFill>
            <a:schemeClr val="tx2">
              <a:lumMod val="20000"/>
              <a:lumOff val="80000"/>
            </a:schemeClr>
          </a:solidFill>
        </p:spPr>
        <p:txBody>
          <a:bodyPr/>
          <a:lstStyle>
            <a:lvl1pPr marL="0" indent="0">
              <a:buFontTx/>
              <a:buNone/>
              <a:defRPr sz="1000"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Tx/>
              <a:buFontTx/>
              <a:buNone/>
              <a:tabLst/>
              <a:defRPr/>
            </a:pPr>
            <a:r>
              <a:rPr lang="fi-FI" noProof="0"/>
              <a:t>Lisää kuva</a:t>
            </a:r>
          </a:p>
          <a:p>
            <a:endParaRPr lang="fi-FI" noProof="0"/>
          </a:p>
        </p:txBody>
      </p:sp>
    </p:spTree>
    <p:extLst>
      <p:ext uri="{BB962C8B-B14F-4D97-AF65-F5344CB8AC3E}">
        <p14:creationId xmlns:p14="http://schemas.microsoft.com/office/powerpoint/2010/main" val="29053255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4" pos="3840" userDrawn="1">
          <p15:clr>
            <a:srgbClr val="FBAE40"/>
          </p15:clr>
        </p15:guide>
      </p15:sldGuideLst>
    </p:ext>
  </p:extLs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ältö kuvalla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EB8C7F-959D-1EEC-7251-45F8A60E42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noProof="0"/>
              <a:t>Muokkaa ots. perustyyl. napsautt.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FB8E3CE-7338-ACAE-78C6-20E5906936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CDCB92-693F-482D-94D4-0423B7BFD563}" type="datetime1">
              <a:rPr lang="fi-FI" noProof="0" smtClean="0"/>
              <a:t>14.10.2025</a:t>
            </a:fld>
            <a:endParaRPr lang="fi-FI" noProof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D01CE44-EDA3-BABC-EFAD-E0E455DC6D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noProof="0"/>
              <a:t>© Rakennusteollisuus RT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A172D26-5A20-20E8-C9CB-1A1DB28A2E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D61EF7-2460-4EE9-A031-27FEBC4F9A95}" type="slidenum">
              <a:rPr lang="fi-FI" noProof="0" smtClean="0"/>
              <a:t>‹#›</a:t>
            </a:fld>
            <a:endParaRPr lang="fi-FI" noProof="0"/>
          </a:p>
        </p:txBody>
      </p:sp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1B18BA6B-FD37-F710-9ED4-279814FCB046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5808663" y="1628775"/>
            <a:ext cx="5975350" cy="4464050"/>
          </a:xfrm>
          <a:solidFill>
            <a:schemeClr val="tx2">
              <a:lumMod val="20000"/>
              <a:lumOff val="80000"/>
            </a:schemeClr>
          </a:solidFill>
        </p:spPr>
        <p:txBody>
          <a:bodyPr/>
          <a:lstStyle>
            <a:lvl1pPr marL="0" indent="0">
              <a:buFontTx/>
              <a:buNone/>
              <a:defRPr sz="1000"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Tx/>
              <a:buFontTx/>
              <a:buNone/>
              <a:tabLst/>
              <a:defRPr/>
            </a:pPr>
            <a:r>
              <a:rPr lang="fi-FI" noProof="0"/>
              <a:t>Lisää kuva</a:t>
            </a:r>
          </a:p>
          <a:p>
            <a:endParaRPr lang="fi-FI" noProof="0"/>
          </a:p>
        </p:txBody>
      </p:sp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DB3349D6-A24C-7582-3528-FE72912682E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07990" y="1628800"/>
            <a:ext cx="5111946" cy="576338"/>
          </a:xfrm>
        </p:spPr>
        <p:txBody>
          <a:bodyPr anchor="t" anchorCtr="0"/>
          <a:lstStyle>
            <a:lvl1pPr marL="0" indent="0">
              <a:spcBef>
                <a:spcPts val="0"/>
              </a:spcBef>
              <a:buNone/>
              <a:defRPr sz="2000" b="0">
                <a:solidFill>
                  <a:schemeClr val="accent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noProof="0"/>
              <a:t>Muokkaa tekstin perustyylejä napsauttamalla</a:t>
            </a:r>
          </a:p>
        </p:txBody>
      </p:sp>
      <p:sp>
        <p:nvSpPr>
          <p:cNvPr id="9" name="Content Placeholder 3">
            <a:extLst>
              <a:ext uri="{FF2B5EF4-FFF2-40B4-BE49-F238E27FC236}">
                <a16:creationId xmlns:a16="http://schemas.microsoft.com/office/drawing/2014/main" id="{478EB7E6-96D9-B941-05A5-DBD7E4BE8F9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07989" y="2204864"/>
            <a:ext cx="5111947" cy="3887962"/>
          </a:xfrm>
        </p:spPr>
        <p:txBody>
          <a:bodyPr/>
          <a:lstStyle/>
          <a:p>
            <a:pPr lvl="0"/>
            <a:r>
              <a:rPr lang="fi-FI" noProof="0"/>
              <a:t>Muokkaa tekstin perustyylejä napsauttamalla</a:t>
            </a:r>
          </a:p>
          <a:p>
            <a:pPr lvl="1"/>
            <a:r>
              <a:rPr lang="fi-FI" noProof="0"/>
              <a:t>toinen taso</a:t>
            </a:r>
          </a:p>
          <a:p>
            <a:pPr lvl="2"/>
            <a:r>
              <a:rPr lang="fi-FI" noProof="0"/>
              <a:t>kolmas taso</a:t>
            </a:r>
          </a:p>
          <a:p>
            <a:pPr lvl="3"/>
            <a:r>
              <a:rPr lang="fi-FI" noProof="0"/>
              <a:t>neljäs taso</a:t>
            </a:r>
          </a:p>
          <a:p>
            <a:pPr lvl="4"/>
            <a:r>
              <a:rPr lang="fi-FI" noProof="0"/>
              <a:t>viides taso</a:t>
            </a:r>
          </a:p>
        </p:txBody>
      </p:sp>
    </p:spTree>
    <p:extLst>
      <p:ext uri="{BB962C8B-B14F-4D97-AF65-F5344CB8AC3E}">
        <p14:creationId xmlns:p14="http://schemas.microsoft.com/office/powerpoint/2010/main" val="333081228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4" pos="3840">
          <p15:clr>
            <a:srgbClr val="FBAE40"/>
          </p15:clr>
        </p15:guide>
      </p15:sldGuideLst>
    </p:ext>
  </p:extLs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ältö kuvalla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F5BC727-BC31-A840-E8A4-358FAF23D31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07988" y="2060575"/>
            <a:ext cx="5111750" cy="4032250"/>
          </a:xfrm>
        </p:spPr>
        <p:txBody>
          <a:bodyPr/>
          <a:lstStyle/>
          <a:p>
            <a:pPr lvl="0"/>
            <a:r>
              <a:rPr lang="fi-FI" noProof="0"/>
              <a:t>Muokkaa tekstin perustyylejä napsauttamalla</a:t>
            </a:r>
          </a:p>
          <a:p>
            <a:pPr lvl="1"/>
            <a:r>
              <a:rPr lang="fi-FI" noProof="0"/>
              <a:t>toinen taso</a:t>
            </a:r>
          </a:p>
          <a:p>
            <a:pPr lvl="2"/>
            <a:r>
              <a:rPr lang="fi-FI" noProof="0"/>
              <a:t>kolmas taso</a:t>
            </a:r>
          </a:p>
          <a:p>
            <a:pPr lvl="3"/>
            <a:r>
              <a:rPr lang="fi-FI" noProof="0"/>
              <a:t>neljäs taso</a:t>
            </a:r>
          </a:p>
          <a:p>
            <a:pPr lvl="4"/>
            <a:r>
              <a:rPr lang="fi-FI" noProof="0"/>
              <a:t>viides taso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FB8E3CE-7338-ACAE-78C6-20E5906936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DC194D-D5C0-43D6-8FF6-15F316864382}" type="datetime1">
              <a:rPr lang="fi-FI" noProof="0" smtClean="0"/>
              <a:t>14.10.2025</a:t>
            </a:fld>
            <a:endParaRPr lang="fi-FI" noProof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D01CE44-EDA3-BABC-EFAD-E0E455DC6D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noProof="0"/>
              <a:t>© Rakennusteollisuus RT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A172D26-5A20-20E8-C9CB-1A1DB28A2E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D61EF7-2460-4EE9-A031-27FEBC4F9A95}" type="slidenum">
              <a:rPr lang="fi-FI" noProof="0" smtClean="0"/>
              <a:t>‹#›</a:t>
            </a:fld>
            <a:endParaRPr lang="fi-FI" noProof="0"/>
          </a:p>
        </p:txBody>
      </p:sp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1B18BA6B-FD37-F710-9ED4-279814FCB046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5808663" y="333375"/>
            <a:ext cx="5975350" cy="5759450"/>
          </a:xfrm>
          <a:solidFill>
            <a:schemeClr val="tx2">
              <a:lumMod val="20000"/>
              <a:lumOff val="80000"/>
            </a:schemeClr>
          </a:solidFill>
        </p:spPr>
        <p:txBody>
          <a:bodyPr/>
          <a:lstStyle>
            <a:lvl1pPr marL="0" indent="0">
              <a:buFontTx/>
              <a:buNone/>
              <a:defRPr sz="1000"/>
            </a:lvl1pPr>
          </a:lstStyle>
          <a:p>
            <a:r>
              <a:rPr lang="fi-FI" noProof="0"/>
              <a:t>Lisää kuva napsauttamalla kuvaketta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43673738-0205-57FC-6748-D7BD974C60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7988" y="334800"/>
            <a:ext cx="5111948" cy="1436220"/>
          </a:xfrm>
        </p:spPr>
        <p:txBody>
          <a:bodyPr/>
          <a:lstStyle/>
          <a:p>
            <a:r>
              <a:rPr lang="fi-FI" noProof="0"/>
              <a:t>Muokkaa ots. perustyyl. napsautt.</a:t>
            </a:r>
          </a:p>
        </p:txBody>
      </p:sp>
    </p:spTree>
    <p:extLst>
      <p:ext uri="{BB962C8B-B14F-4D97-AF65-F5344CB8AC3E}">
        <p14:creationId xmlns:p14="http://schemas.microsoft.com/office/powerpoint/2010/main" val="32967877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4" pos="3840">
          <p15:clr>
            <a:srgbClr val="FBAE40"/>
          </p15:clr>
        </p15:guide>
      </p15:sldGuideLst>
    </p:ext>
  </p:extLs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ältö kuvalla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1B18BA6B-FD37-F710-9ED4-279814FCB046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407988" y="333375"/>
            <a:ext cx="5975350" cy="5759450"/>
          </a:xfrm>
          <a:solidFill>
            <a:schemeClr val="tx2">
              <a:lumMod val="20000"/>
              <a:lumOff val="80000"/>
            </a:schemeClr>
          </a:solidFill>
        </p:spPr>
        <p:txBody>
          <a:bodyPr/>
          <a:lstStyle>
            <a:lvl1pPr marL="0" indent="0">
              <a:buFontTx/>
              <a:buNone/>
              <a:defRPr sz="1000"/>
            </a:lvl1pPr>
          </a:lstStyle>
          <a:p>
            <a:r>
              <a:rPr lang="fi-FI" noProof="0"/>
              <a:t>Lisää kuva napsauttamalla kuvaketta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3EB8C7F-959D-1EEC-7251-45F8A60E42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67501" y="333375"/>
            <a:ext cx="5111948" cy="1439441"/>
          </a:xfrm>
        </p:spPr>
        <p:txBody>
          <a:bodyPr/>
          <a:lstStyle/>
          <a:p>
            <a:r>
              <a:rPr lang="fi-FI" noProof="0"/>
              <a:t>Muokkaa ots. perustyyl. napsautt.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F5BC727-BC31-A840-E8A4-358FAF23D31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667501" y="2060575"/>
            <a:ext cx="5111750" cy="4032250"/>
          </a:xfrm>
        </p:spPr>
        <p:txBody>
          <a:bodyPr/>
          <a:lstStyle/>
          <a:p>
            <a:pPr lvl="0"/>
            <a:r>
              <a:rPr lang="fi-FI" noProof="0"/>
              <a:t>Muokkaa tekstin perustyylejä napsauttamalla</a:t>
            </a:r>
          </a:p>
          <a:p>
            <a:pPr lvl="1"/>
            <a:r>
              <a:rPr lang="fi-FI" noProof="0"/>
              <a:t>toinen taso</a:t>
            </a:r>
          </a:p>
          <a:p>
            <a:pPr lvl="2"/>
            <a:r>
              <a:rPr lang="fi-FI" noProof="0"/>
              <a:t>kolmas taso</a:t>
            </a:r>
          </a:p>
          <a:p>
            <a:pPr lvl="3"/>
            <a:r>
              <a:rPr lang="fi-FI" noProof="0"/>
              <a:t>neljäs taso</a:t>
            </a:r>
          </a:p>
          <a:p>
            <a:pPr lvl="4"/>
            <a:r>
              <a:rPr lang="fi-FI" noProof="0"/>
              <a:t>viides taso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FB8E3CE-7338-ACAE-78C6-20E5906936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3B9B6C-9017-4B99-948C-A5B2C90664E6}" type="datetime1">
              <a:rPr lang="fi-FI" noProof="0" smtClean="0"/>
              <a:t>14.10.2025</a:t>
            </a:fld>
            <a:endParaRPr lang="fi-FI" noProof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D01CE44-EDA3-BABC-EFAD-E0E455DC6D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noProof="0"/>
              <a:t>© Rakennusteollisuus RT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A172D26-5A20-20E8-C9CB-1A1DB28A2E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D61EF7-2460-4EE9-A031-27FEBC4F9A95}" type="slidenum">
              <a:rPr lang="fi-FI" noProof="0" smtClean="0"/>
              <a:t>‹#›</a:t>
            </a:fld>
            <a:endParaRPr lang="fi-FI" noProof="0"/>
          </a:p>
        </p:txBody>
      </p:sp>
    </p:spTree>
    <p:extLst>
      <p:ext uri="{BB962C8B-B14F-4D97-AF65-F5344CB8AC3E}">
        <p14:creationId xmlns:p14="http://schemas.microsoft.com/office/powerpoint/2010/main" val="43423613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4" pos="3840">
          <p15:clr>
            <a:srgbClr val="FBAE40"/>
          </p15:clr>
        </p15:guide>
      </p15:sldGuideLst>
    </p:ext>
  </p:extLs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isältö kuvalla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1B18BA6B-FD37-F710-9ED4-279814FCB046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5808662" y="0"/>
            <a:ext cx="6383337" cy="6858000"/>
          </a:xfrm>
          <a:solidFill>
            <a:schemeClr val="tx2">
              <a:lumMod val="20000"/>
              <a:lumOff val="80000"/>
            </a:schemeClr>
          </a:solidFill>
        </p:spPr>
        <p:txBody>
          <a:bodyPr/>
          <a:lstStyle>
            <a:lvl1pPr marL="0" indent="0">
              <a:buFontTx/>
              <a:buNone/>
              <a:defRPr sz="1000"/>
            </a:lvl1pPr>
          </a:lstStyle>
          <a:p>
            <a:r>
              <a:rPr lang="fi-FI" noProof="0"/>
              <a:t>Lisää kuva napsauttamalla kuvaketta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3EB8C7F-959D-1EEC-7251-45F8A60E42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7988" y="333375"/>
            <a:ext cx="5111948" cy="1439441"/>
          </a:xfrm>
        </p:spPr>
        <p:txBody>
          <a:bodyPr/>
          <a:lstStyle/>
          <a:p>
            <a:r>
              <a:rPr lang="fi-FI" noProof="0"/>
              <a:t>Muokkaa ots. perustyyl. napsautt.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F5BC727-BC31-A840-E8A4-358FAF23D31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07988" y="2060575"/>
            <a:ext cx="5111750" cy="4032250"/>
          </a:xfrm>
        </p:spPr>
        <p:txBody>
          <a:bodyPr/>
          <a:lstStyle/>
          <a:p>
            <a:pPr lvl="0"/>
            <a:r>
              <a:rPr lang="fi-FI" noProof="0"/>
              <a:t>Muokkaa tekstin perustyylejä napsauttamalla</a:t>
            </a:r>
          </a:p>
          <a:p>
            <a:pPr lvl="1"/>
            <a:r>
              <a:rPr lang="fi-FI" noProof="0"/>
              <a:t>toinen taso</a:t>
            </a:r>
          </a:p>
          <a:p>
            <a:pPr lvl="2"/>
            <a:r>
              <a:rPr lang="fi-FI" noProof="0"/>
              <a:t>kolmas taso</a:t>
            </a:r>
          </a:p>
          <a:p>
            <a:pPr lvl="3"/>
            <a:r>
              <a:rPr lang="fi-FI" noProof="0"/>
              <a:t>neljäs taso</a:t>
            </a:r>
          </a:p>
          <a:p>
            <a:pPr lvl="4"/>
            <a:r>
              <a:rPr lang="fi-FI" noProof="0"/>
              <a:t>viides taso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FB8E3CE-7338-ACAE-78C6-20E5906936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145C6A-E546-432C-A07C-A8B118D15AA1}" type="datetime1">
              <a:rPr lang="fi-FI" noProof="0" smtClean="0"/>
              <a:t>14.10.2025</a:t>
            </a:fld>
            <a:endParaRPr lang="fi-FI" noProof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D01CE44-EDA3-BABC-EFAD-E0E455DC6D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noProof="0"/>
              <a:t>© Rakennusteollisuus RT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A172D26-5A20-20E8-C9CB-1A1DB28A2E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D61EF7-2460-4EE9-A031-27FEBC4F9A95}" type="slidenum">
              <a:rPr lang="fi-FI" noProof="0" smtClean="0"/>
              <a:t>‹#›</a:t>
            </a:fld>
            <a:endParaRPr lang="fi-FI" noProof="0"/>
          </a:p>
        </p:txBody>
      </p:sp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954C5033-1457-FB5E-5116-A846EFC9618B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11503213" y="6308625"/>
            <a:ext cx="280800" cy="216000"/>
          </a:xfrm>
          <a:blipFill>
            <a:blip r:embed="rId2"/>
            <a:stretch>
              <a:fillRect/>
            </a:stretch>
          </a:blipFill>
        </p:spPr>
        <p:txBody>
          <a:bodyPr/>
          <a:lstStyle>
            <a:lvl1pPr>
              <a:defRPr sz="100">
                <a:noFill/>
              </a:defRPr>
            </a:lvl1pPr>
          </a:lstStyle>
          <a:p>
            <a:pPr lvl="0"/>
            <a:r>
              <a:rPr lang="fi-FI"/>
              <a:t>Muokkaa tekstin perustyylejä napsauttamalla</a:t>
            </a:r>
          </a:p>
        </p:txBody>
      </p:sp>
    </p:spTree>
    <p:extLst>
      <p:ext uri="{BB962C8B-B14F-4D97-AF65-F5344CB8AC3E}">
        <p14:creationId xmlns:p14="http://schemas.microsoft.com/office/powerpoint/2010/main" val="13885794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4" pos="3840">
          <p15:clr>
            <a:srgbClr val="FBAE40"/>
          </p15:clr>
        </p15:guide>
      </p15:sldGuideLst>
    </p:ext>
  </p:extLs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ältö kuvalla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1B18BA6B-FD37-F710-9ED4-279814FCB046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0" y="0"/>
            <a:ext cx="6383338" cy="6857999"/>
          </a:xfrm>
          <a:solidFill>
            <a:schemeClr val="tx2">
              <a:lumMod val="20000"/>
              <a:lumOff val="80000"/>
            </a:schemeClr>
          </a:solidFill>
        </p:spPr>
        <p:txBody>
          <a:bodyPr/>
          <a:lstStyle>
            <a:lvl1pPr marL="0" indent="0">
              <a:buFontTx/>
              <a:buNone/>
              <a:defRPr sz="1000"/>
            </a:lvl1pPr>
          </a:lstStyle>
          <a:p>
            <a:r>
              <a:rPr lang="fi-FI" noProof="0"/>
              <a:t>Lisää kuva napsauttamalla kuvaketta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3EB8C7F-959D-1EEC-7251-45F8A60E42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67501" y="333375"/>
            <a:ext cx="5111948" cy="1439441"/>
          </a:xfrm>
        </p:spPr>
        <p:txBody>
          <a:bodyPr/>
          <a:lstStyle/>
          <a:p>
            <a:r>
              <a:rPr lang="fi-FI" noProof="0"/>
              <a:t>Muokkaa ots. perustyyl. napsautt.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F5BC727-BC31-A840-E8A4-358FAF23D31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667501" y="2060575"/>
            <a:ext cx="5111750" cy="4032250"/>
          </a:xfrm>
        </p:spPr>
        <p:txBody>
          <a:bodyPr/>
          <a:lstStyle/>
          <a:p>
            <a:pPr lvl="0"/>
            <a:r>
              <a:rPr lang="fi-FI" noProof="0"/>
              <a:t>Muokkaa tekstin perustyylejä napsauttamalla</a:t>
            </a:r>
          </a:p>
          <a:p>
            <a:pPr lvl="1"/>
            <a:r>
              <a:rPr lang="fi-FI" noProof="0"/>
              <a:t>toinen taso</a:t>
            </a:r>
          </a:p>
          <a:p>
            <a:pPr lvl="2"/>
            <a:r>
              <a:rPr lang="fi-FI" noProof="0"/>
              <a:t>kolmas taso</a:t>
            </a:r>
          </a:p>
          <a:p>
            <a:pPr lvl="3"/>
            <a:r>
              <a:rPr lang="fi-FI" noProof="0"/>
              <a:t>neljäs taso</a:t>
            </a:r>
          </a:p>
          <a:p>
            <a:pPr lvl="4"/>
            <a:r>
              <a:rPr lang="fi-FI" noProof="0"/>
              <a:t>viides taso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FB8E3CE-7338-ACAE-78C6-20E5906936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6CB3DB-32DD-48AA-BF71-F18615077D65}" type="datetime1">
              <a:rPr lang="fi-FI" noProof="0" smtClean="0"/>
              <a:t>14.10.2025</a:t>
            </a:fld>
            <a:endParaRPr lang="fi-FI" noProof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D01CE44-EDA3-BABC-EFAD-E0E455DC6D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noProof="0"/>
              <a:t>© Rakennusteollisuus RT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A172D26-5A20-20E8-C9CB-1A1DB28A2E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D61EF7-2460-4EE9-A031-27FEBC4F9A95}" type="slidenum">
              <a:rPr lang="fi-FI" noProof="0" smtClean="0"/>
              <a:t>‹#›</a:t>
            </a:fld>
            <a:endParaRPr lang="fi-FI" noProof="0"/>
          </a:p>
        </p:txBody>
      </p:sp>
    </p:spTree>
    <p:extLst>
      <p:ext uri="{BB962C8B-B14F-4D97-AF65-F5344CB8AC3E}">
        <p14:creationId xmlns:p14="http://schemas.microsoft.com/office/powerpoint/2010/main" val="138836533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4" pos="3840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loitusdia 4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C89437-0A9F-6907-E834-ECE3DB62516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00150" y="2060575"/>
            <a:ext cx="9791700" cy="2304529"/>
          </a:xfrm>
        </p:spPr>
        <p:txBody>
          <a:bodyPr anchor="t" anchorCtr="0"/>
          <a:lstStyle>
            <a:lvl1pPr algn="l">
              <a:defRPr sz="4800">
                <a:solidFill>
                  <a:schemeClr val="bg1"/>
                </a:solidFill>
              </a:defRPr>
            </a:lvl1pPr>
          </a:lstStyle>
          <a:p>
            <a:r>
              <a:rPr lang="fi-FI" noProof="0"/>
              <a:t>Muokkaa ots. perustyyl. napsautt.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BA9B7E5-3139-76AA-C2C3-60620F1D9B4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00150" y="4509120"/>
            <a:ext cx="9791700" cy="864096"/>
          </a:xfrm>
        </p:spPr>
        <p:txBody>
          <a:bodyPr/>
          <a:lstStyle>
            <a:lvl1pPr marL="0" indent="0" algn="l">
              <a:buNone/>
              <a:defRPr sz="28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 noProof="0"/>
              <a:t>Muokkaa alaotsikon perustyyliä napsautt.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9898F4D-E89B-8263-EB37-8F8B305D43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DB0566A4-EAD3-4EC6-9545-657FEA62384F}" type="datetime1">
              <a:rPr lang="fi-FI" noProof="0" smtClean="0"/>
              <a:t>14.10.2025</a:t>
            </a:fld>
            <a:endParaRPr lang="fi-FI" noProof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EAB5C31-D7B7-0A4A-9FF1-A8910751F7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 noProof="0"/>
              <a:t>© Rakennusteollisuus RT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2B9B765-A518-625F-2D82-59131FF13D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DFD61EF7-2460-4EE9-A031-27FEBC4F9A95}" type="slidenum">
              <a:rPr lang="fi-FI" noProof="0" smtClean="0"/>
              <a:pPr/>
              <a:t>‹#›</a:t>
            </a:fld>
            <a:endParaRPr lang="fi-FI" noProof="0"/>
          </a:p>
        </p:txBody>
      </p:sp>
      <p:sp>
        <p:nvSpPr>
          <p:cNvPr id="7" name="Freeform 5">
            <a:extLst>
              <a:ext uri="{FF2B5EF4-FFF2-40B4-BE49-F238E27FC236}">
                <a16:creationId xmlns:a16="http://schemas.microsoft.com/office/drawing/2014/main" id="{5CD5646D-347F-0693-85B7-82EEFAEE1F74}"/>
              </a:ext>
            </a:extLst>
          </p:cNvPr>
          <p:cNvSpPr>
            <a:spLocks noChangeAspect="1" noEditPoints="1"/>
          </p:cNvSpPr>
          <p:nvPr userDrawn="1"/>
        </p:nvSpPr>
        <p:spPr bwMode="auto">
          <a:xfrm>
            <a:off x="407368" y="333375"/>
            <a:ext cx="2325003" cy="504000"/>
          </a:xfrm>
          <a:custGeom>
            <a:avLst/>
            <a:gdLst>
              <a:gd name="T0" fmla="*/ 11 w 4507"/>
              <a:gd name="T1" fmla="*/ 18 h 1954"/>
              <a:gd name="T2" fmla="*/ 659 w 4507"/>
              <a:gd name="T3" fmla="*/ 297 h 1954"/>
              <a:gd name="T4" fmla="*/ 666 w 4507"/>
              <a:gd name="T5" fmla="*/ 916 h 1954"/>
              <a:gd name="T6" fmla="*/ 347 w 4507"/>
              <a:gd name="T7" fmla="*/ 880 h 1954"/>
              <a:gd name="T8" fmla="*/ 471 w 4507"/>
              <a:gd name="T9" fmla="*/ 675 h 1954"/>
              <a:gd name="T10" fmla="*/ 375 w 4507"/>
              <a:gd name="T11" fmla="*/ 401 h 1954"/>
              <a:gd name="T12" fmla="*/ 1722 w 4507"/>
              <a:gd name="T13" fmla="*/ 26 h 1954"/>
              <a:gd name="T14" fmla="*/ 1804 w 4507"/>
              <a:gd name="T15" fmla="*/ 309 h 1954"/>
              <a:gd name="T16" fmla="*/ 1741 w 4507"/>
              <a:gd name="T17" fmla="*/ 269 h 1954"/>
              <a:gd name="T18" fmla="*/ 1854 w 4507"/>
              <a:gd name="T19" fmla="*/ 788 h 1954"/>
              <a:gd name="T20" fmla="*/ 2410 w 4507"/>
              <a:gd name="T21" fmla="*/ 18 h 1954"/>
              <a:gd name="T22" fmla="*/ 3053 w 4507"/>
              <a:gd name="T23" fmla="*/ 553 h 1954"/>
              <a:gd name="T24" fmla="*/ 3419 w 4507"/>
              <a:gd name="T25" fmla="*/ 539 h 1954"/>
              <a:gd name="T26" fmla="*/ 3595 w 4507"/>
              <a:gd name="T27" fmla="*/ 659 h 1954"/>
              <a:gd name="T28" fmla="*/ 3699 w 4507"/>
              <a:gd name="T29" fmla="*/ 697 h 1954"/>
              <a:gd name="T30" fmla="*/ 3842 w 4507"/>
              <a:gd name="T31" fmla="*/ 595 h 1954"/>
              <a:gd name="T32" fmla="*/ 3700 w 4507"/>
              <a:gd name="T33" fmla="*/ 806 h 1954"/>
              <a:gd name="T34" fmla="*/ 3943 w 4507"/>
              <a:gd name="T35" fmla="*/ 725 h 1954"/>
              <a:gd name="T36" fmla="*/ 4018 w 4507"/>
              <a:gd name="T37" fmla="*/ 689 h 1954"/>
              <a:gd name="T38" fmla="*/ 4124 w 4507"/>
              <a:gd name="T39" fmla="*/ 581 h 1954"/>
              <a:gd name="T40" fmla="*/ 3931 w 4507"/>
              <a:gd name="T41" fmla="*/ 269 h 1954"/>
              <a:gd name="T42" fmla="*/ 4017 w 4507"/>
              <a:gd name="T43" fmla="*/ 6 h 1954"/>
              <a:gd name="T44" fmla="*/ 4117 w 4507"/>
              <a:gd name="T45" fmla="*/ 228 h 1954"/>
              <a:gd name="T46" fmla="*/ 4005 w 4507"/>
              <a:gd name="T47" fmla="*/ 134 h 1954"/>
              <a:gd name="T48" fmla="*/ 4123 w 4507"/>
              <a:gd name="T49" fmla="*/ 383 h 1954"/>
              <a:gd name="T50" fmla="*/ 4174 w 4507"/>
              <a:gd name="T51" fmla="*/ 697 h 1954"/>
              <a:gd name="T52" fmla="*/ 1767 w 4507"/>
              <a:gd name="T53" fmla="*/ 1273 h 1954"/>
              <a:gd name="T54" fmla="*/ 2197 w 4507"/>
              <a:gd name="T55" fmla="*/ 1926 h 1954"/>
              <a:gd name="T56" fmla="*/ 2114 w 4507"/>
              <a:gd name="T57" fmla="*/ 1551 h 1954"/>
              <a:gd name="T58" fmla="*/ 2226 w 4507"/>
              <a:gd name="T59" fmla="*/ 1156 h 1954"/>
              <a:gd name="T60" fmla="*/ 2385 w 4507"/>
              <a:gd name="T61" fmla="*/ 1313 h 1954"/>
              <a:gd name="T62" fmla="*/ 2373 w 4507"/>
              <a:gd name="T63" fmla="*/ 1834 h 1954"/>
              <a:gd name="T64" fmla="*/ 2227 w 4507"/>
              <a:gd name="T65" fmla="*/ 1271 h 1954"/>
              <a:gd name="T66" fmla="*/ 2192 w 4507"/>
              <a:gd name="T67" fmla="*/ 1738 h 1954"/>
              <a:gd name="T68" fmla="*/ 2323 w 4507"/>
              <a:gd name="T69" fmla="*/ 1760 h 1954"/>
              <a:gd name="T70" fmla="*/ 2273 w 4507"/>
              <a:gd name="T71" fmla="*/ 1259 h 1954"/>
              <a:gd name="T72" fmla="*/ 3321 w 4507"/>
              <a:gd name="T73" fmla="*/ 1954 h 1954"/>
              <a:gd name="T74" fmla="*/ 3265 w 4507"/>
              <a:gd name="T75" fmla="*/ 1693 h 1954"/>
              <a:gd name="T76" fmla="*/ 3380 w 4507"/>
              <a:gd name="T77" fmla="*/ 1832 h 1954"/>
              <a:gd name="T78" fmla="*/ 3369 w 4507"/>
              <a:gd name="T79" fmla="*/ 1625 h 1954"/>
              <a:gd name="T80" fmla="*/ 3218 w 4507"/>
              <a:gd name="T81" fmla="*/ 1279 h 1954"/>
              <a:gd name="T82" fmla="*/ 3426 w 4507"/>
              <a:gd name="T83" fmla="*/ 1198 h 1954"/>
              <a:gd name="T84" fmla="*/ 3370 w 4507"/>
              <a:gd name="T85" fmla="*/ 1265 h 1954"/>
              <a:gd name="T86" fmla="*/ 3279 w 4507"/>
              <a:gd name="T87" fmla="*/ 1379 h 1954"/>
              <a:gd name="T88" fmla="*/ 3471 w 4507"/>
              <a:gd name="T89" fmla="*/ 1675 h 1954"/>
              <a:gd name="T90" fmla="*/ 3381 w 4507"/>
              <a:gd name="T91" fmla="*/ 1946 h 1954"/>
              <a:gd name="T92" fmla="*/ 3620 w 4507"/>
              <a:gd name="T93" fmla="*/ 1772 h 1954"/>
              <a:gd name="T94" fmla="*/ 3736 w 4507"/>
              <a:gd name="T95" fmla="*/ 1772 h 1954"/>
              <a:gd name="T96" fmla="*/ 3756 w 4507"/>
              <a:gd name="T97" fmla="*/ 1914 h 1954"/>
              <a:gd name="T98" fmla="*/ 3915 w 4507"/>
              <a:gd name="T99" fmla="*/ 1828 h 1954"/>
              <a:gd name="T100" fmla="*/ 4005 w 4507"/>
              <a:gd name="T101" fmla="*/ 1838 h 1954"/>
              <a:gd name="T102" fmla="*/ 4160 w 4507"/>
              <a:gd name="T103" fmla="*/ 1697 h 1954"/>
              <a:gd name="T104" fmla="*/ 4039 w 4507"/>
              <a:gd name="T105" fmla="*/ 1954 h 1954"/>
              <a:gd name="T106" fmla="*/ 4268 w 4507"/>
              <a:gd name="T107" fmla="*/ 1888 h 1954"/>
              <a:gd name="T108" fmla="*/ 4324 w 4507"/>
              <a:gd name="T109" fmla="*/ 1824 h 1954"/>
              <a:gd name="T110" fmla="*/ 4442 w 4507"/>
              <a:gd name="T111" fmla="*/ 1752 h 1954"/>
              <a:gd name="T112" fmla="*/ 4255 w 4507"/>
              <a:gd name="T113" fmla="*/ 1447 h 1954"/>
              <a:gd name="T114" fmla="*/ 4311 w 4507"/>
              <a:gd name="T115" fmla="*/ 1166 h 1954"/>
              <a:gd name="T116" fmla="*/ 4497 w 4507"/>
              <a:gd name="T117" fmla="*/ 1331 h 1954"/>
              <a:gd name="T118" fmla="*/ 4336 w 4507"/>
              <a:gd name="T119" fmla="*/ 1267 h 1954"/>
              <a:gd name="T120" fmla="*/ 4359 w 4507"/>
              <a:gd name="T121" fmla="*/ 1457 h 1954"/>
              <a:gd name="T122" fmla="*/ 4499 w 4507"/>
              <a:gd name="T123" fmla="*/ 1814 h 19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4507" h="1954">
                <a:moveTo>
                  <a:pt x="4307" y="327"/>
                </a:moveTo>
                <a:lnTo>
                  <a:pt x="4377" y="327"/>
                </a:lnTo>
                <a:lnTo>
                  <a:pt x="4377" y="463"/>
                </a:lnTo>
                <a:lnTo>
                  <a:pt x="4307" y="463"/>
                </a:lnTo>
                <a:lnTo>
                  <a:pt x="4307" y="327"/>
                </a:lnTo>
                <a:close/>
                <a:moveTo>
                  <a:pt x="1248" y="18"/>
                </a:moveTo>
                <a:lnTo>
                  <a:pt x="1248" y="473"/>
                </a:lnTo>
                <a:lnTo>
                  <a:pt x="1051" y="473"/>
                </a:lnTo>
                <a:lnTo>
                  <a:pt x="1051" y="1936"/>
                </a:lnTo>
                <a:lnTo>
                  <a:pt x="821" y="1936"/>
                </a:lnTo>
                <a:lnTo>
                  <a:pt x="821" y="473"/>
                </a:lnTo>
                <a:lnTo>
                  <a:pt x="655" y="18"/>
                </a:lnTo>
                <a:lnTo>
                  <a:pt x="1248" y="18"/>
                </a:lnTo>
                <a:close/>
                <a:moveTo>
                  <a:pt x="0" y="1481"/>
                </a:moveTo>
                <a:lnTo>
                  <a:pt x="230" y="1481"/>
                </a:lnTo>
                <a:lnTo>
                  <a:pt x="230" y="1936"/>
                </a:lnTo>
                <a:lnTo>
                  <a:pt x="0" y="1936"/>
                </a:lnTo>
                <a:lnTo>
                  <a:pt x="0" y="1481"/>
                </a:lnTo>
                <a:close/>
                <a:moveTo>
                  <a:pt x="487" y="1186"/>
                </a:moveTo>
                <a:lnTo>
                  <a:pt x="752" y="1936"/>
                </a:lnTo>
                <a:lnTo>
                  <a:pt x="495" y="1936"/>
                </a:lnTo>
                <a:lnTo>
                  <a:pt x="11" y="559"/>
                </a:lnTo>
                <a:lnTo>
                  <a:pt x="11" y="18"/>
                </a:lnTo>
                <a:lnTo>
                  <a:pt x="309" y="18"/>
                </a:lnTo>
                <a:lnTo>
                  <a:pt x="335" y="18"/>
                </a:lnTo>
                <a:lnTo>
                  <a:pt x="359" y="20"/>
                </a:lnTo>
                <a:lnTo>
                  <a:pt x="382" y="24"/>
                </a:lnTo>
                <a:lnTo>
                  <a:pt x="404" y="30"/>
                </a:lnTo>
                <a:lnTo>
                  <a:pt x="426" y="36"/>
                </a:lnTo>
                <a:lnTo>
                  <a:pt x="447" y="44"/>
                </a:lnTo>
                <a:lnTo>
                  <a:pt x="467" y="52"/>
                </a:lnTo>
                <a:lnTo>
                  <a:pt x="476" y="58"/>
                </a:lnTo>
                <a:lnTo>
                  <a:pt x="486" y="62"/>
                </a:lnTo>
                <a:lnTo>
                  <a:pt x="504" y="74"/>
                </a:lnTo>
                <a:lnTo>
                  <a:pt x="521" y="88"/>
                </a:lnTo>
                <a:lnTo>
                  <a:pt x="538" y="102"/>
                </a:lnTo>
                <a:lnTo>
                  <a:pt x="553" y="116"/>
                </a:lnTo>
                <a:lnTo>
                  <a:pt x="569" y="132"/>
                </a:lnTo>
                <a:lnTo>
                  <a:pt x="583" y="150"/>
                </a:lnTo>
                <a:lnTo>
                  <a:pt x="596" y="168"/>
                </a:lnTo>
                <a:lnTo>
                  <a:pt x="609" y="188"/>
                </a:lnTo>
                <a:lnTo>
                  <a:pt x="620" y="208"/>
                </a:lnTo>
                <a:lnTo>
                  <a:pt x="631" y="230"/>
                </a:lnTo>
                <a:lnTo>
                  <a:pt x="641" y="251"/>
                </a:lnTo>
                <a:lnTo>
                  <a:pt x="650" y="273"/>
                </a:lnTo>
                <a:lnTo>
                  <a:pt x="659" y="297"/>
                </a:lnTo>
                <a:lnTo>
                  <a:pt x="666" y="323"/>
                </a:lnTo>
                <a:lnTo>
                  <a:pt x="673" y="349"/>
                </a:lnTo>
                <a:lnTo>
                  <a:pt x="680" y="375"/>
                </a:lnTo>
                <a:lnTo>
                  <a:pt x="685" y="401"/>
                </a:lnTo>
                <a:lnTo>
                  <a:pt x="690" y="429"/>
                </a:lnTo>
                <a:lnTo>
                  <a:pt x="694" y="459"/>
                </a:lnTo>
                <a:lnTo>
                  <a:pt x="697" y="487"/>
                </a:lnTo>
                <a:lnTo>
                  <a:pt x="699" y="517"/>
                </a:lnTo>
                <a:lnTo>
                  <a:pt x="701" y="547"/>
                </a:lnTo>
                <a:lnTo>
                  <a:pt x="702" y="579"/>
                </a:lnTo>
                <a:lnTo>
                  <a:pt x="703" y="611"/>
                </a:lnTo>
                <a:lnTo>
                  <a:pt x="702" y="661"/>
                </a:lnTo>
                <a:lnTo>
                  <a:pt x="701" y="687"/>
                </a:lnTo>
                <a:lnTo>
                  <a:pt x="699" y="711"/>
                </a:lnTo>
                <a:lnTo>
                  <a:pt x="697" y="735"/>
                </a:lnTo>
                <a:lnTo>
                  <a:pt x="695" y="758"/>
                </a:lnTo>
                <a:lnTo>
                  <a:pt x="692" y="782"/>
                </a:lnTo>
                <a:lnTo>
                  <a:pt x="689" y="806"/>
                </a:lnTo>
                <a:lnTo>
                  <a:pt x="685" y="830"/>
                </a:lnTo>
                <a:lnTo>
                  <a:pt x="681" y="852"/>
                </a:lnTo>
                <a:lnTo>
                  <a:pt x="677" y="874"/>
                </a:lnTo>
                <a:lnTo>
                  <a:pt x="672" y="896"/>
                </a:lnTo>
                <a:lnTo>
                  <a:pt x="666" y="916"/>
                </a:lnTo>
                <a:lnTo>
                  <a:pt x="661" y="938"/>
                </a:lnTo>
                <a:lnTo>
                  <a:pt x="655" y="958"/>
                </a:lnTo>
                <a:lnTo>
                  <a:pt x="648" y="976"/>
                </a:lnTo>
                <a:lnTo>
                  <a:pt x="641" y="996"/>
                </a:lnTo>
                <a:lnTo>
                  <a:pt x="634" y="1014"/>
                </a:lnTo>
                <a:lnTo>
                  <a:pt x="626" y="1030"/>
                </a:lnTo>
                <a:lnTo>
                  <a:pt x="618" y="1048"/>
                </a:lnTo>
                <a:lnTo>
                  <a:pt x="609" y="1064"/>
                </a:lnTo>
                <a:lnTo>
                  <a:pt x="600" y="1080"/>
                </a:lnTo>
                <a:lnTo>
                  <a:pt x="591" y="1094"/>
                </a:lnTo>
                <a:lnTo>
                  <a:pt x="581" y="1108"/>
                </a:lnTo>
                <a:lnTo>
                  <a:pt x="571" y="1120"/>
                </a:lnTo>
                <a:lnTo>
                  <a:pt x="559" y="1132"/>
                </a:lnTo>
                <a:lnTo>
                  <a:pt x="548" y="1144"/>
                </a:lnTo>
                <a:lnTo>
                  <a:pt x="537" y="1154"/>
                </a:lnTo>
                <a:lnTo>
                  <a:pt x="525" y="1164"/>
                </a:lnTo>
                <a:lnTo>
                  <a:pt x="513" y="1172"/>
                </a:lnTo>
                <a:lnTo>
                  <a:pt x="500" y="1180"/>
                </a:lnTo>
                <a:lnTo>
                  <a:pt x="487" y="1186"/>
                </a:lnTo>
                <a:close/>
                <a:moveTo>
                  <a:pt x="239" y="391"/>
                </a:moveTo>
                <a:lnTo>
                  <a:pt x="239" y="880"/>
                </a:lnTo>
                <a:lnTo>
                  <a:pt x="337" y="880"/>
                </a:lnTo>
                <a:lnTo>
                  <a:pt x="347" y="880"/>
                </a:lnTo>
                <a:lnTo>
                  <a:pt x="357" y="880"/>
                </a:lnTo>
                <a:lnTo>
                  <a:pt x="367" y="878"/>
                </a:lnTo>
                <a:lnTo>
                  <a:pt x="376" y="874"/>
                </a:lnTo>
                <a:lnTo>
                  <a:pt x="384" y="872"/>
                </a:lnTo>
                <a:lnTo>
                  <a:pt x="392" y="868"/>
                </a:lnTo>
                <a:lnTo>
                  <a:pt x="400" y="862"/>
                </a:lnTo>
                <a:lnTo>
                  <a:pt x="407" y="858"/>
                </a:lnTo>
                <a:lnTo>
                  <a:pt x="413" y="852"/>
                </a:lnTo>
                <a:lnTo>
                  <a:pt x="419" y="844"/>
                </a:lnTo>
                <a:lnTo>
                  <a:pt x="425" y="838"/>
                </a:lnTo>
                <a:lnTo>
                  <a:pt x="430" y="830"/>
                </a:lnTo>
                <a:lnTo>
                  <a:pt x="435" y="822"/>
                </a:lnTo>
                <a:lnTo>
                  <a:pt x="440" y="814"/>
                </a:lnTo>
                <a:lnTo>
                  <a:pt x="444" y="806"/>
                </a:lnTo>
                <a:lnTo>
                  <a:pt x="448" y="796"/>
                </a:lnTo>
                <a:lnTo>
                  <a:pt x="451" y="788"/>
                </a:lnTo>
                <a:lnTo>
                  <a:pt x="454" y="778"/>
                </a:lnTo>
                <a:lnTo>
                  <a:pt x="457" y="768"/>
                </a:lnTo>
                <a:lnTo>
                  <a:pt x="460" y="758"/>
                </a:lnTo>
                <a:lnTo>
                  <a:pt x="464" y="738"/>
                </a:lnTo>
                <a:lnTo>
                  <a:pt x="467" y="717"/>
                </a:lnTo>
                <a:lnTo>
                  <a:pt x="470" y="697"/>
                </a:lnTo>
                <a:lnTo>
                  <a:pt x="471" y="675"/>
                </a:lnTo>
                <a:lnTo>
                  <a:pt x="472" y="655"/>
                </a:lnTo>
                <a:lnTo>
                  <a:pt x="472" y="635"/>
                </a:lnTo>
                <a:lnTo>
                  <a:pt x="472" y="615"/>
                </a:lnTo>
                <a:lnTo>
                  <a:pt x="470" y="593"/>
                </a:lnTo>
                <a:lnTo>
                  <a:pt x="468" y="573"/>
                </a:lnTo>
                <a:lnTo>
                  <a:pt x="464" y="551"/>
                </a:lnTo>
                <a:lnTo>
                  <a:pt x="462" y="541"/>
                </a:lnTo>
                <a:lnTo>
                  <a:pt x="459" y="531"/>
                </a:lnTo>
                <a:lnTo>
                  <a:pt x="457" y="521"/>
                </a:lnTo>
                <a:lnTo>
                  <a:pt x="454" y="511"/>
                </a:lnTo>
                <a:lnTo>
                  <a:pt x="447" y="491"/>
                </a:lnTo>
                <a:lnTo>
                  <a:pt x="443" y="483"/>
                </a:lnTo>
                <a:lnTo>
                  <a:pt x="439" y="473"/>
                </a:lnTo>
                <a:lnTo>
                  <a:pt x="435" y="465"/>
                </a:lnTo>
                <a:lnTo>
                  <a:pt x="430" y="457"/>
                </a:lnTo>
                <a:lnTo>
                  <a:pt x="420" y="441"/>
                </a:lnTo>
                <a:lnTo>
                  <a:pt x="414" y="433"/>
                </a:lnTo>
                <a:lnTo>
                  <a:pt x="408" y="427"/>
                </a:lnTo>
                <a:lnTo>
                  <a:pt x="402" y="421"/>
                </a:lnTo>
                <a:lnTo>
                  <a:pt x="396" y="415"/>
                </a:lnTo>
                <a:lnTo>
                  <a:pt x="389" y="409"/>
                </a:lnTo>
                <a:lnTo>
                  <a:pt x="382" y="405"/>
                </a:lnTo>
                <a:lnTo>
                  <a:pt x="375" y="401"/>
                </a:lnTo>
                <a:lnTo>
                  <a:pt x="367" y="397"/>
                </a:lnTo>
                <a:lnTo>
                  <a:pt x="359" y="395"/>
                </a:lnTo>
                <a:lnTo>
                  <a:pt x="351" y="393"/>
                </a:lnTo>
                <a:lnTo>
                  <a:pt x="333" y="391"/>
                </a:lnTo>
                <a:lnTo>
                  <a:pt x="239" y="391"/>
                </a:lnTo>
                <a:close/>
                <a:moveTo>
                  <a:pt x="1780" y="395"/>
                </a:moveTo>
                <a:lnTo>
                  <a:pt x="1776" y="403"/>
                </a:lnTo>
                <a:lnTo>
                  <a:pt x="1772" y="411"/>
                </a:lnTo>
                <a:lnTo>
                  <a:pt x="1763" y="423"/>
                </a:lnTo>
                <a:lnTo>
                  <a:pt x="1754" y="433"/>
                </a:lnTo>
                <a:lnTo>
                  <a:pt x="1743" y="443"/>
                </a:lnTo>
                <a:lnTo>
                  <a:pt x="1814" y="788"/>
                </a:lnTo>
                <a:lnTo>
                  <a:pt x="1742" y="788"/>
                </a:lnTo>
                <a:lnTo>
                  <a:pt x="1683" y="465"/>
                </a:lnTo>
                <a:lnTo>
                  <a:pt x="1607" y="465"/>
                </a:lnTo>
                <a:lnTo>
                  <a:pt x="1607" y="788"/>
                </a:lnTo>
                <a:lnTo>
                  <a:pt x="1543" y="788"/>
                </a:lnTo>
                <a:lnTo>
                  <a:pt x="1543" y="18"/>
                </a:lnTo>
                <a:lnTo>
                  <a:pt x="1681" y="18"/>
                </a:lnTo>
                <a:lnTo>
                  <a:pt x="1696" y="18"/>
                </a:lnTo>
                <a:lnTo>
                  <a:pt x="1703" y="20"/>
                </a:lnTo>
                <a:lnTo>
                  <a:pt x="1710" y="22"/>
                </a:lnTo>
                <a:lnTo>
                  <a:pt x="1722" y="26"/>
                </a:lnTo>
                <a:lnTo>
                  <a:pt x="1734" y="32"/>
                </a:lnTo>
                <a:lnTo>
                  <a:pt x="1745" y="40"/>
                </a:lnTo>
                <a:lnTo>
                  <a:pt x="1755" y="50"/>
                </a:lnTo>
                <a:lnTo>
                  <a:pt x="1765" y="62"/>
                </a:lnTo>
                <a:lnTo>
                  <a:pt x="1769" y="68"/>
                </a:lnTo>
                <a:lnTo>
                  <a:pt x="1773" y="76"/>
                </a:lnTo>
                <a:lnTo>
                  <a:pt x="1781" y="92"/>
                </a:lnTo>
                <a:lnTo>
                  <a:pt x="1788" y="108"/>
                </a:lnTo>
                <a:lnTo>
                  <a:pt x="1791" y="118"/>
                </a:lnTo>
                <a:lnTo>
                  <a:pt x="1794" y="126"/>
                </a:lnTo>
                <a:lnTo>
                  <a:pt x="1799" y="146"/>
                </a:lnTo>
                <a:lnTo>
                  <a:pt x="1803" y="168"/>
                </a:lnTo>
                <a:lnTo>
                  <a:pt x="1805" y="178"/>
                </a:lnTo>
                <a:lnTo>
                  <a:pt x="1806" y="190"/>
                </a:lnTo>
                <a:lnTo>
                  <a:pt x="1807" y="200"/>
                </a:lnTo>
                <a:lnTo>
                  <a:pt x="1808" y="212"/>
                </a:lnTo>
                <a:lnTo>
                  <a:pt x="1808" y="224"/>
                </a:lnTo>
                <a:lnTo>
                  <a:pt x="1808" y="236"/>
                </a:lnTo>
                <a:lnTo>
                  <a:pt x="1808" y="263"/>
                </a:lnTo>
                <a:lnTo>
                  <a:pt x="1807" y="275"/>
                </a:lnTo>
                <a:lnTo>
                  <a:pt x="1806" y="287"/>
                </a:lnTo>
                <a:lnTo>
                  <a:pt x="1805" y="299"/>
                </a:lnTo>
                <a:lnTo>
                  <a:pt x="1804" y="309"/>
                </a:lnTo>
                <a:lnTo>
                  <a:pt x="1801" y="331"/>
                </a:lnTo>
                <a:lnTo>
                  <a:pt x="1797" y="349"/>
                </a:lnTo>
                <a:lnTo>
                  <a:pt x="1792" y="367"/>
                </a:lnTo>
                <a:lnTo>
                  <a:pt x="1786" y="381"/>
                </a:lnTo>
                <a:lnTo>
                  <a:pt x="1780" y="395"/>
                </a:lnTo>
                <a:close/>
                <a:moveTo>
                  <a:pt x="1678" y="122"/>
                </a:moveTo>
                <a:lnTo>
                  <a:pt x="1607" y="122"/>
                </a:lnTo>
                <a:lnTo>
                  <a:pt x="1607" y="365"/>
                </a:lnTo>
                <a:lnTo>
                  <a:pt x="1678" y="365"/>
                </a:lnTo>
                <a:lnTo>
                  <a:pt x="1686" y="363"/>
                </a:lnTo>
                <a:lnTo>
                  <a:pt x="1694" y="361"/>
                </a:lnTo>
                <a:lnTo>
                  <a:pt x="1700" y="359"/>
                </a:lnTo>
                <a:lnTo>
                  <a:pt x="1707" y="355"/>
                </a:lnTo>
                <a:lnTo>
                  <a:pt x="1712" y="351"/>
                </a:lnTo>
                <a:lnTo>
                  <a:pt x="1717" y="345"/>
                </a:lnTo>
                <a:lnTo>
                  <a:pt x="1722" y="339"/>
                </a:lnTo>
                <a:lnTo>
                  <a:pt x="1726" y="331"/>
                </a:lnTo>
                <a:lnTo>
                  <a:pt x="1730" y="323"/>
                </a:lnTo>
                <a:lnTo>
                  <a:pt x="1733" y="313"/>
                </a:lnTo>
                <a:lnTo>
                  <a:pt x="1736" y="303"/>
                </a:lnTo>
                <a:lnTo>
                  <a:pt x="1738" y="293"/>
                </a:lnTo>
                <a:lnTo>
                  <a:pt x="1740" y="281"/>
                </a:lnTo>
                <a:lnTo>
                  <a:pt x="1741" y="269"/>
                </a:lnTo>
                <a:lnTo>
                  <a:pt x="1742" y="257"/>
                </a:lnTo>
                <a:lnTo>
                  <a:pt x="1742" y="244"/>
                </a:lnTo>
                <a:lnTo>
                  <a:pt x="1742" y="230"/>
                </a:lnTo>
                <a:lnTo>
                  <a:pt x="1742" y="218"/>
                </a:lnTo>
                <a:lnTo>
                  <a:pt x="1740" y="206"/>
                </a:lnTo>
                <a:lnTo>
                  <a:pt x="1739" y="194"/>
                </a:lnTo>
                <a:lnTo>
                  <a:pt x="1737" y="184"/>
                </a:lnTo>
                <a:lnTo>
                  <a:pt x="1734" y="174"/>
                </a:lnTo>
                <a:lnTo>
                  <a:pt x="1731" y="164"/>
                </a:lnTo>
                <a:lnTo>
                  <a:pt x="1728" y="156"/>
                </a:lnTo>
                <a:lnTo>
                  <a:pt x="1723" y="148"/>
                </a:lnTo>
                <a:lnTo>
                  <a:pt x="1719" y="142"/>
                </a:lnTo>
                <a:lnTo>
                  <a:pt x="1713" y="136"/>
                </a:lnTo>
                <a:lnTo>
                  <a:pt x="1708" y="132"/>
                </a:lnTo>
                <a:lnTo>
                  <a:pt x="1701" y="128"/>
                </a:lnTo>
                <a:lnTo>
                  <a:pt x="1694" y="124"/>
                </a:lnTo>
                <a:lnTo>
                  <a:pt x="1686" y="122"/>
                </a:lnTo>
                <a:lnTo>
                  <a:pt x="1678" y="122"/>
                </a:lnTo>
                <a:close/>
                <a:moveTo>
                  <a:pt x="2090" y="788"/>
                </a:moveTo>
                <a:lnTo>
                  <a:pt x="2069" y="635"/>
                </a:lnTo>
                <a:lnTo>
                  <a:pt x="1942" y="635"/>
                </a:lnTo>
                <a:lnTo>
                  <a:pt x="1921" y="788"/>
                </a:lnTo>
                <a:lnTo>
                  <a:pt x="1854" y="788"/>
                </a:lnTo>
                <a:lnTo>
                  <a:pt x="1975" y="18"/>
                </a:lnTo>
                <a:lnTo>
                  <a:pt x="2037" y="18"/>
                </a:lnTo>
                <a:lnTo>
                  <a:pt x="2160" y="788"/>
                </a:lnTo>
                <a:lnTo>
                  <a:pt x="2090" y="788"/>
                </a:lnTo>
                <a:close/>
                <a:moveTo>
                  <a:pt x="2026" y="323"/>
                </a:moveTo>
                <a:lnTo>
                  <a:pt x="2015" y="250"/>
                </a:lnTo>
                <a:lnTo>
                  <a:pt x="2010" y="210"/>
                </a:lnTo>
                <a:lnTo>
                  <a:pt x="2006" y="170"/>
                </a:lnTo>
                <a:lnTo>
                  <a:pt x="2001" y="210"/>
                </a:lnTo>
                <a:lnTo>
                  <a:pt x="1996" y="250"/>
                </a:lnTo>
                <a:lnTo>
                  <a:pt x="1986" y="325"/>
                </a:lnTo>
                <a:lnTo>
                  <a:pt x="1957" y="529"/>
                </a:lnTo>
                <a:lnTo>
                  <a:pt x="2053" y="529"/>
                </a:lnTo>
                <a:lnTo>
                  <a:pt x="2026" y="323"/>
                </a:lnTo>
                <a:close/>
                <a:moveTo>
                  <a:pt x="2419" y="788"/>
                </a:moveTo>
                <a:lnTo>
                  <a:pt x="2323" y="431"/>
                </a:lnTo>
                <a:lnTo>
                  <a:pt x="2285" y="527"/>
                </a:lnTo>
                <a:lnTo>
                  <a:pt x="2285" y="788"/>
                </a:lnTo>
                <a:lnTo>
                  <a:pt x="2220" y="788"/>
                </a:lnTo>
                <a:lnTo>
                  <a:pt x="2220" y="18"/>
                </a:lnTo>
                <a:lnTo>
                  <a:pt x="2285" y="18"/>
                </a:lnTo>
                <a:lnTo>
                  <a:pt x="2285" y="347"/>
                </a:lnTo>
                <a:lnTo>
                  <a:pt x="2410" y="18"/>
                </a:lnTo>
                <a:lnTo>
                  <a:pt x="2492" y="18"/>
                </a:lnTo>
                <a:lnTo>
                  <a:pt x="2363" y="333"/>
                </a:lnTo>
                <a:lnTo>
                  <a:pt x="2498" y="788"/>
                </a:lnTo>
                <a:lnTo>
                  <a:pt x="2419" y="788"/>
                </a:lnTo>
                <a:close/>
                <a:moveTo>
                  <a:pt x="2558" y="788"/>
                </a:moveTo>
                <a:lnTo>
                  <a:pt x="2558" y="18"/>
                </a:lnTo>
                <a:lnTo>
                  <a:pt x="2786" y="18"/>
                </a:lnTo>
                <a:lnTo>
                  <a:pt x="2786" y="126"/>
                </a:lnTo>
                <a:lnTo>
                  <a:pt x="2623" y="126"/>
                </a:lnTo>
                <a:lnTo>
                  <a:pt x="2623" y="341"/>
                </a:lnTo>
                <a:lnTo>
                  <a:pt x="2756" y="341"/>
                </a:lnTo>
                <a:lnTo>
                  <a:pt x="2756" y="445"/>
                </a:lnTo>
                <a:lnTo>
                  <a:pt x="2623" y="445"/>
                </a:lnTo>
                <a:lnTo>
                  <a:pt x="2623" y="683"/>
                </a:lnTo>
                <a:lnTo>
                  <a:pt x="2786" y="683"/>
                </a:lnTo>
                <a:lnTo>
                  <a:pt x="2786" y="788"/>
                </a:lnTo>
                <a:lnTo>
                  <a:pt x="2558" y="788"/>
                </a:lnTo>
                <a:close/>
                <a:moveTo>
                  <a:pt x="2939" y="18"/>
                </a:moveTo>
                <a:lnTo>
                  <a:pt x="3030" y="439"/>
                </a:lnTo>
                <a:lnTo>
                  <a:pt x="3038" y="477"/>
                </a:lnTo>
                <a:lnTo>
                  <a:pt x="3042" y="495"/>
                </a:lnTo>
                <a:lnTo>
                  <a:pt x="3046" y="515"/>
                </a:lnTo>
                <a:lnTo>
                  <a:pt x="3053" y="553"/>
                </a:lnTo>
                <a:lnTo>
                  <a:pt x="3060" y="595"/>
                </a:lnTo>
                <a:lnTo>
                  <a:pt x="3060" y="509"/>
                </a:lnTo>
                <a:lnTo>
                  <a:pt x="3059" y="421"/>
                </a:lnTo>
                <a:lnTo>
                  <a:pt x="3059" y="18"/>
                </a:lnTo>
                <a:lnTo>
                  <a:pt x="3124" y="18"/>
                </a:lnTo>
                <a:lnTo>
                  <a:pt x="3124" y="788"/>
                </a:lnTo>
                <a:lnTo>
                  <a:pt x="3046" y="788"/>
                </a:lnTo>
                <a:lnTo>
                  <a:pt x="2954" y="369"/>
                </a:lnTo>
                <a:lnTo>
                  <a:pt x="2946" y="331"/>
                </a:lnTo>
                <a:lnTo>
                  <a:pt x="2938" y="293"/>
                </a:lnTo>
                <a:lnTo>
                  <a:pt x="2931" y="255"/>
                </a:lnTo>
                <a:lnTo>
                  <a:pt x="2923" y="214"/>
                </a:lnTo>
                <a:lnTo>
                  <a:pt x="2924" y="389"/>
                </a:lnTo>
                <a:lnTo>
                  <a:pt x="2924" y="790"/>
                </a:lnTo>
                <a:lnTo>
                  <a:pt x="2859" y="790"/>
                </a:lnTo>
                <a:lnTo>
                  <a:pt x="2859" y="18"/>
                </a:lnTo>
                <a:lnTo>
                  <a:pt x="2939" y="18"/>
                </a:lnTo>
                <a:close/>
                <a:moveTo>
                  <a:pt x="3306" y="18"/>
                </a:moveTo>
                <a:lnTo>
                  <a:pt x="3396" y="425"/>
                </a:lnTo>
                <a:lnTo>
                  <a:pt x="3404" y="463"/>
                </a:lnTo>
                <a:lnTo>
                  <a:pt x="3408" y="481"/>
                </a:lnTo>
                <a:lnTo>
                  <a:pt x="3412" y="501"/>
                </a:lnTo>
                <a:lnTo>
                  <a:pt x="3419" y="539"/>
                </a:lnTo>
                <a:lnTo>
                  <a:pt x="3426" y="581"/>
                </a:lnTo>
                <a:lnTo>
                  <a:pt x="3426" y="495"/>
                </a:lnTo>
                <a:lnTo>
                  <a:pt x="3426" y="407"/>
                </a:lnTo>
                <a:lnTo>
                  <a:pt x="3426" y="18"/>
                </a:lnTo>
                <a:lnTo>
                  <a:pt x="3491" y="18"/>
                </a:lnTo>
                <a:lnTo>
                  <a:pt x="3491" y="788"/>
                </a:lnTo>
                <a:lnTo>
                  <a:pt x="3412" y="788"/>
                </a:lnTo>
                <a:lnTo>
                  <a:pt x="3320" y="383"/>
                </a:lnTo>
                <a:lnTo>
                  <a:pt x="3312" y="345"/>
                </a:lnTo>
                <a:lnTo>
                  <a:pt x="3305" y="307"/>
                </a:lnTo>
                <a:lnTo>
                  <a:pt x="3297" y="269"/>
                </a:lnTo>
                <a:lnTo>
                  <a:pt x="3290" y="228"/>
                </a:lnTo>
                <a:lnTo>
                  <a:pt x="3290" y="403"/>
                </a:lnTo>
                <a:lnTo>
                  <a:pt x="3290" y="788"/>
                </a:lnTo>
                <a:lnTo>
                  <a:pt x="3226" y="788"/>
                </a:lnTo>
                <a:lnTo>
                  <a:pt x="3226" y="18"/>
                </a:lnTo>
                <a:lnTo>
                  <a:pt x="3306" y="18"/>
                </a:lnTo>
                <a:close/>
                <a:moveTo>
                  <a:pt x="3618" y="735"/>
                </a:moveTo>
                <a:lnTo>
                  <a:pt x="3611" y="719"/>
                </a:lnTo>
                <a:lnTo>
                  <a:pt x="3605" y="701"/>
                </a:lnTo>
                <a:lnTo>
                  <a:pt x="3599" y="681"/>
                </a:lnTo>
                <a:lnTo>
                  <a:pt x="3597" y="669"/>
                </a:lnTo>
                <a:lnTo>
                  <a:pt x="3595" y="659"/>
                </a:lnTo>
                <a:lnTo>
                  <a:pt x="3591" y="635"/>
                </a:lnTo>
                <a:lnTo>
                  <a:pt x="3589" y="609"/>
                </a:lnTo>
                <a:lnTo>
                  <a:pt x="3588" y="595"/>
                </a:lnTo>
                <a:lnTo>
                  <a:pt x="3587" y="581"/>
                </a:lnTo>
                <a:lnTo>
                  <a:pt x="3587" y="549"/>
                </a:lnTo>
                <a:lnTo>
                  <a:pt x="3587" y="18"/>
                </a:lnTo>
                <a:lnTo>
                  <a:pt x="3652" y="18"/>
                </a:lnTo>
                <a:lnTo>
                  <a:pt x="3652" y="543"/>
                </a:lnTo>
                <a:lnTo>
                  <a:pt x="3652" y="563"/>
                </a:lnTo>
                <a:lnTo>
                  <a:pt x="3652" y="581"/>
                </a:lnTo>
                <a:lnTo>
                  <a:pt x="3653" y="597"/>
                </a:lnTo>
                <a:lnTo>
                  <a:pt x="3655" y="611"/>
                </a:lnTo>
                <a:lnTo>
                  <a:pt x="3657" y="625"/>
                </a:lnTo>
                <a:lnTo>
                  <a:pt x="3659" y="637"/>
                </a:lnTo>
                <a:lnTo>
                  <a:pt x="3662" y="649"/>
                </a:lnTo>
                <a:lnTo>
                  <a:pt x="3665" y="659"/>
                </a:lnTo>
                <a:lnTo>
                  <a:pt x="3669" y="667"/>
                </a:lnTo>
                <a:lnTo>
                  <a:pt x="3674" y="675"/>
                </a:lnTo>
                <a:lnTo>
                  <a:pt x="3679" y="683"/>
                </a:lnTo>
                <a:lnTo>
                  <a:pt x="3685" y="689"/>
                </a:lnTo>
                <a:lnTo>
                  <a:pt x="3688" y="691"/>
                </a:lnTo>
                <a:lnTo>
                  <a:pt x="3692" y="693"/>
                </a:lnTo>
                <a:lnTo>
                  <a:pt x="3699" y="697"/>
                </a:lnTo>
                <a:lnTo>
                  <a:pt x="3706" y="699"/>
                </a:lnTo>
                <a:lnTo>
                  <a:pt x="3715" y="699"/>
                </a:lnTo>
                <a:lnTo>
                  <a:pt x="3723" y="699"/>
                </a:lnTo>
                <a:lnTo>
                  <a:pt x="3731" y="697"/>
                </a:lnTo>
                <a:lnTo>
                  <a:pt x="3738" y="693"/>
                </a:lnTo>
                <a:lnTo>
                  <a:pt x="3744" y="689"/>
                </a:lnTo>
                <a:lnTo>
                  <a:pt x="3750" y="683"/>
                </a:lnTo>
                <a:lnTo>
                  <a:pt x="3755" y="675"/>
                </a:lnTo>
                <a:lnTo>
                  <a:pt x="3760" y="667"/>
                </a:lnTo>
                <a:lnTo>
                  <a:pt x="3764" y="659"/>
                </a:lnTo>
                <a:lnTo>
                  <a:pt x="3768" y="649"/>
                </a:lnTo>
                <a:lnTo>
                  <a:pt x="3770" y="637"/>
                </a:lnTo>
                <a:lnTo>
                  <a:pt x="3773" y="625"/>
                </a:lnTo>
                <a:lnTo>
                  <a:pt x="3775" y="613"/>
                </a:lnTo>
                <a:lnTo>
                  <a:pt x="3776" y="597"/>
                </a:lnTo>
                <a:lnTo>
                  <a:pt x="3777" y="581"/>
                </a:lnTo>
                <a:lnTo>
                  <a:pt x="3778" y="563"/>
                </a:lnTo>
                <a:lnTo>
                  <a:pt x="3778" y="543"/>
                </a:lnTo>
                <a:lnTo>
                  <a:pt x="3778" y="18"/>
                </a:lnTo>
                <a:lnTo>
                  <a:pt x="3843" y="18"/>
                </a:lnTo>
                <a:lnTo>
                  <a:pt x="3843" y="549"/>
                </a:lnTo>
                <a:lnTo>
                  <a:pt x="3843" y="581"/>
                </a:lnTo>
                <a:lnTo>
                  <a:pt x="3842" y="595"/>
                </a:lnTo>
                <a:lnTo>
                  <a:pt x="3841" y="609"/>
                </a:lnTo>
                <a:lnTo>
                  <a:pt x="3838" y="635"/>
                </a:lnTo>
                <a:lnTo>
                  <a:pt x="3835" y="659"/>
                </a:lnTo>
                <a:lnTo>
                  <a:pt x="3833" y="669"/>
                </a:lnTo>
                <a:lnTo>
                  <a:pt x="3830" y="681"/>
                </a:lnTo>
                <a:lnTo>
                  <a:pt x="3825" y="701"/>
                </a:lnTo>
                <a:lnTo>
                  <a:pt x="3822" y="709"/>
                </a:lnTo>
                <a:lnTo>
                  <a:pt x="3819" y="719"/>
                </a:lnTo>
                <a:lnTo>
                  <a:pt x="3815" y="727"/>
                </a:lnTo>
                <a:lnTo>
                  <a:pt x="3812" y="735"/>
                </a:lnTo>
                <a:lnTo>
                  <a:pt x="3807" y="744"/>
                </a:lnTo>
                <a:lnTo>
                  <a:pt x="3802" y="752"/>
                </a:lnTo>
                <a:lnTo>
                  <a:pt x="3792" y="766"/>
                </a:lnTo>
                <a:lnTo>
                  <a:pt x="3781" y="778"/>
                </a:lnTo>
                <a:lnTo>
                  <a:pt x="3775" y="784"/>
                </a:lnTo>
                <a:lnTo>
                  <a:pt x="3769" y="788"/>
                </a:lnTo>
                <a:lnTo>
                  <a:pt x="3757" y="796"/>
                </a:lnTo>
                <a:lnTo>
                  <a:pt x="3750" y="800"/>
                </a:lnTo>
                <a:lnTo>
                  <a:pt x="3743" y="802"/>
                </a:lnTo>
                <a:lnTo>
                  <a:pt x="3729" y="806"/>
                </a:lnTo>
                <a:lnTo>
                  <a:pt x="3722" y="806"/>
                </a:lnTo>
                <a:lnTo>
                  <a:pt x="3715" y="806"/>
                </a:lnTo>
                <a:lnTo>
                  <a:pt x="3700" y="806"/>
                </a:lnTo>
                <a:lnTo>
                  <a:pt x="3686" y="802"/>
                </a:lnTo>
                <a:lnTo>
                  <a:pt x="3679" y="800"/>
                </a:lnTo>
                <a:lnTo>
                  <a:pt x="3673" y="796"/>
                </a:lnTo>
                <a:lnTo>
                  <a:pt x="3660" y="788"/>
                </a:lnTo>
                <a:lnTo>
                  <a:pt x="3648" y="778"/>
                </a:lnTo>
                <a:lnTo>
                  <a:pt x="3637" y="766"/>
                </a:lnTo>
                <a:lnTo>
                  <a:pt x="3627" y="750"/>
                </a:lnTo>
                <a:lnTo>
                  <a:pt x="3623" y="742"/>
                </a:lnTo>
                <a:lnTo>
                  <a:pt x="3618" y="735"/>
                </a:lnTo>
                <a:close/>
                <a:moveTo>
                  <a:pt x="4052" y="806"/>
                </a:moveTo>
                <a:lnTo>
                  <a:pt x="4036" y="806"/>
                </a:lnTo>
                <a:lnTo>
                  <a:pt x="4020" y="802"/>
                </a:lnTo>
                <a:lnTo>
                  <a:pt x="4006" y="796"/>
                </a:lnTo>
                <a:lnTo>
                  <a:pt x="4000" y="792"/>
                </a:lnTo>
                <a:lnTo>
                  <a:pt x="3993" y="788"/>
                </a:lnTo>
                <a:lnTo>
                  <a:pt x="3981" y="780"/>
                </a:lnTo>
                <a:lnTo>
                  <a:pt x="3975" y="774"/>
                </a:lnTo>
                <a:lnTo>
                  <a:pt x="3970" y="768"/>
                </a:lnTo>
                <a:lnTo>
                  <a:pt x="3960" y="756"/>
                </a:lnTo>
                <a:lnTo>
                  <a:pt x="3956" y="748"/>
                </a:lnTo>
                <a:lnTo>
                  <a:pt x="3951" y="740"/>
                </a:lnTo>
                <a:lnTo>
                  <a:pt x="3947" y="733"/>
                </a:lnTo>
                <a:lnTo>
                  <a:pt x="3943" y="725"/>
                </a:lnTo>
                <a:lnTo>
                  <a:pt x="3939" y="717"/>
                </a:lnTo>
                <a:lnTo>
                  <a:pt x="3936" y="707"/>
                </a:lnTo>
                <a:lnTo>
                  <a:pt x="3930" y="687"/>
                </a:lnTo>
                <a:lnTo>
                  <a:pt x="3926" y="667"/>
                </a:lnTo>
                <a:lnTo>
                  <a:pt x="3924" y="657"/>
                </a:lnTo>
                <a:lnTo>
                  <a:pt x="3922" y="645"/>
                </a:lnTo>
                <a:lnTo>
                  <a:pt x="3919" y="623"/>
                </a:lnTo>
                <a:lnTo>
                  <a:pt x="3918" y="599"/>
                </a:lnTo>
                <a:lnTo>
                  <a:pt x="3917" y="585"/>
                </a:lnTo>
                <a:lnTo>
                  <a:pt x="3917" y="573"/>
                </a:lnTo>
                <a:lnTo>
                  <a:pt x="3980" y="545"/>
                </a:lnTo>
                <a:lnTo>
                  <a:pt x="3981" y="567"/>
                </a:lnTo>
                <a:lnTo>
                  <a:pt x="3982" y="587"/>
                </a:lnTo>
                <a:lnTo>
                  <a:pt x="3984" y="603"/>
                </a:lnTo>
                <a:lnTo>
                  <a:pt x="3986" y="619"/>
                </a:lnTo>
                <a:lnTo>
                  <a:pt x="3988" y="627"/>
                </a:lnTo>
                <a:lnTo>
                  <a:pt x="3989" y="635"/>
                </a:lnTo>
                <a:lnTo>
                  <a:pt x="3993" y="647"/>
                </a:lnTo>
                <a:lnTo>
                  <a:pt x="3997" y="659"/>
                </a:lnTo>
                <a:lnTo>
                  <a:pt x="4001" y="667"/>
                </a:lnTo>
                <a:lnTo>
                  <a:pt x="4006" y="677"/>
                </a:lnTo>
                <a:lnTo>
                  <a:pt x="4012" y="683"/>
                </a:lnTo>
                <a:lnTo>
                  <a:pt x="4018" y="689"/>
                </a:lnTo>
                <a:lnTo>
                  <a:pt x="4025" y="693"/>
                </a:lnTo>
                <a:lnTo>
                  <a:pt x="4032" y="697"/>
                </a:lnTo>
                <a:lnTo>
                  <a:pt x="4039" y="699"/>
                </a:lnTo>
                <a:lnTo>
                  <a:pt x="4047" y="701"/>
                </a:lnTo>
                <a:lnTo>
                  <a:pt x="4056" y="701"/>
                </a:lnTo>
                <a:lnTo>
                  <a:pt x="4063" y="701"/>
                </a:lnTo>
                <a:lnTo>
                  <a:pt x="4070" y="699"/>
                </a:lnTo>
                <a:lnTo>
                  <a:pt x="4077" y="697"/>
                </a:lnTo>
                <a:lnTo>
                  <a:pt x="4083" y="695"/>
                </a:lnTo>
                <a:lnTo>
                  <a:pt x="4089" y="691"/>
                </a:lnTo>
                <a:lnTo>
                  <a:pt x="4095" y="685"/>
                </a:lnTo>
                <a:lnTo>
                  <a:pt x="4100" y="679"/>
                </a:lnTo>
                <a:lnTo>
                  <a:pt x="4105" y="673"/>
                </a:lnTo>
                <a:lnTo>
                  <a:pt x="4109" y="665"/>
                </a:lnTo>
                <a:lnTo>
                  <a:pt x="4113" y="657"/>
                </a:lnTo>
                <a:lnTo>
                  <a:pt x="4116" y="649"/>
                </a:lnTo>
                <a:lnTo>
                  <a:pt x="4119" y="639"/>
                </a:lnTo>
                <a:lnTo>
                  <a:pt x="4121" y="627"/>
                </a:lnTo>
                <a:lnTo>
                  <a:pt x="4122" y="623"/>
                </a:lnTo>
                <a:lnTo>
                  <a:pt x="4123" y="617"/>
                </a:lnTo>
                <a:lnTo>
                  <a:pt x="4124" y="605"/>
                </a:lnTo>
                <a:lnTo>
                  <a:pt x="4124" y="591"/>
                </a:lnTo>
                <a:lnTo>
                  <a:pt x="4124" y="581"/>
                </a:lnTo>
                <a:lnTo>
                  <a:pt x="4123" y="571"/>
                </a:lnTo>
                <a:lnTo>
                  <a:pt x="4122" y="563"/>
                </a:lnTo>
                <a:lnTo>
                  <a:pt x="4121" y="553"/>
                </a:lnTo>
                <a:lnTo>
                  <a:pt x="4119" y="545"/>
                </a:lnTo>
                <a:lnTo>
                  <a:pt x="4117" y="537"/>
                </a:lnTo>
                <a:lnTo>
                  <a:pt x="4115" y="529"/>
                </a:lnTo>
                <a:lnTo>
                  <a:pt x="4112" y="521"/>
                </a:lnTo>
                <a:lnTo>
                  <a:pt x="4104" y="505"/>
                </a:lnTo>
                <a:lnTo>
                  <a:pt x="4100" y="497"/>
                </a:lnTo>
                <a:lnTo>
                  <a:pt x="4095" y="491"/>
                </a:lnTo>
                <a:lnTo>
                  <a:pt x="4084" y="477"/>
                </a:lnTo>
                <a:lnTo>
                  <a:pt x="4071" y="465"/>
                </a:lnTo>
                <a:lnTo>
                  <a:pt x="4007" y="407"/>
                </a:lnTo>
                <a:lnTo>
                  <a:pt x="3998" y="399"/>
                </a:lnTo>
                <a:lnTo>
                  <a:pt x="3988" y="389"/>
                </a:lnTo>
                <a:lnTo>
                  <a:pt x="3972" y="369"/>
                </a:lnTo>
                <a:lnTo>
                  <a:pt x="3958" y="349"/>
                </a:lnTo>
                <a:lnTo>
                  <a:pt x="3953" y="337"/>
                </a:lnTo>
                <a:lnTo>
                  <a:pt x="3947" y="325"/>
                </a:lnTo>
                <a:lnTo>
                  <a:pt x="3942" y="313"/>
                </a:lnTo>
                <a:lnTo>
                  <a:pt x="3937" y="299"/>
                </a:lnTo>
                <a:lnTo>
                  <a:pt x="3934" y="285"/>
                </a:lnTo>
                <a:lnTo>
                  <a:pt x="3931" y="269"/>
                </a:lnTo>
                <a:lnTo>
                  <a:pt x="3929" y="253"/>
                </a:lnTo>
                <a:lnTo>
                  <a:pt x="3928" y="246"/>
                </a:lnTo>
                <a:lnTo>
                  <a:pt x="3927" y="238"/>
                </a:lnTo>
                <a:lnTo>
                  <a:pt x="3927" y="220"/>
                </a:lnTo>
                <a:lnTo>
                  <a:pt x="3926" y="200"/>
                </a:lnTo>
                <a:lnTo>
                  <a:pt x="3926" y="188"/>
                </a:lnTo>
                <a:lnTo>
                  <a:pt x="3927" y="176"/>
                </a:lnTo>
                <a:lnTo>
                  <a:pt x="3928" y="164"/>
                </a:lnTo>
                <a:lnTo>
                  <a:pt x="3929" y="152"/>
                </a:lnTo>
                <a:lnTo>
                  <a:pt x="3930" y="142"/>
                </a:lnTo>
                <a:lnTo>
                  <a:pt x="3932" y="132"/>
                </a:lnTo>
                <a:lnTo>
                  <a:pt x="3936" y="112"/>
                </a:lnTo>
                <a:lnTo>
                  <a:pt x="3939" y="102"/>
                </a:lnTo>
                <a:lnTo>
                  <a:pt x="3942" y="94"/>
                </a:lnTo>
                <a:lnTo>
                  <a:pt x="3949" y="78"/>
                </a:lnTo>
                <a:lnTo>
                  <a:pt x="3957" y="62"/>
                </a:lnTo>
                <a:lnTo>
                  <a:pt x="3961" y="56"/>
                </a:lnTo>
                <a:lnTo>
                  <a:pt x="3965" y="50"/>
                </a:lnTo>
                <a:lnTo>
                  <a:pt x="3974" y="38"/>
                </a:lnTo>
                <a:lnTo>
                  <a:pt x="3984" y="28"/>
                </a:lnTo>
                <a:lnTo>
                  <a:pt x="3994" y="20"/>
                </a:lnTo>
                <a:lnTo>
                  <a:pt x="4005" y="12"/>
                </a:lnTo>
                <a:lnTo>
                  <a:pt x="4017" y="6"/>
                </a:lnTo>
                <a:lnTo>
                  <a:pt x="4029" y="4"/>
                </a:lnTo>
                <a:lnTo>
                  <a:pt x="4042" y="0"/>
                </a:lnTo>
                <a:lnTo>
                  <a:pt x="4055" y="0"/>
                </a:lnTo>
                <a:lnTo>
                  <a:pt x="4070" y="2"/>
                </a:lnTo>
                <a:lnTo>
                  <a:pt x="4085" y="4"/>
                </a:lnTo>
                <a:lnTo>
                  <a:pt x="4098" y="10"/>
                </a:lnTo>
                <a:lnTo>
                  <a:pt x="4104" y="14"/>
                </a:lnTo>
                <a:lnTo>
                  <a:pt x="4110" y="18"/>
                </a:lnTo>
                <a:lnTo>
                  <a:pt x="4122" y="26"/>
                </a:lnTo>
                <a:lnTo>
                  <a:pt x="4132" y="38"/>
                </a:lnTo>
                <a:lnTo>
                  <a:pt x="4141" y="50"/>
                </a:lnTo>
                <a:lnTo>
                  <a:pt x="4149" y="64"/>
                </a:lnTo>
                <a:lnTo>
                  <a:pt x="4153" y="72"/>
                </a:lnTo>
                <a:lnTo>
                  <a:pt x="4156" y="78"/>
                </a:lnTo>
                <a:lnTo>
                  <a:pt x="4159" y="86"/>
                </a:lnTo>
                <a:lnTo>
                  <a:pt x="4162" y="94"/>
                </a:lnTo>
                <a:lnTo>
                  <a:pt x="4167" y="112"/>
                </a:lnTo>
                <a:lnTo>
                  <a:pt x="4172" y="128"/>
                </a:lnTo>
                <a:lnTo>
                  <a:pt x="4175" y="146"/>
                </a:lnTo>
                <a:lnTo>
                  <a:pt x="4177" y="166"/>
                </a:lnTo>
                <a:lnTo>
                  <a:pt x="4179" y="184"/>
                </a:lnTo>
                <a:lnTo>
                  <a:pt x="4179" y="202"/>
                </a:lnTo>
                <a:lnTo>
                  <a:pt x="4117" y="228"/>
                </a:lnTo>
                <a:lnTo>
                  <a:pt x="4117" y="212"/>
                </a:lnTo>
                <a:lnTo>
                  <a:pt x="4115" y="198"/>
                </a:lnTo>
                <a:lnTo>
                  <a:pt x="4114" y="186"/>
                </a:lnTo>
                <a:lnTo>
                  <a:pt x="4112" y="172"/>
                </a:lnTo>
                <a:lnTo>
                  <a:pt x="4109" y="162"/>
                </a:lnTo>
                <a:lnTo>
                  <a:pt x="4106" y="152"/>
                </a:lnTo>
                <a:lnTo>
                  <a:pt x="4103" y="142"/>
                </a:lnTo>
                <a:lnTo>
                  <a:pt x="4099" y="136"/>
                </a:lnTo>
                <a:lnTo>
                  <a:pt x="4095" y="128"/>
                </a:lnTo>
                <a:lnTo>
                  <a:pt x="4090" y="122"/>
                </a:lnTo>
                <a:lnTo>
                  <a:pt x="4085" y="118"/>
                </a:lnTo>
                <a:lnTo>
                  <a:pt x="4079" y="114"/>
                </a:lnTo>
                <a:lnTo>
                  <a:pt x="4073" y="110"/>
                </a:lnTo>
                <a:lnTo>
                  <a:pt x="4067" y="108"/>
                </a:lnTo>
                <a:lnTo>
                  <a:pt x="4060" y="108"/>
                </a:lnTo>
                <a:lnTo>
                  <a:pt x="4052" y="106"/>
                </a:lnTo>
                <a:lnTo>
                  <a:pt x="4040" y="108"/>
                </a:lnTo>
                <a:lnTo>
                  <a:pt x="4028" y="112"/>
                </a:lnTo>
                <a:lnTo>
                  <a:pt x="4023" y="116"/>
                </a:lnTo>
                <a:lnTo>
                  <a:pt x="4018" y="120"/>
                </a:lnTo>
                <a:lnTo>
                  <a:pt x="4013" y="124"/>
                </a:lnTo>
                <a:lnTo>
                  <a:pt x="4009" y="128"/>
                </a:lnTo>
                <a:lnTo>
                  <a:pt x="4005" y="134"/>
                </a:lnTo>
                <a:lnTo>
                  <a:pt x="4002" y="140"/>
                </a:lnTo>
                <a:lnTo>
                  <a:pt x="3999" y="148"/>
                </a:lnTo>
                <a:lnTo>
                  <a:pt x="3996" y="156"/>
                </a:lnTo>
                <a:lnTo>
                  <a:pt x="3994" y="164"/>
                </a:lnTo>
                <a:lnTo>
                  <a:pt x="3993" y="174"/>
                </a:lnTo>
                <a:lnTo>
                  <a:pt x="3992" y="184"/>
                </a:lnTo>
                <a:lnTo>
                  <a:pt x="3992" y="194"/>
                </a:lnTo>
                <a:lnTo>
                  <a:pt x="3992" y="204"/>
                </a:lnTo>
                <a:lnTo>
                  <a:pt x="3992" y="214"/>
                </a:lnTo>
                <a:lnTo>
                  <a:pt x="3993" y="224"/>
                </a:lnTo>
                <a:lnTo>
                  <a:pt x="3994" y="232"/>
                </a:lnTo>
                <a:lnTo>
                  <a:pt x="3996" y="240"/>
                </a:lnTo>
                <a:lnTo>
                  <a:pt x="3998" y="248"/>
                </a:lnTo>
                <a:lnTo>
                  <a:pt x="4001" y="255"/>
                </a:lnTo>
                <a:lnTo>
                  <a:pt x="4003" y="261"/>
                </a:lnTo>
                <a:lnTo>
                  <a:pt x="4007" y="267"/>
                </a:lnTo>
                <a:lnTo>
                  <a:pt x="4010" y="273"/>
                </a:lnTo>
                <a:lnTo>
                  <a:pt x="4019" y="285"/>
                </a:lnTo>
                <a:lnTo>
                  <a:pt x="4029" y="297"/>
                </a:lnTo>
                <a:lnTo>
                  <a:pt x="4041" y="309"/>
                </a:lnTo>
                <a:lnTo>
                  <a:pt x="4103" y="363"/>
                </a:lnTo>
                <a:lnTo>
                  <a:pt x="4113" y="373"/>
                </a:lnTo>
                <a:lnTo>
                  <a:pt x="4123" y="383"/>
                </a:lnTo>
                <a:lnTo>
                  <a:pt x="4133" y="393"/>
                </a:lnTo>
                <a:lnTo>
                  <a:pt x="4141" y="405"/>
                </a:lnTo>
                <a:lnTo>
                  <a:pt x="4149" y="417"/>
                </a:lnTo>
                <a:lnTo>
                  <a:pt x="4156" y="427"/>
                </a:lnTo>
                <a:lnTo>
                  <a:pt x="4162" y="441"/>
                </a:lnTo>
                <a:lnTo>
                  <a:pt x="4168" y="453"/>
                </a:lnTo>
                <a:lnTo>
                  <a:pt x="4173" y="467"/>
                </a:lnTo>
                <a:lnTo>
                  <a:pt x="4177" y="481"/>
                </a:lnTo>
                <a:lnTo>
                  <a:pt x="4181" y="495"/>
                </a:lnTo>
                <a:lnTo>
                  <a:pt x="4184" y="511"/>
                </a:lnTo>
                <a:lnTo>
                  <a:pt x="4186" y="527"/>
                </a:lnTo>
                <a:lnTo>
                  <a:pt x="4187" y="537"/>
                </a:lnTo>
                <a:lnTo>
                  <a:pt x="4187" y="545"/>
                </a:lnTo>
                <a:lnTo>
                  <a:pt x="4188" y="563"/>
                </a:lnTo>
                <a:lnTo>
                  <a:pt x="4189" y="583"/>
                </a:lnTo>
                <a:lnTo>
                  <a:pt x="4188" y="609"/>
                </a:lnTo>
                <a:lnTo>
                  <a:pt x="4186" y="633"/>
                </a:lnTo>
                <a:lnTo>
                  <a:pt x="4185" y="645"/>
                </a:lnTo>
                <a:lnTo>
                  <a:pt x="4183" y="655"/>
                </a:lnTo>
                <a:lnTo>
                  <a:pt x="4181" y="667"/>
                </a:lnTo>
                <a:lnTo>
                  <a:pt x="4179" y="677"/>
                </a:lnTo>
                <a:lnTo>
                  <a:pt x="4177" y="687"/>
                </a:lnTo>
                <a:lnTo>
                  <a:pt x="4174" y="697"/>
                </a:lnTo>
                <a:lnTo>
                  <a:pt x="4167" y="715"/>
                </a:lnTo>
                <a:lnTo>
                  <a:pt x="4164" y="723"/>
                </a:lnTo>
                <a:lnTo>
                  <a:pt x="4160" y="733"/>
                </a:lnTo>
                <a:lnTo>
                  <a:pt x="4152" y="746"/>
                </a:lnTo>
                <a:lnTo>
                  <a:pt x="4147" y="754"/>
                </a:lnTo>
                <a:lnTo>
                  <a:pt x="4142" y="760"/>
                </a:lnTo>
                <a:lnTo>
                  <a:pt x="4137" y="766"/>
                </a:lnTo>
                <a:lnTo>
                  <a:pt x="4132" y="772"/>
                </a:lnTo>
                <a:lnTo>
                  <a:pt x="4121" y="782"/>
                </a:lnTo>
                <a:lnTo>
                  <a:pt x="4109" y="790"/>
                </a:lnTo>
                <a:lnTo>
                  <a:pt x="4096" y="798"/>
                </a:lnTo>
                <a:lnTo>
                  <a:pt x="4082" y="802"/>
                </a:lnTo>
                <a:lnTo>
                  <a:pt x="4075" y="804"/>
                </a:lnTo>
                <a:lnTo>
                  <a:pt x="4068" y="804"/>
                </a:lnTo>
                <a:lnTo>
                  <a:pt x="4052" y="806"/>
                </a:lnTo>
                <a:close/>
                <a:moveTo>
                  <a:pt x="1669" y="1273"/>
                </a:moveTo>
                <a:lnTo>
                  <a:pt x="1669" y="1936"/>
                </a:lnTo>
                <a:lnTo>
                  <a:pt x="1604" y="1936"/>
                </a:lnTo>
                <a:lnTo>
                  <a:pt x="1604" y="1273"/>
                </a:lnTo>
                <a:lnTo>
                  <a:pt x="1506" y="1273"/>
                </a:lnTo>
                <a:lnTo>
                  <a:pt x="1506" y="1166"/>
                </a:lnTo>
                <a:lnTo>
                  <a:pt x="1767" y="1166"/>
                </a:lnTo>
                <a:lnTo>
                  <a:pt x="1767" y="1273"/>
                </a:lnTo>
                <a:lnTo>
                  <a:pt x="1669" y="1273"/>
                </a:lnTo>
                <a:close/>
                <a:moveTo>
                  <a:pt x="1832" y="1936"/>
                </a:moveTo>
                <a:lnTo>
                  <a:pt x="1832" y="1166"/>
                </a:lnTo>
                <a:lnTo>
                  <a:pt x="2060" y="1166"/>
                </a:lnTo>
                <a:lnTo>
                  <a:pt x="2060" y="1273"/>
                </a:lnTo>
                <a:lnTo>
                  <a:pt x="1897" y="1273"/>
                </a:lnTo>
                <a:lnTo>
                  <a:pt x="1897" y="1489"/>
                </a:lnTo>
                <a:lnTo>
                  <a:pt x="2030" y="1489"/>
                </a:lnTo>
                <a:lnTo>
                  <a:pt x="2030" y="1593"/>
                </a:lnTo>
                <a:lnTo>
                  <a:pt x="1897" y="1593"/>
                </a:lnTo>
                <a:lnTo>
                  <a:pt x="1897" y="1828"/>
                </a:lnTo>
                <a:lnTo>
                  <a:pt x="2060" y="1828"/>
                </a:lnTo>
                <a:lnTo>
                  <a:pt x="2060" y="1936"/>
                </a:lnTo>
                <a:lnTo>
                  <a:pt x="1832" y="1936"/>
                </a:lnTo>
                <a:close/>
                <a:moveTo>
                  <a:pt x="2260" y="1954"/>
                </a:moveTo>
                <a:lnTo>
                  <a:pt x="2251" y="1954"/>
                </a:lnTo>
                <a:lnTo>
                  <a:pt x="2242" y="1952"/>
                </a:lnTo>
                <a:lnTo>
                  <a:pt x="2234" y="1950"/>
                </a:lnTo>
                <a:lnTo>
                  <a:pt x="2226" y="1948"/>
                </a:lnTo>
                <a:lnTo>
                  <a:pt x="2218" y="1944"/>
                </a:lnTo>
                <a:lnTo>
                  <a:pt x="2211" y="1938"/>
                </a:lnTo>
                <a:lnTo>
                  <a:pt x="2204" y="1932"/>
                </a:lnTo>
                <a:lnTo>
                  <a:pt x="2197" y="1926"/>
                </a:lnTo>
                <a:lnTo>
                  <a:pt x="2190" y="1920"/>
                </a:lnTo>
                <a:lnTo>
                  <a:pt x="2184" y="1912"/>
                </a:lnTo>
                <a:lnTo>
                  <a:pt x="2178" y="1902"/>
                </a:lnTo>
                <a:lnTo>
                  <a:pt x="2172" y="1892"/>
                </a:lnTo>
                <a:lnTo>
                  <a:pt x="2166" y="1882"/>
                </a:lnTo>
                <a:lnTo>
                  <a:pt x="2161" y="1872"/>
                </a:lnTo>
                <a:lnTo>
                  <a:pt x="2156" y="1860"/>
                </a:lnTo>
                <a:lnTo>
                  <a:pt x="2151" y="1846"/>
                </a:lnTo>
                <a:lnTo>
                  <a:pt x="2147" y="1834"/>
                </a:lnTo>
                <a:lnTo>
                  <a:pt x="2143" y="1820"/>
                </a:lnTo>
                <a:lnTo>
                  <a:pt x="2139" y="1804"/>
                </a:lnTo>
                <a:lnTo>
                  <a:pt x="2135" y="1788"/>
                </a:lnTo>
                <a:lnTo>
                  <a:pt x="2132" y="1772"/>
                </a:lnTo>
                <a:lnTo>
                  <a:pt x="2129" y="1756"/>
                </a:lnTo>
                <a:lnTo>
                  <a:pt x="2126" y="1738"/>
                </a:lnTo>
                <a:lnTo>
                  <a:pt x="2124" y="1720"/>
                </a:lnTo>
                <a:lnTo>
                  <a:pt x="2121" y="1701"/>
                </a:lnTo>
                <a:lnTo>
                  <a:pt x="2120" y="1681"/>
                </a:lnTo>
                <a:lnTo>
                  <a:pt x="2118" y="1661"/>
                </a:lnTo>
                <a:lnTo>
                  <a:pt x="2117" y="1641"/>
                </a:lnTo>
                <a:lnTo>
                  <a:pt x="2115" y="1597"/>
                </a:lnTo>
                <a:lnTo>
                  <a:pt x="2114" y="1575"/>
                </a:lnTo>
                <a:lnTo>
                  <a:pt x="2114" y="1551"/>
                </a:lnTo>
                <a:lnTo>
                  <a:pt x="2115" y="1505"/>
                </a:lnTo>
                <a:lnTo>
                  <a:pt x="2117" y="1461"/>
                </a:lnTo>
                <a:lnTo>
                  <a:pt x="2118" y="1441"/>
                </a:lnTo>
                <a:lnTo>
                  <a:pt x="2120" y="1421"/>
                </a:lnTo>
                <a:lnTo>
                  <a:pt x="2124" y="1383"/>
                </a:lnTo>
                <a:lnTo>
                  <a:pt x="2126" y="1363"/>
                </a:lnTo>
                <a:lnTo>
                  <a:pt x="2129" y="1347"/>
                </a:lnTo>
                <a:lnTo>
                  <a:pt x="2135" y="1313"/>
                </a:lnTo>
                <a:lnTo>
                  <a:pt x="2139" y="1297"/>
                </a:lnTo>
                <a:lnTo>
                  <a:pt x="2143" y="1283"/>
                </a:lnTo>
                <a:lnTo>
                  <a:pt x="2147" y="1269"/>
                </a:lnTo>
                <a:lnTo>
                  <a:pt x="2151" y="1255"/>
                </a:lnTo>
                <a:lnTo>
                  <a:pt x="2156" y="1243"/>
                </a:lnTo>
                <a:lnTo>
                  <a:pt x="2161" y="1231"/>
                </a:lnTo>
                <a:lnTo>
                  <a:pt x="2166" y="1220"/>
                </a:lnTo>
                <a:lnTo>
                  <a:pt x="2172" y="1210"/>
                </a:lnTo>
                <a:lnTo>
                  <a:pt x="2178" y="1200"/>
                </a:lnTo>
                <a:lnTo>
                  <a:pt x="2184" y="1192"/>
                </a:lnTo>
                <a:lnTo>
                  <a:pt x="2197" y="1176"/>
                </a:lnTo>
                <a:lnTo>
                  <a:pt x="2204" y="1170"/>
                </a:lnTo>
                <a:lnTo>
                  <a:pt x="2211" y="1164"/>
                </a:lnTo>
                <a:lnTo>
                  <a:pt x="2218" y="1160"/>
                </a:lnTo>
                <a:lnTo>
                  <a:pt x="2226" y="1156"/>
                </a:lnTo>
                <a:lnTo>
                  <a:pt x="2234" y="1152"/>
                </a:lnTo>
                <a:lnTo>
                  <a:pt x="2242" y="1150"/>
                </a:lnTo>
                <a:lnTo>
                  <a:pt x="2251" y="1148"/>
                </a:lnTo>
                <a:lnTo>
                  <a:pt x="2260" y="1148"/>
                </a:lnTo>
                <a:lnTo>
                  <a:pt x="2268" y="1148"/>
                </a:lnTo>
                <a:lnTo>
                  <a:pt x="2277" y="1150"/>
                </a:lnTo>
                <a:lnTo>
                  <a:pt x="2285" y="1152"/>
                </a:lnTo>
                <a:lnTo>
                  <a:pt x="2293" y="1156"/>
                </a:lnTo>
                <a:lnTo>
                  <a:pt x="2301" y="1160"/>
                </a:lnTo>
                <a:lnTo>
                  <a:pt x="2308" y="1164"/>
                </a:lnTo>
                <a:lnTo>
                  <a:pt x="2316" y="1170"/>
                </a:lnTo>
                <a:lnTo>
                  <a:pt x="2323" y="1176"/>
                </a:lnTo>
                <a:lnTo>
                  <a:pt x="2329" y="1184"/>
                </a:lnTo>
                <a:lnTo>
                  <a:pt x="2336" y="1192"/>
                </a:lnTo>
                <a:lnTo>
                  <a:pt x="2342" y="1200"/>
                </a:lnTo>
                <a:lnTo>
                  <a:pt x="2348" y="1210"/>
                </a:lnTo>
                <a:lnTo>
                  <a:pt x="2353" y="1220"/>
                </a:lnTo>
                <a:lnTo>
                  <a:pt x="2359" y="1229"/>
                </a:lnTo>
                <a:lnTo>
                  <a:pt x="2364" y="1241"/>
                </a:lnTo>
                <a:lnTo>
                  <a:pt x="2368" y="1255"/>
                </a:lnTo>
                <a:lnTo>
                  <a:pt x="2377" y="1283"/>
                </a:lnTo>
                <a:lnTo>
                  <a:pt x="2381" y="1297"/>
                </a:lnTo>
                <a:lnTo>
                  <a:pt x="2385" y="1313"/>
                </a:lnTo>
                <a:lnTo>
                  <a:pt x="2391" y="1345"/>
                </a:lnTo>
                <a:lnTo>
                  <a:pt x="2394" y="1363"/>
                </a:lnTo>
                <a:lnTo>
                  <a:pt x="2396" y="1381"/>
                </a:lnTo>
                <a:lnTo>
                  <a:pt x="2398" y="1401"/>
                </a:lnTo>
                <a:lnTo>
                  <a:pt x="2400" y="1421"/>
                </a:lnTo>
                <a:lnTo>
                  <a:pt x="2402" y="1441"/>
                </a:lnTo>
                <a:lnTo>
                  <a:pt x="2403" y="1461"/>
                </a:lnTo>
                <a:lnTo>
                  <a:pt x="2404" y="1483"/>
                </a:lnTo>
                <a:lnTo>
                  <a:pt x="2405" y="1505"/>
                </a:lnTo>
                <a:lnTo>
                  <a:pt x="2405" y="1527"/>
                </a:lnTo>
                <a:lnTo>
                  <a:pt x="2406" y="1551"/>
                </a:lnTo>
                <a:lnTo>
                  <a:pt x="2405" y="1597"/>
                </a:lnTo>
                <a:lnTo>
                  <a:pt x="2403" y="1641"/>
                </a:lnTo>
                <a:lnTo>
                  <a:pt x="2402" y="1663"/>
                </a:lnTo>
                <a:lnTo>
                  <a:pt x="2400" y="1683"/>
                </a:lnTo>
                <a:lnTo>
                  <a:pt x="2396" y="1720"/>
                </a:lnTo>
                <a:lnTo>
                  <a:pt x="2394" y="1738"/>
                </a:lnTo>
                <a:lnTo>
                  <a:pt x="2391" y="1756"/>
                </a:lnTo>
                <a:lnTo>
                  <a:pt x="2388" y="1772"/>
                </a:lnTo>
                <a:lnTo>
                  <a:pt x="2385" y="1790"/>
                </a:lnTo>
                <a:lnTo>
                  <a:pt x="2381" y="1804"/>
                </a:lnTo>
                <a:lnTo>
                  <a:pt x="2377" y="1820"/>
                </a:lnTo>
                <a:lnTo>
                  <a:pt x="2373" y="1834"/>
                </a:lnTo>
                <a:lnTo>
                  <a:pt x="2368" y="1846"/>
                </a:lnTo>
                <a:lnTo>
                  <a:pt x="2364" y="1860"/>
                </a:lnTo>
                <a:lnTo>
                  <a:pt x="2359" y="1872"/>
                </a:lnTo>
                <a:lnTo>
                  <a:pt x="2353" y="1882"/>
                </a:lnTo>
                <a:lnTo>
                  <a:pt x="2348" y="1894"/>
                </a:lnTo>
                <a:lnTo>
                  <a:pt x="2342" y="1902"/>
                </a:lnTo>
                <a:lnTo>
                  <a:pt x="2336" y="1912"/>
                </a:lnTo>
                <a:lnTo>
                  <a:pt x="2329" y="1920"/>
                </a:lnTo>
                <a:lnTo>
                  <a:pt x="2323" y="1926"/>
                </a:lnTo>
                <a:lnTo>
                  <a:pt x="2316" y="1934"/>
                </a:lnTo>
                <a:lnTo>
                  <a:pt x="2308" y="1938"/>
                </a:lnTo>
                <a:lnTo>
                  <a:pt x="2301" y="1944"/>
                </a:lnTo>
                <a:lnTo>
                  <a:pt x="2293" y="1948"/>
                </a:lnTo>
                <a:lnTo>
                  <a:pt x="2285" y="1950"/>
                </a:lnTo>
                <a:lnTo>
                  <a:pt x="2277" y="1952"/>
                </a:lnTo>
                <a:lnTo>
                  <a:pt x="2268" y="1954"/>
                </a:lnTo>
                <a:lnTo>
                  <a:pt x="2260" y="1954"/>
                </a:lnTo>
                <a:close/>
                <a:moveTo>
                  <a:pt x="2260" y="1257"/>
                </a:moveTo>
                <a:lnTo>
                  <a:pt x="2251" y="1257"/>
                </a:lnTo>
                <a:lnTo>
                  <a:pt x="2246" y="1259"/>
                </a:lnTo>
                <a:lnTo>
                  <a:pt x="2242" y="1259"/>
                </a:lnTo>
                <a:lnTo>
                  <a:pt x="2234" y="1265"/>
                </a:lnTo>
                <a:lnTo>
                  <a:pt x="2227" y="1271"/>
                </a:lnTo>
                <a:lnTo>
                  <a:pt x="2223" y="1275"/>
                </a:lnTo>
                <a:lnTo>
                  <a:pt x="2220" y="1281"/>
                </a:lnTo>
                <a:lnTo>
                  <a:pt x="2216" y="1287"/>
                </a:lnTo>
                <a:lnTo>
                  <a:pt x="2213" y="1293"/>
                </a:lnTo>
                <a:lnTo>
                  <a:pt x="2210" y="1299"/>
                </a:lnTo>
                <a:lnTo>
                  <a:pt x="2207" y="1307"/>
                </a:lnTo>
                <a:lnTo>
                  <a:pt x="2201" y="1323"/>
                </a:lnTo>
                <a:lnTo>
                  <a:pt x="2199" y="1331"/>
                </a:lnTo>
                <a:lnTo>
                  <a:pt x="2196" y="1341"/>
                </a:lnTo>
                <a:lnTo>
                  <a:pt x="2192" y="1363"/>
                </a:lnTo>
                <a:lnTo>
                  <a:pt x="2188" y="1387"/>
                </a:lnTo>
                <a:lnTo>
                  <a:pt x="2187" y="1399"/>
                </a:lnTo>
                <a:lnTo>
                  <a:pt x="2185" y="1413"/>
                </a:lnTo>
                <a:lnTo>
                  <a:pt x="2183" y="1443"/>
                </a:lnTo>
                <a:lnTo>
                  <a:pt x="2181" y="1477"/>
                </a:lnTo>
                <a:lnTo>
                  <a:pt x="2180" y="1513"/>
                </a:lnTo>
                <a:lnTo>
                  <a:pt x="2180" y="1551"/>
                </a:lnTo>
                <a:lnTo>
                  <a:pt x="2180" y="1591"/>
                </a:lnTo>
                <a:lnTo>
                  <a:pt x="2181" y="1627"/>
                </a:lnTo>
                <a:lnTo>
                  <a:pt x="2183" y="1659"/>
                </a:lnTo>
                <a:lnTo>
                  <a:pt x="2185" y="1689"/>
                </a:lnTo>
                <a:lnTo>
                  <a:pt x="2188" y="1714"/>
                </a:lnTo>
                <a:lnTo>
                  <a:pt x="2192" y="1738"/>
                </a:lnTo>
                <a:lnTo>
                  <a:pt x="2196" y="1760"/>
                </a:lnTo>
                <a:lnTo>
                  <a:pt x="2201" y="1780"/>
                </a:lnTo>
                <a:lnTo>
                  <a:pt x="2207" y="1796"/>
                </a:lnTo>
                <a:lnTo>
                  <a:pt x="2213" y="1810"/>
                </a:lnTo>
                <a:lnTo>
                  <a:pt x="2220" y="1820"/>
                </a:lnTo>
                <a:lnTo>
                  <a:pt x="2227" y="1830"/>
                </a:lnTo>
                <a:lnTo>
                  <a:pt x="2234" y="1836"/>
                </a:lnTo>
                <a:lnTo>
                  <a:pt x="2242" y="1842"/>
                </a:lnTo>
                <a:lnTo>
                  <a:pt x="2251" y="1844"/>
                </a:lnTo>
                <a:lnTo>
                  <a:pt x="2260" y="1846"/>
                </a:lnTo>
                <a:lnTo>
                  <a:pt x="2269" y="1844"/>
                </a:lnTo>
                <a:lnTo>
                  <a:pt x="2273" y="1844"/>
                </a:lnTo>
                <a:lnTo>
                  <a:pt x="2277" y="1842"/>
                </a:lnTo>
                <a:lnTo>
                  <a:pt x="2285" y="1836"/>
                </a:lnTo>
                <a:lnTo>
                  <a:pt x="2293" y="1830"/>
                </a:lnTo>
                <a:lnTo>
                  <a:pt x="2296" y="1826"/>
                </a:lnTo>
                <a:lnTo>
                  <a:pt x="2300" y="1820"/>
                </a:lnTo>
                <a:lnTo>
                  <a:pt x="2306" y="1808"/>
                </a:lnTo>
                <a:lnTo>
                  <a:pt x="2309" y="1802"/>
                </a:lnTo>
                <a:lnTo>
                  <a:pt x="2312" y="1796"/>
                </a:lnTo>
                <a:lnTo>
                  <a:pt x="2318" y="1778"/>
                </a:lnTo>
                <a:lnTo>
                  <a:pt x="2320" y="1770"/>
                </a:lnTo>
                <a:lnTo>
                  <a:pt x="2323" y="1760"/>
                </a:lnTo>
                <a:lnTo>
                  <a:pt x="2327" y="1738"/>
                </a:lnTo>
                <a:lnTo>
                  <a:pt x="2331" y="1714"/>
                </a:lnTo>
                <a:lnTo>
                  <a:pt x="2332" y="1703"/>
                </a:lnTo>
                <a:lnTo>
                  <a:pt x="2334" y="1689"/>
                </a:lnTo>
                <a:lnTo>
                  <a:pt x="2336" y="1659"/>
                </a:lnTo>
                <a:lnTo>
                  <a:pt x="2338" y="1625"/>
                </a:lnTo>
                <a:lnTo>
                  <a:pt x="2339" y="1591"/>
                </a:lnTo>
                <a:lnTo>
                  <a:pt x="2340" y="1551"/>
                </a:lnTo>
                <a:lnTo>
                  <a:pt x="2339" y="1513"/>
                </a:lnTo>
                <a:lnTo>
                  <a:pt x="2338" y="1477"/>
                </a:lnTo>
                <a:lnTo>
                  <a:pt x="2336" y="1443"/>
                </a:lnTo>
                <a:lnTo>
                  <a:pt x="2334" y="1415"/>
                </a:lnTo>
                <a:lnTo>
                  <a:pt x="2331" y="1387"/>
                </a:lnTo>
                <a:lnTo>
                  <a:pt x="2327" y="1363"/>
                </a:lnTo>
                <a:lnTo>
                  <a:pt x="2323" y="1341"/>
                </a:lnTo>
                <a:lnTo>
                  <a:pt x="2318" y="1323"/>
                </a:lnTo>
                <a:lnTo>
                  <a:pt x="2312" y="1307"/>
                </a:lnTo>
                <a:lnTo>
                  <a:pt x="2306" y="1293"/>
                </a:lnTo>
                <a:lnTo>
                  <a:pt x="2300" y="1281"/>
                </a:lnTo>
                <a:lnTo>
                  <a:pt x="2293" y="1271"/>
                </a:lnTo>
                <a:lnTo>
                  <a:pt x="2285" y="1265"/>
                </a:lnTo>
                <a:lnTo>
                  <a:pt x="2277" y="1259"/>
                </a:lnTo>
                <a:lnTo>
                  <a:pt x="2273" y="1259"/>
                </a:lnTo>
                <a:lnTo>
                  <a:pt x="2269" y="1257"/>
                </a:lnTo>
                <a:lnTo>
                  <a:pt x="2260" y="1257"/>
                </a:lnTo>
                <a:close/>
                <a:moveTo>
                  <a:pt x="2485" y="1936"/>
                </a:moveTo>
                <a:lnTo>
                  <a:pt x="2485" y="1166"/>
                </a:lnTo>
                <a:lnTo>
                  <a:pt x="2549" y="1166"/>
                </a:lnTo>
                <a:lnTo>
                  <a:pt x="2549" y="1828"/>
                </a:lnTo>
                <a:lnTo>
                  <a:pt x="2709" y="1828"/>
                </a:lnTo>
                <a:lnTo>
                  <a:pt x="2709" y="1936"/>
                </a:lnTo>
                <a:lnTo>
                  <a:pt x="2485" y="1936"/>
                </a:lnTo>
                <a:close/>
                <a:moveTo>
                  <a:pt x="2769" y="1936"/>
                </a:moveTo>
                <a:lnTo>
                  <a:pt x="2769" y="1166"/>
                </a:lnTo>
                <a:lnTo>
                  <a:pt x="2835" y="1166"/>
                </a:lnTo>
                <a:lnTo>
                  <a:pt x="2835" y="1828"/>
                </a:lnTo>
                <a:lnTo>
                  <a:pt x="2994" y="1828"/>
                </a:lnTo>
                <a:lnTo>
                  <a:pt x="2994" y="1936"/>
                </a:lnTo>
                <a:lnTo>
                  <a:pt x="2769" y="1936"/>
                </a:lnTo>
                <a:close/>
                <a:moveTo>
                  <a:pt x="3055" y="1166"/>
                </a:moveTo>
                <a:lnTo>
                  <a:pt x="3120" y="1166"/>
                </a:lnTo>
                <a:lnTo>
                  <a:pt x="3120" y="1936"/>
                </a:lnTo>
                <a:lnTo>
                  <a:pt x="3055" y="1936"/>
                </a:lnTo>
                <a:lnTo>
                  <a:pt x="3055" y="1166"/>
                </a:lnTo>
                <a:close/>
                <a:moveTo>
                  <a:pt x="3337" y="1954"/>
                </a:moveTo>
                <a:lnTo>
                  <a:pt x="3321" y="1954"/>
                </a:lnTo>
                <a:lnTo>
                  <a:pt x="3305" y="1950"/>
                </a:lnTo>
                <a:lnTo>
                  <a:pt x="3291" y="1944"/>
                </a:lnTo>
                <a:lnTo>
                  <a:pt x="3284" y="1940"/>
                </a:lnTo>
                <a:lnTo>
                  <a:pt x="3278" y="1936"/>
                </a:lnTo>
                <a:lnTo>
                  <a:pt x="3266" y="1928"/>
                </a:lnTo>
                <a:lnTo>
                  <a:pt x="3260" y="1922"/>
                </a:lnTo>
                <a:lnTo>
                  <a:pt x="3255" y="1916"/>
                </a:lnTo>
                <a:lnTo>
                  <a:pt x="3245" y="1902"/>
                </a:lnTo>
                <a:lnTo>
                  <a:pt x="3241" y="1896"/>
                </a:lnTo>
                <a:lnTo>
                  <a:pt x="3236" y="1888"/>
                </a:lnTo>
                <a:lnTo>
                  <a:pt x="3232" y="1880"/>
                </a:lnTo>
                <a:lnTo>
                  <a:pt x="3229" y="1872"/>
                </a:lnTo>
                <a:lnTo>
                  <a:pt x="3225" y="1864"/>
                </a:lnTo>
                <a:lnTo>
                  <a:pt x="3222" y="1854"/>
                </a:lnTo>
                <a:lnTo>
                  <a:pt x="3216" y="1834"/>
                </a:lnTo>
                <a:lnTo>
                  <a:pt x="3211" y="1814"/>
                </a:lnTo>
                <a:lnTo>
                  <a:pt x="3210" y="1804"/>
                </a:lnTo>
                <a:lnTo>
                  <a:pt x="3208" y="1792"/>
                </a:lnTo>
                <a:lnTo>
                  <a:pt x="3205" y="1770"/>
                </a:lnTo>
                <a:lnTo>
                  <a:pt x="3203" y="1746"/>
                </a:lnTo>
                <a:lnTo>
                  <a:pt x="3203" y="1732"/>
                </a:lnTo>
                <a:lnTo>
                  <a:pt x="3203" y="1720"/>
                </a:lnTo>
                <a:lnTo>
                  <a:pt x="3265" y="1693"/>
                </a:lnTo>
                <a:lnTo>
                  <a:pt x="3266" y="1714"/>
                </a:lnTo>
                <a:lnTo>
                  <a:pt x="3267" y="1734"/>
                </a:lnTo>
                <a:lnTo>
                  <a:pt x="3269" y="1750"/>
                </a:lnTo>
                <a:lnTo>
                  <a:pt x="3271" y="1766"/>
                </a:lnTo>
                <a:lnTo>
                  <a:pt x="3273" y="1774"/>
                </a:lnTo>
                <a:lnTo>
                  <a:pt x="3274" y="1782"/>
                </a:lnTo>
                <a:lnTo>
                  <a:pt x="3278" y="1794"/>
                </a:lnTo>
                <a:lnTo>
                  <a:pt x="3282" y="1804"/>
                </a:lnTo>
                <a:lnTo>
                  <a:pt x="3286" y="1814"/>
                </a:lnTo>
                <a:lnTo>
                  <a:pt x="3291" y="1824"/>
                </a:lnTo>
                <a:lnTo>
                  <a:pt x="3297" y="1830"/>
                </a:lnTo>
                <a:lnTo>
                  <a:pt x="3303" y="1836"/>
                </a:lnTo>
                <a:lnTo>
                  <a:pt x="3310" y="1840"/>
                </a:lnTo>
                <a:lnTo>
                  <a:pt x="3317" y="1844"/>
                </a:lnTo>
                <a:lnTo>
                  <a:pt x="3324" y="1846"/>
                </a:lnTo>
                <a:lnTo>
                  <a:pt x="3332" y="1848"/>
                </a:lnTo>
                <a:lnTo>
                  <a:pt x="3341" y="1848"/>
                </a:lnTo>
                <a:lnTo>
                  <a:pt x="3348" y="1848"/>
                </a:lnTo>
                <a:lnTo>
                  <a:pt x="3355" y="1846"/>
                </a:lnTo>
                <a:lnTo>
                  <a:pt x="3362" y="1844"/>
                </a:lnTo>
                <a:lnTo>
                  <a:pt x="3368" y="1842"/>
                </a:lnTo>
                <a:lnTo>
                  <a:pt x="3374" y="1838"/>
                </a:lnTo>
                <a:lnTo>
                  <a:pt x="3380" y="1832"/>
                </a:lnTo>
                <a:lnTo>
                  <a:pt x="3385" y="1826"/>
                </a:lnTo>
                <a:lnTo>
                  <a:pt x="3390" y="1820"/>
                </a:lnTo>
                <a:lnTo>
                  <a:pt x="3394" y="1812"/>
                </a:lnTo>
                <a:lnTo>
                  <a:pt x="3398" y="1804"/>
                </a:lnTo>
                <a:lnTo>
                  <a:pt x="3401" y="1796"/>
                </a:lnTo>
                <a:lnTo>
                  <a:pt x="3404" y="1786"/>
                </a:lnTo>
                <a:lnTo>
                  <a:pt x="3406" y="1774"/>
                </a:lnTo>
                <a:lnTo>
                  <a:pt x="3407" y="1770"/>
                </a:lnTo>
                <a:lnTo>
                  <a:pt x="3408" y="1764"/>
                </a:lnTo>
                <a:lnTo>
                  <a:pt x="3409" y="1752"/>
                </a:lnTo>
                <a:lnTo>
                  <a:pt x="3409" y="1738"/>
                </a:lnTo>
                <a:lnTo>
                  <a:pt x="3409" y="1728"/>
                </a:lnTo>
                <a:lnTo>
                  <a:pt x="3408" y="1718"/>
                </a:lnTo>
                <a:lnTo>
                  <a:pt x="3407" y="1711"/>
                </a:lnTo>
                <a:lnTo>
                  <a:pt x="3406" y="1701"/>
                </a:lnTo>
                <a:lnTo>
                  <a:pt x="3404" y="1693"/>
                </a:lnTo>
                <a:lnTo>
                  <a:pt x="3402" y="1685"/>
                </a:lnTo>
                <a:lnTo>
                  <a:pt x="3400" y="1677"/>
                </a:lnTo>
                <a:lnTo>
                  <a:pt x="3396" y="1669"/>
                </a:lnTo>
                <a:lnTo>
                  <a:pt x="3389" y="1653"/>
                </a:lnTo>
                <a:lnTo>
                  <a:pt x="3385" y="1645"/>
                </a:lnTo>
                <a:lnTo>
                  <a:pt x="3380" y="1639"/>
                </a:lnTo>
                <a:lnTo>
                  <a:pt x="3369" y="1625"/>
                </a:lnTo>
                <a:lnTo>
                  <a:pt x="3356" y="1613"/>
                </a:lnTo>
                <a:lnTo>
                  <a:pt x="3292" y="1555"/>
                </a:lnTo>
                <a:lnTo>
                  <a:pt x="3282" y="1547"/>
                </a:lnTo>
                <a:lnTo>
                  <a:pt x="3273" y="1537"/>
                </a:lnTo>
                <a:lnTo>
                  <a:pt x="3257" y="1517"/>
                </a:lnTo>
                <a:lnTo>
                  <a:pt x="3243" y="1497"/>
                </a:lnTo>
                <a:lnTo>
                  <a:pt x="3237" y="1485"/>
                </a:lnTo>
                <a:lnTo>
                  <a:pt x="3232" y="1473"/>
                </a:lnTo>
                <a:lnTo>
                  <a:pt x="3227" y="1461"/>
                </a:lnTo>
                <a:lnTo>
                  <a:pt x="3223" y="1447"/>
                </a:lnTo>
                <a:lnTo>
                  <a:pt x="3220" y="1433"/>
                </a:lnTo>
                <a:lnTo>
                  <a:pt x="3217" y="1417"/>
                </a:lnTo>
                <a:lnTo>
                  <a:pt x="3215" y="1401"/>
                </a:lnTo>
                <a:lnTo>
                  <a:pt x="3214" y="1393"/>
                </a:lnTo>
                <a:lnTo>
                  <a:pt x="3213" y="1385"/>
                </a:lnTo>
                <a:lnTo>
                  <a:pt x="3212" y="1367"/>
                </a:lnTo>
                <a:lnTo>
                  <a:pt x="3212" y="1347"/>
                </a:lnTo>
                <a:lnTo>
                  <a:pt x="3212" y="1335"/>
                </a:lnTo>
                <a:lnTo>
                  <a:pt x="3213" y="1323"/>
                </a:lnTo>
                <a:lnTo>
                  <a:pt x="3214" y="1311"/>
                </a:lnTo>
                <a:lnTo>
                  <a:pt x="3215" y="1299"/>
                </a:lnTo>
                <a:lnTo>
                  <a:pt x="3216" y="1289"/>
                </a:lnTo>
                <a:lnTo>
                  <a:pt x="3218" y="1279"/>
                </a:lnTo>
                <a:lnTo>
                  <a:pt x="3222" y="1259"/>
                </a:lnTo>
                <a:lnTo>
                  <a:pt x="3225" y="1249"/>
                </a:lnTo>
                <a:lnTo>
                  <a:pt x="3228" y="1241"/>
                </a:lnTo>
                <a:lnTo>
                  <a:pt x="3234" y="1225"/>
                </a:lnTo>
                <a:lnTo>
                  <a:pt x="3241" y="1210"/>
                </a:lnTo>
                <a:lnTo>
                  <a:pt x="3245" y="1204"/>
                </a:lnTo>
                <a:lnTo>
                  <a:pt x="3250" y="1198"/>
                </a:lnTo>
                <a:lnTo>
                  <a:pt x="3259" y="1186"/>
                </a:lnTo>
                <a:lnTo>
                  <a:pt x="3269" y="1176"/>
                </a:lnTo>
                <a:lnTo>
                  <a:pt x="3279" y="1166"/>
                </a:lnTo>
                <a:lnTo>
                  <a:pt x="3290" y="1160"/>
                </a:lnTo>
                <a:lnTo>
                  <a:pt x="3302" y="1154"/>
                </a:lnTo>
                <a:lnTo>
                  <a:pt x="3314" y="1150"/>
                </a:lnTo>
                <a:lnTo>
                  <a:pt x="3327" y="1148"/>
                </a:lnTo>
                <a:lnTo>
                  <a:pt x="3340" y="1148"/>
                </a:lnTo>
                <a:lnTo>
                  <a:pt x="3355" y="1150"/>
                </a:lnTo>
                <a:lnTo>
                  <a:pt x="3370" y="1152"/>
                </a:lnTo>
                <a:lnTo>
                  <a:pt x="3383" y="1158"/>
                </a:lnTo>
                <a:lnTo>
                  <a:pt x="3389" y="1162"/>
                </a:lnTo>
                <a:lnTo>
                  <a:pt x="3395" y="1166"/>
                </a:lnTo>
                <a:lnTo>
                  <a:pt x="3407" y="1174"/>
                </a:lnTo>
                <a:lnTo>
                  <a:pt x="3417" y="1186"/>
                </a:lnTo>
                <a:lnTo>
                  <a:pt x="3426" y="1198"/>
                </a:lnTo>
                <a:lnTo>
                  <a:pt x="3434" y="1212"/>
                </a:lnTo>
                <a:lnTo>
                  <a:pt x="3438" y="1218"/>
                </a:lnTo>
                <a:lnTo>
                  <a:pt x="3441" y="1225"/>
                </a:lnTo>
                <a:lnTo>
                  <a:pt x="3444" y="1233"/>
                </a:lnTo>
                <a:lnTo>
                  <a:pt x="3447" y="1241"/>
                </a:lnTo>
                <a:lnTo>
                  <a:pt x="3452" y="1259"/>
                </a:lnTo>
                <a:lnTo>
                  <a:pt x="3457" y="1275"/>
                </a:lnTo>
                <a:lnTo>
                  <a:pt x="3460" y="1293"/>
                </a:lnTo>
                <a:lnTo>
                  <a:pt x="3462" y="1313"/>
                </a:lnTo>
                <a:lnTo>
                  <a:pt x="3464" y="1331"/>
                </a:lnTo>
                <a:lnTo>
                  <a:pt x="3464" y="1349"/>
                </a:lnTo>
                <a:lnTo>
                  <a:pt x="3402" y="1375"/>
                </a:lnTo>
                <a:lnTo>
                  <a:pt x="3402" y="1359"/>
                </a:lnTo>
                <a:lnTo>
                  <a:pt x="3400" y="1345"/>
                </a:lnTo>
                <a:lnTo>
                  <a:pt x="3399" y="1331"/>
                </a:lnTo>
                <a:lnTo>
                  <a:pt x="3397" y="1319"/>
                </a:lnTo>
                <a:lnTo>
                  <a:pt x="3394" y="1309"/>
                </a:lnTo>
                <a:lnTo>
                  <a:pt x="3391" y="1299"/>
                </a:lnTo>
                <a:lnTo>
                  <a:pt x="3388" y="1289"/>
                </a:lnTo>
                <a:lnTo>
                  <a:pt x="3384" y="1281"/>
                </a:lnTo>
                <a:lnTo>
                  <a:pt x="3380" y="1275"/>
                </a:lnTo>
                <a:lnTo>
                  <a:pt x="3375" y="1269"/>
                </a:lnTo>
                <a:lnTo>
                  <a:pt x="3370" y="1265"/>
                </a:lnTo>
                <a:lnTo>
                  <a:pt x="3364" y="1261"/>
                </a:lnTo>
                <a:lnTo>
                  <a:pt x="3358" y="1257"/>
                </a:lnTo>
                <a:lnTo>
                  <a:pt x="3352" y="1255"/>
                </a:lnTo>
                <a:lnTo>
                  <a:pt x="3345" y="1255"/>
                </a:lnTo>
                <a:lnTo>
                  <a:pt x="3337" y="1253"/>
                </a:lnTo>
                <a:lnTo>
                  <a:pt x="3325" y="1255"/>
                </a:lnTo>
                <a:lnTo>
                  <a:pt x="3313" y="1259"/>
                </a:lnTo>
                <a:lnTo>
                  <a:pt x="3308" y="1263"/>
                </a:lnTo>
                <a:lnTo>
                  <a:pt x="3303" y="1267"/>
                </a:lnTo>
                <a:lnTo>
                  <a:pt x="3298" y="1271"/>
                </a:lnTo>
                <a:lnTo>
                  <a:pt x="3294" y="1275"/>
                </a:lnTo>
                <a:lnTo>
                  <a:pt x="3290" y="1281"/>
                </a:lnTo>
                <a:lnTo>
                  <a:pt x="3287" y="1287"/>
                </a:lnTo>
                <a:lnTo>
                  <a:pt x="3284" y="1295"/>
                </a:lnTo>
                <a:lnTo>
                  <a:pt x="3281" y="1303"/>
                </a:lnTo>
                <a:lnTo>
                  <a:pt x="3279" y="1311"/>
                </a:lnTo>
                <a:lnTo>
                  <a:pt x="3278" y="1321"/>
                </a:lnTo>
                <a:lnTo>
                  <a:pt x="3277" y="1331"/>
                </a:lnTo>
                <a:lnTo>
                  <a:pt x="3276" y="1341"/>
                </a:lnTo>
                <a:lnTo>
                  <a:pt x="3277" y="1351"/>
                </a:lnTo>
                <a:lnTo>
                  <a:pt x="3277" y="1361"/>
                </a:lnTo>
                <a:lnTo>
                  <a:pt x="3278" y="1371"/>
                </a:lnTo>
                <a:lnTo>
                  <a:pt x="3279" y="1379"/>
                </a:lnTo>
                <a:lnTo>
                  <a:pt x="3281" y="1387"/>
                </a:lnTo>
                <a:lnTo>
                  <a:pt x="3283" y="1395"/>
                </a:lnTo>
                <a:lnTo>
                  <a:pt x="3286" y="1403"/>
                </a:lnTo>
                <a:lnTo>
                  <a:pt x="3288" y="1409"/>
                </a:lnTo>
                <a:lnTo>
                  <a:pt x="3292" y="1415"/>
                </a:lnTo>
                <a:lnTo>
                  <a:pt x="3295" y="1421"/>
                </a:lnTo>
                <a:lnTo>
                  <a:pt x="3304" y="1433"/>
                </a:lnTo>
                <a:lnTo>
                  <a:pt x="3314" y="1445"/>
                </a:lnTo>
                <a:lnTo>
                  <a:pt x="3326" y="1457"/>
                </a:lnTo>
                <a:lnTo>
                  <a:pt x="3388" y="1511"/>
                </a:lnTo>
                <a:lnTo>
                  <a:pt x="3398" y="1521"/>
                </a:lnTo>
                <a:lnTo>
                  <a:pt x="3408" y="1531"/>
                </a:lnTo>
                <a:lnTo>
                  <a:pt x="3418" y="1541"/>
                </a:lnTo>
                <a:lnTo>
                  <a:pt x="3426" y="1553"/>
                </a:lnTo>
                <a:lnTo>
                  <a:pt x="3434" y="1565"/>
                </a:lnTo>
                <a:lnTo>
                  <a:pt x="3441" y="1575"/>
                </a:lnTo>
                <a:lnTo>
                  <a:pt x="3447" y="1589"/>
                </a:lnTo>
                <a:lnTo>
                  <a:pt x="3453" y="1601"/>
                </a:lnTo>
                <a:lnTo>
                  <a:pt x="3458" y="1615"/>
                </a:lnTo>
                <a:lnTo>
                  <a:pt x="3462" y="1629"/>
                </a:lnTo>
                <a:lnTo>
                  <a:pt x="3466" y="1643"/>
                </a:lnTo>
                <a:lnTo>
                  <a:pt x="3469" y="1659"/>
                </a:lnTo>
                <a:lnTo>
                  <a:pt x="3471" y="1675"/>
                </a:lnTo>
                <a:lnTo>
                  <a:pt x="3472" y="1685"/>
                </a:lnTo>
                <a:lnTo>
                  <a:pt x="3472" y="1693"/>
                </a:lnTo>
                <a:lnTo>
                  <a:pt x="3473" y="1711"/>
                </a:lnTo>
                <a:lnTo>
                  <a:pt x="3474" y="1730"/>
                </a:lnTo>
                <a:lnTo>
                  <a:pt x="3473" y="1756"/>
                </a:lnTo>
                <a:lnTo>
                  <a:pt x="3471" y="1780"/>
                </a:lnTo>
                <a:lnTo>
                  <a:pt x="3470" y="1792"/>
                </a:lnTo>
                <a:lnTo>
                  <a:pt x="3468" y="1802"/>
                </a:lnTo>
                <a:lnTo>
                  <a:pt x="3466" y="1814"/>
                </a:lnTo>
                <a:lnTo>
                  <a:pt x="3464" y="1824"/>
                </a:lnTo>
                <a:lnTo>
                  <a:pt x="3461" y="1834"/>
                </a:lnTo>
                <a:lnTo>
                  <a:pt x="3459" y="1844"/>
                </a:lnTo>
                <a:lnTo>
                  <a:pt x="3452" y="1862"/>
                </a:lnTo>
                <a:lnTo>
                  <a:pt x="3449" y="1870"/>
                </a:lnTo>
                <a:lnTo>
                  <a:pt x="3445" y="1880"/>
                </a:lnTo>
                <a:lnTo>
                  <a:pt x="3437" y="1894"/>
                </a:lnTo>
                <a:lnTo>
                  <a:pt x="3432" y="1902"/>
                </a:lnTo>
                <a:lnTo>
                  <a:pt x="3427" y="1908"/>
                </a:lnTo>
                <a:lnTo>
                  <a:pt x="3422" y="1914"/>
                </a:lnTo>
                <a:lnTo>
                  <a:pt x="3417" y="1920"/>
                </a:lnTo>
                <a:lnTo>
                  <a:pt x="3406" y="1930"/>
                </a:lnTo>
                <a:lnTo>
                  <a:pt x="3394" y="1938"/>
                </a:lnTo>
                <a:lnTo>
                  <a:pt x="3381" y="1946"/>
                </a:lnTo>
                <a:lnTo>
                  <a:pt x="3367" y="1950"/>
                </a:lnTo>
                <a:lnTo>
                  <a:pt x="3360" y="1952"/>
                </a:lnTo>
                <a:lnTo>
                  <a:pt x="3353" y="1952"/>
                </a:lnTo>
                <a:lnTo>
                  <a:pt x="3337" y="1954"/>
                </a:lnTo>
                <a:close/>
                <a:moveTo>
                  <a:pt x="3582" y="1882"/>
                </a:moveTo>
                <a:lnTo>
                  <a:pt x="3574" y="1866"/>
                </a:lnTo>
                <a:lnTo>
                  <a:pt x="3567" y="1848"/>
                </a:lnTo>
                <a:lnTo>
                  <a:pt x="3562" y="1828"/>
                </a:lnTo>
                <a:lnTo>
                  <a:pt x="3559" y="1816"/>
                </a:lnTo>
                <a:lnTo>
                  <a:pt x="3557" y="1806"/>
                </a:lnTo>
                <a:lnTo>
                  <a:pt x="3554" y="1782"/>
                </a:lnTo>
                <a:lnTo>
                  <a:pt x="3551" y="1756"/>
                </a:lnTo>
                <a:lnTo>
                  <a:pt x="3550" y="1742"/>
                </a:lnTo>
                <a:lnTo>
                  <a:pt x="3550" y="1726"/>
                </a:lnTo>
                <a:lnTo>
                  <a:pt x="3549" y="1697"/>
                </a:lnTo>
                <a:lnTo>
                  <a:pt x="3549" y="1166"/>
                </a:lnTo>
                <a:lnTo>
                  <a:pt x="3615" y="1166"/>
                </a:lnTo>
                <a:lnTo>
                  <a:pt x="3615" y="1691"/>
                </a:lnTo>
                <a:lnTo>
                  <a:pt x="3615" y="1711"/>
                </a:lnTo>
                <a:lnTo>
                  <a:pt x="3616" y="1728"/>
                </a:lnTo>
                <a:lnTo>
                  <a:pt x="3617" y="1744"/>
                </a:lnTo>
                <a:lnTo>
                  <a:pt x="3618" y="1758"/>
                </a:lnTo>
                <a:lnTo>
                  <a:pt x="3620" y="1772"/>
                </a:lnTo>
                <a:lnTo>
                  <a:pt x="3623" y="1784"/>
                </a:lnTo>
                <a:lnTo>
                  <a:pt x="3625" y="1796"/>
                </a:lnTo>
                <a:lnTo>
                  <a:pt x="3629" y="1804"/>
                </a:lnTo>
                <a:lnTo>
                  <a:pt x="3633" y="1814"/>
                </a:lnTo>
                <a:lnTo>
                  <a:pt x="3637" y="1822"/>
                </a:lnTo>
                <a:lnTo>
                  <a:pt x="3643" y="1830"/>
                </a:lnTo>
                <a:lnTo>
                  <a:pt x="3649" y="1836"/>
                </a:lnTo>
                <a:lnTo>
                  <a:pt x="3652" y="1838"/>
                </a:lnTo>
                <a:lnTo>
                  <a:pt x="3655" y="1840"/>
                </a:lnTo>
                <a:lnTo>
                  <a:pt x="3662" y="1844"/>
                </a:lnTo>
                <a:lnTo>
                  <a:pt x="3670" y="1846"/>
                </a:lnTo>
                <a:lnTo>
                  <a:pt x="3678" y="1846"/>
                </a:lnTo>
                <a:lnTo>
                  <a:pt x="3686" y="1846"/>
                </a:lnTo>
                <a:lnTo>
                  <a:pt x="3694" y="1844"/>
                </a:lnTo>
                <a:lnTo>
                  <a:pt x="3701" y="1840"/>
                </a:lnTo>
                <a:lnTo>
                  <a:pt x="3708" y="1836"/>
                </a:lnTo>
                <a:lnTo>
                  <a:pt x="3713" y="1830"/>
                </a:lnTo>
                <a:lnTo>
                  <a:pt x="3719" y="1822"/>
                </a:lnTo>
                <a:lnTo>
                  <a:pt x="3723" y="1814"/>
                </a:lnTo>
                <a:lnTo>
                  <a:pt x="3728" y="1804"/>
                </a:lnTo>
                <a:lnTo>
                  <a:pt x="3731" y="1796"/>
                </a:lnTo>
                <a:lnTo>
                  <a:pt x="3734" y="1784"/>
                </a:lnTo>
                <a:lnTo>
                  <a:pt x="3736" y="1772"/>
                </a:lnTo>
                <a:lnTo>
                  <a:pt x="3738" y="1758"/>
                </a:lnTo>
                <a:lnTo>
                  <a:pt x="3740" y="1744"/>
                </a:lnTo>
                <a:lnTo>
                  <a:pt x="3741" y="1728"/>
                </a:lnTo>
                <a:lnTo>
                  <a:pt x="3741" y="1711"/>
                </a:lnTo>
                <a:lnTo>
                  <a:pt x="3741" y="1691"/>
                </a:lnTo>
                <a:lnTo>
                  <a:pt x="3741" y="1166"/>
                </a:lnTo>
                <a:lnTo>
                  <a:pt x="3807" y="1166"/>
                </a:lnTo>
                <a:lnTo>
                  <a:pt x="3807" y="1697"/>
                </a:lnTo>
                <a:lnTo>
                  <a:pt x="3806" y="1726"/>
                </a:lnTo>
                <a:lnTo>
                  <a:pt x="3805" y="1742"/>
                </a:lnTo>
                <a:lnTo>
                  <a:pt x="3805" y="1756"/>
                </a:lnTo>
                <a:lnTo>
                  <a:pt x="3802" y="1782"/>
                </a:lnTo>
                <a:lnTo>
                  <a:pt x="3798" y="1806"/>
                </a:lnTo>
                <a:lnTo>
                  <a:pt x="3796" y="1816"/>
                </a:lnTo>
                <a:lnTo>
                  <a:pt x="3794" y="1828"/>
                </a:lnTo>
                <a:lnTo>
                  <a:pt x="3788" y="1848"/>
                </a:lnTo>
                <a:lnTo>
                  <a:pt x="3785" y="1856"/>
                </a:lnTo>
                <a:lnTo>
                  <a:pt x="3782" y="1866"/>
                </a:lnTo>
                <a:lnTo>
                  <a:pt x="3779" y="1874"/>
                </a:lnTo>
                <a:lnTo>
                  <a:pt x="3775" y="1882"/>
                </a:lnTo>
                <a:lnTo>
                  <a:pt x="3771" y="1890"/>
                </a:lnTo>
                <a:lnTo>
                  <a:pt x="3766" y="1898"/>
                </a:lnTo>
                <a:lnTo>
                  <a:pt x="3756" y="1914"/>
                </a:lnTo>
                <a:lnTo>
                  <a:pt x="3745" y="1926"/>
                </a:lnTo>
                <a:lnTo>
                  <a:pt x="3739" y="1930"/>
                </a:lnTo>
                <a:lnTo>
                  <a:pt x="3733" y="1936"/>
                </a:lnTo>
                <a:lnTo>
                  <a:pt x="3720" y="1944"/>
                </a:lnTo>
                <a:lnTo>
                  <a:pt x="3714" y="1946"/>
                </a:lnTo>
                <a:lnTo>
                  <a:pt x="3707" y="1950"/>
                </a:lnTo>
                <a:lnTo>
                  <a:pt x="3693" y="1952"/>
                </a:lnTo>
                <a:lnTo>
                  <a:pt x="3685" y="1954"/>
                </a:lnTo>
                <a:lnTo>
                  <a:pt x="3678" y="1954"/>
                </a:lnTo>
                <a:lnTo>
                  <a:pt x="3663" y="1952"/>
                </a:lnTo>
                <a:lnTo>
                  <a:pt x="3649" y="1950"/>
                </a:lnTo>
                <a:lnTo>
                  <a:pt x="3643" y="1946"/>
                </a:lnTo>
                <a:lnTo>
                  <a:pt x="3636" y="1944"/>
                </a:lnTo>
                <a:lnTo>
                  <a:pt x="3624" y="1936"/>
                </a:lnTo>
                <a:lnTo>
                  <a:pt x="3612" y="1926"/>
                </a:lnTo>
                <a:lnTo>
                  <a:pt x="3601" y="1914"/>
                </a:lnTo>
                <a:lnTo>
                  <a:pt x="3591" y="1898"/>
                </a:lnTo>
                <a:lnTo>
                  <a:pt x="3586" y="1890"/>
                </a:lnTo>
                <a:lnTo>
                  <a:pt x="3582" y="1882"/>
                </a:lnTo>
                <a:close/>
                <a:moveTo>
                  <a:pt x="3934" y="1882"/>
                </a:moveTo>
                <a:lnTo>
                  <a:pt x="3927" y="1866"/>
                </a:lnTo>
                <a:lnTo>
                  <a:pt x="3920" y="1848"/>
                </a:lnTo>
                <a:lnTo>
                  <a:pt x="3915" y="1828"/>
                </a:lnTo>
                <a:lnTo>
                  <a:pt x="3912" y="1816"/>
                </a:lnTo>
                <a:lnTo>
                  <a:pt x="3910" y="1806"/>
                </a:lnTo>
                <a:lnTo>
                  <a:pt x="3907" y="1782"/>
                </a:lnTo>
                <a:lnTo>
                  <a:pt x="3904" y="1756"/>
                </a:lnTo>
                <a:lnTo>
                  <a:pt x="3903" y="1742"/>
                </a:lnTo>
                <a:lnTo>
                  <a:pt x="3903" y="1726"/>
                </a:lnTo>
                <a:lnTo>
                  <a:pt x="3902" y="1697"/>
                </a:lnTo>
                <a:lnTo>
                  <a:pt x="3902" y="1166"/>
                </a:lnTo>
                <a:lnTo>
                  <a:pt x="3968" y="1166"/>
                </a:lnTo>
                <a:lnTo>
                  <a:pt x="3968" y="1691"/>
                </a:lnTo>
                <a:lnTo>
                  <a:pt x="3968" y="1711"/>
                </a:lnTo>
                <a:lnTo>
                  <a:pt x="3969" y="1728"/>
                </a:lnTo>
                <a:lnTo>
                  <a:pt x="3970" y="1744"/>
                </a:lnTo>
                <a:lnTo>
                  <a:pt x="3972" y="1758"/>
                </a:lnTo>
                <a:lnTo>
                  <a:pt x="3973" y="1772"/>
                </a:lnTo>
                <a:lnTo>
                  <a:pt x="3976" y="1784"/>
                </a:lnTo>
                <a:lnTo>
                  <a:pt x="3979" y="1796"/>
                </a:lnTo>
                <a:lnTo>
                  <a:pt x="3982" y="1804"/>
                </a:lnTo>
                <a:lnTo>
                  <a:pt x="3986" y="1814"/>
                </a:lnTo>
                <a:lnTo>
                  <a:pt x="3991" y="1822"/>
                </a:lnTo>
                <a:lnTo>
                  <a:pt x="3996" y="1830"/>
                </a:lnTo>
                <a:lnTo>
                  <a:pt x="4002" y="1836"/>
                </a:lnTo>
                <a:lnTo>
                  <a:pt x="4005" y="1838"/>
                </a:lnTo>
                <a:lnTo>
                  <a:pt x="4008" y="1840"/>
                </a:lnTo>
                <a:lnTo>
                  <a:pt x="4015" y="1844"/>
                </a:lnTo>
                <a:lnTo>
                  <a:pt x="4023" y="1846"/>
                </a:lnTo>
                <a:lnTo>
                  <a:pt x="4031" y="1846"/>
                </a:lnTo>
                <a:lnTo>
                  <a:pt x="4040" y="1846"/>
                </a:lnTo>
                <a:lnTo>
                  <a:pt x="4047" y="1844"/>
                </a:lnTo>
                <a:lnTo>
                  <a:pt x="4054" y="1840"/>
                </a:lnTo>
                <a:lnTo>
                  <a:pt x="4061" y="1836"/>
                </a:lnTo>
                <a:lnTo>
                  <a:pt x="4067" y="1830"/>
                </a:lnTo>
                <a:lnTo>
                  <a:pt x="4072" y="1822"/>
                </a:lnTo>
                <a:lnTo>
                  <a:pt x="4077" y="1814"/>
                </a:lnTo>
                <a:lnTo>
                  <a:pt x="4081" y="1804"/>
                </a:lnTo>
                <a:lnTo>
                  <a:pt x="4084" y="1796"/>
                </a:lnTo>
                <a:lnTo>
                  <a:pt x="4087" y="1784"/>
                </a:lnTo>
                <a:lnTo>
                  <a:pt x="4090" y="1772"/>
                </a:lnTo>
                <a:lnTo>
                  <a:pt x="4091" y="1758"/>
                </a:lnTo>
                <a:lnTo>
                  <a:pt x="4093" y="1744"/>
                </a:lnTo>
                <a:lnTo>
                  <a:pt x="4094" y="1728"/>
                </a:lnTo>
                <a:lnTo>
                  <a:pt x="4094" y="1711"/>
                </a:lnTo>
                <a:lnTo>
                  <a:pt x="4094" y="1691"/>
                </a:lnTo>
                <a:lnTo>
                  <a:pt x="4094" y="1166"/>
                </a:lnTo>
                <a:lnTo>
                  <a:pt x="4160" y="1166"/>
                </a:lnTo>
                <a:lnTo>
                  <a:pt x="4160" y="1697"/>
                </a:lnTo>
                <a:lnTo>
                  <a:pt x="4159" y="1726"/>
                </a:lnTo>
                <a:lnTo>
                  <a:pt x="4159" y="1742"/>
                </a:lnTo>
                <a:lnTo>
                  <a:pt x="4158" y="1756"/>
                </a:lnTo>
                <a:lnTo>
                  <a:pt x="4155" y="1782"/>
                </a:lnTo>
                <a:lnTo>
                  <a:pt x="4152" y="1806"/>
                </a:lnTo>
                <a:lnTo>
                  <a:pt x="4149" y="1816"/>
                </a:lnTo>
                <a:lnTo>
                  <a:pt x="4147" y="1828"/>
                </a:lnTo>
                <a:lnTo>
                  <a:pt x="4142" y="1848"/>
                </a:lnTo>
                <a:lnTo>
                  <a:pt x="4139" y="1856"/>
                </a:lnTo>
                <a:lnTo>
                  <a:pt x="4135" y="1866"/>
                </a:lnTo>
                <a:lnTo>
                  <a:pt x="4132" y="1874"/>
                </a:lnTo>
                <a:lnTo>
                  <a:pt x="4128" y="1882"/>
                </a:lnTo>
                <a:lnTo>
                  <a:pt x="4124" y="1890"/>
                </a:lnTo>
                <a:lnTo>
                  <a:pt x="4119" y="1898"/>
                </a:lnTo>
                <a:lnTo>
                  <a:pt x="4109" y="1914"/>
                </a:lnTo>
                <a:lnTo>
                  <a:pt x="4098" y="1926"/>
                </a:lnTo>
                <a:lnTo>
                  <a:pt x="4092" y="1930"/>
                </a:lnTo>
                <a:lnTo>
                  <a:pt x="4086" y="1936"/>
                </a:lnTo>
                <a:lnTo>
                  <a:pt x="4073" y="1944"/>
                </a:lnTo>
                <a:lnTo>
                  <a:pt x="4067" y="1946"/>
                </a:lnTo>
                <a:lnTo>
                  <a:pt x="4060" y="1950"/>
                </a:lnTo>
                <a:lnTo>
                  <a:pt x="4046" y="1952"/>
                </a:lnTo>
                <a:lnTo>
                  <a:pt x="4039" y="1954"/>
                </a:lnTo>
                <a:lnTo>
                  <a:pt x="4031" y="1954"/>
                </a:lnTo>
                <a:lnTo>
                  <a:pt x="4017" y="1952"/>
                </a:lnTo>
                <a:lnTo>
                  <a:pt x="4003" y="1950"/>
                </a:lnTo>
                <a:lnTo>
                  <a:pt x="3996" y="1946"/>
                </a:lnTo>
                <a:lnTo>
                  <a:pt x="3989" y="1944"/>
                </a:lnTo>
                <a:lnTo>
                  <a:pt x="3977" y="1936"/>
                </a:lnTo>
                <a:lnTo>
                  <a:pt x="3965" y="1926"/>
                </a:lnTo>
                <a:lnTo>
                  <a:pt x="3954" y="1914"/>
                </a:lnTo>
                <a:lnTo>
                  <a:pt x="3943" y="1898"/>
                </a:lnTo>
                <a:lnTo>
                  <a:pt x="3938" y="1890"/>
                </a:lnTo>
                <a:lnTo>
                  <a:pt x="3934" y="1882"/>
                </a:lnTo>
                <a:close/>
                <a:moveTo>
                  <a:pt x="4370" y="1954"/>
                </a:moveTo>
                <a:lnTo>
                  <a:pt x="4354" y="1954"/>
                </a:lnTo>
                <a:lnTo>
                  <a:pt x="4339" y="1950"/>
                </a:lnTo>
                <a:lnTo>
                  <a:pt x="4324" y="1944"/>
                </a:lnTo>
                <a:lnTo>
                  <a:pt x="4317" y="1940"/>
                </a:lnTo>
                <a:lnTo>
                  <a:pt x="4310" y="1936"/>
                </a:lnTo>
                <a:lnTo>
                  <a:pt x="4298" y="1928"/>
                </a:lnTo>
                <a:lnTo>
                  <a:pt x="4292" y="1922"/>
                </a:lnTo>
                <a:lnTo>
                  <a:pt x="4287" y="1916"/>
                </a:lnTo>
                <a:lnTo>
                  <a:pt x="4277" y="1902"/>
                </a:lnTo>
                <a:lnTo>
                  <a:pt x="4273" y="1896"/>
                </a:lnTo>
                <a:lnTo>
                  <a:pt x="4268" y="1888"/>
                </a:lnTo>
                <a:lnTo>
                  <a:pt x="4264" y="1880"/>
                </a:lnTo>
                <a:lnTo>
                  <a:pt x="4261" y="1872"/>
                </a:lnTo>
                <a:lnTo>
                  <a:pt x="4257" y="1864"/>
                </a:lnTo>
                <a:lnTo>
                  <a:pt x="4254" y="1854"/>
                </a:lnTo>
                <a:lnTo>
                  <a:pt x="4248" y="1834"/>
                </a:lnTo>
                <a:lnTo>
                  <a:pt x="4244" y="1814"/>
                </a:lnTo>
                <a:lnTo>
                  <a:pt x="4242" y="1804"/>
                </a:lnTo>
                <a:lnTo>
                  <a:pt x="4240" y="1792"/>
                </a:lnTo>
                <a:lnTo>
                  <a:pt x="4237" y="1770"/>
                </a:lnTo>
                <a:lnTo>
                  <a:pt x="4236" y="1746"/>
                </a:lnTo>
                <a:lnTo>
                  <a:pt x="4235" y="1732"/>
                </a:lnTo>
                <a:lnTo>
                  <a:pt x="4235" y="1720"/>
                </a:lnTo>
                <a:lnTo>
                  <a:pt x="4298" y="1693"/>
                </a:lnTo>
                <a:lnTo>
                  <a:pt x="4298" y="1714"/>
                </a:lnTo>
                <a:lnTo>
                  <a:pt x="4299" y="1734"/>
                </a:lnTo>
                <a:lnTo>
                  <a:pt x="4301" y="1750"/>
                </a:lnTo>
                <a:lnTo>
                  <a:pt x="4303" y="1766"/>
                </a:lnTo>
                <a:lnTo>
                  <a:pt x="4305" y="1774"/>
                </a:lnTo>
                <a:lnTo>
                  <a:pt x="4306" y="1782"/>
                </a:lnTo>
                <a:lnTo>
                  <a:pt x="4310" y="1794"/>
                </a:lnTo>
                <a:lnTo>
                  <a:pt x="4314" y="1804"/>
                </a:lnTo>
                <a:lnTo>
                  <a:pt x="4318" y="1814"/>
                </a:lnTo>
                <a:lnTo>
                  <a:pt x="4324" y="1824"/>
                </a:lnTo>
                <a:lnTo>
                  <a:pt x="4330" y="1830"/>
                </a:lnTo>
                <a:lnTo>
                  <a:pt x="4336" y="1836"/>
                </a:lnTo>
                <a:lnTo>
                  <a:pt x="4343" y="1840"/>
                </a:lnTo>
                <a:lnTo>
                  <a:pt x="4350" y="1844"/>
                </a:lnTo>
                <a:lnTo>
                  <a:pt x="4357" y="1846"/>
                </a:lnTo>
                <a:lnTo>
                  <a:pt x="4365" y="1848"/>
                </a:lnTo>
                <a:lnTo>
                  <a:pt x="4374" y="1848"/>
                </a:lnTo>
                <a:lnTo>
                  <a:pt x="4381" y="1848"/>
                </a:lnTo>
                <a:lnTo>
                  <a:pt x="4388" y="1846"/>
                </a:lnTo>
                <a:lnTo>
                  <a:pt x="4395" y="1844"/>
                </a:lnTo>
                <a:lnTo>
                  <a:pt x="4401" y="1842"/>
                </a:lnTo>
                <a:lnTo>
                  <a:pt x="4407" y="1838"/>
                </a:lnTo>
                <a:lnTo>
                  <a:pt x="4413" y="1832"/>
                </a:lnTo>
                <a:lnTo>
                  <a:pt x="4418" y="1826"/>
                </a:lnTo>
                <a:lnTo>
                  <a:pt x="4423" y="1820"/>
                </a:lnTo>
                <a:lnTo>
                  <a:pt x="4427" y="1812"/>
                </a:lnTo>
                <a:lnTo>
                  <a:pt x="4431" y="1804"/>
                </a:lnTo>
                <a:lnTo>
                  <a:pt x="4434" y="1796"/>
                </a:lnTo>
                <a:lnTo>
                  <a:pt x="4437" y="1786"/>
                </a:lnTo>
                <a:lnTo>
                  <a:pt x="4439" y="1774"/>
                </a:lnTo>
                <a:lnTo>
                  <a:pt x="4440" y="1770"/>
                </a:lnTo>
                <a:lnTo>
                  <a:pt x="4441" y="1764"/>
                </a:lnTo>
                <a:lnTo>
                  <a:pt x="4442" y="1752"/>
                </a:lnTo>
                <a:lnTo>
                  <a:pt x="4442" y="1738"/>
                </a:lnTo>
                <a:lnTo>
                  <a:pt x="4442" y="1728"/>
                </a:lnTo>
                <a:lnTo>
                  <a:pt x="4442" y="1718"/>
                </a:lnTo>
                <a:lnTo>
                  <a:pt x="4441" y="1711"/>
                </a:lnTo>
                <a:lnTo>
                  <a:pt x="4439" y="1701"/>
                </a:lnTo>
                <a:lnTo>
                  <a:pt x="4437" y="1693"/>
                </a:lnTo>
                <a:lnTo>
                  <a:pt x="4435" y="1685"/>
                </a:lnTo>
                <a:lnTo>
                  <a:pt x="4433" y="1677"/>
                </a:lnTo>
                <a:lnTo>
                  <a:pt x="4430" y="1669"/>
                </a:lnTo>
                <a:lnTo>
                  <a:pt x="4422" y="1653"/>
                </a:lnTo>
                <a:lnTo>
                  <a:pt x="4418" y="1645"/>
                </a:lnTo>
                <a:lnTo>
                  <a:pt x="4413" y="1639"/>
                </a:lnTo>
                <a:lnTo>
                  <a:pt x="4402" y="1625"/>
                </a:lnTo>
                <a:lnTo>
                  <a:pt x="4389" y="1613"/>
                </a:lnTo>
                <a:lnTo>
                  <a:pt x="4325" y="1555"/>
                </a:lnTo>
                <a:lnTo>
                  <a:pt x="4315" y="1547"/>
                </a:lnTo>
                <a:lnTo>
                  <a:pt x="4305" y="1537"/>
                </a:lnTo>
                <a:lnTo>
                  <a:pt x="4289" y="1517"/>
                </a:lnTo>
                <a:lnTo>
                  <a:pt x="4275" y="1497"/>
                </a:lnTo>
                <a:lnTo>
                  <a:pt x="4270" y="1485"/>
                </a:lnTo>
                <a:lnTo>
                  <a:pt x="4264" y="1473"/>
                </a:lnTo>
                <a:lnTo>
                  <a:pt x="4260" y="1461"/>
                </a:lnTo>
                <a:lnTo>
                  <a:pt x="4255" y="1447"/>
                </a:lnTo>
                <a:lnTo>
                  <a:pt x="4252" y="1433"/>
                </a:lnTo>
                <a:lnTo>
                  <a:pt x="4249" y="1417"/>
                </a:lnTo>
                <a:lnTo>
                  <a:pt x="4247" y="1401"/>
                </a:lnTo>
                <a:lnTo>
                  <a:pt x="4246" y="1393"/>
                </a:lnTo>
                <a:lnTo>
                  <a:pt x="4245" y="1385"/>
                </a:lnTo>
                <a:lnTo>
                  <a:pt x="4244" y="1367"/>
                </a:lnTo>
                <a:lnTo>
                  <a:pt x="4244" y="1347"/>
                </a:lnTo>
                <a:lnTo>
                  <a:pt x="4244" y="1335"/>
                </a:lnTo>
                <a:lnTo>
                  <a:pt x="4245" y="1323"/>
                </a:lnTo>
                <a:lnTo>
                  <a:pt x="4246" y="1311"/>
                </a:lnTo>
                <a:lnTo>
                  <a:pt x="4247" y="1299"/>
                </a:lnTo>
                <a:lnTo>
                  <a:pt x="4248" y="1289"/>
                </a:lnTo>
                <a:lnTo>
                  <a:pt x="4250" y="1279"/>
                </a:lnTo>
                <a:lnTo>
                  <a:pt x="4254" y="1259"/>
                </a:lnTo>
                <a:lnTo>
                  <a:pt x="4257" y="1249"/>
                </a:lnTo>
                <a:lnTo>
                  <a:pt x="4260" y="1241"/>
                </a:lnTo>
                <a:lnTo>
                  <a:pt x="4266" y="1225"/>
                </a:lnTo>
                <a:lnTo>
                  <a:pt x="4273" y="1210"/>
                </a:lnTo>
                <a:lnTo>
                  <a:pt x="4277" y="1204"/>
                </a:lnTo>
                <a:lnTo>
                  <a:pt x="4282" y="1198"/>
                </a:lnTo>
                <a:lnTo>
                  <a:pt x="4291" y="1186"/>
                </a:lnTo>
                <a:lnTo>
                  <a:pt x="4301" y="1176"/>
                </a:lnTo>
                <a:lnTo>
                  <a:pt x="4311" y="1166"/>
                </a:lnTo>
                <a:lnTo>
                  <a:pt x="4323" y="1160"/>
                </a:lnTo>
                <a:lnTo>
                  <a:pt x="4335" y="1154"/>
                </a:lnTo>
                <a:lnTo>
                  <a:pt x="4347" y="1150"/>
                </a:lnTo>
                <a:lnTo>
                  <a:pt x="4360" y="1148"/>
                </a:lnTo>
                <a:lnTo>
                  <a:pt x="4373" y="1148"/>
                </a:lnTo>
                <a:lnTo>
                  <a:pt x="4388" y="1150"/>
                </a:lnTo>
                <a:lnTo>
                  <a:pt x="4403" y="1152"/>
                </a:lnTo>
                <a:lnTo>
                  <a:pt x="4416" y="1158"/>
                </a:lnTo>
                <a:lnTo>
                  <a:pt x="4422" y="1162"/>
                </a:lnTo>
                <a:lnTo>
                  <a:pt x="4428" y="1166"/>
                </a:lnTo>
                <a:lnTo>
                  <a:pt x="4440" y="1174"/>
                </a:lnTo>
                <a:lnTo>
                  <a:pt x="4450" y="1186"/>
                </a:lnTo>
                <a:lnTo>
                  <a:pt x="4459" y="1198"/>
                </a:lnTo>
                <a:lnTo>
                  <a:pt x="4467" y="1212"/>
                </a:lnTo>
                <a:lnTo>
                  <a:pt x="4471" y="1218"/>
                </a:lnTo>
                <a:lnTo>
                  <a:pt x="4474" y="1225"/>
                </a:lnTo>
                <a:lnTo>
                  <a:pt x="4477" y="1233"/>
                </a:lnTo>
                <a:lnTo>
                  <a:pt x="4480" y="1241"/>
                </a:lnTo>
                <a:lnTo>
                  <a:pt x="4485" y="1259"/>
                </a:lnTo>
                <a:lnTo>
                  <a:pt x="4490" y="1275"/>
                </a:lnTo>
                <a:lnTo>
                  <a:pt x="4493" y="1293"/>
                </a:lnTo>
                <a:lnTo>
                  <a:pt x="4495" y="1313"/>
                </a:lnTo>
                <a:lnTo>
                  <a:pt x="4497" y="1331"/>
                </a:lnTo>
                <a:lnTo>
                  <a:pt x="4497" y="1349"/>
                </a:lnTo>
                <a:lnTo>
                  <a:pt x="4435" y="1375"/>
                </a:lnTo>
                <a:lnTo>
                  <a:pt x="4435" y="1359"/>
                </a:lnTo>
                <a:lnTo>
                  <a:pt x="4433" y="1345"/>
                </a:lnTo>
                <a:lnTo>
                  <a:pt x="4432" y="1331"/>
                </a:lnTo>
                <a:lnTo>
                  <a:pt x="4430" y="1319"/>
                </a:lnTo>
                <a:lnTo>
                  <a:pt x="4427" y="1309"/>
                </a:lnTo>
                <a:lnTo>
                  <a:pt x="4426" y="1303"/>
                </a:lnTo>
                <a:lnTo>
                  <a:pt x="4424" y="1299"/>
                </a:lnTo>
                <a:lnTo>
                  <a:pt x="4421" y="1289"/>
                </a:lnTo>
                <a:lnTo>
                  <a:pt x="4417" y="1281"/>
                </a:lnTo>
                <a:lnTo>
                  <a:pt x="4413" y="1275"/>
                </a:lnTo>
                <a:lnTo>
                  <a:pt x="4408" y="1269"/>
                </a:lnTo>
                <a:lnTo>
                  <a:pt x="4403" y="1265"/>
                </a:lnTo>
                <a:lnTo>
                  <a:pt x="4397" y="1261"/>
                </a:lnTo>
                <a:lnTo>
                  <a:pt x="4391" y="1257"/>
                </a:lnTo>
                <a:lnTo>
                  <a:pt x="4385" y="1255"/>
                </a:lnTo>
                <a:lnTo>
                  <a:pt x="4378" y="1255"/>
                </a:lnTo>
                <a:lnTo>
                  <a:pt x="4370" y="1253"/>
                </a:lnTo>
                <a:lnTo>
                  <a:pt x="4358" y="1255"/>
                </a:lnTo>
                <a:lnTo>
                  <a:pt x="4346" y="1259"/>
                </a:lnTo>
                <a:lnTo>
                  <a:pt x="4341" y="1263"/>
                </a:lnTo>
                <a:lnTo>
                  <a:pt x="4336" y="1267"/>
                </a:lnTo>
                <a:lnTo>
                  <a:pt x="4331" y="1271"/>
                </a:lnTo>
                <a:lnTo>
                  <a:pt x="4327" y="1275"/>
                </a:lnTo>
                <a:lnTo>
                  <a:pt x="4323" y="1281"/>
                </a:lnTo>
                <a:lnTo>
                  <a:pt x="4319" y="1287"/>
                </a:lnTo>
                <a:lnTo>
                  <a:pt x="4316" y="1295"/>
                </a:lnTo>
                <a:lnTo>
                  <a:pt x="4313" y="1303"/>
                </a:lnTo>
                <a:lnTo>
                  <a:pt x="4311" y="1311"/>
                </a:lnTo>
                <a:lnTo>
                  <a:pt x="4310" y="1321"/>
                </a:lnTo>
                <a:lnTo>
                  <a:pt x="4309" y="1331"/>
                </a:lnTo>
                <a:lnTo>
                  <a:pt x="4308" y="1341"/>
                </a:lnTo>
                <a:lnTo>
                  <a:pt x="4309" y="1351"/>
                </a:lnTo>
                <a:lnTo>
                  <a:pt x="4309" y="1361"/>
                </a:lnTo>
                <a:lnTo>
                  <a:pt x="4310" y="1371"/>
                </a:lnTo>
                <a:lnTo>
                  <a:pt x="4311" y="1379"/>
                </a:lnTo>
                <a:lnTo>
                  <a:pt x="4313" y="1387"/>
                </a:lnTo>
                <a:lnTo>
                  <a:pt x="4315" y="1395"/>
                </a:lnTo>
                <a:lnTo>
                  <a:pt x="4318" y="1403"/>
                </a:lnTo>
                <a:lnTo>
                  <a:pt x="4321" y="1409"/>
                </a:lnTo>
                <a:lnTo>
                  <a:pt x="4325" y="1415"/>
                </a:lnTo>
                <a:lnTo>
                  <a:pt x="4328" y="1421"/>
                </a:lnTo>
                <a:lnTo>
                  <a:pt x="4337" y="1433"/>
                </a:lnTo>
                <a:lnTo>
                  <a:pt x="4347" y="1445"/>
                </a:lnTo>
                <a:lnTo>
                  <a:pt x="4359" y="1457"/>
                </a:lnTo>
                <a:lnTo>
                  <a:pt x="4421" y="1511"/>
                </a:lnTo>
                <a:lnTo>
                  <a:pt x="4431" y="1521"/>
                </a:lnTo>
                <a:lnTo>
                  <a:pt x="4442" y="1531"/>
                </a:lnTo>
                <a:lnTo>
                  <a:pt x="4451" y="1541"/>
                </a:lnTo>
                <a:lnTo>
                  <a:pt x="4459" y="1553"/>
                </a:lnTo>
                <a:lnTo>
                  <a:pt x="4467" y="1565"/>
                </a:lnTo>
                <a:lnTo>
                  <a:pt x="4474" y="1575"/>
                </a:lnTo>
                <a:lnTo>
                  <a:pt x="4480" y="1589"/>
                </a:lnTo>
                <a:lnTo>
                  <a:pt x="4486" y="1601"/>
                </a:lnTo>
                <a:lnTo>
                  <a:pt x="4491" y="1615"/>
                </a:lnTo>
                <a:lnTo>
                  <a:pt x="4495" y="1629"/>
                </a:lnTo>
                <a:lnTo>
                  <a:pt x="4499" y="1643"/>
                </a:lnTo>
                <a:lnTo>
                  <a:pt x="4502" y="1659"/>
                </a:lnTo>
                <a:lnTo>
                  <a:pt x="4504" y="1675"/>
                </a:lnTo>
                <a:lnTo>
                  <a:pt x="4505" y="1685"/>
                </a:lnTo>
                <a:lnTo>
                  <a:pt x="4505" y="1693"/>
                </a:lnTo>
                <a:lnTo>
                  <a:pt x="4506" y="1711"/>
                </a:lnTo>
                <a:lnTo>
                  <a:pt x="4507" y="1730"/>
                </a:lnTo>
                <a:lnTo>
                  <a:pt x="4506" y="1756"/>
                </a:lnTo>
                <a:lnTo>
                  <a:pt x="4504" y="1780"/>
                </a:lnTo>
                <a:lnTo>
                  <a:pt x="4503" y="1792"/>
                </a:lnTo>
                <a:lnTo>
                  <a:pt x="4501" y="1802"/>
                </a:lnTo>
                <a:lnTo>
                  <a:pt x="4499" y="1814"/>
                </a:lnTo>
                <a:lnTo>
                  <a:pt x="4497" y="1824"/>
                </a:lnTo>
                <a:lnTo>
                  <a:pt x="4494" y="1834"/>
                </a:lnTo>
                <a:lnTo>
                  <a:pt x="4492" y="1844"/>
                </a:lnTo>
                <a:lnTo>
                  <a:pt x="4485" y="1862"/>
                </a:lnTo>
                <a:lnTo>
                  <a:pt x="4482" y="1870"/>
                </a:lnTo>
                <a:lnTo>
                  <a:pt x="4478" y="1880"/>
                </a:lnTo>
                <a:lnTo>
                  <a:pt x="4470" y="1894"/>
                </a:lnTo>
                <a:lnTo>
                  <a:pt x="4465" y="1902"/>
                </a:lnTo>
                <a:lnTo>
                  <a:pt x="4460" y="1908"/>
                </a:lnTo>
                <a:lnTo>
                  <a:pt x="4455" y="1914"/>
                </a:lnTo>
                <a:lnTo>
                  <a:pt x="4450" y="1920"/>
                </a:lnTo>
                <a:lnTo>
                  <a:pt x="4439" y="1930"/>
                </a:lnTo>
                <a:lnTo>
                  <a:pt x="4427" y="1938"/>
                </a:lnTo>
                <a:lnTo>
                  <a:pt x="4414" y="1946"/>
                </a:lnTo>
                <a:lnTo>
                  <a:pt x="4400" y="1950"/>
                </a:lnTo>
                <a:lnTo>
                  <a:pt x="4393" y="1952"/>
                </a:lnTo>
                <a:lnTo>
                  <a:pt x="4386" y="1952"/>
                </a:lnTo>
                <a:lnTo>
                  <a:pt x="4370" y="1954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Autofit/>
          </a:bodyPr>
          <a:lstStyle/>
          <a:p>
            <a:endParaRPr lang="en-GB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897DE48D-705B-612C-7DFA-B303012D79E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198587" y="5517232"/>
            <a:ext cx="9793263" cy="288032"/>
          </a:xfrm>
        </p:spPr>
        <p:txBody>
          <a:bodyPr/>
          <a:lstStyle>
            <a:lvl1pPr marL="0" indent="0">
              <a:spcBef>
                <a:spcPts val="0"/>
              </a:spcBef>
              <a:buFontTx/>
              <a:buNone/>
              <a:defRPr sz="16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FontTx/>
              <a:buNone/>
              <a:defRPr sz="1600"/>
            </a:lvl2pPr>
            <a:lvl3pPr marL="0" indent="0">
              <a:spcBef>
                <a:spcPts val="0"/>
              </a:spcBef>
              <a:buFontTx/>
              <a:buNone/>
              <a:defRPr sz="1600"/>
            </a:lvl3pPr>
            <a:lvl4pPr marL="0" indent="0">
              <a:spcBef>
                <a:spcPts val="0"/>
              </a:spcBef>
              <a:buFontTx/>
              <a:buNone/>
              <a:defRPr sz="1600"/>
            </a:lvl4pPr>
            <a:lvl5pPr marL="0" indent="0">
              <a:spcBef>
                <a:spcPts val="0"/>
              </a:spcBef>
              <a:buFontTx/>
              <a:buNone/>
              <a:defRPr sz="1600"/>
            </a:lvl5pPr>
            <a:lvl6pPr marL="0" indent="0">
              <a:spcBef>
                <a:spcPts val="0"/>
              </a:spcBef>
              <a:buFontTx/>
              <a:buNone/>
              <a:defRPr sz="1600"/>
            </a:lvl6pPr>
            <a:lvl7pPr marL="0" indent="0">
              <a:spcBef>
                <a:spcPts val="0"/>
              </a:spcBef>
              <a:buFontTx/>
              <a:buNone/>
              <a:defRPr sz="1600"/>
            </a:lvl7pPr>
            <a:lvl8pPr marL="0" indent="0">
              <a:spcBef>
                <a:spcPts val="0"/>
              </a:spcBef>
              <a:buFontTx/>
              <a:buNone/>
              <a:defRPr sz="1600"/>
            </a:lvl8pPr>
            <a:lvl9pPr marL="0" indent="0">
              <a:spcBef>
                <a:spcPts val="0"/>
              </a:spcBef>
              <a:buFontTx/>
              <a:buNone/>
              <a:defRPr sz="1600"/>
            </a:lvl9pPr>
          </a:lstStyle>
          <a:p>
            <a:pPr lvl="0"/>
            <a:r>
              <a:rPr lang="fi-FI" noProof="0"/>
              <a:t>Muokkaa tekstin perustyylejä napsauttamalla</a:t>
            </a:r>
          </a:p>
        </p:txBody>
      </p:sp>
      <p:sp>
        <p:nvSpPr>
          <p:cNvPr id="12" name="Text Placeholder 10">
            <a:extLst>
              <a:ext uri="{FF2B5EF4-FFF2-40B4-BE49-F238E27FC236}">
                <a16:creationId xmlns:a16="http://schemas.microsoft.com/office/drawing/2014/main" id="{CF5A17A4-EA2D-AFFF-38DF-9699B925DCD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198587" y="5805264"/>
            <a:ext cx="9793263" cy="288032"/>
          </a:xfrm>
        </p:spPr>
        <p:txBody>
          <a:bodyPr/>
          <a:lstStyle>
            <a:lvl1pPr marL="0" indent="0">
              <a:spcBef>
                <a:spcPts val="0"/>
              </a:spcBef>
              <a:buFontTx/>
              <a:buNone/>
              <a:defRPr sz="16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FontTx/>
              <a:buNone/>
              <a:defRPr sz="1600"/>
            </a:lvl2pPr>
            <a:lvl3pPr marL="0" indent="0">
              <a:spcBef>
                <a:spcPts val="0"/>
              </a:spcBef>
              <a:buFontTx/>
              <a:buNone/>
              <a:defRPr sz="1600"/>
            </a:lvl3pPr>
            <a:lvl4pPr marL="0" indent="0">
              <a:spcBef>
                <a:spcPts val="0"/>
              </a:spcBef>
              <a:buFontTx/>
              <a:buNone/>
              <a:defRPr sz="1600"/>
            </a:lvl4pPr>
            <a:lvl5pPr marL="0" indent="0">
              <a:spcBef>
                <a:spcPts val="0"/>
              </a:spcBef>
              <a:buFontTx/>
              <a:buNone/>
              <a:defRPr sz="1600"/>
            </a:lvl5pPr>
            <a:lvl6pPr marL="0" indent="0">
              <a:spcBef>
                <a:spcPts val="0"/>
              </a:spcBef>
              <a:buFontTx/>
              <a:buNone/>
              <a:defRPr sz="1600"/>
            </a:lvl6pPr>
            <a:lvl7pPr marL="0" indent="0">
              <a:spcBef>
                <a:spcPts val="0"/>
              </a:spcBef>
              <a:buFontTx/>
              <a:buNone/>
              <a:defRPr sz="1600"/>
            </a:lvl7pPr>
            <a:lvl8pPr marL="0" indent="0">
              <a:spcBef>
                <a:spcPts val="0"/>
              </a:spcBef>
              <a:buFontTx/>
              <a:buNone/>
              <a:defRPr sz="1600"/>
            </a:lvl8pPr>
            <a:lvl9pPr marL="0" indent="0">
              <a:spcBef>
                <a:spcPts val="0"/>
              </a:spcBef>
              <a:buFontTx/>
              <a:buNone/>
              <a:defRPr sz="1600"/>
            </a:lvl9pPr>
          </a:lstStyle>
          <a:p>
            <a:pPr lvl="0"/>
            <a:r>
              <a:rPr lang="fi-FI" noProof="0"/>
              <a:t>Muokkaa tekstin perustyylejä napsauttamalla</a:t>
            </a:r>
          </a:p>
        </p:txBody>
      </p:sp>
    </p:spTree>
    <p:extLst>
      <p:ext uri="{BB962C8B-B14F-4D97-AF65-F5344CB8AC3E}">
        <p14:creationId xmlns:p14="http://schemas.microsoft.com/office/powerpoint/2010/main" val="362537675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756">
          <p15:clr>
            <a:srgbClr val="FBAE40"/>
          </p15:clr>
        </p15:guide>
        <p15:guide id="4" pos="6924">
          <p15:clr>
            <a:srgbClr val="FBAE40"/>
          </p15:clr>
        </p15:guide>
      </p15:sldGuideLst>
    </p:ext>
  </p:extLs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ältö ja grafiikka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EB8C7F-959D-1EEC-7251-45F8A60E42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7988" y="333375"/>
            <a:ext cx="5111948" cy="1439441"/>
          </a:xfrm>
        </p:spPr>
        <p:txBody>
          <a:bodyPr/>
          <a:lstStyle/>
          <a:p>
            <a:r>
              <a:rPr lang="fi-FI" noProof="0"/>
              <a:t>Muokkaa ots. perustyyl. napsautt.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F5BC727-BC31-A840-E8A4-358FAF23D31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07988" y="2060575"/>
            <a:ext cx="5111750" cy="4032250"/>
          </a:xfrm>
        </p:spPr>
        <p:txBody>
          <a:bodyPr/>
          <a:lstStyle/>
          <a:p>
            <a:pPr lvl="0"/>
            <a:r>
              <a:rPr lang="fi-FI" noProof="0"/>
              <a:t>Muokkaa tekstin perustyylejä napsauttamalla</a:t>
            </a:r>
          </a:p>
          <a:p>
            <a:pPr lvl="1"/>
            <a:r>
              <a:rPr lang="fi-FI" noProof="0"/>
              <a:t>toinen taso</a:t>
            </a:r>
          </a:p>
          <a:p>
            <a:pPr lvl="2"/>
            <a:r>
              <a:rPr lang="fi-FI" noProof="0"/>
              <a:t>kolmas taso</a:t>
            </a:r>
          </a:p>
          <a:p>
            <a:pPr lvl="3"/>
            <a:r>
              <a:rPr lang="fi-FI" noProof="0"/>
              <a:t>neljäs taso</a:t>
            </a:r>
          </a:p>
          <a:p>
            <a:pPr lvl="4"/>
            <a:r>
              <a:rPr lang="fi-FI" noProof="0"/>
              <a:t>viides taso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FB8E3CE-7338-ACAE-78C6-20E5906936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130EE-6E6C-443B-A791-FC9C7DCB9DB3}" type="datetime1">
              <a:rPr lang="fi-FI" noProof="0" smtClean="0"/>
              <a:t>14.10.2025</a:t>
            </a:fld>
            <a:endParaRPr lang="fi-FI" noProof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D01CE44-EDA3-BABC-EFAD-E0E455DC6D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noProof="0"/>
              <a:t>© Rakennusteollisuus RT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A172D26-5A20-20E8-C9CB-1A1DB28A2E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D61EF7-2460-4EE9-A031-27FEBC4F9A95}" type="slidenum">
              <a:rPr lang="fi-FI" noProof="0" smtClean="0"/>
              <a:t>‹#›</a:t>
            </a:fld>
            <a:endParaRPr lang="fi-FI" noProof="0"/>
          </a:p>
        </p:txBody>
      </p:sp>
    </p:spTree>
    <p:extLst>
      <p:ext uri="{BB962C8B-B14F-4D97-AF65-F5344CB8AC3E}">
        <p14:creationId xmlns:p14="http://schemas.microsoft.com/office/powerpoint/2010/main" val="277024732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4" pos="3840">
          <p15:clr>
            <a:srgbClr val="FBAE40"/>
          </p15:clr>
        </p15:guide>
      </p15:sldGuideLst>
    </p:ext>
  </p:extLs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ältö ja grafiikka 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EB8C7F-959D-1EEC-7251-45F8A60E42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7988" y="333375"/>
            <a:ext cx="5111948" cy="1439441"/>
          </a:xfrm>
        </p:spPr>
        <p:txBody>
          <a:bodyPr/>
          <a:lstStyle/>
          <a:p>
            <a:r>
              <a:rPr lang="fi-FI" noProof="0"/>
              <a:t>Muokkaa ots. perustyyl. napsautt.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F5BC727-BC31-A840-E8A4-358FAF23D31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07988" y="2060575"/>
            <a:ext cx="5111750" cy="4032250"/>
          </a:xfrm>
        </p:spPr>
        <p:txBody>
          <a:bodyPr/>
          <a:lstStyle/>
          <a:p>
            <a:pPr lvl="0"/>
            <a:r>
              <a:rPr lang="fi-FI" noProof="0"/>
              <a:t>Muokkaa tekstin perustyylejä napsauttamalla</a:t>
            </a:r>
          </a:p>
          <a:p>
            <a:pPr lvl="1"/>
            <a:r>
              <a:rPr lang="fi-FI" noProof="0"/>
              <a:t>toinen taso</a:t>
            </a:r>
          </a:p>
          <a:p>
            <a:pPr lvl="2"/>
            <a:r>
              <a:rPr lang="fi-FI" noProof="0"/>
              <a:t>kolmas taso</a:t>
            </a:r>
          </a:p>
          <a:p>
            <a:pPr lvl="3"/>
            <a:r>
              <a:rPr lang="fi-FI" noProof="0"/>
              <a:t>neljäs taso</a:t>
            </a:r>
          </a:p>
          <a:p>
            <a:pPr lvl="4"/>
            <a:r>
              <a:rPr lang="fi-FI" noProof="0"/>
              <a:t>viides taso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FB8E3CE-7338-ACAE-78C6-20E5906936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E4B641-01CB-4E4E-AC1F-26763285CA59}" type="datetime1">
              <a:rPr lang="fi-FI" noProof="0" smtClean="0"/>
              <a:t>14.10.2025</a:t>
            </a:fld>
            <a:endParaRPr lang="fi-FI" noProof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D01CE44-EDA3-BABC-EFAD-E0E455DC6D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noProof="0"/>
              <a:t>© Rakennusteollisuus RT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A172D26-5A20-20E8-C9CB-1A1DB28A2E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D61EF7-2460-4EE9-A031-27FEBC4F9A95}" type="slidenum">
              <a:rPr lang="fi-FI" noProof="0" smtClean="0"/>
              <a:t>‹#›</a:t>
            </a:fld>
            <a:endParaRPr lang="fi-FI" noProof="0"/>
          </a:p>
        </p:txBody>
      </p:sp>
    </p:spTree>
    <p:extLst>
      <p:ext uri="{BB962C8B-B14F-4D97-AF65-F5344CB8AC3E}">
        <p14:creationId xmlns:p14="http://schemas.microsoft.com/office/powerpoint/2010/main" val="195254010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4" pos="3840">
          <p15:clr>
            <a:srgbClr val="FBAE40"/>
          </p15:clr>
        </p15:guide>
      </p15:sldGuideLst>
    </p:ext>
  </p:extLs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ältö ja grafiikka 3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EB8C7F-959D-1EEC-7251-45F8A60E42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7988" y="333375"/>
            <a:ext cx="5111948" cy="1439441"/>
          </a:xfrm>
        </p:spPr>
        <p:txBody>
          <a:bodyPr/>
          <a:lstStyle/>
          <a:p>
            <a:r>
              <a:rPr lang="fi-FI" noProof="0"/>
              <a:t>Muokkaa ots. perustyyl. napsautt.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F5BC727-BC31-A840-E8A4-358FAF23D31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07988" y="2060575"/>
            <a:ext cx="5111750" cy="4032250"/>
          </a:xfrm>
        </p:spPr>
        <p:txBody>
          <a:bodyPr/>
          <a:lstStyle/>
          <a:p>
            <a:pPr lvl="0"/>
            <a:r>
              <a:rPr lang="fi-FI" noProof="0"/>
              <a:t>Muokkaa tekstin perustyylejä napsauttamalla</a:t>
            </a:r>
          </a:p>
          <a:p>
            <a:pPr lvl="1"/>
            <a:r>
              <a:rPr lang="fi-FI" noProof="0"/>
              <a:t>toinen taso</a:t>
            </a:r>
          </a:p>
          <a:p>
            <a:pPr lvl="2"/>
            <a:r>
              <a:rPr lang="fi-FI" noProof="0"/>
              <a:t>kolmas taso</a:t>
            </a:r>
          </a:p>
          <a:p>
            <a:pPr lvl="3"/>
            <a:r>
              <a:rPr lang="fi-FI" noProof="0"/>
              <a:t>neljäs taso</a:t>
            </a:r>
          </a:p>
          <a:p>
            <a:pPr lvl="4"/>
            <a:r>
              <a:rPr lang="fi-FI" noProof="0"/>
              <a:t>viides taso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FB8E3CE-7338-ACAE-78C6-20E5906936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46DEC4-3FB8-44AC-BDA2-2F3FB6A814CB}" type="datetime1">
              <a:rPr lang="fi-FI" noProof="0" smtClean="0"/>
              <a:t>14.10.2025</a:t>
            </a:fld>
            <a:endParaRPr lang="fi-FI" noProof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D01CE44-EDA3-BABC-EFAD-E0E455DC6D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noProof="0"/>
              <a:t>© Rakennusteollisuus RT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A172D26-5A20-20E8-C9CB-1A1DB28A2E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D61EF7-2460-4EE9-A031-27FEBC4F9A95}" type="slidenum">
              <a:rPr lang="fi-FI" noProof="0" smtClean="0"/>
              <a:t>‹#›</a:t>
            </a:fld>
            <a:endParaRPr lang="fi-FI" noProof="0"/>
          </a:p>
        </p:txBody>
      </p:sp>
    </p:spTree>
    <p:extLst>
      <p:ext uri="{BB962C8B-B14F-4D97-AF65-F5344CB8AC3E}">
        <p14:creationId xmlns:p14="http://schemas.microsoft.com/office/powerpoint/2010/main" val="40848218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4" pos="3840">
          <p15:clr>
            <a:srgbClr val="FBAE40"/>
          </p15:clr>
        </p15:guide>
      </p15:sldGuideLst>
    </p:ext>
  </p:extLs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 ja kuva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EB8C7F-959D-1EEC-7251-45F8A60E42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noProof="0"/>
              <a:t>Muokkaa ots. perustyyl. napsautt.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FB8E3CE-7338-ACAE-78C6-20E5906936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70513D-EBA7-4509-B3F4-D169836C91C1}" type="datetime1">
              <a:rPr lang="fi-FI" noProof="0" smtClean="0"/>
              <a:t>14.10.2025</a:t>
            </a:fld>
            <a:endParaRPr lang="fi-FI" noProof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D01CE44-EDA3-BABC-EFAD-E0E455DC6D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noProof="0"/>
              <a:t>© Rakennusteollisuus RT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A172D26-5A20-20E8-C9CB-1A1DB28A2E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D61EF7-2460-4EE9-A031-27FEBC4F9A95}" type="slidenum">
              <a:rPr lang="fi-FI" noProof="0" smtClean="0"/>
              <a:t>‹#›</a:t>
            </a:fld>
            <a:endParaRPr lang="fi-FI" noProof="0"/>
          </a:p>
        </p:txBody>
      </p:sp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1B18BA6B-FD37-F710-9ED4-279814FCB046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407988" y="1628775"/>
            <a:ext cx="11376025" cy="4464050"/>
          </a:xfrm>
          <a:solidFill>
            <a:schemeClr val="tx2">
              <a:lumMod val="20000"/>
              <a:lumOff val="80000"/>
            </a:schemeClr>
          </a:solidFill>
        </p:spPr>
        <p:txBody>
          <a:bodyPr/>
          <a:lstStyle>
            <a:lvl1pPr marL="0" indent="0">
              <a:buFontTx/>
              <a:buNone/>
              <a:defRPr sz="1000"/>
            </a:lvl1pPr>
          </a:lstStyle>
          <a:p>
            <a:r>
              <a:rPr lang="fi-FI" noProof="0"/>
              <a:t>Lisää kuva napsauttamalla kuvaketta</a:t>
            </a:r>
          </a:p>
        </p:txBody>
      </p:sp>
    </p:spTree>
    <p:extLst>
      <p:ext uri="{BB962C8B-B14F-4D97-AF65-F5344CB8AC3E}">
        <p14:creationId xmlns:p14="http://schemas.microsoft.com/office/powerpoint/2010/main" val="186636925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4" pos="3840">
          <p15:clr>
            <a:srgbClr val="FBAE40"/>
          </p15:clr>
        </p15:guide>
      </p15:sldGuideLst>
    </p:ext>
  </p:extLs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osessi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EB8C7F-959D-1EEC-7251-45F8A60E42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noProof="0"/>
              <a:t>Muokkaa ots. perustyyl. napsautt.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F5BC727-BC31-A840-E8A4-358FAF23D31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07988" y="1628775"/>
            <a:ext cx="3599780" cy="4464050"/>
          </a:xfrm>
          <a:solidFill>
            <a:srgbClr val="CFD9E2"/>
          </a:solidFill>
        </p:spPr>
        <p:txBody>
          <a:bodyPr lIns="216000" tIns="936000" rIns="216000" bIns="216000"/>
          <a:lstStyle>
            <a:lvl1pPr>
              <a:defRPr sz="1600"/>
            </a:lvl1pPr>
            <a:lvl2pPr>
              <a:defRPr sz="1600"/>
            </a:lvl2pPr>
          </a:lstStyle>
          <a:p>
            <a:pPr lvl="0"/>
            <a:r>
              <a:rPr lang="fi-FI" noProof="0"/>
              <a:t>Muokkaa tekstin perustyylejä napsauttamalla</a:t>
            </a:r>
          </a:p>
          <a:p>
            <a:pPr lvl="1"/>
            <a:r>
              <a:rPr lang="fi-FI" noProof="0"/>
              <a:t>toinen taso</a:t>
            </a:r>
          </a:p>
          <a:p>
            <a:pPr lvl="2"/>
            <a:r>
              <a:rPr lang="fi-FI" noProof="0"/>
              <a:t>kolmas taso</a:t>
            </a:r>
          </a:p>
          <a:p>
            <a:pPr lvl="3"/>
            <a:r>
              <a:rPr lang="fi-FI" noProof="0"/>
              <a:t>neljäs taso</a:t>
            </a:r>
          </a:p>
          <a:p>
            <a:pPr lvl="4"/>
            <a:r>
              <a:rPr lang="fi-FI" noProof="0"/>
              <a:t>viides taso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A31291B-F0CF-B694-1D67-1103E645FEA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295802" y="1628775"/>
            <a:ext cx="3600398" cy="4464050"/>
          </a:xfrm>
          <a:solidFill>
            <a:srgbClr val="CFD9E2"/>
          </a:solidFill>
        </p:spPr>
        <p:txBody>
          <a:bodyPr lIns="216000" tIns="936000" rIns="216000" bIns="216000"/>
          <a:lstStyle>
            <a:lvl1pPr>
              <a:defRPr sz="1600"/>
            </a:lvl1pPr>
            <a:lvl2pPr>
              <a:defRPr sz="1600"/>
            </a:lvl2pPr>
          </a:lstStyle>
          <a:p>
            <a:pPr lvl="0"/>
            <a:r>
              <a:rPr lang="fi-FI" noProof="0"/>
              <a:t>Muokkaa tekstin perustyylejä napsauttamalla</a:t>
            </a:r>
          </a:p>
          <a:p>
            <a:pPr lvl="1"/>
            <a:r>
              <a:rPr lang="fi-FI" noProof="0"/>
              <a:t>toinen taso</a:t>
            </a:r>
          </a:p>
          <a:p>
            <a:pPr lvl="2"/>
            <a:r>
              <a:rPr lang="fi-FI" noProof="0"/>
              <a:t>kolmas taso</a:t>
            </a:r>
          </a:p>
          <a:p>
            <a:pPr lvl="3"/>
            <a:r>
              <a:rPr lang="fi-FI" noProof="0"/>
              <a:t>neljäs taso</a:t>
            </a:r>
          </a:p>
          <a:p>
            <a:pPr lvl="4"/>
            <a:r>
              <a:rPr lang="fi-FI" noProof="0"/>
              <a:t>viides taso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FB8E3CE-7338-ACAE-78C6-20E5906936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A0A3ED-138B-454C-A969-5502CF465F06}" type="datetime1">
              <a:rPr lang="fi-FI" noProof="0" smtClean="0"/>
              <a:t>14.10.2025</a:t>
            </a:fld>
            <a:endParaRPr lang="fi-FI" noProof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D01CE44-EDA3-BABC-EFAD-E0E455DC6D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noProof="0"/>
              <a:t>© Rakennusteollisuus RT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A172D26-5A20-20E8-C9CB-1A1DB28A2E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D61EF7-2460-4EE9-A031-27FEBC4F9A95}" type="slidenum">
              <a:rPr lang="fi-FI" noProof="0" smtClean="0"/>
              <a:t>‹#›</a:t>
            </a:fld>
            <a:endParaRPr lang="fi-FI" noProof="0"/>
          </a:p>
        </p:txBody>
      </p:sp>
      <p:sp>
        <p:nvSpPr>
          <p:cNvPr id="13" name="Content Placeholder 3">
            <a:extLst>
              <a:ext uri="{FF2B5EF4-FFF2-40B4-BE49-F238E27FC236}">
                <a16:creationId xmlns:a16="http://schemas.microsoft.com/office/drawing/2014/main" id="{D0365739-1DC8-C9DA-BDEC-DDC2A6395CCA}"/>
              </a:ext>
            </a:extLst>
          </p:cNvPr>
          <p:cNvSpPr>
            <a:spLocks noGrp="1"/>
          </p:cNvSpPr>
          <p:nvPr>
            <p:ph sz="half" idx="14"/>
          </p:nvPr>
        </p:nvSpPr>
        <p:spPr>
          <a:xfrm>
            <a:off x="8184232" y="1628775"/>
            <a:ext cx="3599781" cy="4464050"/>
          </a:xfrm>
          <a:solidFill>
            <a:srgbClr val="CFD9E2"/>
          </a:solidFill>
        </p:spPr>
        <p:txBody>
          <a:bodyPr lIns="216000" tIns="936000" rIns="216000" bIns="216000"/>
          <a:lstStyle>
            <a:lvl1pPr>
              <a:defRPr sz="1600"/>
            </a:lvl1pPr>
            <a:lvl2pPr>
              <a:defRPr sz="1600"/>
            </a:lvl2pPr>
          </a:lstStyle>
          <a:p>
            <a:pPr lvl="0"/>
            <a:r>
              <a:rPr lang="fi-FI" noProof="0"/>
              <a:t>Muokkaa tekstin perustyylejä napsauttamalla</a:t>
            </a:r>
          </a:p>
          <a:p>
            <a:pPr lvl="1"/>
            <a:r>
              <a:rPr lang="fi-FI" noProof="0"/>
              <a:t>toinen taso</a:t>
            </a:r>
          </a:p>
          <a:p>
            <a:pPr lvl="2"/>
            <a:r>
              <a:rPr lang="fi-FI" noProof="0"/>
              <a:t>kolmas taso</a:t>
            </a:r>
          </a:p>
          <a:p>
            <a:pPr lvl="3"/>
            <a:r>
              <a:rPr lang="fi-FI" noProof="0"/>
              <a:t>neljäs taso</a:t>
            </a:r>
          </a:p>
          <a:p>
            <a:pPr lvl="4"/>
            <a:r>
              <a:rPr lang="fi-FI" noProof="0"/>
              <a:t>viides taso</a:t>
            </a:r>
          </a:p>
        </p:txBody>
      </p:sp>
      <p:sp>
        <p:nvSpPr>
          <p:cNvPr id="15" name="Text Placeholder 2">
            <a:extLst>
              <a:ext uri="{FF2B5EF4-FFF2-40B4-BE49-F238E27FC236}">
                <a16:creationId xmlns:a16="http://schemas.microsoft.com/office/drawing/2014/main" id="{B9257046-7365-CE0F-5CEA-0410AC025699}"/>
              </a:ext>
            </a:extLst>
          </p:cNvPr>
          <p:cNvSpPr>
            <a:spLocks noGrp="1"/>
          </p:cNvSpPr>
          <p:nvPr>
            <p:ph type="body" idx="15"/>
          </p:nvPr>
        </p:nvSpPr>
        <p:spPr>
          <a:xfrm>
            <a:off x="623392" y="1844824"/>
            <a:ext cx="3168352" cy="576064"/>
          </a:xfrm>
        </p:spPr>
        <p:txBody>
          <a:bodyPr anchor="t" anchorCtr="0"/>
          <a:lstStyle>
            <a:lvl1pPr marL="0" indent="0">
              <a:spcBef>
                <a:spcPts val="0"/>
              </a:spcBef>
              <a:buNone/>
              <a:defRPr sz="1800" b="0">
                <a:solidFill>
                  <a:schemeClr val="accent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noProof="0"/>
              <a:t>Muokkaa tekstin perustyylejä napsauttamalla</a:t>
            </a:r>
          </a:p>
        </p:txBody>
      </p:sp>
      <p:sp>
        <p:nvSpPr>
          <p:cNvPr id="16" name="Text Placeholder 2">
            <a:extLst>
              <a:ext uri="{FF2B5EF4-FFF2-40B4-BE49-F238E27FC236}">
                <a16:creationId xmlns:a16="http://schemas.microsoft.com/office/drawing/2014/main" id="{97DCF637-F9C0-1D58-F7C4-84E8D83055D7}"/>
              </a:ext>
            </a:extLst>
          </p:cNvPr>
          <p:cNvSpPr>
            <a:spLocks noGrp="1"/>
          </p:cNvSpPr>
          <p:nvPr>
            <p:ph type="body" idx="16"/>
          </p:nvPr>
        </p:nvSpPr>
        <p:spPr>
          <a:xfrm>
            <a:off x="4511824" y="1844824"/>
            <a:ext cx="3168352" cy="576064"/>
          </a:xfrm>
        </p:spPr>
        <p:txBody>
          <a:bodyPr anchor="t" anchorCtr="0"/>
          <a:lstStyle>
            <a:lvl1pPr marL="0" indent="0">
              <a:spcBef>
                <a:spcPts val="0"/>
              </a:spcBef>
              <a:buNone/>
              <a:defRPr sz="1800" b="0">
                <a:solidFill>
                  <a:schemeClr val="accent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noProof="0"/>
              <a:t>Muokkaa tekstin perustyylejä napsauttamalla</a:t>
            </a:r>
          </a:p>
        </p:txBody>
      </p:sp>
      <p:sp>
        <p:nvSpPr>
          <p:cNvPr id="17" name="Text Placeholder 2">
            <a:extLst>
              <a:ext uri="{FF2B5EF4-FFF2-40B4-BE49-F238E27FC236}">
                <a16:creationId xmlns:a16="http://schemas.microsoft.com/office/drawing/2014/main" id="{9BC38343-06F5-5344-B173-DE8E4E537803}"/>
              </a:ext>
            </a:extLst>
          </p:cNvPr>
          <p:cNvSpPr>
            <a:spLocks noGrp="1"/>
          </p:cNvSpPr>
          <p:nvPr>
            <p:ph type="body" idx="17"/>
          </p:nvPr>
        </p:nvSpPr>
        <p:spPr>
          <a:xfrm>
            <a:off x="8400256" y="1844824"/>
            <a:ext cx="3168352" cy="576064"/>
          </a:xfrm>
        </p:spPr>
        <p:txBody>
          <a:bodyPr anchor="t" anchorCtr="0"/>
          <a:lstStyle>
            <a:lvl1pPr marL="0" indent="0">
              <a:spcBef>
                <a:spcPts val="0"/>
              </a:spcBef>
              <a:buNone/>
              <a:defRPr sz="1800" b="0">
                <a:solidFill>
                  <a:schemeClr val="accent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noProof="0"/>
              <a:t>Muokkaa tekstin perustyylejä napsauttamalla</a:t>
            </a:r>
          </a:p>
        </p:txBody>
      </p:sp>
    </p:spTree>
    <p:extLst>
      <p:ext uri="{BB962C8B-B14F-4D97-AF65-F5344CB8AC3E}">
        <p14:creationId xmlns:p14="http://schemas.microsoft.com/office/powerpoint/2010/main" val="1499656721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ain otsikko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72A682-F7DD-1E81-4AED-221522F455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noProof="0"/>
              <a:t>Muokkaa ots. perustyyl. napsautt.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A5E549D-7DD7-D2EF-0EA6-2A1DA6A908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4F6137-DDD1-4CD8-9EF1-C3EF014E9AF2}" type="datetime1">
              <a:rPr lang="fi-FI" noProof="0" smtClean="0"/>
              <a:t>14.10.2025</a:t>
            </a:fld>
            <a:endParaRPr lang="fi-FI" noProof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FBFB582-D5BC-AD1E-1505-83B6D08046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noProof="0"/>
              <a:t>© Rakennusteollisuus RT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127422B-941A-877D-60C4-0B2A653E6B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D61EF7-2460-4EE9-A031-27FEBC4F9A95}" type="slidenum">
              <a:rPr lang="fi-FI" noProof="0" smtClean="0"/>
              <a:t>‹#›</a:t>
            </a:fld>
            <a:endParaRPr lang="fi-FI" noProof="0"/>
          </a:p>
        </p:txBody>
      </p:sp>
    </p:spTree>
    <p:extLst>
      <p:ext uri="{BB962C8B-B14F-4D97-AF65-F5344CB8AC3E}">
        <p14:creationId xmlns:p14="http://schemas.microsoft.com/office/powerpoint/2010/main" val="2592438688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E2D486F-EB23-3F8A-8E15-DE5BADB78A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9C9408-919C-4DA3-8E3B-A040EEB6DBAA}" type="datetime1">
              <a:rPr lang="fi-FI" noProof="0" smtClean="0"/>
              <a:t>14.10.2025</a:t>
            </a:fld>
            <a:endParaRPr lang="fi-FI" noProof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0124ADB-D299-4DCB-4345-9AEF4E4610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noProof="0"/>
              <a:t>© Rakennusteollisuus RT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E50F52B-64BF-55A1-2E40-332464A3D4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D61EF7-2460-4EE9-A031-27FEBC4F9A95}" type="slidenum">
              <a:rPr lang="fi-FI" noProof="0" smtClean="0"/>
              <a:t>‹#›</a:t>
            </a:fld>
            <a:endParaRPr lang="fi-FI" noProof="0"/>
          </a:p>
        </p:txBody>
      </p:sp>
    </p:spTree>
    <p:extLst>
      <p:ext uri="{BB962C8B-B14F-4D97-AF65-F5344CB8AC3E}">
        <p14:creationId xmlns:p14="http://schemas.microsoft.com/office/powerpoint/2010/main" val="2061033887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iitos 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C89437-0A9F-6907-E834-ECE3DB62516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200150" y="2060575"/>
            <a:ext cx="9791700" cy="2592561"/>
          </a:xfrm>
        </p:spPr>
        <p:txBody>
          <a:bodyPr anchor="b" anchorCtr="0"/>
          <a:lstStyle>
            <a:lvl1pPr algn="l">
              <a:defRPr sz="8000">
                <a:solidFill>
                  <a:schemeClr val="bg1"/>
                </a:solidFill>
              </a:defRPr>
            </a:lvl1pPr>
          </a:lstStyle>
          <a:p>
            <a:r>
              <a:rPr lang="fi-FI" noProof="0"/>
              <a:t>Lisää kiitos viesti.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9898F4D-E89B-8263-EB37-8F8B305D43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785445A0-A084-4375-85B5-2AFB4CEE7DB7}" type="datetime1">
              <a:rPr lang="fi-FI" noProof="0" smtClean="0"/>
              <a:t>14.10.2025</a:t>
            </a:fld>
            <a:endParaRPr lang="fi-FI" noProof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EAB5C31-D7B7-0A4A-9FF1-A8910751F7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 noProof="0"/>
              <a:t>© Rakennusteollisuus RT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2B9B765-A518-625F-2D82-59131FF13D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DFD61EF7-2460-4EE9-A031-27FEBC4F9A95}" type="slidenum">
              <a:rPr lang="fi-FI" noProof="0" smtClean="0"/>
              <a:pPr/>
              <a:t>‹#›</a:t>
            </a:fld>
            <a:endParaRPr lang="fi-FI" noProof="0"/>
          </a:p>
        </p:txBody>
      </p:sp>
      <p:sp>
        <p:nvSpPr>
          <p:cNvPr id="7" name="Freeform 5">
            <a:extLst>
              <a:ext uri="{FF2B5EF4-FFF2-40B4-BE49-F238E27FC236}">
                <a16:creationId xmlns:a16="http://schemas.microsoft.com/office/drawing/2014/main" id="{5CD5646D-347F-0693-85B7-82EEFAEE1F74}"/>
              </a:ext>
            </a:extLst>
          </p:cNvPr>
          <p:cNvSpPr>
            <a:spLocks noChangeAspect="1" noEditPoints="1"/>
          </p:cNvSpPr>
          <p:nvPr userDrawn="1"/>
        </p:nvSpPr>
        <p:spPr bwMode="auto">
          <a:xfrm>
            <a:off x="407368" y="333375"/>
            <a:ext cx="2325003" cy="504000"/>
          </a:xfrm>
          <a:custGeom>
            <a:avLst/>
            <a:gdLst>
              <a:gd name="T0" fmla="*/ 11 w 4507"/>
              <a:gd name="T1" fmla="*/ 18 h 1954"/>
              <a:gd name="T2" fmla="*/ 659 w 4507"/>
              <a:gd name="T3" fmla="*/ 297 h 1954"/>
              <a:gd name="T4" fmla="*/ 666 w 4507"/>
              <a:gd name="T5" fmla="*/ 916 h 1954"/>
              <a:gd name="T6" fmla="*/ 347 w 4507"/>
              <a:gd name="T7" fmla="*/ 880 h 1954"/>
              <a:gd name="T8" fmla="*/ 471 w 4507"/>
              <a:gd name="T9" fmla="*/ 675 h 1954"/>
              <a:gd name="T10" fmla="*/ 375 w 4507"/>
              <a:gd name="T11" fmla="*/ 401 h 1954"/>
              <a:gd name="T12" fmla="*/ 1722 w 4507"/>
              <a:gd name="T13" fmla="*/ 26 h 1954"/>
              <a:gd name="T14" fmla="*/ 1804 w 4507"/>
              <a:gd name="T15" fmla="*/ 309 h 1954"/>
              <a:gd name="T16" fmla="*/ 1741 w 4507"/>
              <a:gd name="T17" fmla="*/ 269 h 1954"/>
              <a:gd name="T18" fmla="*/ 1854 w 4507"/>
              <a:gd name="T19" fmla="*/ 788 h 1954"/>
              <a:gd name="T20" fmla="*/ 2410 w 4507"/>
              <a:gd name="T21" fmla="*/ 18 h 1954"/>
              <a:gd name="T22" fmla="*/ 3053 w 4507"/>
              <a:gd name="T23" fmla="*/ 553 h 1954"/>
              <a:gd name="T24" fmla="*/ 3419 w 4507"/>
              <a:gd name="T25" fmla="*/ 539 h 1954"/>
              <a:gd name="T26" fmla="*/ 3595 w 4507"/>
              <a:gd name="T27" fmla="*/ 659 h 1954"/>
              <a:gd name="T28" fmla="*/ 3699 w 4507"/>
              <a:gd name="T29" fmla="*/ 697 h 1954"/>
              <a:gd name="T30" fmla="*/ 3842 w 4507"/>
              <a:gd name="T31" fmla="*/ 595 h 1954"/>
              <a:gd name="T32" fmla="*/ 3700 w 4507"/>
              <a:gd name="T33" fmla="*/ 806 h 1954"/>
              <a:gd name="T34" fmla="*/ 3943 w 4507"/>
              <a:gd name="T35" fmla="*/ 725 h 1954"/>
              <a:gd name="T36" fmla="*/ 4018 w 4507"/>
              <a:gd name="T37" fmla="*/ 689 h 1954"/>
              <a:gd name="T38" fmla="*/ 4124 w 4507"/>
              <a:gd name="T39" fmla="*/ 581 h 1954"/>
              <a:gd name="T40" fmla="*/ 3931 w 4507"/>
              <a:gd name="T41" fmla="*/ 269 h 1954"/>
              <a:gd name="T42" fmla="*/ 4017 w 4507"/>
              <a:gd name="T43" fmla="*/ 6 h 1954"/>
              <a:gd name="T44" fmla="*/ 4117 w 4507"/>
              <a:gd name="T45" fmla="*/ 228 h 1954"/>
              <a:gd name="T46" fmla="*/ 4005 w 4507"/>
              <a:gd name="T47" fmla="*/ 134 h 1954"/>
              <a:gd name="T48" fmla="*/ 4123 w 4507"/>
              <a:gd name="T49" fmla="*/ 383 h 1954"/>
              <a:gd name="T50" fmla="*/ 4174 w 4507"/>
              <a:gd name="T51" fmla="*/ 697 h 1954"/>
              <a:gd name="T52" fmla="*/ 1767 w 4507"/>
              <a:gd name="T53" fmla="*/ 1273 h 1954"/>
              <a:gd name="T54" fmla="*/ 2197 w 4507"/>
              <a:gd name="T55" fmla="*/ 1926 h 1954"/>
              <a:gd name="T56" fmla="*/ 2114 w 4507"/>
              <a:gd name="T57" fmla="*/ 1551 h 1954"/>
              <a:gd name="T58" fmla="*/ 2226 w 4507"/>
              <a:gd name="T59" fmla="*/ 1156 h 1954"/>
              <a:gd name="T60" fmla="*/ 2385 w 4507"/>
              <a:gd name="T61" fmla="*/ 1313 h 1954"/>
              <a:gd name="T62" fmla="*/ 2373 w 4507"/>
              <a:gd name="T63" fmla="*/ 1834 h 1954"/>
              <a:gd name="T64" fmla="*/ 2227 w 4507"/>
              <a:gd name="T65" fmla="*/ 1271 h 1954"/>
              <a:gd name="T66" fmla="*/ 2192 w 4507"/>
              <a:gd name="T67" fmla="*/ 1738 h 1954"/>
              <a:gd name="T68" fmla="*/ 2323 w 4507"/>
              <a:gd name="T69" fmla="*/ 1760 h 1954"/>
              <a:gd name="T70" fmla="*/ 2273 w 4507"/>
              <a:gd name="T71" fmla="*/ 1259 h 1954"/>
              <a:gd name="T72" fmla="*/ 3321 w 4507"/>
              <a:gd name="T73" fmla="*/ 1954 h 1954"/>
              <a:gd name="T74" fmla="*/ 3265 w 4507"/>
              <a:gd name="T75" fmla="*/ 1693 h 1954"/>
              <a:gd name="T76" fmla="*/ 3380 w 4507"/>
              <a:gd name="T77" fmla="*/ 1832 h 1954"/>
              <a:gd name="T78" fmla="*/ 3369 w 4507"/>
              <a:gd name="T79" fmla="*/ 1625 h 1954"/>
              <a:gd name="T80" fmla="*/ 3218 w 4507"/>
              <a:gd name="T81" fmla="*/ 1279 h 1954"/>
              <a:gd name="T82" fmla="*/ 3426 w 4507"/>
              <a:gd name="T83" fmla="*/ 1198 h 1954"/>
              <a:gd name="T84" fmla="*/ 3370 w 4507"/>
              <a:gd name="T85" fmla="*/ 1265 h 1954"/>
              <a:gd name="T86" fmla="*/ 3279 w 4507"/>
              <a:gd name="T87" fmla="*/ 1379 h 1954"/>
              <a:gd name="T88" fmla="*/ 3471 w 4507"/>
              <a:gd name="T89" fmla="*/ 1675 h 1954"/>
              <a:gd name="T90" fmla="*/ 3381 w 4507"/>
              <a:gd name="T91" fmla="*/ 1946 h 1954"/>
              <a:gd name="T92" fmla="*/ 3620 w 4507"/>
              <a:gd name="T93" fmla="*/ 1772 h 1954"/>
              <a:gd name="T94" fmla="*/ 3736 w 4507"/>
              <a:gd name="T95" fmla="*/ 1772 h 1954"/>
              <a:gd name="T96" fmla="*/ 3756 w 4507"/>
              <a:gd name="T97" fmla="*/ 1914 h 1954"/>
              <a:gd name="T98" fmla="*/ 3915 w 4507"/>
              <a:gd name="T99" fmla="*/ 1828 h 1954"/>
              <a:gd name="T100" fmla="*/ 4005 w 4507"/>
              <a:gd name="T101" fmla="*/ 1838 h 1954"/>
              <a:gd name="T102" fmla="*/ 4160 w 4507"/>
              <a:gd name="T103" fmla="*/ 1697 h 1954"/>
              <a:gd name="T104" fmla="*/ 4039 w 4507"/>
              <a:gd name="T105" fmla="*/ 1954 h 1954"/>
              <a:gd name="T106" fmla="*/ 4268 w 4507"/>
              <a:gd name="T107" fmla="*/ 1888 h 1954"/>
              <a:gd name="T108" fmla="*/ 4324 w 4507"/>
              <a:gd name="T109" fmla="*/ 1824 h 1954"/>
              <a:gd name="T110" fmla="*/ 4442 w 4507"/>
              <a:gd name="T111" fmla="*/ 1752 h 1954"/>
              <a:gd name="T112" fmla="*/ 4255 w 4507"/>
              <a:gd name="T113" fmla="*/ 1447 h 1954"/>
              <a:gd name="T114" fmla="*/ 4311 w 4507"/>
              <a:gd name="T115" fmla="*/ 1166 h 1954"/>
              <a:gd name="T116" fmla="*/ 4497 w 4507"/>
              <a:gd name="T117" fmla="*/ 1331 h 1954"/>
              <a:gd name="T118" fmla="*/ 4336 w 4507"/>
              <a:gd name="T119" fmla="*/ 1267 h 1954"/>
              <a:gd name="T120" fmla="*/ 4359 w 4507"/>
              <a:gd name="T121" fmla="*/ 1457 h 1954"/>
              <a:gd name="T122" fmla="*/ 4499 w 4507"/>
              <a:gd name="T123" fmla="*/ 1814 h 19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4507" h="1954">
                <a:moveTo>
                  <a:pt x="4307" y="327"/>
                </a:moveTo>
                <a:lnTo>
                  <a:pt x="4377" y="327"/>
                </a:lnTo>
                <a:lnTo>
                  <a:pt x="4377" y="463"/>
                </a:lnTo>
                <a:lnTo>
                  <a:pt x="4307" y="463"/>
                </a:lnTo>
                <a:lnTo>
                  <a:pt x="4307" y="327"/>
                </a:lnTo>
                <a:close/>
                <a:moveTo>
                  <a:pt x="1248" y="18"/>
                </a:moveTo>
                <a:lnTo>
                  <a:pt x="1248" y="473"/>
                </a:lnTo>
                <a:lnTo>
                  <a:pt x="1051" y="473"/>
                </a:lnTo>
                <a:lnTo>
                  <a:pt x="1051" y="1936"/>
                </a:lnTo>
                <a:lnTo>
                  <a:pt x="821" y="1936"/>
                </a:lnTo>
                <a:lnTo>
                  <a:pt x="821" y="473"/>
                </a:lnTo>
                <a:lnTo>
                  <a:pt x="655" y="18"/>
                </a:lnTo>
                <a:lnTo>
                  <a:pt x="1248" y="18"/>
                </a:lnTo>
                <a:close/>
                <a:moveTo>
                  <a:pt x="0" y="1481"/>
                </a:moveTo>
                <a:lnTo>
                  <a:pt x="230" y="1481"/>
                </a:lnTo>
                <a:lnTo>
                  <a:pt x="230" y="1936"/>
                </a:lnTo>
                <a:lnTo>
                  <a:pt x="0" y="1936"/>
                </a:lnTo>
                <a:lnTo>
                  <a:pt x="0" y="1481"/>
                </a:lnTo>
                <a:close/>
                <a:moveTo>
                  <a:pt x="487" y="1186"/>
                </a:moveTo>
                <a:lnTo>
                  <a:pt x="752" y="1936"/>
                </a:lnTo>
                <a:lnTo>
                  <a:pt x="495" y="1936"/>
                </a:lnTo>
                <a:lnTo>
                  <a:pt x="11" y="559"/>
                </a:lnTo>
                <a:lnTo>
                  <a:pt x="11" y="18"/>
                </a:lnTo>
                <a:lnTo>
                  <a:pt x="309" y="18"/>
                </a:lnTo>
                <a:lnTo>
                  <a:pt x="335" y="18"/>
                </a:lnTo>
                <a:lnTo>
                  <a:pt x="359" y="20"/>
                </a:lnTo>
                <a:lnTo>
                  <a:pt x="382" y="24"/>
                </a:lnTo>
                <a:lnTo>
                  <a:pt x="404" y="30"/>
                </a:lnTo>
                <a:lnTo>
                  <a:pt x="426" y="36"/>
                </a:lnTo>
                <a:lnTo>
                  <a:pt x="447" y="44"/>
                </a:lnTo>
                <a:lnTo>
                  <a:pt x="467" y="52"/>
                </a:lnTo>
                <a:lnTo>
                  <a:pt x="476" y="58"/>
                </a:lnTo>
                <a:lnTo>
                  <a:pt x="486" y="62"/>
                </a:lnTo>
                <a:lnTo>
                  <a:pt x="504" y="74"/>
                </a:lnTo>
                <a:lnTo>
                  <a:pt x="521" y="88"/>
                </a:lnTo>
                <a:lnTo>
                  <a:pt x="538" y="102"/>
                </a:lnTo>
                <a:lnTo>
                  <a:pt x="553" y="116"/>
                </a:lnTo>
                <a:lnTo>
                  <a:pt x="569" y="132"/>
                </a:lnTo>
                <a:lnTo>
                  <a:pt x="583" y="150"/>
                </a:lnTo>
                <a:lnTo>
                  <a:pt x="596" y="168"/>
                </a:lnTo>
                <a:lnTo>
                  <a:pt x="609" y="188"/>
                </a:lnTo>
                <a:lnTo>
                  <a:pt x="620" y="208"/>
                </a:lnTo>
                <a:lnTo>
                  <a:pt x="631" y="230"/>
                </a:lnTo>
                <a:lnTo>
                  <a:pt x="641" y="251"/>
                </a:lnTo>
                <a:lnTo>
                  <a:pt x="650" y="273"/>
                </a:lnTo>
                <a:lnTo>
                  <a:pt x="659" y="297"/>
                </a:lnTo>
                <a:lnTo>
                  <a:pt x="666" y="323"/>
                </a:lnTo>
                <a:lnTo>
                  <a:pt x="673" y="349"/>
                </a:lnTo>
                <a:lnTo>
                  <a:pt x="680" y="375"/>
                </a:lnTo>
                <a:lnTo>
                  <a:pt x="685" y="401"/>
                </a:lnTo>
                <a:lnTo>
                  <a:pt x="690" y="429"/>
                </a:lnTo>
                <a:lnTo>
                  <a:pt x="694" y="459"/>
                </a:lnTo>
                <a:lnTo>
                  <a:pt x="697" y="487"/>
                </a:lnTo>
                <a:lnTo>
                  <a:pt x="699" y="517"/>
                </a:lnTo>
                <a:lnTo>
                  <a:pt x="701" y="547"/>
                </a:lnTo>
                <a:lnTo>
                  <a:pt x="702" y="579"/>
                </a:lnTo>
                <a:lnTo>
                  <a:pt x="703" y="611"/>
                </a:lnTo>
                <a:lnTo>
                  <a:pt x="702" y="661"/>
                </a:lnTo>
                <a:lnTo>
                  <a:pt x="701" y="687"/>
                </a:lnTo>
                <a:lnTo>
                  <a:pt x="699" y="711"/>
                </a:lnTo>
                <a:lnTo>
                  <a:pt x="697" y="735"/>
                </a:lnTo>
                <a:lnTo>
                  <a:pt x="695" y="758"/>
                </a:lnTo>
                <a:lnTo>
                  <a:pt x="692" y="782"/>
                </a:lnTo>
                <a:lnTo>
                  <a:pt x="689" y="806"/>
                </a:lnTo>
                <a:lnTo>
                  <a:pt x="685" y="830"/>
                </a:lnTo>
                <a:lnTo>
                  <a:pt x="681" y="852"/>
                </a:lnTo>
                <a:lnTo>
                  <a:pt x="677" y="874"/>
                </a:lnTo>
                <a:lnTo>
                  <a:pt x="672" y="896"/>
                </a:lnTo>
                <a:lnTo>
                  <a:pt x="666" y="916"/>
                </a:lnTo>
                <a:lnTo>
                  <a:pt x="661" y="938"/>
                </a:lnTo>
                <a:lnTo>
                  <a:pt x="655" y="958"/>
                </a:lnTo>
                <a:lnTo>
                  <a:pt x="648" y="976"/>
                </a:lnTo>
                <a:lnTo>
                  <a:pt x="641" y="996"/>
                </a:lnTo>
                <a:lnTo>
                  <a:pt x="634" y="1014"/>
                </a:lnTo>
                <a:lnTo>
                  <a:pt x="626" y="1030"/>
                </a:lnTo>
                <a:lnTo>
                  <a:pt x="618" y="1048"/>
                </a:lnTo>
                <a:lnTo>
                  <a:pt x="609" y="1064"/>
                </a:lnTo>
                <a:lnTo>
                  <a:pt x="600" y="1080"/>
                </a:lnTo>
                <a:lnTo>
                  <a:pt x="591" y="1094"/>
                </a:lnTo>
                <a:lnTo>
                  <a:pt x="581" y="1108"/>
                </a:lnTo>
                <a:lnTo>
                  <a:pt x="571" y="1120"/>
                </a:lnTo>
                <a:lnTo>
                  <a:pt x="559" y="1132"/>
                </a:lnTo>
                <a:lnTo>
                  <a:pt x="548" y="1144"/>
                </a:lnTo>
                <a:lnTo>
                  <a:pt x="537" y="1154"/>
                </a:lnTo>
                <a:lnTo>
                  <a:pt x="525" y="1164"/>
                </a:lnTo>
                <a:lnTo>
                  <a:pt x="513" y="1172"/>
                </a:lnTo>
                <a:lnTo>
                  <a:pt x="500" y="1180"/>
                </a:lnTo>
                <a:lnTo>
                  <a:pt x="487" y="1186"/>
                </a:lnTo>
                <a:close/>
                <a:moveTo>
                  <a:pt x="239" y="391"/>
                </a:moveTo>
                <a:lnTo>
                  <a:pt x="239" y="880"/>
                </a:lnTo>
                <a:lnTo>
                  <a:pt x="337" y="880"/>
                </a:lnTo>
                <a:lnTo>
                  <a:pt x="347" y="880"/>
                </a:lnTo>
                <a:lnTo>
                  <a:pt x="357" y="880"/>
                </a:lnTo>
                <a:lnTo>
                  <a:pt x="367" y="878"/>
                </a:lnTo>
                <a:lnTo>
                  <a:pt x="376" y="874"/>
                </a:lnTo>
                <a:lnTo>
                  <a:pt x="384" y="872"/>
                </a:lnTo>
                <a:lnTo>
                  <a:pt x="392" y="868"/>
                </a:lnTo>
                <a:lnTo>
                  <a:pt x="400" y="862"/>
                </a:lnTo>
                <a:lnTo>
                  <a:pt x="407" y="858"/>
                </a:lnTo>
                <a:lnTo>
                  <a:pt x="413" y="852"/>
                </a:lnTo>
                <a:lnTo>
                  <a:pt x="419" y="844"/>
                </a:lnTo>
                <a:lnTo>
                  <a:pt x="425" y="838"/>
                </a:lnTo>
                <a:lnTo>
                  <a:pt x="430" y="830"/>
                </a:lnTo>
                <a:lnTo>
                  <a:pt x="435" y="822"/>
                </a:lnTo>
                <a:lnTo>
                  <a:pt x="440" y="814"/>
                </a:lnTo>
                <a:lnTo>
                  <a:pt x="444" y="806"/>
                </a:lnTo>
                <a:lnTo>
                  <a:pt x="448" y="796"/>
                </a:lnTo>
                <a:lnTo>
                  <a:pt x="451" y="788"/>
                </a:lnTo>
                <a:lnTo>
                  <a:pt x="454" y="778"/>
                </a:lnTo>
                <a:lnTo>
                  <a:pt x="457" y="768"/>
                </a:lnTo>
                <a:lnTo>
                  <a:pt x="460" y="758"/>
                </a:lnTo>
                <a:lnTo>
                  <a:pt x="464" y="738"/>
                </a:lnTo>
                <a:lnTo>
                  <a:pt x="467" y="717"/>
                </a:lnTo>
                <a:lnTo>
                  <a:pt x="470" y="697"/>
                </a:lnTo>
                <a:lnTo>
                  <a:pt x="471" y="675"/>
                </a:lnTo>
                <a:lnTo>
                  <a:pt x="472" y="655"/>
                </a:lnTo>
                <a:lnTo>
                  <a:pt x="472" y="635"/>
                </a:lnTo>
                <a:lnTo>
                  <a:pt x="472" y="615"/>
                </a:lnTo>
                <a:lnTo>
                  <a:pt x="470" y="593"/>
                </a:lnTo>
                <a:lnTo>
                  <a:pt x="468" y="573"/>
                </a:lnTo>
                <a:lnTo>
                  <a:pt x="464" y="551"/>
                </a:lnTo>
                <a:lnTo>
                  <a:pt x="462" y="541"/>
                </a:lnTo>
                <a:lnTo>
                  <a:pt x="459" y="531"/>
                </a:lnTo>
                <a:lnTo>
                  <a:pt x="457" y="521"/>
                </a:lnTo>
                <a:lnTo>
                  <a:pt x="454" y="511"/>
                </a:lnTo>
                <a:lnTo>
                  <a:pt x="447" y="491"/>
                </a:lnTo>
                <a:lnTo>
                  <a:pt x="443" y="483"/>
                </a:lnTo>
                <a:lnTo>
                  <a:pt x="439" y="473"/>
                </a:lnTo>
                <a:lnTo>
                  <a:pt x="435" y="465"/>
                </a:lnTo>
                <a:lnTo>
                  <a:pt x="430" y="457"/>
                </a:lnTo>
                <a:lnTo>
                  <a:pt x="420" y="441"/>
                </a:lnTo>
                <a:lnTo>
                  <a:pt x="414" y="433"/>
                </a:lnTo>
                <a:lnTo>
                  <a:pt x="408" y="427"/>
                </a:lnTo>
                <a:lnTo>
                  <a:pt x="402" y="421"/>
                </a:lnTo>
                <a:lnTo>
                  <a:pt x="396" y="415"/>
                </a:lnTo>
                <a:lnTo>
                  <a:pt x="389" y="409"/>
                </a:lnTo>
                <a:lnTo>
                  <a:pt x="382" y="405"/>
                </a:lnTo>
                <a:lnTo>
                  <a:pt x="375" y="401"/>
                </a:lnTo>
                <a:lnTo>
                  <a:pt x="367" y="397"/>
                </a:lnTo>
                <a:lnTo>
                  <a:pt x="359" y="395"/>
                </a:lnTo>
                <a:lnTo>
                  <a:pt x="351" y="393"/>
                </a:lnTo>
                <a:lnTo>
                  <a:pt x="333" y="391"/>
                </a:lnTo>
                <a:lnTo>
                  <a:pt x="239" y="391"/>
                </a:lnTo>
                <a:close/>
                <a:moveTo>
                  <a:pt x="1780" y="395"/>
                </a:moveTo>
                <a:lnTo>
                  <a:pt x="1776" y="403"/>
                </a:lnTo>
                <a:lnTo>
                  <a:pt x="1772" y="411"/>
                </a:lnTo>
                <a:lnTo>
                  <a:pt x="1763" y="423"/>
                </a:lnTo>
                <a:lnTo>
                  <a:pt x="1754" y="433"/>
                </a:lnTo>
                <a:lnTo>
                  <a:pt x="1743" y="443"/>
                </a:lnTo>
                <a:lnTo>
                  <a:pt x="1814" y="788"/>
                </a:lnTo>
                <a:lnTo>
                  <a:pt x="1742" y="788"/>
                </a:lnTo>
                <a:lnTo>
                  <a:pt x="1683" y="465"/>
                </a:lnTo>
                <a:lnTo>
                  <a:pt x="1607" y="465"/>
                </a:lnTo>
                <a:lnTo>
                  <a:pt x="1607" y="788"/>
                </a:lnTo>
                <a:lnTo>
                  <a:pt x="1543" y="788"/>
                </a:lnTo>
                <a:lnTo>
                  <a:pt x="1543" y="18"/>
                </a:lnTo>
                <a:lnTo>
                  <a:pt x="1681" y="18"/>
                </a:lnTo>
                <a:lnTo>
                  <a:pt x="1696" y="18"/>
                </a:lnTo>
                <a:lnTo>
                  <a:pt x="1703" y="20"/>
                </a:lnTo>
                <a:lnTo>
                  <a:pt x="1710" y="22"/>
                </a:lnTo>
                <a:lnTo>
                  <a:pt x="1722" y="26"/>
                </a:lnTo>
                <a:lnTo>
                  <a:pt x="1734" y="32"/>
                </a:lnTo>
                <a:lnTo>
                  <a:pt x="1745" y="40"/>
                </a:lnTo>
                <a:lnTo>
                  <a:pt x="1755" y="50"/>
                </a:lnTo>
                <a:lnTo>
                  <a:pt x="1765" y="62"/>
                </a:lnTo>
                <a:lnTo>
                  <a:pt x="1769" y="68"/>
                </a:lnTo>
                <a:lnTo>
                  <a:pt x="1773" y="76"/>
                </a:lnTo>
                <a:lnTo>
                  <a:pt x="1781" y="92"/>
                </a:lnTo>
                <a:lnTo>
                  <a:pt x="1788" y="108"/>
                </a:lnTo>
                <a:lnTo>
                  <a:pt x="1791" y="118"/>
                </a:lnTo>
                <a:lnTo>
                  <a:pt x="1794" y="126"/>
                </a:lnTo>
                <a:lnTo>
                  <a:pt x="1799" y="146"/>
                </a:lnTo>
                <a:lnTo>
                  <a:pt x="1803" y="168"/>
                </a:lnTo>
                <a:lnTo>
                  <a:pt x="1805" y="178"/>
                </a:lnTo>
                <a:lnTo>
                  <a:pt x="1806" y="190"/>
                </a:lnTo>
                <a:lnTo>
                  <a:pt x="1807" y="200"/>
                </a:lnTo>
                <a:lnTo>
                  <a:pt x="1808" y="212"/>
                </a:lnTo>
                <a:lnTo>
                  <a:pt x="1808" y="224"/>
                </a:lnTo>
                <a:lnTo>
                  <a:pt x="1808" y="236"/>
                </a:lnTo>
                <a:lnTo>
                  <a:pt x="1808" y="263"/>
                </a:lnTo>
                <a:lnTo>
                  <a:pt x="1807" y="275"/>
                </a:lnTo>
                <a:lnTo>
                  <a:pt x="1806" y="287"/>
                </a:lnTo>
                <a:lnTo>
                  <a:pt x="1805" y="299"/>
                </a:lnTo>
                <a:lnTo>
                  <a:pt x="1804" y="309"/>
                </a:lnTo>
                <a:lnTo>
                  <a:pt x="1801" y="331"/>
                </a:lnTo>
                <a:lnTo>
                  <a:pt x="1797" y="349"/>
                </a:lnTo>
                <a:lnTo>
                  <a:pt x="1792" y="367"/>
                </a:lnTo>
                <a:lnTo>
                  <a:pt x="1786" y="381"/>
                </a:lnTo>
                <a:lnTo>
                  <a:pt x="1780" y="395"/>
                </a:lnTo>
                <a:close/>
                <a:moveTo>
                  <a:pt x="1678" y="122"/>
                </a:moveTo>
                <a:lnTo>
                  <a:pt x="1607" y="122"/>
                </a:lnTo>
                <a:lnTo>
                  <a:pt x="1607" y="365"/>
                </a:lnTo>
                <a:lnTo>
                  <a:pt x="1678" y="365"/>
                </a:lnTo>
                <a:lnTo>
                  <a:pt x="1686" y="363"/>
                </a:lnTo>
                <a:lnTo>
                  <a:pt x="1694" y="361"/>
                </a:lnTo>
                <a:lnTo>
                  <a:pt x="1700" y="359"/>
                </a:lnTo>
                <a:lnTo>
                  <a:pt x="1707" y="355"/>
                </a:lnTo>
                <a:lnTo>
                  <a:pt x="1712" y="351"/>
                </a:lnTo>
                <a:lnTo>
                  <a:pt x="1717" y="345"/>
                </a:lnTo>
                <a:lnTo>
                  <a:pt x="1722" y="339"/>
                </a:lnTo>
                <a:lnTo>
                  <a:pt x="1726" y="331"/>
                </a:lnTo>
                <a:lnTo>
                  <a:pt x="1730" y="323"/>
                </a:lnTo>
                <a:lnTo>
                  <a:pt x="1733" y="313"/>
                </a:lnTo>
                <a:lnTo>
                  <a:pt x="1736" y="303"/>
                </a:lnTo>
                <a:lnTo>
                  <a:pt x="1738" y="293"/>
                </a:lnTo>
                <a:lnTo>
                  <a:pt x="1740" y="281"/>
                </a:lnTo>
                <a:lnTo>
                  <a:pt x="1741" y="269"/>
                </a:lnTo>
                <a:lnTo>
                  <a:pt x="1742" y="257"/>
                </a:lnTo>
                <a:lnTo>
                  <a:pt x="1742" y="244"/>
                </a:lnTo>
                <a:lnTo>
                  <a:pt x="1742" y="230"/>
                </a:lnTo>
                <a:lnTo>
                  <a:pt x="1742" y="218"/>
                </a:lnTo>
                <a:lnTo>
                  <a:pt x="1740" y="206"/>
                </a:lnTo>
                <a:lnTo>
                  <a:pt x="1739" y="194"/>
                </a:lnTo>
                <a:lnTo>
                  <a:pt x="1737" y="184"/>
                </a:lnTo>
                <a:lnTo>
                  <a:pt x="1734" y="174"/>
                </a:lnTo>
                <a:lnTo>
                  <a:pt x="1731" y="164"/>
                </a:lnTo>
                <a:lnTo>
                  <a:pt x="1728" y="156"/>
                </a:lnTo>
                <a:lnTo>
                  <a:pt x="1723" y="148"/>
                </a:lnTo>
                <a:lnTo>
                  <a:pt x="1719" y="142"/>
                </a:lnTo>
                <a:lnTo>
                  <a:pt x="1713" y="136"/>
                </a:lnTo>
                <a:lnTo>
                  <a:pt x="1708" y="132"/>
                </a:lnTo>
                <a:lnTo>
                  <a:pt x="1701" y="128"/>
                </a:lnTo>
                <a:lnTo>
                  <a:pt x="1694" y="124"/>
                </a:lnTo>
                <a:lnTo>
                  <a:pt x="1686" y="122"/>
                </a:lnTo>
                <a:lnTo>
                  <a:pt x="1678" y="122"/>
                </a:lnTo>
                <a:close/>
                <a:moveTo>
                  <a:pt x="2090" y="788"/>
                </a:moveTo>
                <a:lnTo>
                  <a:pt x="2069" y="635"/>
                </a:lnTo>
                <a:lnTo>
                  <a:pt x="1942" y="635"/>
                </a:lnTo>
                <a:lnTo>
                  <a:pt x="1921" y="788"/>
                </a:lnTo>
                <a:lnTo>
                  <a:pt x="1854" y="788"/>
                </a:lnTo>
                <a:lnTo>
                  <a:pt x="1975" y="18"/>
                </a:lnTo>
                <a:lnTo>
                  <a:pt x="2037" y="18"/>
                </a:lnTo>
                <a:lnTo>
                  <a:pt x="2160" y="788"/>
                </a:lnTo>
                <a:lnTo>
                  <a:pt x="2090" y="788"/>
                </a:lnTo>
                <a:close/>
                <a:moveTo>
                  <a:pt x="2026" y="323"/>
                </a:moveTo>
                <a:lnTo>
                  <a:pt x="2015" y="250"/>
                </a:lnTo>
                <a:lnTo>
                  <a:pt x="2010" y="210"/>
                </a:lnTo>
                <a:lnTo>
                  <a:pt x="2006" y="170"/>
                </a:lnTo>
                <a:lnTo>
                  <a:pt x="2001" y="210"/>
                </a:lnTo>
                <a:lnTo>
                  <a:pt x="1996" y="250"/>
                </a:lnTo>
                <a:lnTo>
                  <a:pt x="1986" y="325"/>
                </a:lnTo>
                <a:lnTo>
                  <a:pt x="1957" y="529"/>
                </a:lnTo>
                <a:lnTo>
                  <a:pt x="2053" y="529"/>
                </a:lnTo>
                <a:lnTo>
                  <a:pt x="2026" y="323"/>
                </a:lnTo>
                <a:close/>
                <a:moveTo>
                  <a:pt x="2419" y="788"/>
                </a:moveTo>
                <a:lnTo>
                  <a:pt x="2323" y="431"/>
                </a:lnTo>
                <a:lnTo>
                  <a:pt x="2285" y="527"/>
                </a:lnTo>
                <a:lnTo>
                  <a:pt x="2285" y="788"/>
                </a:lnTo>
                <a:lnTo>
                  <a:pt x="2220" y="788"/>
                </a:lnTo>
                <a:lnTo>
                  <a:pt x="2220" y="18"/>
                </a:lnTo>
                <a:lnTo>
                  <a:pt x="2285" y="18"/>
                </a:lnTo>
                <a:lnTo>
                  <a:pt x="2285" y="347"/>
                </a:lnTo>
                <a:lnTo>
                  <a:pt x="2410" y="18"/>
                </a:lnTo>
                <a:lnTo>
                  <a:pt x="2492" y="18"/>
                </a:lnTo>
                <a:lnTo>
                  <a:pt x="2363" y="333"/>
                </a:lnTo>
                <a:lnTo>
                  <a:pt x="2498" y="788"/>
                </a:lnTo>
                <a:lnTo>
                  <a:pt x="2419" y="788"/>
                </a:lnTo>
                <a:close/>
                <a:moveTo>
                  <a:pt x="2558" y="788"/>
                </a:moveTo>
                <a:lnTo>
                  <a:pt x="2558" y="18"/>
                </a:lnTo>
                <a:lnTo>
                  <a:pt x="2786" y="18"/>
                </a:lnTo>
                <a:lnTo>
                  <a:pt x="2786" y="126"/>
                </a:lnTo>
                <a:lnTo>
                  <a:pt x="2623" y="126"/>
                </a:lnTo>
                <a:lnTo>
                  <a:pt x="2623" y="341"/>
                </a:lnTo>
                <a:lnTo>
                  <a:pt x="2756" y="341"/>
                </a:lnTo>
                <a:lnTo>
                  <a:pt x="2756" y="445"/>
                </a:lnTo>
                <a:lnTo>
                  <a:pt x="2623" y="445"/>
                </a:lnTo>
                <a:lnTo>
                  <a:pt x="2623" y="683"/>
                </a:lnTo>
                <a:lnTo>
                  <a:pt x="2786" y="683"/>
                </a:lnTo>
                <a:lnTo>
                  <a:pt x="2786" y="788"/>
                </a:lnTo>
                <a:lnTo>
                  <a:pt x="2558" y="788"/>
                </a:lnTo>
                <a:close/>
                <a:moveTo>
                  <a:pt x="2939" y="18"/>
                </a:moveTo>
                <a:lnTo>
                  <a:pt x="3030" y="439"/>
                </a:lnTo>
                <a:lnTo>
                  <a:pt x="3038" y="477"/>
                </a:lnTo>
                <a:lnTo>
                  <a:pt x="3042" y="495"/>
                </a:lnTo>
                <a:lnTo>
                  <a:pt x="3046" y="515"/>
                </a:lnTo>
                <a:lnTo>
                  <a:pt x="3053" y="553"/>
                </a:lnTo>
                <a:lnTo>
                  <a:pt x="3060" y="595"/>
                </a:lnTo>
                <a:lnTo>
                  <a:pt x="3060" y="509"/>
                </a:lnTo>
                <a:lnTo>
                  <a:pt x="3059" y="421"/>
                </a:lnTo>
                <a:lnTo>
                  <a:pt x="3059" y="18"/>
                </a:lnTo>
                <a:lnTo>
                  <a:pt x="3124" y="18"/>
                </a:lnTo>
                <a:lnTo>
                  <a:pt x="3124" y="788"/>
                </a:lnTo>
                <a:lnTo>
                  <a:pt x="3046" y="788"/>
                </a:lnTo>
                <a:lnTo>
                  <a:pt x="2954" y="369"/>
                </a:lnTo>
                <a:lnTo>
                  <a:pt x="2946" y="331"/>
                </a:lnTo>
                <a:lnTo>
                  <a:pt x="2938" y="293"/>
                </a:lnTo>
                <a:lnTo>
                  <a:pt x="2931" y="255"/>
                </a:lnTo>
                <a:lnTo>
                  <a:pt x="2923" y="214"/>
                </a:lnTo>
                <a:lnTo>
                  <a:pt x="2924" y="389"/>
                </a:lnTo>
                <a:lnTo>
                  <a:pt x="2924" y="790"/>
                </a:lnTo>
                <a:lnTo>
                  <a:pt x="2859" y="790"/>
                </a:lnTo>
                <a:lnTo>
                  <a:pt x="2859" y="18"/>
                </a:lnTo>
                <a:lnTo>
                  <a:pt x="2939" y="18"/>
                </a:lnTo>
                <a:close/>
                <a:moveTo>
                  <a:pt x="3306" y="18"/>
                </a:moveTo>
                <a:lnTo>
                  <a:pt x="3396" y="425"/>
                </a:lnTo>
                <a:lnTo>
                  <a:pt x="3404" y="463"/>
                </a:lnTo>
                <a:lnTo>
                  <a:pt x="3408" y="481"/>
                </a:lnTo>
                <a:lnTo>
                  <a:pt x="3412" y="501"/>
                </a:lnTo>
                <a:lnTo>
                  <a:pt x="3419" y="539"/>
                </a:lnTo>
                <a:lnTo>
                  <a:pt x="3426" y="581"/>
                </a:lnTo>
                <a:lnTo>
                  <a:pt x="3426" y="495"/>
                </a:lnTo>
                <a:lnTo>
                  <a:pt x="3426" y="407"/>
                </a:lnTo>
                <a:lnTo>
                  <a:pt x="3426" y="18"/>
                </a:lnTo>
                <a:lnTo>
                  <a:pt x="3491" y="18"/>
                </a:lnTo>
                <a:lnTo>
                  <a:pt x="3491" y="788"/>
                </a:lnTo>
                <a:lnTo>
                  <a:pt x="3412" y="788"/>
                </a:lnTo>
                <a:lnTo>
                  <a:pt x="3320" y="383"/>
                </a:lnTo>
                <a:lnTo>
                  <a:pt x="3312" y="345"/>
                </a:lnTo>
                <a:lnTo>
                  <a:pt x="3305" y="307"/>
                </a:lnTo>
                <a:lnTo>
                  <a:pt x="3297" y="269"/>
                </a:lnTo>
                <a:lnTo>
                  <a:pt x="3290" y="228"/>
                </a:lnTo>
                <a:lnTo>
                  <a:pt x="3290" y="403"/>
                </a:lnTo>
                <a:lnTo>
                  <a:pt x="3290" y="788"/>
                </a:lnTo>
                <a:lnTo>
                  <a:pt x="3226" y="788"/>
                </a:lnTo>
                <a:lnTo>
                  <a:pt x="3226" y="18"/>
                </a:lnTo>
                <a:lnTo>
                  <a:pt x="3306" y="18"/>
                </a:lnTo>
                <a:close/>
                <a:moveTo>
                  <a:pt x="3618" y="735"/>
                </a:moveTo>
                <a:lnTo>
                  <a:pt x="3611" y="719"/>
                </a:lnTo>
                <a:lnTo>
                  <a:pt x="3605" y="701"/>
                </a:lnTo>
                <a:lnTo>
                  <a:pt x="3599" y="681"/>
                </a:lnTo>
                <a:lnTo>
                  <a:pt x="3597" y="669"/>
                </a:lnTo>
                <a:lnTo>
                  <a:pt x="3595" y="659"/>
                </a:lnTo>
                <a:lnTo>
                  <a:pt x="3591" y="635"/>
                </a:lnTo>
                <a:lnTo>
                  <a:pt x="3589" y="609"/>
                </a:lnTo>
                <a:lnTo>
                  <a:pt x="3588" y="595"/>
                </a:lnTo>
                <a:lnTo>
                  <a:pt x="3587" y="581"/>
                </a:lnTo>
                <a:lnTo>
                  <a:pt x="3587" y="549"/>
                </a:lnTo>
                <a:lnTo>
                  <a:pt x="3587" y="18"/>
                </a:lnTo>
                <a:lnTo>
                  <a:pt x="3652" y="18"/>
                </a:lnTo>
                <a:lnTo>
                  <a:pt x="3652" y="543"/>
                </a:lnTo>
                <a:lnTo>
                  <a:pt x="3652" y="563"/>
                </a:lnTo>
                <a:lnTo>
                  <a:pt x="3652" y="581"/>
                </a:lnTo>
                <a:lnTo>
                  <a:pt x="3653" y="597"/>
                </a:lnTo>
                <a:lnTo>
                  <a:pt x="3655" y="611"/>
                </a:lnTo>
                <a:lnTo>
                  <a:pt x="3657" y="625"/>
                </a:lnTo>
                <a:lnTo>
                  <a:pt x="3659" y="637"/>
                </a:lnTo>
                <a:lnTo>
                  <a:pt x="3662" y="649"/>
                </a:lnTo>
                <a:lnTo>
                  <a:pt x="3665" y="659"/>
                </a:lnTo>
                <a:lnTo>
                  <a:pt x="3669" y="667"/>
                </a:lnTo>
                <a:lnTo>
                  <a:pt x="3674" y="675"/>
                </a:lnTo>
                <a:lnTo>
                  <a:pt x="3679" y="683"/>
                </a:lnTo>
                <a:lnTo>
                  <a:pt x="3685" y="689"/>
                </a:lnTo>
                <a:lnTo>
                  <a:pt x="3688" y="691"/>
                </a:lnTo>
                <a:lnTo>
                  <a:pt x="3692" y="693"/>
                </a:lnTo>
                <a:lnTo>
                  <a:pt x="3699" y="697"/>
                </a:lnTo>
                <a:lnTo>
                  <a:pt x="3706" y="699"/>
                </a:lnTo>
                <a:lnTo>
                  <a:pt x="3715" y="699"/>
                </a:lnTo>
                <a:lnTo>
                  <a:pt x="3723" y="699"/>
                </a:lnTo>
                <a:lnTo>
                  <a:pt x="3731" y="697"/>
                </a:lnTo>
                <a:lnTo>
                  <a:pt x="3738" y="693"/>
                </a:lnTo>
                <a:lnTo>
                  <a:pt x="3744" y="689"/>
                </a:lnTo>
                <a:lnTo>
                  <a:pt x="3750" y="683"/>
                </a:lnTo>
                <a:lnTo>
                  <a:pt x="3755" y="675"/>
                </a:lnTo>
                <a:lnTo>
                  <a:pt x="3760" y="667"/>
                </a:lnTo>
                <a:lnTo>
                  <a:pt x="3764" y="659"/>
                </a:lnTo>
                <a:lnTo>
                  <a:pt x="3768" y="649"/>
                </a:lnTo>
                <a:lnTo>
                  <a:pt x="3770" y="637"/>
                </a:lnTo>
                <a:lnTo>
                  <a:pt x="3773" y="625"/>
                </a:lnTo>
                <a:lnTo>
                  <a:pt x="3775" y="613"/>
                </a:lnTo>
                <a:lnTo>
                  <a:pt x="3776" y="597"/>
                </a:lnTo>
                <a:lnTo>
                  <a:pt x="3777" y="581"/>
                </a:lnTo>
                <a:lnTo>
                  <a:pt x="3778" y="563"/>
                </a:lnTo>
                <a:lnTo>
                  <a:pt x="3778" y="543"/>
                </a:lnTo>
                <a:lnTo>
                  <a:pt x="3778" y="18"/>
                </a:lnTo>
                <a:lnTo>
                  <a:pt x="3843" y="18"/>
                </a:lnTo>
                <a:lnTo>
                  <a:pt x="3843" y="549"/>
                </a:lnTo>
                <a:lnTo>
                  <a:pt x="3843" y="581"/>
                </a:lnTo>
                <a:lnTo>
                  <a:pt x="3842" y="595"/>
                </a:lnTo>
                <a:lnTo>
                  <a:pt x="3841" y="609"/>
                </a:lnTo>
                <a:lnTo>
                  <a:pt x="3838" y="635"/>
                </a:lnTo>
                <a:lnTo>
                  <a:pt x="3835" y="659"/>
                </a:lnTo>
                <a:lnTo>
                  <a:pt x="3833" y="669"/>
                </a:lnTo>
                <a:lnTo>
                  <a:pt x="3830" y="681"/>
                </a:lnTo>
                <a:lnTo>
                  <a:pt x="3825" y="701"/>
                </a:lnTo>
                <a:lnTo>
                  <a:pt x="3822" y="709"/>
                </a:lnTo>
                <a:lnTo>
                  <a:pt x="3819" y="719"/>
                </a:lnTo>
                <a:lnTo>
                  <a:pt x="3815" y="727"/>
                </a:lnTo>
                <a:lnTo>
                  <a:pt x="3812" y="735"/>
                </a:lnTo>
                <a:lnTo>
                  <a:pt x="3807" y="744"/>
                </a:lnTo>
                <a:lnTo>
                  <a:pt x="3802" y="752"/>
                </a:lnTo>
                <a:lnTo>
                  <a:pt x="3792" y="766"/>
                </a:lnTo>
                <a:lnTo>
                  <a:pt x="3781" y="778"/>
                </a:lnTo>
                <a:lnTo>
                  <a:pt x="3775" y="784"/>
                </a:lnTo>
                <a:lnTo>
                  <a:pt x="3769" y="788"/>
                </a:lnTo>
                <a:lnTo>
                  <a:pt x="3757" y="796"/>
                </a:lnTo>
                <a:lnTo>
                  <a:pt x="3750" y="800"/>
                </a:lnTo>
                <a:lnTo>
                  <a:pt x="3743" y="802"/>
                </a:lnTo>
                <a:lnTo>
                  <a:pt x="3729" y="806"/>
                </a:lnTo>
                <a:lnTo>
                  <a:pt x="3722" y="806"/>
                </a:lnTo>
                <a:lnTo>
                  <a:pt x="3715" y="806"/>
                </a:lnTo>
                <a:lnTo>
                  <a:pt x="3700" y="806"/>
                </a:lnTo>
                <a:lnTo>
                  <a:pt x="3686" y="802"/>
                </a:lnTo>
                <a:lnTo>
                  <a:pt x="3679" y="800"/>
                </a:lnTo>
                <a:lnTo>
                  <a:pt x="3673" y="796"/>
                </a:lnTo>
                <a:lnTo>
                  <a:pt x="3660" y="788"/>
                </a:lnTo>
                <a:lnTo>
                  <a:pt x="3648" y="778"/>
                </a:lnTo>
                <a:lnTo>
                  <a:pt x="3637" y="766"/>
                </a:lnTo>
                <a:lnTo>
                  <a:pt x="3627" y="750"/>
                </a:lnTo>
                <a:lnTo>
                  <a:pt x="3623" y="742"/>
                </a:lnTo>
                <a:lnTo>
                  <a:pt x="3618" y="735"/>
                </a:lnTo>
                <a:close/>
                <a:moveTo>
                  <a:pt x="4052" y="806"/>
                </a:moveTo>
                <a:lnTo>
                  <a:pt x="4036" y="806"/>
                </a:lnTo>
                <a:lnTo>
                  <a:pt x="4020" y="802"/>
                </a:lnTo>
                <a:lnTo>
                  <a:pt x="4006" y="796"/>
                </a:lnTo>
                <a:lnTo>
                  <a:pt x="4000" y="792"/>
                </a:lnTo>
                <a:lnTo>
                  <a:pt x="3993" y="788"/>
                </a:lnTo>
                <a:lnTo>
                  <a:pt x="3981" y="780"/>
                </a:lnTo>
                <a:lnTo>
                  <a:pt x="3975" y="774"/>
                </a:lnTo>
                <a:lnTo>
                  <a:pt x="3970" y="768"/>
                </a:lnTo>
                <a:lnTo>
                  <a:pt x="3960" y="756"/>
                </a:lnTo>
                <a:lnTo>
                  <a:pt x="3956" y="748"/>
                </a:lnTo>
                <a:lnTo>
                  <a:pt x="3951" y="740"/>
                </a:lnTo>
                <a:lnTo>
                  <a:pt x="3947" y="733"/>
                </a:lnTo>
                <a:lnTo>
                  <a:pt x="3943" y="725"/>
                </a:lnTo>
                <a:lnTo>
                  <a:pt x="3939" y="717"/>
                </a:lnTo>
                <a:lnTo>
                  <a:pt x="3936" y="707"/>
                </a:lnTo>
                <a:lnTo>
                  <a:pt x="3930" y="687"/>
                </a:lnTo>
                <a:lnTo>
                  <a:pt x="3926" y="667"/>
                </a:lnTo>
                <a:lnTo>
                  <a:pt x="3924" y="657"/>
                </a:lnTo>
                <a:lnTo>
                  <a:pt x="3922" y="645"/>
                </a:lnTo>
                <a:lnTo>
                  <a:pt x="3919" y="623"/>
                </a:lnTo>
                <a:lnTo>
                  <a:pt x="3918" y="599"/>
                </a:lnTo>
                <a:lnTo>
                  <a:pt x="3917" y="585"/>
                </a:lnTo>
                <a:lnTo>
                  <a:pt x="3917" y="573"/>
                </a:lnTo>
                <a:lnTo>
                  <a:pt x="3980" y="545"/>
                </a:lnTo>
                <a:lnTo>
                  <a:pt x="3981" y="567"/>
                </a:lnTo>
                <a:lnTo>
                  <a:pt x="3982" y="587"/>
                </a:lnTo>
                <a:lnTo>
                  <a:pt x="3984" y="603"/>
                </a:lnTo>
                <a:lnTo>
                  <a:pt x="3986" y="619"/>
                </a:lnTo>
                <a:lnTo>
                  <a:pt x="3988" y="627"/>
                </a:lnTo>
                <a:lnTo>
                  <a:pt x="3989" y="635"/>
                </a:lnTo>
                <a:lnTo>
                  <a:pt x="3993" y="647"/>
                </a:lnTo>
                <a:lnTo>
                  <a:pt x="3997" y="659"/>
                </a:lnTo>
                <a:lnTo>
                  <a:pt x="4001" y="667"/>
                </a:lnTo>
                <a:lnTo>
                  <a:pt x="4006" y="677"/>
                </a:lnTo>
                <a:lnTo>
                  <a:pt x="4012" y="683"/>
                </a:lnTo>
                <a:lnTo>
                  <a:pt x="4018" y="689"/>
                </a:lnTo>
                <a:lnTo>
                  <a:pt x="4025" y="693"/>
                </a:lnTo>
                <a:lnTo>
                  <a:pt x="4032" y="697"/>
                </a:lnTo>
                <a:lnTo>
                  <a:pt x="4039" y="699"/>
                </a:lnTo>
                <a:lnTo>
                  <a:pt x="4047" y="701"/>
                </a:lnTo>
                <a:lnTo>
                  <a:pt x="4056" y="701"/>
                </a:lnTo>
                <a:lnTo>
                  <a:pt x="4063" y="701"/>
                </a:lnTo>
                <a:lnTo>
                  <a:pt x="4070" y="699"/>
                </a:lnTo>
                <a:lnTo>
                  <a:pt x="4077" y="697"/>
                </a:lnTo>
                <a:lnTo>
                  <a:pt x="4083" y="695"/>
                </a:lnTo>
                <a:lnTo>
                  <a:pt x="4089" y="691"/>
                </a:lnTo>
                <a:lnTo>
                  <a:pt x="4095" y="685"/>
                </a:lnTo>
                <a:lnTo>
                  <a:pt x="4100" y="679"/>
                </a:lnTo>
                <a:lnTo>
                  <a:pt x="4105" y="673"/>
                </a:lnTo>
                <a:lnTo>
                  <a:pt x="4109" y="665"/>
                </a:lnTo>
                <a:lnTo>
                  <a:pt x="4113" y="657"/>
                </a:lnTo>
                <a:lnTo>
                  <a:pt x="4116" y="649"/>
                </a:lnTo>
                <a:lnTo>
                  <a:pt x="4119" y="639"/>
                </a:lnTo>
                <a:lnTo>
                  <a:pt x="4121" y="627"/>
                </a:lnTo>
                <a:lnTo>
                  <a:pt x="4122" y="623"/>
                </a:lnTo>
                <a:lnTo>
                  <a:pt x="4123" y="617"/>
                </a:lnTo>
                <a:lnTo>
                  <a:pt x="4124" y="605"/>
                </a:lnTo>
                <a:lnTo>
                  <a:pt x="4124" y="591"/>
                </a:lnTo>
                <a:lnTo>
                  <a:pt x="4124" y="581"/>
                </a:lnTo>
                <a:lnTo>
                  <a:pt x="4123" y="571"/>
                </a:lnTo>
                <a:lnTo>
                  <a:pt x="4122" y="563"/>
                </a:lnTo>
                <a:lnTo>
                  <a:pt x="4121" y="553"/>
                </a:lnTo>
                <a:lnTo>
                  <a:pt x="4119" y="545"/>
                </a:lnTo>
                <a:lnTo>
                  <a:pt x="4117" y="537"/>
                </a:lnTo>
                <a:lnTo>
                  <a:pt x="4115" y="529"/>
                </a:lnTo>
                <a:lnTo>
                  <a:pt x="4112" y="521"/>
                </a:lnTo>
                <a:lnTo>
                  <a:pt x="4104" y="505"/>
                </a:lnTo>
                <a:lnTo>
                  <a:pt x="4100" y="497"/>
                </a:lnTo>
                <a:lnTo>
                  <a:pt x="4095" y="491"/>
                </a:lnTo>
                <a:lnTo>
                  <a:pt x="4084" y="477"/>
                </a:lnTo>
                <a:lnTo>
                  <a:pt x="4071" y="465"/>
                </a:lnTo>
                <a:lnTo>
                  <a:pt x="4007" y="407"/>
                </a:lnTo>
                <a:lnTo>
                  <a:pt x="3998" y="399"/>
                </a:lnTo>
                <a:lnTo>
                  <a:pt x="3988" y="389"/>
                </a:lnTo>
                <a:lnTo>
                  <a:pt x="3972" y="369"/>
                </a:lnTo>
                <a:lnTo>
                  <a:pt x="3958" y="349"/>
                </a:lnTo>
                <a:lnTo>
                  <a:pt x="3953" y="337"/>
                </a:lnTo>
                <a:lnTo>
                  <a:pt x="3947" y="325"/>
                </a:lnTo>
                <a:lnTo>
                  <a:pt x="3942" y="313"/>
                </a:lnTo>
                <a:lnTo>
                  <a:pt x="3937" y="299"/>
                </a:lnTo>
                <a:lnTo>
                  <a:pt x="3934" y="285"/>
                </a:lnTo>
                <a:lnTo>
                  <a:pt x="3931" y="269"/>
                </a:lnTo>
                <a:lnTo>
                  <a:pt x="3929" y="253"/>
                </a:lnTo>
                <a:lnTo>
                  <a:pt x="3928" y="246"/>
                </a:lnTo>
                <a:lnTo>
                  <a:pt x="3927" y="238"/>
                </a:lnTo>
                <a:lnTo>
                  <a:pt x="3927" y="220"/>
                </a:lnTo>
                <a:lnTo>
                  <a:pt x="3926" y="200"/>
                </a:lnTo>
                <a:lnTo>
                  <a:pt x="3926" y="188"/>
                </a:lnTo>
                <a:lnTo>
                  <a:pt x="3927" y="176"/>
                </a:lnTo>
                <a:lnTo>
                  <a:pt x="3928" y="164"/>
                </a:lnTo>
                <a:lnTo>
                  <a:pt x="3929" y="152"/>
                </a:lnTo>
                <a:lnTo>
                  <a:pt x="3930" y="142"/>
                </a:lnTo>
                <a:lnTo>
                  <a:pt x="3932" y="132"/>
                </a:lnTo>
                <a:lnTo>
                  <a:pt x="3936" y="112"/>
                </a:lnTo>
                <a:lnTo>
                  <a:pt x="3939" y="102"/>
                </a:lnTo>
                <a:lnTo>
                  <a:pt x="3942" y="94"/>
                </a:lnTo>
                <a:lnTo>
                  <a:pt x="3949" y="78"/>
                </a:lnTo>
                <a:lnTo>
                  <a:pt x="3957" y="62"/>
                </a:lnTo>
                <a:lnTo>
                  <a:pt x="3961" y="56"/>
                </a:lnTo>
                <a:lnTo>
                  <a:pt x="3965" y="50"/>
                </a:lnTo>
                <a:lnTo>
                  <a:pt x="3974" y="38"/>
                </a:lnTo>
                <a:lnTo>
                  <a:pt x="3984" y="28"/>
                </a:lnTo>
                <a:lnTo>
                  <a:pt x="3994" y="20"/>
                </a:lnTo>
                <a:lnTo>
                  <a:pt x="4005" y="12"/>
                </a:lnTo>
                <a:lnTo>
                  <a:pt x="4017" y="6"/>
                </a:lnTo>
                <a:lnTo>
                  <a:pt x="4029" y="4"/>
                </a:lnTo>
                <a:lnTo>
                  <a:pt x="4042" y="0"/>
                </a:lnTo>
                <a:lnTo>
                  <a:pt x="4055" y="0"/>
                </a:lnTo>
                <a:lnTo>
                  <a:pt x="4070" y="2"/>
                </a:lnTo>
                <a:lnTo>
                  <a:pt x="4085" y="4"/>
                </a:lnTo>
                <a:lnTo>
                  <a:pt x="4098" y="10"/>
                </a:lnTo>
                <a:lnTo>
                  <a:pt x="4104" y="14"/>
                </a:lnTo>
                <a:lnTo>
                  <a:pt x="4110" y="18"/>
                </a:lnTo>
                <a:lnTo>
                  <a:pt x="4122" y="26"/>
                </a:lnTo>
                <a:lnTo>
                  <a:pt x="4132" y="38"/>
                </a:lnTo>
                <a:lnTo>
                  <a:pt x="4141" y="50"/>
                </a:lnTo>
                <a:lnTo>
                  <a:pt x="4149" y="64"/>
                </a:lnTo>
                <a:lnTo>
                  <a:pt x="4153" y="72"/>
                </a:lnTo>
                <a:lnTo>
                  <a:pt x="4156" y="78"/>
                </a:lnTo>
                <a:lnTo>
                  <a:pt x="4159" y="86"/>
                </a:lnTo>
                <a:lnTo>
                  <a:pt x="4162" y="94"/>
                </a:lnTo>
                <a:lnTo>
                  <a:pt x="4167" y="112"/>
                </a:lnTo>
                <a:lnTo>
                  <a:pt x="4172" y="128"/>
                </a:lnTo>
                <a:lnTo>
                  <a:pt x="4175" y="146"/>
                </a:lnTo>
                <a:lnTo>
                  <a:pt x="4177" y="166"/>
                </a:lnTo>
                <a:lnTo>
                  <a:pt x="4179" y="184"/>
                </a:lnTo>
                <a:lnTo>
                  <a:pt x="4179" y="202"/>
                </a:lnTo>
                <a:lnTo>
                  <a:pt x="4117" y="228"/>
                </a:lnTo>
                <a:lnTo>
                  <a:pt x="4117" y="212"/>
                </a:lnTo>
                <a:lnTo>
                  <a:pt x="4115" y="198"/>
                </a:lnTo>
                <a:lnTo>
                  <a:pt x="4114" y="186"/>
                </a:lnTo>
                <a:lnTo>
                  <a:pt x="4112" y="172"/>
                </a:lnTo>
                <a:lnTo>
                  <a:pt x="4109" y="162"/>
                </a:lnTo>
                <a:lnTo>
                  <a:pt x="4106" y="152"/>
                </a:lnTo>
                <a:lnTo>
                  <a:pt x="4103" y="142"/>
                </a:lnTo>
                <a:lnTo>
                  <a:pt x="4099" y="136"/>
                </a:lnTo>
                <a:lnTo>
                  <a:pt x="4095" y="128"/>
                </a:lnTo>
                <a:lnTo>
                  <a:pt x="4090" y="122"/>
                </a:lnTo>
                <a:lnTo>
                  <a:pt x="4085" y="118"/>
                </a:lnTo>
                <a:lnTo>
                  <a:pt x="4079" y="114"/>
                </a:lnTo>
                <a:lnTo>
                  <a:pt x="4073" y="110"/>
                </a:lnTo>
                <a:lnTo>
                  <a:pt x="4067" y="108"/>
                </a:lnTo>
                <a:lnTo>
                  <a:pt x="4060" y="108"/>
                </a:lnTo>
                <a:lnTo>
                  <a:pt x="4052" y="106"/>
                </a:lnTo>
                <a:lnTo>
                  <a:pt x="4040" y="108"/>
                </a:lnTo>
                <a:lnTo>
                  <a:pt x="4028" y="112"/>
                </a:lnTo>
                <a:lnTo>
                  <a:pt x="4023" y="116"/>
                </a:lnTo>
                <a:lnTo>
                  <a:pt x="4018" y="120"/>
                </a:lnTo>
                <a:lnTo>
                  <a:pt x="4013" y="124"/>
                </a:lnTo>
                <a:lnTo>
                  <a:pt x="4009" y="128"/>
                </a:lnTo>
                <a:lnTo>
                  <a:pt x="4005" y="134"/>
                </a:lnTo>
                <a:lnTo>
                  <a:pt x="4002" y="140"/>
                </a:lnTo>
                <a:lnTo>
                  <a:pt x="3999" y="148"/>
                </a:lnTo>
                <a:lnTo>
                  <a:pt x="3996" y="156"/>
                </a:lnTo>
                <a:lnTo>
                  <a:pt x="3994" y="164"/>
                </a:lnTo>
                <a:lnTo>
                  <a:pt x="3993" y="174"/>
                </a:lnTo>
                <a:lnTo>
                  <a:pt x="3992" y="184"/>
                </a:lnTo>
                <a:lnTo>
                  <a:pt x="3992" y="194"/>
                </a:lnTo>
                <a:lnTo>
                  <a:pt x="3992" y="204"/>
                </a:lnTo>
                <a:lnTo>
                  <a:pt x="3992" y="214"/>
                </a:lnTo>
                <a:lnTo>
                  <a:pt x="3993" y="224"/>
                </a:lnTo>
                <a:lnTo>
                  <a:pt x="3994" y="232"/>
                </a:lnTo>
                <a:lnTo>
                  <a:pt x="3996" y="240"/>
                </a:lnTo>
                <a:lnTo>
                  <a:pt x="3998" y="248"/>
                </a:lnTo>
                <a:lnTo>
                  <a:pt x="4001" y="255"/>
                </a:lnTo>
                <a:lnTo>
                  <a:pt x="4003" y="261"/>
                </a:lnTo>
                <a:lnTo>
                  <a:pt x="4007" y="267"/>
                </a:lnTo>
                <a:lnTo>
                  <a:pt x="4010" y="273"/>
                </a:lnTo>
                <a:lnTo>
                  <a:pt x="4019" y="285"/>
                </a:lnTo>
                <a:lnTo>
                  <a:pt x="4029" y="297"/>
                </a:lnTo>
                <a:lnTo>
                  <a:pt x="4041" y="309"/>
                </a:lnTo>
                <a:lnTo>
                  <a:pt x="4103" y="363"/>
                </a:lnTo>
                <a:lnTo>
                  <a:pt x="4113" y="373"/>
                </a:lnTo>
                <a:lnTo>
                  <a:pt x="4123" y="383"/>
                </a:lnTo>
                <a:lnTo>
                  <a:pt x="4133" y="393"/>
                </a:lnTo>
                <a:lnTo>
                  <a:pt x="4141" y="405"/>
                </a:lnTo>
                <a:lnTo>
                  <a:pt x="4149" y="417"/>
                </a:lnTo>
                <a:lnTo>
                  <a:pt x="4156" y="427"/>
                </a:lnTo>
                <a:lnTo>
                  <a:pt x="4162" y="441"/>
                </a:lnTo>
                <a:lnTo>
                  <a:pt x="4168" y="453"/>
                </a:lnTo>
                <a:lnTo>
                  <a:pt x="4173" y="467"/>
                </a:lnTo>
                <a:lnTo>
                  <a:pt x="4177" y="481"/>
                </a:lnTo>
                <a:lnTo>
                  <a:pt x="4181" y="495"/>
                </a:lnTo>
                <a:lnTo>
                  <a:pt x="4184" y="511"/>
                </a:lnTo>
                <a:lnTo>
                  <a:pt x="4186" y="527"/>
                </a:lnTo>
                <a:lnTo>
                  <a:pt x="4187" y="537"/>
                </a:lnTo>
                <a:lnTo>
                  <a:pt x="4187" y="545"/>
                </a:lnTo>
                <a:lnTo>
                  <a:pt x="4188" y="563"/>
                </a:lnTo>
                <a:lnTo>
                  <a:pt x="4189" y="583"/>
                </a:lnTo>
                <a:lnTo>
                  <a:pt x="4188" y="609"/>
                </a:lnTo>
                <a:lnTo>
                  <a:pt x="4186" y="633"/>
                </a:lnTo>
                <a:lnTo>
                  <a:pt x="4185" y="645"/>
                </a:lnTo>
                <a:lnTo>
                  <a:pt x="4183" y="655"/>
                </a:lnTo>
                <a:lnTo>
                  <a:pt x="4181" y="667"/>
                </a:lnTo>
                <a:lnTo>
                  <a:pt x="4179" y="677"/>
                </a:lnTo>
                <a:lnTo>
                  <a:pt x="4177" y="687"/>
                </a:lnTo>
                <a:lnTo>
                  <a:pt x="4174" y="697"/>
                </a:lnTo>
                <a:lnTo>
                  <a:pt x="4167" y="715"/>
                </a:lnTo>
                <a:lnTo>
                  <a:pt x="4164" y="723"/>
                </a:lnTo>
                <a:lnTo>
                  <a:pt x="4160" y="733"/>
                </a:lnTo>
                <a:lnTo>
                  <a:pt x="4152" y="746"/>
                </a:lnTo>
                <a:lnTo>
                  <a:pt x="4147" y="754"/>
                </a:lnTo>
                <a:lnTo>
                  <a:pt x="4142" y="760"/>
                </a:lnTo>
                <a:lnTo>
                  <a:pt x="4137" y="766"/>
                </a:lnTo>
                <a:lnTo>
                  <a:pt x="4132" y="772"/>
                </a:lnTo>
                <a:lnTo>
                  <a:pt x="4121" y="782"/>
                </a:lnTo>
                <a:lnTo>
                  <a:pt x="4109" y="790"/>
                </a:lnTo>
                <a:lnTo>
                  <a:pt x="4096" y="798"/>
                </a:lnTo>
                <a:lnTo>
                  <a:pt x="4082" y="802"/>
                </a:lnTo>
                <a:lnTo>
                  <a:pt x="4075" y="804"/>
                </a:lnTo>
                <a:lnTo>
                  <a:pt x="4068" y="804"/>
                </a:lnTo>
                <a:lnTo>
                  <a:pt x="4052" y="806"/>
                </a:lnTo>
                <a:close/>
                <a:moveTo>
                  <a:pt x="1669" y="1273"/>
                </a:moveTo>
                <a:lnTo>
                  <a:pt x="1669" y="1936"/>
                </a:lnTo>
                <a:lnTo>
                  <a:pt x="1604" y="1936"/>
                </a:lnTo>
                <a:lnTo>
                  <a:pt x="1604" y="1273"/>
                </a:lnTo>
                <a:lnTo>
                  <a:pt x="1506" y="1273"/>
                </a:lnTo>
                <a:lnTo>
                  <a:pt x="1506" y="1166"/>
                </a:lnTo>
                <a:lnTo>
                  <a:pt x="1767" y="1166"/>
                </a:lnTo>
                <a:lnTo>
                  <a:pt x="1767" y="1273"/>
                </a:lnTo>
                <a:lnTo>
                  <a:pt x="1669" y="1273"/>
                </a:lnTo>
                <a:close/>
                <a:moveTo>
                  <a:pt x="1832" y="1936"/>
                </a:moveTo>
                <a:lnTo>
                  <a:pt x="1832" y="1166"/>
                </a:lnTo>
                <a:lnTo>
                  <a:pt x="2060" y="1166"/>
                </a:lnTo>
                <a:lnTo>
                  <a:pt x="2060" y="1273"/>
                </a:lnTo>
                <a:lnTo>
                  <a:pt x="1897" y="1273"/>
                </a:lnTo>
                <a:lnTo>
                  <a:pt x="1897" y="1489"/>
                </a:lnTo>
                <a:lnTo>
                  <a:pt x="2030" y="1489"/>
                </a:lnTo>
                <a:lnTo>
                  <a:pt x="2030" y="1593"/>
                </a:lnTo>
                <a:lnTo>
                  <a:pt x="1897" y="1593"/>
                </a:lnTo>
                <a:lnTo>
                  <a:pt x="1897" y="1828"/>
                </a:lnTo>
                <a:lnTo>
                  <a:pt x="2060" y="1828"/>
                </a:lnTo>
                <a:lnTo>
                  <a:pt x="2060" y="1936"/>
                </a:lnTo>
                <a:lnTo>
                  <a:pt x="1832" y="1936"/>
                </a:lnTo>
                <a:close/>
                <a:moveTo>
                  <a:pt x="2260" y="1954"/>
                </a:moveTo>
                <a:lnTo>
                  <a:pt x="2251" y="1954"/>
                </a:lnTo>
                <a:lnTo>
                  <a:pt x="2242" y="1952"/>
                </a:lnTo>
                <a:lnTo>
                  <a:pt x="2234" y="1950"/>
                </a:lnTo>
                <a:lnTo>
                  <a:pt x="2226" y="1948"/>
                </a:lnTo>
                <a:lnTo>
                  <a:pt x="2218" y="1944"/>
                </a:lnTo>
                <a:lnTo>
                  <a:pt x="2211" y="1938"/>
                </a:lnTo>
                <a:lnTo>
                  <a:pt x="2204" y="1932"/>
                </a:lnTo>
                <a:lnTo>
                  <a:pt x="2197" y="1926"/>
                </a:lnTo>
                <a:lnTo>
                  <a:pt x="2190" y="1920"/>
                </a:lnTo>
                <a:lnTo>
                  <a:pt x="2184" y="1912"/>
                </a:lnTo>
                <a:lnTo>
                  <a:pt x="2178" y="1902"/>
                </a:lnTo>
                <a:lnTo>
                  <a:pt x="2172" y="1892"/>
                </a:lnTo>
                <a:lnTo>
                  <a:pt x="2166" y="1882"/>
                </a:lnTo>
                <a:lnTo>
                  <a:pt x="2161" y="1872"/>
                </a:lnTo>
                <a:lnTo>
                  <a:pt x="2156" y="1860"/>
                </a:lnTo>
                <a:lnTo>
                  <a:pt x="2151" y="1846"/>
                </a:lnTo>
                <a:lnTo>
                  <a:pt x="2147" y="1834"/>
                </a:lnTo>
                <a:lnTo>
                  <a:pt x="2143" y="1820"/>
                </a:lnTo>
                <a:lnTo>
                  <a:pt x="2139" y="1804"/>
                </a:lnTo>
                <a:lnTo>
                  <a:pt x="2135" y="1788"/>
                </a:lnTo>
                <a:lnTo>
                  <a:pt x="2132" y="1772"/>
                </a:lnTo>
                <a:lnTo>
                  <a:pt x="2129" y="1756"/>
                </a:lnTo>
                <a:lnTo>
                  <a:pt x="2126" y="1738"/>
                </a:lnTo>
                <a:lnTo>
                  <a:pt x="2124" y="1720"/>
                </a:lnTo>
                <a:lnTo>
                  <a:pt x="2121" y="1701"/>
                </a:lnTo>
                <a:lnTo>
                  <a:pt x="2120" y="1681"/>
                </a:lnTo>
                <a:lnTo>
                  <a:pt x="2118" y="1661"/>
                </a:lnTo>
                <a:lnTo>
                  <a:pt x="2117" y="1641"/>
                </a:lnTo>
                <a:lnTo>
                  <a:pt x="2115" y="1597"/>
                </a:lnTo>
                <a:lnTo>
                  <a:pt x="2114" y="1575"/>
                </a:lnTo>
                <a:lnTo>
                  <a:pt x="2114" y="1551"/>
                </a:lnTo>
                <a:lnTo>
                  <a:pt x="2115" y="1505"/>
                </a:lnTo>
                <a:lnTo>
                  <a:pt x="2117" y="1461"/>
                </a:lnTo>
                <a:lnTo>
                  <a:pt x="2118" y="1441"/>
                </a:lnTo>
                <a:lnTo>
                  <a:pt x="2120" y="1421"/>
                </a:lnTo>
                <a:lnTo>
                  <a:pt x="2124" y="1383"/>
                </a:lnTo>
                <a:lnTo>
                  <a:pt x="2126" y="1363"/>
                </a:lnTo>
                <a:lnTo>
                  <a:pt x="2129" y="1347"/>
                </a:lnTo>
                <a:lnTo>
                  <a:pt x="2135" y="1313"/>
                </a:lnTo>
                <a:lnTo>
                  <a:pt x="2139" y="1297"/>
                </a:lnTo>
                <a:lnTo>
                  <a:pt x="2143" y="1283"/>
                </a:lnTo>
                <a:lnTo>
                  <a:pt x="2147" y="1269"/>
                </a:lnTo>
                <a:lnTo>
                  <a:pt x="2151" y="1255"/>
                </a:lnTo>
                <a:lnTo>
                  <a:pt x="2156" y="1243"/>
                </a:lnTo>
                <a:lnTo>
                  <a:pt x="2161" y="1231"/>
                </a:lnTo>
                <a:lnTo>
                  <a:pt x="2166" y="1220"/>
                </a:lnTo>
                <a:lnTo>
                  <a:pt x="2172" y="1210"/>
                </a:lnTo>
                <a:lnTo>
                  <a:pt x="2178" y="1200"/>
                </a:lnTo>
                <a:lnTo>
                  <a:pt x="2184" y="1192"/>
                </a:lnTo>
                <a:lnTo>
                  <a:pt x="2197" y="1176"/>
                </a:lnTo>
                <a:lnTo>
                  <a:pt x="2204" y="1170"/>
                </a:lnTo>
                <a:lnTo>
                  <a:pt x="2211" y="1164"/>
                </a:lnTo>
                <a:lnTo>
                  <a:pt x="2218" y="1160"/>
                </a:lnTo>
                <a:lnTo>
                  <a:pt x="2226" y="1156"/>
                </a:lnTo>
                <a:lnTo>
                  <a:pt x="2234" y="1152"/>
                </a:lnTo>
                <a:lnTo>
                  <a:pt x="2242" y="1150"/>
                </a:lnTo>
                <a:lnTo>
                  <a:pt x="2251" y="1148"/>
                </a:lnTo>
                <a:lnTo>
                  <a:pt x="2260" y="1148"/>
                </a:lnTo>
                <a:lnTo>
                  <a:pt x="2268" y="1148"/>
                </a:lnTo>
                <a:lnTo>
                  <a:pt x="2277" y="1150"/>
                </a:lnTo>
                <a:lnTo>
                  <a:pt x="2285" y="1152"/>
                </a:lnTo>
                <a:lnTo>
                  <a:pt x="2293" y="1156"/>
                </a:lnTo>
                <a:lnTo>
                  <a:pt x="2301" y="1160"/>
                </a:lnTo>
                <a:lnTo>
                  <a:pt x="2308" y="1164"/>
                </a:lnTo>
                <a:lnTo>
                  <a:pt x="2316" y="1170"/>
                </a:lnTo>
                <a:lnTo>
                  <a:pt x="2323" y="1176"/>
                </a:lnTo>
                <a:lnTo>
                  <a:pt x="2329" y="1184"/>
                </a:lnTo>
                <a:lnTo>
                  <a:pt x="2336" y="1192"/>
                </a:lnTo>
                <a:lnTo>
                  <a:pt x="2342" y="1200"/>
                </a:lnTo>
                <a:lnTo>
                  <a:pt x="2348" y="1210"/>
                </a:lnTo>
                <a:lnTo>
                  <a:pt x="2353" y="1220"/>
                </a:lnTo>
                <a:lnTo>
                  <a:pt x="2359" y="1229"/>
                </a:lnTo>
                <a:lnTo>
                  <a:pt x="2364" y="1241"/>
                </a:lnTo>
                <a:lnTo>
                  <a:pt x="2368" y="1255"/>
                </a:lnTo>
                <a:lnTo>
                  <a:pt x="2377" y="1283"/>
                </a:lnTo>
                <a:lnTo>
                  <a:pt x="2381" y="1297"/>
                </a:lnTo>
                <a:lnTo>
                  <a:pt x="2385" y="1313"/>
                </a:lnTo>
                <a:lnTo>
                  <a:pt x="2391" y="1345"/>
                </a:lnTo>
                <a:lnTo>
                  <a:pt x="2394" y="1363"/>
                </a:lnTo>
                <a:lnTo>
                  <a:pt x="2396" y="1381"/>
                </a:lnTo>
                <a:lnTo>
                  <a:pt x="2398" y="1401"/>
                </a:lnTo>
                <a:lnTo>
                  <a:pt x="2400" y="1421"/>
                </a:lnTo>
                <a:lnTo>
                  <a:pt x="2402" y="1441"/>
                </a:lnTo>
                <a:lnTo>
                  <a:pt x="2403" y="1461"/>
                </a:lnTo>
                <a:lnTo>
                  <a:pt x="2404" y="1483"/>
                </a:lnTo>
                <a:lnTo>
                  <a:pt x="2405" y="1505"/>
                </a:lnTo>
                <a:lnTo>
                  <a:pt x="2405" y="1527"/>
                </a:lnTo>
                <a:lnTo>
                  <a:pt x="2406" y="1551"/>
                </a:lnTo>
                <a:lnTo>
                  <a:pt x="2405" y="1597"/>
                </a:lnTo>
                <a:lnTo>
                  <a:pt x="2403" y="1641"/>
                </a:lnTo>
                <a:lnTo>
                  <a:pt x="2402" y="1663"/>
                </a:lnTo>
                <a:lnTo>
                  <a:pt x="2400" y="1683"/>
                </a:lnTo>
                <a:lnTo>
                  <a:pt x="2396" y="1720"/>
                </a:lnTo>
                <a:lnTo>
                  <a:pt x="2394" y="1738"/>
                </a:lnTo>
                <a:lnTo>
                  <a:pt x="2391" y="1756"/>
                </a:lnTo>
                <a:lnTo>
                  <a:pt x="2388" y="1772"/>
                </a:lnTo>
                <a:lnTo>
                  <a:pt x="2385" y="1790"/>
                </a:lnTo>
                <a:lnTo>
                  <a:pt x="2381" y="1804"/>
                </a:lnTo>
                <a:lnTo>
                  <a:pt x="2377" y="1820"/>
                </a:lnTo>
                <a:lnTo>
                  <a:pt x="2373" y="1834"/>
                </a:lnTo>
                <a:lnTo>
                  <a:pt x="2368" y="1846"/>
                </a:lnTo>
                <a:lnTo>
                  <a:pt x="2364" y="1860"/>
                </a:lnTo>
                <a:lnTo>
                  <a:pt x="2359" y="1872"/>
                </a:lnTo>
                <a:lnTo>
                  <a:pt x="2353" y="1882"/>
                </a:lnTo>
                <a:lnTo>
                  <a:pt x="2348" y="1894"/>
                </a:lnTo>
                <a:lnTo>
                  <a:pt x="2342" y="1902"/>
                </a:lnTo>
                <a:lnTo>
                  <a:pt x="2336" y="1912"/>
                </a:lnTo>
                <a:lnTo>
                  <a:pt x="2329" y="1920"/>
                </a:lnTo>
                <a:lnTo>
                  <a:pt x="2323" y="1926"/>
                </a:lnTo>
                <a:lnTo>
                  <a:pt x="2316" y="1934"/>
                </a:lnTo>
                <a:lnTo>
                  <a:pt x="2308" y="1938"/>
                </a:lnTo>
                <a:lnTo>
                  <a:pt x="2301" y="1944"/>
                </a:lnTo>
                <a:lnTo>
                  <a:pt x="2293" y="1948"/>
                </a:lnTo>
                <a:lnTo>
                  <a:pt x="2285" y="1950"/>
                </a:lnTo>
                <a:lnTo>
                  <a:pt x="2277" y="1952"/>
                </a:lnTo>
                <a:lnTo>
                  <a:pt x="2268" y="1954"/>
                </a:lnTo>
                <a:lnTo>
                  <a:pt x="2260" y="1954"/>
                </a:lnTo>
                <a:close/>
                <a:moveTo>
                  <a:pt x="2260" y="1257"/>
                </a:moveTo>
                <a:lnTo>
                  <a:pt x="2251" y="1257"/>
                </a:lnTo>
                <a:lnTo>
                  <a:pt x="2246" y="1259"/>
                </a:lnTo>
                <a:lnTo>
                  <a:pt x="2242" y="1259"/>
                </a:lnTo>
                <a:lnTo>
                  <a:pt x="2234" y="1265"/>
                </a:lnTo>
                <a:lnTo>
                  <a:pt x="2227" y="1271"/>
                </a:lnTo>
                <a:lnTo>
                  <a:pt x="2223" y="1275"/>
                </a:lnTo>
                <a:lnTo>
                  <a:pt x="2220" y="1281"/>
                </a:lnTo>
                <a:lnTo>
                  <a:pt x="2216" y="1287"/>
                </a:lnTo>
                <a:lnTo>
                  <a:pt x="2213" y="1293"/>
                </a:lnTo>
                <a:lnTo>
                  <a:pt x="2210" y="1299"/>
                </a:lnTo>
                <a:lnTo>
                  <a:pt x="2207" y="1307"/>
                </a:lnTo>
                <a:lnTo>
                  <a:pt x="2201" y="1323"/>
                </a:lnTo>
                <a:lnTo>
                  <a:pt x="2199" y="1331"/>
                </a:lnTo>
                <a:lnTo>
                  <a:pt x="2196" y="1341"/>
                </a:lnTo>
                <a:lnTo>
                  <a:pt x="2192" y="1363"/>
                </a:lnTo>
                <a:lnTo>
                  <a:pt x="2188" y="1387"/>
                </a:lnTo>
                <a:lnTo>
                  <a:pt x="2187" y="1399"/>
                </a:lnTo>
                <a:lnTo>
                  <a:pt x="2185" y="1413"/>
                </a:lnTo>
                <a:lnTo>
                  <a:pt x="2183" y="1443"/>
                </a:lnTo>
                <a:lnTo>
                  <a:pt x="2181" y="1477"/>
                </a:lnTo>
                <a:lnTo>
                  <a:pt x="2180" y="1513"/>
                </a:lnTo>
                <a:lnTo>
                  <a:pt x="2180" y="1551"/>
                </a:lnTo>
                <a:lnTo>
                  <a:pt x="2180" y="1591"/>
                </a:lnTo>
                <a:lnTo>
                  <a:pt x="2181" y="1627"/>
                </a:lnTo>
                <a:lnTo>
                  <a:pt x="2183" y="1659"/>
                </a:lnTo>
                <a:lnTo>
                  <a:pt x="2185" y="1689"/>
                </a:lnTo>
                <a:lnTo>
                  <a:pt x="2188" y="1714"/>
                </a:lnTo>
                <a:lnTo>
                  <a:pt x="2192" y="1738"/>
                </a:lnTo>
                <a:lnTo>
                  <a:pt x="2196" y="1760"/>
                </a:lnTo>
                <a:lnTo>
                  <a:pt x="2201" y="1780"/>
                </a:lnTo>
                <a:lnTo>
                  <a:pt x="2207" y="1796"/>
                </a:lnTo>
                <a:lnTo>
                  <a:pt x="2213" y="1810"/>
                </a:lnTo>
                <a:lnTo>
                  <a:pt x="2220" y="1820"/>
                </a:lnTo>
                <a:lnTo>
                  <a:pt x="2227" y="1830"/>
                </a:lnTo>
                <a:lnTo>
                  <a:pt x="2234" y="1836"/>
                </a:lnTo>
                <a:lnTo>
                  <a:pt x="2242" y="1842"/>
                </a:lnTo>
                <a:lnTo>
                  <a:pt x="2251" y="1844"/>
                </a:lnTo>
                <a:lnTo>
                  <a:pt x="2260" y="1846"/>
                </a:lnTo>
                <a:lnTo>
                  <a:pt x="2269" y="1844"/>
                </a:lnTo>
                <a:lnTo>
                  <a:pt x="2273" y="1844"/>
                </a:lnTo>
                <a:lnTo>
                  <a:pt x="2277" y="1842"/>
                </a:lnTo>
                <a:lnTo>
                  <a:pt x="2285" y="1836"/>
                </a:lnTo>
                <a:lnTo>
                  <a:pt x="2293" y="1830"/>
                </a:lnTo>
                <a:lnTo>
                  <a:pt x="2296" y="1826"/>
                </a:lnTo>
                <a:lnTo>
                  <a:pt x="2300" y="1820"/>
                </a:lnTo>
                <a:lnTo>
                  <a:pt x="2306" y="1808"/>
                </a:lnTo>
                <a:lnTo>
                  <a:pt x="2309" y="1802"/>
                </a:lnTo>
                <a:lnTo>
                  <a:pt x="2312" y="1796"/>
                </a:lnTo>
                <a:lnTo>
                  <a:pt x="2318" y="1778"/>
                </a:lnTo>
                <a:lnTo>
                  <a:pt x="2320" y="1770"/>
                </a:lnTo>
                <a:lnTo>
                  <a:pt x="2323" y="1760"/>
                </a:lnTo>
                <a:lnTo>
                  <a:pt x="2327" y="1738"/>
                </a:lnTo>
                <a:lnTo>
                  <a:pt x="2331" y="1714"/>
                </a:lnTo>
                <a:lnTo>
                  <a:pt x="2332" y="1703"/>
                </a:lnTo>
                <a:lnTo>
                  <a:pt x="2334" y="1689"/>
                </a:lnTo>
                <a:lnTo>
                  <a:pt x="2336" y="1659"/>
                </a:lnTo>
                <a:lnTo>
                  <a:pt x="2338" y="1625"/>
                </a:lnTo>
                <a:lnTo>
                  <a:pt x="2339" y="1591"/>
                </a:lnTo>
                <a:lnTo>
                  <a:pt x="2340" y="1551"/>
                </a:lnTo>
                <a:lnTo>
                  <a:pt x="2339" y="1513"/>
                </a:lnTo>
                <a:lnTo>
                  <a:pt x="2338" y="1477"/>
                </a:lnTo>
                <a:lnTo>
                  <a:pt x="2336" y="1443"/>
                </a:lnTo>
                <a:lnTo>
                  <a:pt x="2334" y="1415"/>
                </a:lnTo>
                <a:lnTo>
                  <a:pt x="2331" y="1387"/>
                </a:lnTo>
                <a:lnTo>
                  <a:pt x="2327" y="1363"/>
                </a:lnTo>
                <a:lnTo>
                  <a:pt x="2323" y="1341"/>
                </a:lnTo>
                <a:lnTo>
                  <a:pt x="2318" y="1323"/>
                </a:lnTo>
                <a:lnTo>
                  <a:pt x="2312" y="1307"/>
                </a:lnTo>
                <a:lnTo>
                  <a:pt x="2306" y="1293"/>
                </a:lnTo>
                <a:lnTo>
                  <a:pt x="2300" y="1281"/>
                </a:lnTo>
                <a:lnTo>
                  <a:pt x="2293" y="1271"/>
                </a:lnTo>
                <a:lnTo>
                  <a:pt x="2285" y="1265"/>
                </a:lnTo>
                <a:lnTo>
                  <a:pt x="2277" y="1259"/>
                </a:lnTo>
                <a:lnTo>
                  <a:pt x="2273" y="1259"/>
                </a:lnTo>
                <a:lnTo>
                  <a:pt x="2269" y="1257"/>
                </a:lnTo>
                <a:lnTo>
                  <a:pt x="2260" y="1257"/>
                </a:lnTo>
                <a:close/>
                <a:moveTo>
                  <a:pt x="2485" y="1936"/>
                </a:moveTo>
                <a:lnTo>
                  <a:pt x="2485" y="1166"/>
                </a:lnTo>
                <a:lnTo>
                  <a:pt x="2549" y="1166"/>
                </a:lnTo>
                <a:lnTo>
                  <a:pt x="2549" y="1828"/>
                </a:lnTo>
                <a:lnTo>
                  <a:pt x="2709" y="1828"/>
                </a:lnTo>
                <a:lnTo>
                  <a:pt x="2709" y="1936"/>
                </a:lnTo>
                <a:lnTo>
                  <a:pt x="2485" y="1936"/>
                </a:lnTo>
                <a:close/>
                <a:moveTo>
                  <a:pt x="2769" y="1936"/>
                </a:moveTo>
                <a:lnTo>
                  <a:pt x="2769" y="1166"/>
                </a:lnTo>
                <a:lnTo>
                  <a:pt x="2835" y="1166"/>
                </a:lnTo>
                <a:lnTo>
                  <a:pt x="2835" y="1828"/>
                </a:lnTo>
                <a:lnTo>
                  <a:pt x="2994" y="1828"/>
                </a:lnTo>
                <a:lnTo>
                  <a:pt x="2994" y="1936"/>
                </a:lnTo>
                <a:lnTo>
                  <a:pt x="2769" y="1936"/>
                </a:lnTo>
                <a:close/>
                <a:moveTo>
                  <a:pt x="3055" y="1166"/>
                </a:moveTo>
                <a:lnTo>
                  <a:pt x="3120" y="1166"/>
                </a:lnTo>
                <a:lnTo>
                  <a:pt x="3120" y="1936"/>
                </a:lnTo>
                <a:lnTo>
                  <a:pt x="3055" y="1936"/>
                </a:lnTo>
                <a:lnTo>
                  <a:pt x="3055" y="1166"/>
                </a:lnTo>
                <a:close/>
                <a:moveTo>
                  <a:pt x="3337" y="1954"/>
                </a:moveTo>
                <a:lnTo>
                  <a:pt x="3321" y="1954"/>
                </a:lnTo>
                <a:lnTo>
                  <a:pt x="3305" y="1950"/>
                </a:lnTo>
                <a:lnTo>
                  <a:pt x="3291" y="1944"/>
                </a:lnTo>
                <a:lnTo>
                  <a:pt x="3284" y="1940"/>
                </a:lnTo>
                <a:lnTo>
                  <a:pt x="3278" y="1936"/>
                </a:lnTo>
                <a:lnTo>
                  <a:pt x="3266" y="1928"/>
                </a:lnTo>
                <a:lnTo>
                  <a:pt x="3260" y="1922"/>
                </a:lnTo>
                <a:lnTo>
                  <a:pt x="3255" y="1916"/>
                </a:lnTo>
                <a:lnTo>
                  <a:pt x="3245" y="1902"/>
                </a:lnTo>
                <a:lnTo>
                  <a:pt x="3241" y="1896"/>
                </a:lnTo>
                <a:lnTo>
                  <a:pt x="3236" y="1888"/>
                </a:lnTo>
                <a:lnTo>
                  <a:pt x="3232" y="1880"/>
                </a:lnTo>
                <a:lnTo>
                  <a:pt x="3229" y="1872"/>
                </a:lnTo>
                <a:lnTo>
                  <a:pt x="3225" y="1864"/>
                </a:lnTo>
                <a:lnTo>
                  <a:pt x="3222" y="1854"/>
                </a:lnTo>
                <a:lnTo>
                  <a:pt x="3216" y="1834"/>
                </a:lnTo>
                <a:lnTo>
                  <a:pt x="3211" y="1814"/>
                </a:lnTo>
                <a:lnTo>
                  <a:pt x="3210" y="1804"/>
                </a:lnTo>
                <a:lnTo>
                  <a:pt x="3208" y="1792"/>
                </a:lnTo>
                <a:lnTo>
                  <a:pt x="3205" y="1770"/>
                </a:lnTo>
                <a:lnTo>
                  <a:pt x="3203" y="1746"/>
                </a:lnTo>
                <a:lnTo>
                  <a:pt x="3203" y="1732"/>
                </a:lnTo>
                <a:lnTo>
                  <a:pt x="3203" y="1720"/>
                </a:lnTo>
                <a:lnTo>
                  <a:pt x="3265" y="1693"/>
                </a:lnTo>
                <a:lnTo>
                  <a:pt x="3266" y="1714"/>
                </a:lnTo>
                <a:lnTo>
                  <a:pt x="3267" y="1734"/>
                </a:lnTo>
                <a:lnTo>
                  <a:pt x="3269" y="1750"/>
                </a:lnTo>
                <a:lnTo>
                  <a:pt x="3271" y="1766"/>
                </a:lnTo>
                <a:lnTo>
                  <a:pt x="3273" y="1774"/>
                </a:lnTo>
                <a:lnTo>
                  <a:pt x="3274" y="1782"/>
                </a:lnTo>
                <a:lnTo>
                  <a:pt x="3278" y="1794"/>
                </a:lnTo>
                <a:lnTo>
                  <a:pt x="3282" y="1804"/>
                </a:lnTo>
                <a:lnTo>
                  <a:pt x="3286" y="1814"/>
                </a:lnTo>
                <a:lnTo>
                  <a:pt x="3291" y="1824"/>
                </a:lnTo>
                <a:lnTo>
                  <a:pt x="3297" y="1830"/>
                </a:lnTo>
                <a:lnTo>
                  <a:pt x="3303" y="1836"/>
                </a:lnTo>
                <a:lnTo>
                  <a:pt x="3310" y="1840"/>
                </a:lnTo>
                <a:lnTo>
                  <a:pt x="3317" y="1844"/>
                </a:lnTo>
                <a:lnTo>
                  <a:pt x="3324" y="1846"/>
                </a:lnTo>
                <a:lnTo>
                  <a:pt x="3332" y="1848"/>
                </a:lnTo>
                <a:lnTo>
                  <a:pt x="3341" y="1848"/>
                </a:lnTo>
                <a:lnTo>
                  <a:pt x="3348" y="1848"/>
                </a:lnTo>
                <a:lnTo>
                  <a:pt x="3355" y="1846"/>
                </a:lnTo>
                <a:lnTo>
                  <a:pt x="3362" y="1844"/>
                </a:lnTo>
                <a:lnTo>
                  <a:pt x="3368" y="1842"/>
                </a:lnTo>
                <a:lnTo>
                  <a:pt x="3374" y="1838"/>
                </a:lnTo>
                <a:lnTo>
                  <a:pt x="3380" y="1832"/>
                </a:lnTo>
                <a:lnTo>
                  <a:pt x="3385" y="1826"/>
                </a:lnTo>
                <a:lnTo>
                  <a:pt x="3390" y="1820"/>
                </a:lnTo>
                <a:lnTo>
                  <a:pt x="3394" y="1812"/>
                </a:lnTo>
                <a:lnTo>
                  <a:pt x="3398" y="1804"/>
                </a:lnTo>
                <a:lnTo>
                  <a:pt x="3401" y="1796"/>
                </a:lnTo>
                <a:lnTo>
                  <a:pt x="3404" y="1786"/>
                </a:lnTo>
                <a:lnTo>
                  <a:pt x="3406" y="1774"/>
                </a:lnTo>
                <a:lnTo>
                  <a:pt x="3407" y="1770"/>
                </a:lnTo>
                <a:lnTo>
                  <a:pt x="3408" y="1764"/>
                </a:lnTo>
                <a:lnTo>
                  <a:pt x="3409" y="1752"/>
                </a:lnTo>
                <a:lnTo>
                  <a:pt x="3409" y="1738"/>
                </a:lnTo>
                <a:lnTo>
                  <a:pt x="3409" y="1728"/>
                </a:lnTo>
                <a:lnTo>
                  <a:pt x="3408" y="1718"/>
                </a:lnTo>
                <a:lnTo>
                  <a:pt x="3407" y="1711"/>
                </a:lnTo>
                <a:lnTo>
                  <a:pt x="3406" y="1701"/>
                </a:lnTo>
                <a:lnTo>
                  <a:pt x="3404" y="1693"/>
                </a:lnTo>
                <a:lnTo>
                  <a:pt x="3402" y="1685"/>
                </a:lnTo>
                <a:lnTo>
                  <a:pt x="3400" y="1677"/>
                </a:lnTo>
                <a:lnTo>
                  <a:pt x="3396" y="1669"/>
                </a:lnTo>
                <a:lnTo>
                  <a:pt x="3389" y="1653"/>
                </a:lnTo>
                <a:lnTo>
                  <a:pt x="3385" y="1645"/>
                </a:lnTo>
                <a:lnTo>
                  <a:pt x="3380" y="1639"/>
                </a:lnTo>
                <a:lnTo>
                  <a:pt x="3369" y="1625"/>
                </a:lnTo>
                <a:lnTo>
                  <a:pt x="3356" y="1613"/>
                </a:lnTo>
                <a:lnTo>
                  <a:pt x="3292" y="1555"/>
                </a:lnTo>
                <a:lnTo>
                  <a:pt x="3282" y="1547"/>
                </a:lnTo>
                <a:lnTo>
                  <a:pt x="3273" y="1537"/>
                </a:lnTo>
                <a:lnTo>
                  <a:pt x="3257" y="1517"/>
                </a:lnTo>
                <a:lnTo>
                  <a:pt x="3243" y="1497"/>
                </a:lnTo>
                <a:lnTo>
                  <a:pt x="3237" y="1485"/>
                </a:lnTo>
                <a:lnTo>
                  <a:pt x="3232" y="1473"/>
                </a:lnTo>
                <a:lnTo>
                  <a:pt x="3227" y="1461"/>
                </a:lnTo>
                <a:lnTo>
                  <a:pt x="3223" y="1447"/>
                </a:lnTo>
                <a:lnTo>
                  <a:pt x="3220" y="1433"/>
                </a:lnTo>
                <a:lnTo>
                  <a:pt x="3217" y="1417"/>
                </a:lnTo>
                <a:lnTo>
                  <a:pt x="3215" y="1401"/>
                </a:lnTo>
                <a:lnTo>
                  <a:pt x="3214" y="1393"/>
                </a:lnTo>
                <a:lnTo>
                  <a:pt x="3213" y="1385"/>
                </a:lnTo>
                <a:lnTo>
                  <a:pt x="3212" y="1367"/>
                </a:lnTo>
                <a:lnTo>
                  <a:pt x="3212" y="1347"/>
                </a:lnTo>
                <a:lnTo>
                  <a:pt x="3212" y="1335"/>
                </a:lnTo>
                <a:lnTo>
                  <a:pt x="3213" y="1323"/>
                </a:lnTo>
                <a:lnTo>
                  <a:pt x="3214" y="1311"/>
                </a:lnTo>
                <a:lnTo>
                  <a:pt x="3215" y="1299"/>
                </a:lnTo>
                <a:lnTo>
                  <a:pt x="3216" y="1289"/>
                </a:lnTo>
                <a:lnTo>
                  <a:pt x="3218" y="1279"/>
                </a:lnTo>
                <a:lnTo>
                  <a:pt x="3222" y="1259"/>
                </a:lnTo>
                <a:lnTo>
                  <a:pt x="3225" y="1249"/>
                </a:lnTo>
                <a:lnTo>
                  <a:pt x="3228" y="1241"/>
                </a:lnTo>
                <a:lnTo>
                  <a:pt x="3234" y="1225"/>
                </a:lnTo>
                <a:lnTo>
                  <a:pt x="3241" y="1210"/>
                </a:lnTo>
                <a:lnTo>
                  <a:pt x="3245" y="1204"/>
                </a:lnTo>
                <a:lnTo>
                  <a:pt x="3250" y="1198"/>
                </a:lnTo>
                <a:lnTo>
                  <a:pt x="3259" y="1186"/>
                </a:lnTo>
                <a:lnTo>
                  <a:pt x="3269" y="1176"/>
                </a:lnTo>
                <a:lnTo>
                  <a:pt x="3279" y="1166"/>
                </a:lnTo>
                <a:lnTo>
                  <a:pt x="3290" y="1160"/>
                </a:lnTo>
                <a:lnTo>
                  <a:pt x="3302" y="1154"/>
                </a:lnTo>
                <a:lnTo>
                  <a:pt x="3314" y="1150"/>
                </a:lnTo>
                <a:lnTo>
                  <a:pt x="3327" y="1148"/>
                </a:lnTo>
                <a:lnTo>
                  <a:pt x="3340" y="1148"/>
                </a:lnTo>
                <a:lnTo>
                  <a:pt x="3355" y="1150"/>
                </a:lnTo>
                <a:lnTo>
                  <a:pt x="3370" y="1152"/>
                </a:lnTo>
                <a:lnTo>
                  <a:pt x="3383" y="1158"/>
                </a:lnTo>
                <a:lnTo>
                  <a:pt x="3389" y="1162"/>
                </a:lnTo>
                <a:lnTo>
                  <a:pt x="3395" y="1166"/>
                </a:lnTo>
                <a:lnTo>
                  <a:pt x="3407" y="1174"/>
                </a:lnTo>
                <a:lnTo>
                  <a:pt x="3417" y="1186"/>
                </a:lnTo>
                <a:lnTo>
                  <a:pt x="3426" y="1198"/>
                </a:lnTo>
                <a:lnTo>
                  <a:pt x="3434" y="1212"/>
                </a:lnTo>
                <a:lnTo>
                  <a:pt x="3438" y="1218"/>
                </a:lnTo>
                <a:lnTo>
                  <a:pt x="3441" y="1225"/>
                </a:lnTo>
                <a:lnTo>
                  <a:pt x="3444" y="1233"/>
                </a:lnTo>
                <a:lnTo>
                  <a:pt x="3447" y="1241"/>
                </a:lnTo>
                <a:lnTo>
                  <a:pt x="3452" y="1259"/>
                </a:lnTo>
                <a:lnTo>
                  <a:pt x="3457" y="1275"/>
                </a:lnTo>
                <a:lnTo>
                  <a:pt x="3460" y="1293"/>
                </a:lnTo>
                <a:lnTo>
                  <a:pt x="3462" y="1313"/>
                </a:lnTo>
                <a:lnTo>
                  <a:pt x="3464" y="1331"/>
                </a:lnTo>
                <a:lnTo>
                  <a:pt x="3464" y="1349"/>
                </a:lnTo>
                <a:lnTo>
                  <a:pt x="3402" y="1375"/>
                </a:lnTo>
                <a:lnTo>
                  <a:pt x="3402" y="1359"/>
                </a:lnTo>
                <a:lnTo>
                  <a:pt x="3400" y="1345"/>
                </a:lnTo>
                <a:lnTo>
                  <a:pt x="3399" y="1331"/>
                </a:lnTo>
                <a:lnTo>
                  <a:pt x="3397" y="1319"/>
                </a:lnTo>
                <a:lnTo>
                  <a:pt x="3394" y="1309"/>
                </a:lnTo>
                <a:lnTo>
                  <a:pt x="3391" y="1299"/>
                </a:lnTo>
                <a:lnTo>
                  <a:pt x="3388" y="1289"/>
                </a:lnTo>
                <a:lnTo>
                  <a:pt x="3384" y="1281"/>
                </a:lnTo>
                <a:lnTo>
                  <a:pt x="3380" y="1275"/>
                </a:lnTo>
                <a:lnTo>
                  <a:pt x="3375" y="1269"/>
                </a:lnTo>
                <a:lnTo>
                  <a:pt x="3370" y="1265"/>
                </a:lnTo>
                <a:lnTo>
                  <a:pt x="3364" y="1261"/>
                </a:lnTo>
                <a:lnTo>
                  <a:pt x="3358" y="1257"/>
                </a:lnTo>
                <a:lnTo>
                  <a:pt x="3352" y="1255"/>
                </a:lnTo>
                <a:lnTo>
                  <a:pt x="3345" y="1255"/>
                </a:lnTo>
                <a:lnTo>
                  <a:pt x="3337" y="1253"/>
                </a:lnTo>
                <a:lnTo>
                  <a:pt x="3325" y="1255"/>
                </a:lnTo>
                <a:lnTo>
                  <a:pt x="3313" y="1259"/>
                </a:lnTo>
                <a:lnTo>
                  <a:pt x="3308" y="1263"/>
                </a:lnTo>
                <a:lnTo>
                  <a:pt x="3303" y="1267"/>
                </a:lnTo>
                <a:lnTo>
                  <a:pt x="3298" y="1271"/>
                </a:lnTo>
                <a:lnTo>
                  <a:pt x="3294" y="1275"/>
                </a:lnTo>
                <a:lnTo>
                  <a:pt x="3290" y="1281"/>
                </a:lnTo>
                <a:lnTo>
                  <a:pt x="3287" y="1287"/>
                </a:lnTo>
                <a:lnTo>
                  <a:pt x="3284" y="1295"/>
                </a:lnTo>
                <a:lnTo>
                  <a:pt x="3281" y="1303"/>
                </a:lnTo>
                <a:lnTo>
                  <a:pt x="3279" y="1311"/>
                </a:lnTo>
                <a:lnTo>
                  <a:pt x="3278" y="1321"/>
                </a:lnTo>
                <a:lnTo>
                  <a:pt x="3277" y="1331"/>
                </a:lnTo>
                <a:lnTo>
                  <a:pt x="3276" y="1341"/>
                </a:lnTo>
                <a:lnTo>
                  <a:pt x="3277" y="1351"/>
                </a:lnTo>
                <a:lnTo>
                  <a:pt x="3277" y="1361"/>
                </a:lnTo>
                <a:lnTo>
                  <a:pt x="3278" y="1371"/>
                </a:lnTo>
                <a:lnTo>
                  <a:pt x="3279" y="1379"/>
                </a:lnTo>
                <a:lnTo>
                  <a:pt x="3281" y="1387"/>
                </a:lnTo>
                <a:lnTo>
                  <a:pt x="3283" y="1395"/>
                </a:lnTo>
                <a:lnTo>
                  <a:pt x="3286" y="1403"/>
                </a:lnTo>
                <a:lnTo>
                  <a:pt x="3288" y="1409"/>
                </a:lnTo>
                <a:lnTo>
                  <a:pt x="3292" y="1415"/>
                </a:lnTo>
                <a:lnTo>
                  <a:pt x="3295" y="1421"/>
                </a:lnTo>
                <a:lnTo>
                  <a:pt x="3304" y="1433"/>
                </a:lnTo>
                <a:lnTo>
                  <a:pt x="3314" y="1445"/>
                </a:lnTo>
                <a:lnTo>
                  <a:pt x="3326" y="1457"/>
                </a:lnTo>
                <a:lnTo>
                  <a:pt x="3388" y="1511"/>
                </a:lnTo>
                <a:lnTo>
                  <a:pt x="3398" y="1521"/>
                </a:lnTo>
                <a:lnTo>
                  <a:pt x="3408" y="1531"/>
                </a:lnTo>
                <a:lnTo>
                  <a:pt x="3418" y="1541"/>
                </a:lnTo>
                <a:lnTo>
                  <a:pt x="3426" y="1553"/>
                </a:lnTo>
                <a:lnTo>
                  <a:pt x="3434" y="1565"/>
                </a:lnTo>
                <a:lnTo>
                  <a:pt x="3441" y="1575"/>
                </a:lnTo>
                <a:lnTo>
                  <a:pt x="3447" y="1589"/>
                </a:lnTo>
                <a:lnTo>
                  <a:pt x="3453" y="1601"/>
                </a:lnTo>
                <a:lnTo>
                  <a:pt x="3458" y="1615"/>
                </a:lnTo>
                <a:lnTo>
                  <a:pt x="3462" y="1629"/>
                </a:lnTo>
                <a:lnTo>
                  <a:pt x="3466" y="1643"/>
                </a:lnTo>
                <a:lnTo>
                  <a:pt x="3469" y="1659"/>
                </a:lnTo>
                <a:lnTo>
                  <a:pt x="3471" y="1675"/>
                </a:lnTo>
                <a:lnTo>
                  <a:pt x="3472" y="1685"/>
                </a:lnTo>
                <a:lnTo>
                  <a:pt x="3472" y="1693"/>
                </a:lnTo>
                <a:lnTo>
                  <a:pt x="3473" y="1711"/>
                </a:lnTo>
                <a:lnTo>
                  <a:pt x="3474" y="1730"/>
                </a:lnTo>
                <a:lnTo>
                  <a:pt x="3473" y="1756"/>
                </a:lnTo>
                <a:lnTo>
                  <a:pt x="3471" y="1780"/>
                </a:lnTo>
                <a:lnTo>
                  <a:pt x="3470" y="1792"/>
                </a:lnTo>
                <a:lnTo>
                  <a:pt x="3468" y="1802"/>
                </a:lnTo>
                <a:lnTo>
                  <a:pt x="3466" y="1814"/>
                </a:lnTo>
                <a:lnTo>
                  <a:pt x="3464" y="1824"/>
                </a:lnTo>
                <a:lnTo>
                  <a:pt x="3461" y="1834"/>
                </a:lnTo>
                <a:lnTo>
                  <a:pt x="3459" y="1844"/>
                </a:lnTo>
                <a:lnTo>
                  <a:pt x="3452" y="1862"/>
                </a:lnTo>
                <a:lnTo>
                  <a:pt x="3449" y="1870"/>
                </a:lnTo>
                <a:lnTo>
                  <a:pt x="3445" y="1880"/>
                </a:lnTo>
                <a:lnTo>
                  <a:pt x="3437" y="1894"/>
                </a:lnTo>
                <a:lnTo>
                  <a:pt x="3432" y="1902"/>
                </a:lnTo>
                <a:lnTo>
                  <a:pt x="3427" y="1908"/>
                </a:lnTo>
                <a:lnTo>
                  <a:pt x="3422" y="1914"/>
                </a:lnTo>
                <a:lnTo>
                  <a:pt x="3417" y="1920"/>
                </a:lnTo>
                <a:lnTo>
                  <a:pt x="3406" y="1930"/>
                </a:lnTo>
                <a:lnTo>
                  <a:pt x="3394" y="1938"/>
                </a:lnTo>
                <a:lnTo>
                  <a:pt x="3381" y="1946"/>
                </a:lnTo>
                <a:lnTo>
                  <a:pt x="3367" y="1950"/>
                </a:lnTo>
                <a:lnTo>
                  <a:pt x="3360" y="1952"/>
                </a:lnTo>
                <a:lnTo>
                  <a:pt x="3353" y="1952"/>
                </a:lnTo>
                <a:lnTo>
                  <a:pt x="3337" y="1954"/>
                </a:lnTo>
                <a:close/>
                <a:moveTo>
                  <a:pt x="3582" y="1882"/>
                </a:moveTo>
                <a:lnTo>
                  <a:pt x="3574" y="1866"/>
                </a:lnTo>
                <a:lnTo>
                  <a:pt x="3567" y="1848"/>
                </a:lnTo>
                <a:lnTo>
                  <a:pt x="3562" y="1828"/>
                </a:lnTo>
                <a:lnTo>
                  <a:pt x="3559" y="1816"/>
                </a:lnTo>
                <a:lnTo>
                  <a:pt x="3557" y="1806"/>
                </a:lnTo>
                <a:lnTo>
                  <a:pt x="3554" y="1782"/>
                </a:lnTo>
                <a:lnTo>
                  <a:pt x="3551" y="1756"/>
                </a:lnTo>
                <a:lnTo>
                  <a:pt x="3550" y="1742"/>
                </a:lnTo>
                <a:lnTo>
                  <a:pt x="3550" y="1726"/>
                </a:lnTo>
                <a:lnTo>
                  <a:pt x="3549" y="1697"/>
                </a:lnTo>
                <a:lnTo>
                  <a:pt x="3549" y="1166"/>
                </a:lnTo>
                <a:lnTo>
                  <a:pt x="3615" y="1166"/>
                </a:lnTo>
                <a:lnTo>
                  <a:pt x="3615" y="1691"/>
                </a:lnTo>
                <a:lnTo>
                  <a:pt x="3615" y="1711"/>
                </a:lnTo>
                <a:lnTo>
                  <a:pt x="3616" y="1728"/>
                </a:lnTo>
                <a:lnTo>
                  <a:pt x="3617" y="1744"/>
                </a:lnTo>
                <a:lnTo>
                  <a:pt x="3618" y="1758"/>
                </a:lnTo>
                <a:lnTo>
                  <a:pt x="3620" y="1772"/>
                </a:lnTo>
                <a:lnTo>
                  <a:pt x="3623" y="1784"/>
                </a:lnTo>
                <a:lnTo>
                  <a:pt x="3625" y="1796"/>
                </a:lnTo>
                <a:lnTo>
                  <a:pt x="3629" y="1804"/>
                </a:lnTo>
                <a:lnTo>
                  <a:pt x="3633" y="1814"/>
                </a:lnTo>
                <a:lnTo>
                  <a:pt x="3637" y="1822"/>
                </a:lnTo>
                <a:lnTo>
                  <a:pt x="3643" y="1830"/>
                </a:lnTo>
                <a:lnTo>
                  <a:pt x="3649" y="1836"/>
                </a:lnTo>
                <a:lnTo>
                  <a:pt x="3652" y="1838"/>
                </a:lnTo>
                <a:lnTo>
                  <a:pt x="3655" y="1840"/>
                </a:lnTo>
                <a:lnTo>
                  <a:pt x="3662" y="1844"/>
                </a:lnTo>
                <a:lnTo>
                  <a:pt x="3670" y="1846"/>
                </a:lnTo>
                <a:lnTo>
                  <a:pt x="3678" y="1846"/>
                </a:lnTo>
                <a:lnTo>
                  <a:pt x="3686" y="1846"/>
                </a:lnTo>
                <a:lnTo>
                  <a:pt x="3694" y="1844"/>
                </a:lnTo>
                <a:lnTo>
                  <a:pt x="3701" y="1840"/>
                </a:lnTo>
                <a:lnTo>
                  <a:pt x="3708" y="1836"/>
                </a:lnTo>
                <a:lnTo>
                  <a:pt x="3713" y="1830"/>
                </a:lnTo>
                <a:lnTo>
                  <a:pt x="3719" y="1822"/>
                </a:lnTo>
                <a:lnTo>
                  <a:pt x="3723" y="1814"/>
                </a:lnTo>
                <a:lnTo>
                  <a:pt x="3728" y="1804"/>
                </a:lnTo>
                <a:lnTo>
                  <a:pt x="3731" y="1796"/>
                </a:lnTo>
                <a:lnTo>
                  <a:pt x="3734" y="1784"/>
                </a:lnTo>
                <a:lnTo>
                  <a:pt x="3736" y="1772"/>
                </a:lnTo>
                <a:lnTo>
                  <a:pt x="3738" y="1758"/>
                </a:lnTo>
                <a:lnTo>
                  <a:pt x="3740" y="1744"/>
                </a:lnTo>
                <a:lnTo>
                  <a:pt x="3741" y="1728"/>
                </a:lnTo>
                <a:lnTo>
                  <a:pt x="3741" y="1711"/>
                </a:lnTo>
                <a:lnTo>
                  <a:pt x="3741" y="1691"/>
                </a:lnTo>
                <a:lnTo>
                  <a:pt x="3741" y="1166"/>
                </a:lnTo>
                <a:lnTo>
                  <a:pt x="3807" y="1166"/>
                </a:lnTo>
                <a:lnTo>
                  <a:pt x="3807" y="1697"/>
                </a:lnTo>
                <a:lnTo>
                  <a:pt x="3806" y="1726"/>
                </a:lnTo>
                <a:lnTo>
                  <a:pt x="3805" y="1742"/>
                </a:lnTo>
                <a:lnTo>
                  <a:pt x="3805" y="1756"/>
                </a:lnTo>
                <a:lnTo>
                  <a:pt x="3802" y="1782"/>
                </a:lnTo>
                <a:lnTo>
                  <a:pt x="3798" y="1806"/>
                </a:lnTo>
                <a:lnTo>
                  <a:pt x="3796" y="1816"/>
                </a:lnTo>
                <a:lnTo>
                  <a:pt x="3794" y="1828"/>
                </a:lnTo>
                <a:lnTo>
                  <a:pt x="3788" y="1848"/>
                </a:lnTo>
                <a:lnTo>
                  <a:pt x="3785" y="1856"/>
                </a:lnTo>
                <a:lnTo>
                  <a:pt x="3782" y="1866"/>
                </a:lnTo>
                <a:lnTo>
                  <a:pt x="3779" y="1874"/>
                </a:lnTo>
                <a:lnTo>
                  <a:pt x="3775" y="1882"/>
                </a:lnTo>
                <a:lnTo>
                  <a:pt x="3771" y="1890"/>
                </a:lnTo>
                <a:lnTo>
                  <a:pt x="3766" y="1898"/>
                </a:lnTo>
                <a:lnTo>
                  <a:pt x="3756" y="1914"/>
                </a:lnTo>
                <a:lnTo>
                  <a:pt x="3745" y="1926"/>
                </a:lnTo>
                <a:lnTo>
                  <a:pt x="3739" y="1930"/>
                </a:lnTo>
                <a:lnTo>
                  <a:pt x="3733" y="1936"/>
                </a:lnTo>
                <a:lnTo>
                  <a:pt x="3720" y="1944"/>
                </a:lnTo>
                <a:lnTo>
                  <a:pt x="3714" y="1946"/>
                </a:lnTo>
                <a:lnTo>
                  <a:pt x="3707" y="1950"/>
                </a:lnTo>
                <a:lnTo>
                  <a:pt x="3693" y="1952"/>
                </a:lnTo>
                <a:lnTo>
                  <a:pt x="3685" y="1954"/>
                </a:lnTo>
                <a:lnTo>
                  <a:pt x="3678" y="1954"/>
                </a:lnTo>
                <a:lnTo>
                  <a:pt x="3663" y="1952"/>
                </a:lnTo>
                <a:lnTo>
                  <a:pt x="3649" y="1950"/>
                </a:lnTo>
                <a:lnTo>
                  <a:pt x="3643" y="1946"/>
                </a:lnTo>
                <a:lnTo>
                  <a:pt x="3636" y="1944"/>
                </a:lnTo>
                <a:lnTo>
                  <a:pt x="3624" y="1936"/>
                </a:lnTo>
                <a:lnTo>
                  <a:pt x="3612" y="1926"/>
                </a:lnTo>
                <a:lnTo>
                  <a:pt x="3601" y="1914"/>
                </a:lnTo>
                <a:lnTo>
                  <a:pt x="3591" y="1898"/>
                </a:lnTo>
                <a:lnTo>
                  <a:pt x="3586" y="1890"/>
                </a:lnTo>
                <a:lnTo>
                  <a:pt x="3582" y="1882"/>
                </a:lnTo>
                <a:close/>
                <a:moveTo>
                  <a:pt x="3934" y="1882"/>
                </a:moveTo>
                <a:lnTo>
                  <a:pt x="3927" y="1866"/>
                </a:lnTo>
                <a:lnTo>
                  <a:pt x="3920" y="1848"/>
                </a:lnTo>
                <a:lnTo>
                  <a:pt x="3915" y="1828"/>
                </a:lnTo>
                <a:lnTo>
                  <a:pt x="3912" y="1816"/>
                </a:lnTo>
                <a:lnTo>
                  <a:pt x="3910" y="1806"/>
                </a:lnTo>
                <a:lnTo>
                  <a:pt x="3907" y="1782"/>
                </a:lnTo>
                <a:lnTo>
                  <a:pt x="3904" y="1756"/>
                </a:lnTo>
                <a:lnTo>
                  <a:pt x="3903" y="1742"/>
                </a:lnTo>
                <a:lnTo>
                  <a:pt x="3903" y="1726"/>
                </a:lnTo>
                <a:lnTo>
                  <a:pt x="3902" y="1697"/>
                </a:lnTo>
                <a:lnTo>
                  <a:pt x="3902" y="1166"/>
                </a:lnTo>
                <a:lnTo>
                  <a:pt x="3968" y="1166"/>
                </a:lnTo>
                <a:lnTo>
                  <a:pt x="3968" y="1691"/>
                </a:lnTo>
                <a:lnTo>
                  <a:pt x="3968" y="1711"/>
                </a:lnTo>
                <a:lnTo>
                  <a:pt x="3969" y="1728"/>
                </a:lnTo>
                <a:lnTo>
                  <a:pt x="3970" y="1744"/>
                </a:lnTo>
                <a:lnTo>
                  <a:pt x="3972" y="1758"/>
                </a:lnTo>
                <a:lnTo>
                  <a:pt x="3973" y="1772"/>
                </a:lnTo>
                <a:lnTo>
                  <a:pt x="3976" y="1784"/>
                </a:lnTo>
                <a:lnTo>
                  <a:pt x="3979" y="1796"/>
                </a:lnTo>
                <a:lnTo>
                  <a:pt x="3982" y="1804"/>
                </a:lnTo>
                <a:lnTo>
                  <a:pt x="3986" y="1814"/>
                </a:lnTo>
                <a:lnTo>
                  <a:pt x="3991" y="1822"/>
                </a:lnTo>
                <a:lnTo>
                  <a:pt x="3996" y="1830"/>
                </a:lnTo>
                <a:lnTo>
                  <a:pt x="4002" y="1836"/>
                </a:lnTo>
                <a:lnTo>
                  <a:pt x="4005" y="1838"/>
                </a:lnTo>
                <a:lnTo>
                  <a:pt x="4008" y="1840"/>
                </a:lnTo>
                <a:lnTo>
                  <a:pt x="4015" y="1844"/>
                </a:lnTo>
                <a:lnTo>
                  <a:pt x="4023" y="1846"/>
                </a:lnTo>
                <a:lnTo>
                  <a:pt x="4031" y="1846"/>
                </a:lnTo>
                <a:lnTo>
                  <a:pt x="4040" y="1846"/>
                </a:lnTo>
                <a:lnTo>
                  <a:pt x="4047" y="1844"/>
                </a:lnTo>
                <a:lnTo>
                  <a:pt x="4054" y="1840"/>
                </a:lnTo>
                <a:lnTo>
                  <a:pt x="4061" y="1836"/>
                </a:lnTo>
                <a:lnTo>
                  <a:pt x="4067" y="1830"/>
                </a:lnTo>
                <a:lnTo>
                  <a:pt x="4072" y="1822"/>
                </a:lnTo>
                <a:lnTo>
                  <a:pt x="4077" y="1814"/>
                </a:lnTo>
                <a:lnTo>
                  <a:pt x="4081" y="1804"/>
                </a:lnTo>
                <a:lnTo>
                  <a:pt x="4084" y="1796"/>
                </a:lnTo>
                <a:lnTo>
                  <a:pt x="4087" y="1784"/>
                </a:lnTo>
                <a:lnTo>
                  <a:pt x="4090" y="1772"/>
                </a:lnTo>
                <a:lnTo>
                  <a:pt x="4091" y="1758"/>
                </a:lnTo>
                <a:lnTo>
                  <a:pt x="4093" y="1744"/>
                </a:lnTo>
                <a:lnTo>
                  <a:pt x="4094" y="1728"/>
                </a:lnTo>
                <a:lnTo>
                  <a:pt x="4094" y="1711"/>
                </a:lnTo>
                <a:lnTo>
                  <a:pt x="4094" y="1691"/>
                </a:lnTo>
                <a:lnTo>
                  <a:pt x="4094" y="1166"/>
                </a:lnTo>
                <a:lnTo>
                  <a:pt x="4160" y="1166"/>
                </a:lnTo>
                <a:lnTo>
                  <a:pt x="4160" y="1697"/>
                </a:lnTo>
                <a:lnTo>
                  <a:pt x="4159" y="1726"/>
                </a:lnTo>
                <a:lnTo>
                  <a:pt x="4159" y="1742"/>
                </a:lnTo>
                <a:lnTo>
                  <a:pt x="4158" y="1756"/>
                </a:lnTo>
                <a:lnTo>
                  <a:pt x="4155" y="1782"/>
                </a:lnTo>
                <a:lnTo>
                  <a:pt x="4152" y="1806"/>
                </a:lnTo>
                <a:lnTo>
                  <a:pt x="4149" y="1816"/>
                </a:lnTo>
                <a:lnTo>
                  <a:pt x="4147" y="1828"/>
                </a:lnTo>
                <a:lnTo>
                  <a:pt x="4142" y="1848"/>
                </a:lnTo>
                <a:lnTo>
                  <a:pt x="4139" y="1856"/>
                </a:lnTo>
                <a:lnTo>
                  <a:pt x="4135" y="1866"/>
                </a:lnTo>
                <a:lnTo>
                  <a:pt x="4132" y="1874"/>
                </a:lnTo>
                <a:lnTo>
                  <a:pt x="4128" y="1882"/>
                </a:lnTo>
                <a:lnTo>
                  <a:pt x="4124" y="1890"/>
                </a:lnTo>
                <a:lnTo>
                  <a:pt x="4119" y="1898"/>
                </a:lnTo>
                <a:lnTo>
                  <a:pt x="4109" y="1914"/>
                </a:lnTo>
                <a:lnTo>
                  <a:pt x="4098" y="1926"/>
                </a:lnTo>
                <a:lnTo>
                  <a:pt x="4092" y="1930"/>
                </a:lnTo>
                <a:lnTo>
                  <a:pt x="4086" y="1936"/>
                </a:lnTo>
                <a:lnTo>
                  <a:pt x="4073" y="1944"/>
                </a:lnTo>
                <a:lnTo>
                  <a:pt x="4067" y="1946"/>
                </a:lnTo>
                <a:lnTo>
                  <a:pt x="4060" y="1950"/>
                </a:lnTo>
                <a:lnTo>
                  <a:pt x="4046" y="1952"/>
                </a:lnTo>
                <a:lnTo>
                  <a:pt x="4039" y="1954"/>
                </a:lnTo>
                <a:lnTo>
                  <a:pt x="4031" y="1954"/>
                </a:lnTo>
                <a:lnTo>
                  <a:pt x="4017" y="1952"/>
                </a:lnTo>
                <a:lnTo>
                  <a:pt x="4003" y="1950"/>
                </a:lnTo>
                <a:lnTo>
                  <a:pt x="3996" y="1946"/>
                </a:lnTo>
                <a:lnTo>
                  <a:pt x="3989" y="1944"/>
                </a:lnTo>
                <a:lnTo>
                  <a:pt x="3977" y="1936"/>
                </a:lnTo>
                <a:lnTo>
                  <a:pt x="3965" y="1926"/>
                </a:lnTo>
                <a:lnTo>
                  <a:pt x="3954" y="1914"/>
                </a:lnTo>
                <a:lnTo>
                  <a:pt x="3943" y="1898"/>
                </a:lnTo>
                <a:lnTo>
                  <a:pt x="3938" y="1890"/>
                </a:lnTo>
                <a:lnTo>
                  <a:pt x="3934" y="1882"/>
                </a:lnTo>
                <a:close/>
                <a:moveTo>
                  <a:pt x="4370" y="1954"/>
                </a:moveTo>
                <a:lnTo>
                  <a:pt x="4354" y="1954"/>
                </a:lnTo>
                <a:lnTo>
                  <a:pt x="4339" y="1950"/>
                </a:lnTo>
                <a:lnTo>
                  <a:pt x="4324" y="1944"/>
                </a:lnTo>
                <a:lnTo>
                  <a:pt x="4317" y="1940"/>
                </a:lnTo>
                <a:lnTo>
                  <a:pt x="4310" y="1936"/>
                </a:lnTo>
                <a:lnTo>
                  <a:pt x="4298" y="1928"/>
                </a:lnTo>
                <a:lnTo>
                  <a:pt x="4292" y="1922"/>
                </a:lnTo>
                <a:lnTo>
                  <a:pt x="4287" y="1916"/>
                </a:lnTo>
                <a:lnTo>
                  <a:pt x="4277" y="1902"/>
                </a:lnTo>
                <a:lnTo>
                  <a:pt x="4273" y="1896"/>
                </a:lnTo>
                <a:lnTo>
                  <a:pt x="4268" y="1888"/>
                </a:lnTo>
                <a:lnTo>
                  <a:pt x="4264" y="1880"/>
                </a:lnTo>
                <a:lnTo>
                  <a:pt x="4261" y="1872"/>
                </a:lnTo>
                <a:lnTo>
                  <a:pt x="4257" y="1864"/>
                </a:lnTo>
                <a:lnTo>
                  <a:pt x="4254" y="1854"/>
                </a:lnTo>
                <a:lnTo>
                  <a:pt x="4248" y="1834"/>
                </a:lnTo>
                <a:lnTo>
                  <a:pt x="4244" y="1814"/>
                </a:lnTo>
                <a:lnTo>
                  <a:pt x="4242" y="1804"/>
                </a:lnTo>
                <a:lnTo>
                  <a:pt x="4240" y="1792"/>
                </a:lnTo>
                <a:lnTo>
                  <a:pt x="4237" y="1770"/>
                </a:lnTo>
                <a:lnTo>
                  <a:pt x="4236" y="1746"/>
                </a:lnTo>
                <a:lnTo>
                  <a:pt x="4235" y="1732"/>
                </a:lnTo>
                <a:lnTo>
                  <a:pt x="4235" y="1720"/>
                </a:lnTo>
                <a:lnTo>
                  <a:pt x="4298" y="1693"/>
                </a:lnTo>
                <a:lnTo>
                  <a:pt x="4298" y="1714"/>
                </a:lnTo>
                <a:lnTo>
                  <a:pt x="4299" y="1734"/>
                </a:lnTo>
                <a:lnTo>
                  <a:pt x="4301" y="1750"/>
                </a:lnTo>
                <a:lnTo>
                  <a:pt x="4303" y="1766"/>
                </a:lnTo>
                <a:lnTo>
                  <a:pt x="4305" y="1774"/>
                </a:lnTo>
                <a:lnTo>
                  <a:pt x="4306" y="1782"/>
                </a:lnTo>
                <a:lnTo>
                  <a:pt x="4310" y="1794"/>
                </a:lnTo>
                <a:lnTo>
                  <a:pt x="4314" y="1804"/>
                </a:lnTo>
                <a:lnTo>
                  <a:pt x="4318" y="1814"/>
                </a:lnTo>
                <a:lnTo>
                  <a:pt x="4324" y="1824"/>
                </a:lnTo>
                <a:lnTo>
                  <a:pt x="4330" y="1830"/>
                </a:lnTo>
                <a:lnTo>
                  <a:pt x="4336" y="1836"/>
                </a:lnTo>
                <a:lnTo>
                  <a:pt x="4343" y="1840"/>
                </a:lnTo>
                <a:lnTo>
                  <a:pt x="4350" y="1844"/>
                </a:lnTo>
                <a:lnTo>
                  <a:pt x="4357" y="1846"/>
                </a:lnTo>
                <a:lnTo>
                  <a:pt x="4365" y="1848"/>
                </a:lnTo>
                <a:lnTo>
                  <a:pt x="4374" y="1848"/>
                </a:lnTo>
                <a:lnTo>
                  <a:pt x="4381" y="1848"/>
                </a:lnTo>
                <a:lnTo>
                  <a:pt x="4388" y="1846"/>
                </a:lnTo>
                <a:lnTo>
                  <a:pt x="4395" y="1844"/>
                </a:lnTo>
                <a:lnTo>
                  <a:pt x="4401" y="1842"/>
                </a:lnTo>
                <a:lnTo>
                  <a:pt x="4407" y="1838"/>
                </a:lnTo>
                <a:lnTo>
                  <a:pt x="4413" y="1832"/>
                </a:lnTo>
                <a:lnTo>
                  <a:pt x="4418" y="1826"/>
                </a:lnTo>
                <a:lnTo>
                  <a:pt x="4423" y="1820"/>
                </a:lnTo>
                <a:lnTo>
                  <a:pt x="4427" y="1812"/>
                </a:lnTo>
                <a:lnTo>
                  <a:pt x="4431" y="1804"/>
                </a:lnTo>
                <a:lnTo>
                  <a:pt x="4434" y="1796"/>
                </a:lnTo>
                <a:lnTo>
                  <a:pt x="4437" y="1786"/>
                </a:lnTo>
                <a:lnTo>
                  <a:pt x="4439" y="1774"/>
                </a:lnTo>
                <a:lnTo>
                  <a:pt x="4440" y="1770"/>
                </a:lnTo>
                <a:lnTo>
                  <a:pt x="4441" y="1764"/>
                </a:lnTo>
                <a:lnTo>
                  <a:pt x="4442" y="1752"/>
                </a:lnTo>
                <a:lnTo>
                  <a:pt x="4442" y="1738"/>
                </a:lnTo>
                <a:lnTo>
                  <a:pt x="4442" y="1728"/>
                </a:lnTo>
                <a:lnTo>
                  <a:pt x="4442" y="1718"/>
                </a:lnTo>
                <a:lnTo>
                  <a:pt x="4441" y="1711"/>
                </a:lnTo>
                <a:lnTo>
                  <a:pt x="4439" y="1701"/>
                </a:lnTo>
                <a:lnTo>
                  <a:pt x="4437" y="1693"/>
                </a:lnTo>
                <a:lnTo>
                  <a:pt x="4435" y="1685"/>
                </a:lnTo>
                <a:lnTo>
                  <a:pt x="4433" y="1677"/>
                </a:lnTo>
                <a:lnTo>
                  <a:pt x="4430" y="1669"/>
                </a:lnTo>
                <a:lnTo>
                  <a:pt x="4422" y="1653"/>
                </a:lnTo>
                <a:lnTo>
                  <a:pt x="4418" y="1645"/>
                </a:lnTo>
                <a:lnTo>
                  <a:pt x="4413" y="1639"/>
                </a:lnTo>
                <a:lnTo>
                  <a:pt x="4402" y="1625"/>
                </a:lnTo>
                <a:lnTo>
                  <a:pt x="4389" y="1613"/>
                </a:lnTo>
                <a:lnTo>
                  <a:pt x="4325" y="1555"/>
                </a:lnTo>
                <a:lnTo>
                  <a:pt x="4315" y="1547"/>
                </a:lnTo>
                <a:lnTo>
                  <a:pt x="4305" y="1537"/>
                </a:lnTo>
                <a:lnTo>
                  <a:pt x="4289" y="1517"/>
                </a:lnTo>
                <a:lnTo>
                  <a:pt x="4275" y="1497"/>
                </a:lnTo>
                <a:lnTo>
                  <a:pt x="4270" y="1485"/>
                </a:lnTo>
                <a:lnTo>
                  <a:pt x="4264" y="1473"/>
                </a:lnTo>
                <a:lnTo>
                  <a:pt x="4260" y="1461"/>
                </a:lnTo>
                <a:lnTo>
                  <a:pt x="4255" y="1447"/>
                </a:lnTo>
                <a:lnTo>
                  <a:pt x="4252" y="1433"/>
                </a:lnTo>
                <a:lnTo>
                  <a:pt x="4249" y="1417"/>
                </a:lnTo>
                <a:lnTo>
                  <a:pt x="4247" y="1401"/>
                </a:lnTo>
                <a:lnTo>
                  <a:pt x="4246" y="1393"/>
                </a:lnTo>
                <a:lnTo>
                  <a:pt x="4245" y="1385"/>
                </a:lnTo>
                <a:lnTo>
                  <a:pt x="4244" y="1367"/>
                </a:lnTo>
                <a:lnTo>
                  <a:pt x="4244" y="1347"/>
                </a:lnTo>
                <a:lnTo>
                  <a:pt x="4244" y="1335"/>
                </a:lnTo>
                <a:lnTo>
                  <a:pt x="4245" y="1323"/>
                </a:lnTo>
                <a:lnTo>
                  <a:pt x="4246" y="1311"/>
                </a:lnTo>
                <a:lnTo>
                  <a:pt x="4247" y="1299"/>
                </a:lnTo>
                <a:lnTo>
                  <a:pt x="4248" y="1289"/>
                </a:lnTo>
                <a:lnTo>
                  <a:pt x="4250" y="1279"/>
                </a:lnTo>
                <a:lnTo>
                  <a:pt x="4254" y="1259"/>
                </a:lnTo>
                <a:lnTo>
                  <a:pt x="4257" y="1249"/>
                </a:lnTo>
                <a:lnTo>
                  <a:pt x="4260" y="1241"/>
                </a:lnTo>
                <a:lnTo>
                  <a:pt x="4266" y="1225"/>
                </a:lnTo>
                <a:lnTo>
                  <a:pt x="4273" y="1210"/>
                </a:lnTo>
                <a:lnTo>
                  <a:pt x="4277" y="1204"/>
                </a:lnTo>
                <a:lnTo>
                  <a:pt x="4282" y="1198"/>
                </a:lnTo>
                <a:lnTo>
                  <a:pt x="4291" y="1186"/>
                </a:lnTo>
                <a:lnTo>
                  <a:pt x="4301" y="1176"/>
                </a:lnTo>
                <a:lnTo>
                  <a:pt x="4311" y="1166"/>
                </a:lnTo>
                <a:lnTo>
                  <a:pt x="4323" y="1160"/>
                </a:lnTo>
                <a:lnTo>
                  <a:pt x="4335" y="1154"/>
                </a:lnTo>
                <a:lnTo>
                  <a:pt x="4347" y="1150"/>
                </a:lnTo>
                <a:lnTo>
                  <a:pt x="4360" y="1148"/>
                </a:lnTo>
                <a:lnTo>
                  <a:pt x="4373" y="1148"/>
                </a:lnTo>
                <a:lnTo>
                  <a:pt x="4388" y="1150"/>
                </a:lnTo>
                <a:lnTo>
                  <a:pt x="4403" y="1152"/>
                </a:lnTo>
                <a:lnTo>
                  <a:pt x="4416" y="1158"/>
                </a:lnTo>
                <a:lnTo>
                  <a:pt x="4422" y="1162"/>
                </a:lnTo>
                <a:lnTo>
                  <a:pt x="4428" y="1166"/>
                </a:lnTo>
                <a:lnTo>
                  <a:pt x="4440" y="1174"/>
                </a:lnTo>
                <a:lnTo>
                  <a:pt x="4450" y="1186"/>
                </a:lnTo>
                <a:lnTo>
                  <a:pt x="4459" y="1198"/>
                </a:lnTo>
                <a:lnTo>
                  <a:pt x="4467" y="1212"/>
                </a:lnTo>
                <a:lnTo>
                  <a:pt x="4471" y="1218"/>
                </a:lnTo>
                <a:lnTo>
                  <a:pt x="4474" y="1225"/>
                </a:lnTo>
                <a:lnTo>
                  <a:pt x="4477" y="1233"/>
                </a:lnTo>
                <a:lnTo>
                  <a:pt x="4480" y="1241"/>
                </a:lnTo>
                <a:lnTo>
                  <a:pt x="4485" y="1259"/>
                </a:lnTo>
                <a:lnTo>
                  <a:pt x="4490" y="1275"/>
                </a:lnTo>
                <a:lnTo>
                  <a:pt x="4493" y="1293"/>
                </a:lnTo>
                <a:lnTo>
                  <a:pt x="4495" y="1313"/>
                </a:lnTo>
                <a:lnTo>
                  <a:pt x="4497" y="1331"/>
                </a:lnTo>
                <a:lnTo>
                  <a:pt x="4497" y="1349"/>
                </a:lnTo>
                <a:lnTo>
                  <a:pt x="4435" y="1375"/>
                </a:lnTo>
                <a:lnTo>
                  <a:pt x="4435" y="1359"/>
                </a:lnTo>
                <a:lnTo>
                  <a:pt x="4433" y="1345"/>
                </a:lnTo>
                <a:lnTo>
                  <a:pt x="4432" y="1331"/>
                </a:lnTo>
                <a:lnTo>
                  <a:pt x="4430" y="1319"/>
                </a:lnTo>
                <a:lnTo>
                  <a:pt x="4427" y="1309"/>
                </a:lnTo>
                <a:lnTo>
                  <a:pt x="4426" y="1303"/>
                </a:lnTo>
                <a:lnTo>
                  <a:pt x="4424" y="1299"/>
                </a:lnTo>
                <a:lnTo>
                  <a:pt x="4421" y="1289"/>
                </a:lnTo>
                <a:lnTo>
                  <a:pt x="4417" y="1281"/>
                </a:lnTo>
                <a:lnTo>
                  <a:pt x="4413" y="1275"/>
                </a:lnTo>
                <a:lnTo>
                  <a:pt x="4408" y="1269"/>
                </a:lnTo>
                <a:lnTo>
                  <a:pt x="4403" y="1265"/>
                </a:lnTo>
                <a:lnTo>
                  <a:pt x="4397" y="1261"/>
                </a:lnTo>
                <a:lnTo>
                  <a:pt x="4391" y="1257"/>
                </a:lnTo>
                <a:lnTo>
                  <a:pt x="4385" y="1255"/>
                </a:lnTo>
                <a:lnTo>
                  <a:pt x="4378" y="1255"/>
                </a:lnTo>
                <a:lnTo>
                  <a:pt x="4370" y="1253"/>
                </a:lnTo>
                <a:lnTo>
                  <a:pt x="4358" y="1255"/>
                </a:lnTo>
                <a:lnTo>
                  <a:pt x="4346" y="1259"/>
                </a:lnTo>
                <a:lnTo>
                  <a:pt x="4341" y="1263"/>
                </a:lnTo>
                <a:lnTo>
                  <a:pt x="4336" y="1267"/>
                </a:lnTo>
                <a:lnTo>
                  <a:pt x="4331" y="1271"/>
                </a:lnTo>
                <a:lnTo>
                  <a:pt x="4327" y="1275"/>
                </a:lnTo>
                <a:lnTo>
                  <a:pt x="4323" y="1281"/>
                </a:lnTo>
                <a:lnTo>
                  <a:pt x="4319" y="1287"/>
                </a:lnTo>
                <a:lnTo>
                  <a:pt x="4316" y="1295"/>
                </a:lnTo>
                <a:lnTo>
                  <a:pt x="4313" y="1303"/>
                </a:lnTo>
                <a:lnTo>
                  <a:pt x="4311" y="1311"/>
                </a:lnTo>
                <a:lnTo>
                  <a:pt x="4310" y="1321"/>
                </a:lnTo>
                <a:lnTo>
                  <a:pt x="4309" y="1331"/>
                </a:lnTo>
                <a:lnTo>
                  <a:pt x="4308" y="1341"/>
                </a:lnTo>
                <a:lnTo>
                  <a:pt x="4309" y="1351"/>
                </a:lnTo>
                <a:lnTo>
                  <a:pt x="4309" y="1361"/>
                </a:lnTo>
                <a:lnTo>
                  <a:pt x="4310" y="1371"/>
                </a:lnTo>
                <a:lnTo>
                  <a:pt x="4311" y="1379"/>
                </a:lnTo>
                <a:lnTo>
                  <a:pt x="4313" y="1387"/>
                </a:lnTo>
                <a:lnTo>
                  <a:pt x="4315" y="1395"/>
                </a:lnTo>
                <a:lnTo>
                  <a:pt x="4318" y="1403"/>
                </a:lnTo>
                <a:lnTo>
                  <a:pt x="4321" y="1409"/>
                </a:lnTo>
                <a:lnTo>
                  <a:pt x="4325" y="1415"/>
                </a:lnTo>
                <a:lnTo>
                  <a:pt x="4328" y="1421"/>
                </a:lnTo>
                <a:lnTo>
                  <a:pt x="4337" y="1433"/>
                </a:lnTo>
                <a:lnTo>
                  <a:pt x="4347" y="1445"/>
                </a:lnTo>
                <a:lnTo>
                  <a:pt x="4359" y="1457"/>
                </a:lnTo>
                <a:lnTo>
                  <a:pt x="4421" y="1511"/>
                </a:lnTo>
                <a:lnTo>
                  <a:pt x="4431" y="1521"/>
                </a:lnTo>
                <a:lnTo>
                  <a:pt x="4442" y="1531"/>
                </a:lnTo>
                <a:lnTo>
                  <a:pt x="4451" y="1541"/>
                </a:lnTo>
                <a:lnTo>
                  <a:pt x="4459" y="1553"/>
                </a:lnTo>
                <a:lnTo>
                  <a:pt x="4467" y="1565"/>
                </a:lnTo>
                <a:lnTo>
                  <a:pt x="4474" y="1575"/>
                </a:lnTo>
                <a:lnTo>
                  <a:pt x="4480" y="1589"/>
                </a:lnTo>
                <a:lnTo>
                  <a:pt x="4486" y="1601"/>
                </a:lnTo>
                <a:lnTo>
                  <a:pt x="4491" y="1615"/>
                </a:lnTo>
                <a:lnTo>
                  <a:pt x="4495" y="1629"/>
                </a:lnTo>
                <a:lnTo>
                  <a:pt x="4499" y="1643"/>
                </a:lnTo>
                <a:lnTo>
                  <a:pt x="4502" y="1659"/>
                </a:lnTo>
                <a:lnTo>
                  <a:pt x="4504" y="1675"/>
                </a:lnTo>
                <a:lnTo>
                  <a:pt x="4505" y="1685"/>
                </a:lnTo>
                <a:lnTo>
                  <a:pt x="4505" y="1693"/>
                </a:lnTo>
                <a:lnTo>
                  <a:pt x="4506" y="1711"/>
                </a:lnTo>
                <a:lnTo>
                  <a:pt x="4507" y="1730"/>
                </a:lnTo>
                <a:lnTo>
                  <a:pt x="4506" y="1756"/>
                </a:lnTo>
                <a:lnTo>
                  <a:pt x="4504" y="1780"/>
                </a:lnTo>
                <a:lnTo>
                  <a:pt x="4503" y="1792"/>
                </a:lnTo>
                <a:lnTo>
                  <a:pt x="4501" y="1802"/>
                </a:lnTo>
                <a:lnTo>
                  <a:pt x="4499" y="1814"/>
                </a:lnTo>
                <a:lnTo>
                  <a:pt x="4497" y="1824"/>
                </a:lnTo>
                <a:lnTo>
                  <a:pt x="4494" y="1834"/>
                </a:lnTo>
                <a:lnTo>
                  <a:pt x="4492" y="1844"/>
                </a:lnTo>
                <a:lnTo>
                  <a:pt x="4485" y="1862"/>
                </a:lnTo>
                <a:lnTo>
                  <a:pt x="4482" y="1870"/>
                </a:lnTo>
                <a:lnTo>
                  <a:pt x="4478" y="1880"/>
                </a:lnTo>
                <a:lnTo>
                  <a:pt x="4470" y="1894"/>
                </a:lnTo>
                <a:lnTo>
                  <a:pt x="4465" y="1902"/>
                </a:lnTo>
                <a:lnTo>
                  <a:pt x="4460" y="1908"/>
                </a:lnTo>
                <a:lnTo>
                  <a:pt x="4455" y="1914"/>
                </a:lnTo>
                <a:lnTo>
                  <a:pt x="4450" y="1920"/>
                </a:lnTo>
                <a:lnTo>
                  <a:pt x="4439" y="1930"/>
                </a:lnTo>
                <a:lnTo>
                  <a:pt x="4427" y="1938"/>
                </a:lnTo>
                <a:lnTo>
                  <a:pt x="4414" y="1946"/>
                </a:lnTo>
                <a:lnTo>
                  <a:pt x="4400" y="1950"/>
                </a:lnTo>
                <a:lnTo>
                  <a:pt x="4393" y="1952"/>
                </a:lnTo>
                <a:lnTo>
                  <a:pt x="4386" y="1952"/>
                </a:lnTo>
                <a:lnTo>
                  <a:pt x="4370" y="1954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Autofit/>
          </a:bodyPr>
          <a:lstStyle/>
          <a:p>
            <a:endParaRPr lang="en-GB"/>
          </a:p>
        </p:txBody>
      </p:sp>
      <p:sp>
        <p:nvSpPr>
          <p:cNvPr id="12" name="Text Placeholder 10">
            <a:extLst>
              <a:ext uri="{FF2B5EF4-FFF2-40B4-BE49-F238E27FC236}">
                <a16:creationId xmlns:a16="http://schemas.microsoft.com/office/drawing/2014/main" id="{CF5A17A4-EA2D-AFFF-38DF-9699B925DCD5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198587" y="4797152"/>
            <a:ext cx="9793263" cy="1296144"/>
          </a:xfrm>
        </p:spPr>
        <p:txBody>
          <a:bodyPr anchor="b" anchorCtr="0"/>
          <a:lstStyle>
            <a:lvl1pPr marL="0" indent="0">
              <a:spcBef>
                <a:spcPts val="0"/>
              </a:spcBef>
              <a:buFontTx/>
              <a:buNone/>
              <a:defRPr sz="16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FontTx/>
              <a:buNone/>
              <a:defRPr sz="1600"/>
            </a:lvl2pPr>
            <a:lvl3pPr marL="0" indent="0">
              <a:spcBef>
                <a:spcPts val="0"/>
              </a:spcBef>
              <a:buFontTx/>
              <a:buNone/>
              <a:defRPr sz="1600"/>
            </a:lvl3pPr>
            <a:lvl4pPr marL="0" indent="0">
              <a:spcBef>
                <a:spcPts val="0"/>
              </a:spcBef>
              <a:buFontTx/>
              <a:buNone/>
              <a:defRPr sz="1600"/>
            </a:lvl4pPr>
            <a:lvl5pPr marL="0" indent="0">
              <a:spcBef>
                <a:spcPts val="0"/>
              </a:spcBef>
              <a:buFontTx/>
              <a:buNone/>
              <a:defRPr sz="1600"/>
            </a:lvl5pPr>
            <a:lvl6pPr marL="0" indent="0">
              <a:spcBef>
                <a:spcPts val="0"/>
              </a:spcBef>
              <a:buFontTx/>
              <a:buNone/>
              <a:defRPr sz="1600"/>
            </a:lvl6pPr>
            <a:lvl7pPr marL="0" indent="0">
              <a:spcBef>
                <a:spcPts val="0"/>
              </a:spcBef>
              <a:buFontTx/>
              <a:buNone/>
              <a:defRPr sz="1600"/>
            </a:lvl7pPr>
            <a:lvl8pPr marL="0" indent="0">
              <a:spcBef>
                <a:spcPts val="0"/>
              </a:spcBef>
              <a:buFontTx/>
              <a:buNone/>
              <a:defRPr sz="1600"/>
            </a:lvl8pPr>
            <a:lvl9pPr marL="0" indent="0">
              <a:spcBef>
                <a:spcPts val="0"/>
              </a:spcBef>
              <a:buFontTx/>
              <a:buNone/>
              <a:defRPr sz="1600"/>
            </a:lvl9pPr>
          </a:lstStyle>
          <a:p>
            <a:pPr lvl="0"/>
            <a:r>
              <a:rPr lang="fi-FI" noProof="0"/>
              <a:t>Yhteystiedot</a:t>
            </a:r>
          </a:p>
        </p:txBody>
      </p:sp>
    </p:spTree>
    <p:extLst>
      <p:ext uri="{BB962C8B-B14F-4D97-AF65-F5344CB8AC3E}">
        <p14:creationId xmlns:p14="http://schemas.microsoft.com/office/powerpoint/2010/main" val="273037834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756">
          <p15:clr>
            <a:srgbClr val="FBAE40"/>
          </p15:clr>
        </p15:guide>
        <p15:guide id="4" pos="6924">
          <p15:clr>
            <a:srgbClr val="FBAE40"/>
          </p15:clr>
        </p15:guide>
      </p15:sldGuideLst>
    </p:ext>
  </p:extLst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iitos 2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C89437-0A9F-6907-E834-ECE3DB62516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200150" y="2060575"/>
            <a:ext cx="9791700" cy="2592561"/>
          </a:xfrm>
        </p:spPr>
        <p:txBody>
          <a:bodyPr anchor="b" anchorCtr="0"/>
          <a:lstStyle>
            <a:lvl1pPr algn="l">
              <a:defRPr sz="8000">
                <a:solidFill>
                  <a:schemeClr val="bg1"/>
                </a:solidFill>
              </a:defRPr>
            </a:lvl1pPr>
          </a:lstStyle>
          <a:p>
            <a:r>
              <a:rPr lang="fi-FI" noProof="0"/>
              <a:t>Lisää kiitos viesti.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9898F4D-E89B-8263-EB37-8F8B305D43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56C1596E-6CD1-4E21-BE2A-B3E8CA8A5C52}" type="datetime1">
              <a:rPr lang="fi-FI" noProof="0" smtClean="0"/>
              <a:t>14.10.2025</a:t>
            </a:fld>
            <a:endParaRPr lang="fi-FI" noProof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EAB5C31-D7B7-0A4A-9FF1-A8910751F7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 noProof="0"/>
              <a:t>© Rakennusteollisuus RT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2B9B765-A518-625F-2D82-59131FF13D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DFD61EF7-2460-4EE9-A031-27FEBC4F9A95}" type="slidenum">
              <a:rPr lang="fi-FI" noProof="0" smtClean="0"/>
              <a:pPr/>
              <a:t>‹#›</a:t>
            </a:fld>
            <a:endParaRPr lang="fi-FI" noProof="0"/>
          </a:p>
        </p:txBody>
      </p:sp>
      <p:sp>
        <p:nvSpPr>
          <p:cNvPr id="7" name="Freeform 5">
            <a:extLst>
              <a:ext uri="{FF2B5EF4-FFF2-40B4-BE49-F238E27FC236}">
                <a16:creationId xmlns:a16="http://schemas.microsoft.com/office/drawing/2014/main" id="{5CD5646D-347F-0693-85B7-82EEFAEE1F74}"/>
              </a:ext>
            </a:extLst>
          </p:cNvPr>
          <p:cNvSpPr>
            <a:spLocks noChangeAspect="1" noEditPoints="1"/>
          </p:cNvSpPr>
          <p:nvPr userDrawn="1"/>
        </p:nvSpPr>
        <p:spPr bwMode="auto">
          <a:xfrm>
            <a:off x="407368" y="333375"/>
            <a:ext cx="2325003" cy="504000"/>
          </a:xfrm>
          <a:custGeom>
            <a:avLst/>
            <a:gdLst>
              <a:gd name="T0" fmla="*/ 11 w 4507"/>
              <a:gd name="T1" fmla="*/ 18 h 1954"/>
              <a:gd name="T2" fmla="*/ 659 w 4507"/>
              <a:gd name="T3" fmla="*/ 297 h 1954"/>
              <a:gd name="T4" fmla="*/ 666 w 4507"/>
              <a:gd name="T5" fmla="*/ 916 h 1954"/>
              <a:gd name="T6" fmla="*/ 347 w 4507"/>
              <a:gd name="T7" fmla="*/ 880 h 1954"/>
              <a:gd name="T8" fmla="*/ 471 w 4507"/>
              <a:gd name="T9" fmla="*/ 675 h 1954"/>
              <a:gd name="T10" fmla="*/ 375 w 4507"/>
              <a:gd name="T11" fmla="*/ 401 h 1954"/>
              <a:gd name="T12" fmla="*/ 1722 w 4507"/>
              <a:gd name="T13" fmla="*/ 26 h 1954"/>
              <a:gd name="T14" fmla="*/ 1804 w 4507"/>
              <a:gd name="T15" fmla="*/ 309 h 1954"/>
              <a:gd name="T16" fmla="*/ 1741 w 4507"/>
              <a:gd name="T17" fmla="*/ 269 h 1954"/>
              <a:gd name="T18" fmla="*/ 1854 w 4507"/>
              <a:gd name="T19" fmla="*/ 788 h 1954"/>
              <a:gd name="T20" fmla="*/ 2410 w 4507"/>
              <a:gd name="T21" fmla="*/ 18 h 1954"/>
              <a:gd name="T22" fmla="*/ 3053 w 4507"/>
              <a:gd name="T23" fmla="*/ 553 h 1954"/>
              <a:gd name="T24" fmla="*/ 3419 w 4507"/>
              <a:gd name="T25" fmla="*/ 539 h 1954"/>
              <a:gd name="T26" fmla="*/ 3595 w 4507"/>
              <a:gd name="T27" fmla="*/ 659 h 1954"/>
              <a:gd name="T28" fmla="*/ 3699 w 4507"/>
              <a:gd name="T29" fmla="*/ 697 h 1954"/>
              <a:gd name="T30" fmla="*/ 3842 w 4507"/>
              <a:gd name="T31" fmla="*/ 595 h 1954"/>
              <a:gd name="T32" fmla="*/ 3700 w 4507"/>
              <a:gd name="T33" fmla="*/ 806 h 1954"/>
              <a:gd name="T34" fmla="*/ 3943 w 4507"/>
              <a:gd name="T35" fmla="*/ 725 h 1954"/>
              <a:gd name="T36" fmla="*/ 4018 w 4507"/>
              <a:gd name="T37" fmla="*/ 689 h 1954"/>
              <a:gd name="T38" fmla="*/ 4124 w 4507"/>
              <a:gd name="T39" fmla="*/ 581 h 1954"/>
              <a:gd name="T40" fmla="*/ 3931 w 4507"/>
              <a:gd name="T41" fmla="*/ 269 h 1954"/>
              <a:gd name="T42" fmla="*/ 4017 w 4507"/>
              <a:gd name="T43" fmla="*/ 6 h 1954"/>
              <a:gd name="T44" fmla="*/ 4117 w 4507"/>
              <a:gd name="T45" fmla="*/ 228 h 1954"/>
              <a:gd name="T46" fmla="*/ 4005 w 4507"/>
              <a:gd name="T47" fmla="*/ 134 h 1954"/>
              <a:gd name="T48" fmla="*/ 4123 w 4507"/>
              <a:gd name="T49" fmla="*/ 383 h 1954"/>
              <a:gd name="T50" fmla="*/ 4174 w 4507"/>
              <a:gd name="T51" fmla="*/ 697 h 1954"/>
              <a:gd name="T52" fmla="*/ 1767 w 4507"/>
              <a:gd name="T53" fmla="*/ 1273 h 1954"/>
              <a:gd name="T54" fmla="*/ 2197 w 4507"/>
              <a:gd name="T55" fmla="*/ 1926 h 1954"/>
              <a:gd name="T56" fmla="*/ 2114 w 4507"/>
              <a:gd name="T57" fmla="*/ 1551 h 1954"/>
              <a:gd name="T58" fmla="*/ 2226 w 4507"/>
              <a:gd name="T59" fmla="*/ 1156 h 1954"/>
              <a:gd name="T60" fmla="*/ 2385 w 4507"/>
              <a:gd name="T61" fmla="*/ 1313 h 1954"/>
              <a:gd name="T62" fmla="*/ 2373 w 4507"/>
              <a:gd name="T63" fmla="*/ 1834 h 1954"/>
              <a:gd name="T64" fmla="*/ 2227 w 4507"/>
              <a:gd name="T65" fmla="*/ 1271 h 1954"/>
              <a:gd name="T66" fmla="*/ 2192 w 4507"/>
              <a:gd name="T67" fmla="*/ 1738 h 1954"/>
              <a:gd name="T68" fmla="*/ 2323 w 4507"/>
              <a:gd name="T69" fmla="*/ 1760 h 1954"/>
              <a:gd name="T70" fmla="*/ 2273 w 4507"/>
              <a:gd name="T71" fmla="*/ 1259 h 1954"/>
              <a:gd name="T72" fmla="*/ 3321 w 4507"/>
              <a:gd name="T73" fmla="*/ 1954 h 1954"/>
              <a:gd name="T74" fmla="*/ 3265 w 4507"/>
              <a:gd name="T75" fmla="*/ 1693 h 1954"/>
              <a:gd name="T76" fmla="*/ 3380 w 4507"/>
              <a:gd name="T77" fmla="*/ 1832 h 1954"/>
              <a:gd name="T78" fmla="*/ 3369 w 4507"/>
              <a:gd name="T79" fmla="*/ 1625 h 1954"/>
              <a:gd name="T80" fmla="*/ 3218 w 4507"/>
              <a:gd name="T81" fmla="*/ 1279 h 1954"/>
              <a:gd name="T82" fmla="*/ 3426 w 4507"/>
              <a:gd name="T83" fmla="*/ 1198 h 1954"/>
              <a:gd name="T84" fmla="*/ 3370 w 4507"/>
              <a:gd name="T85" fmla="*/ 1265 h 1954"/>
              <a:gd name="T86" fmla="*/ 3279 w 4507"/>
              <a:gd name="T87" fmla="*/ 1379 h 1954"/>
              <a:gd name="T88" fmla="*/ 3471 w 4507"/>
              <a:gd name="T89" fmla="*/ 1675 h 1954"/>
              <a:gd name="T90" fmla="*/ 3381 w 4507"/>
              <a:gd name="T91" fmla="*/ 1946 h 1954"/>
              <a:gd name="T92" fmla="*/ 3620 w 4507"/>
              <a:gd name="T93" fmla="*/ 1772 h 1954"/>
              <a:gd name="T94" fmla="*/ 3736 w 4507"/>
              <a:gd name="T95" fmla="*/ 1772 h 1954"/>
              <a:gd name="T96" fmla="*/ 3756 w 4507"/>
              <a:gd name="T97" fmla="*/ 1914 h 1954"/>
              <a:gd name="T98" fmla="*/ 3915 w 4507"/>
              <a:gd name="T99" fmla="*/ 1828 h 1954"/>
              <a:gd name="T100" fmla="*/ 4005 w 4507"/>
              <a:gd name="T101" fmla="*/ 1838 h 1954"/>
              <a:gd name="T102" fmla="*/ 4160 w 4507"/>
              <a:gd name="T103" fmla="*/ 1697 h 1954"/>
              <a:gd name="T104" fmla="*/ 4039 w 4507"/>
              <a:gd name="T105" fmla="*/ 1954 h 1954"/>
              <a:gd name="T106" fmla="*/ 4268 w 4507"/>
              <a:gd name="T107" fmla="*/ 1888 h 1954"/>
              <a:gd name="T108" fmla="*/ 4324 w 4507"/>
              <a:gd name="T109" fmla="*/ 1824 h 1954"/>
              <a:gd name="T110" fmla="*/ 4442 w 4507"/>
              <a:gd name="T111" fmla="*/ 1752 h 1954"/>
              <a:gd name="T112" fmla="*/ 4255 w 4507"/>
              <a:gd name="T113" fmla="*/ 1447 h 1954"/>
              <a:gd name="T114" fmla="*/ 4311 w 4507"/>
              <a:gd name="T115" fmla="*/ 1166 h 1954"/>
              <a:gd name="T116" fmla="*/ 4497 w 4507"/>
              <a:gd name="T117" fmla="*/ 1331 h 1954"/>
              <a:gd name="T118" fmla="*/ 4336 w 4507"/>
              <a:gd name="T119" fmla="*/ 1267 h 1954"/>
              <a:gd name="T120" fmla="*/ 4359 w 4507"/>
              <a:gd name="T121" fmla="*/ 1457 h 1954"/>
              <a:gd name="T122" fmla="*/ 4499 w 4507"/>
              <a:gd name="T123" fmla="*/ 1814 h 19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4507" h="1954">
                <a:moveTo>
                  <a:pt x="4307" y="327"/>
                </a:moveTo>
                <a:lnTo>
                  <a:pt x="4377" y="327"/>
                </a:lnTo>
                <a:lnTo>
                  <a:pt x="4377" y="463"/>
                </a:lnTo>
                <a:lnTo>
                  <a:pt x="4307" y="463"/>
                </a:lnTo>
                <a:lnTo>
                  <a:pt x="4307" y="327"/>
                </a:lnTo>
                <a:close/>
                <a:moveTo>
                  <a:pt x="1248" y="18"/>
                </a:moveTo>
                <a:lnTo>
                  <a:pt x="1248" y="473"/>
                </a:lnTo>
                <a:lnTo>
                  <a:pt x="1051" y="473"/>
                </a:lnTo>
                <a:lnTo>
                  <a:pt x="1051" y="1936"/>
                </a:lnTo>
                <a:lnTo>
                  <a:pt x="821" y="1936"/>
                </a:lnTo>
                <a:lnTo>
                  <a:pt x="821" y="473"/>
                </a:lnTo>
                <a:lnTo>
                  <a:pt x="655" y="18"/>
                </a:lnTo>
                <a:lnTo>
                  <a:pt x="1248" y="18"/>
                </a:lnTo>
                <a:close/>
                <a:moveTo>
                  <a:pt x="0" y="1481"/>
                </a:moveTo>
                <a:lnTo>
                  <a:pt x="230" y="1481"/>
                </a:lnTo>
                <a:lnTo>
                  <a:pt x="230" y="1936"/>
                </a:lnTo>
                <a:lnTo>
                  <a:pt x="0" y="1936"/>
                </a:lnTo>
                <a:lnTo>
                  <a:pt x="0" y="1481"/>
                </a:lnTo>
                <a:close/>
                <a:moveTo>
                  <a:pt x="487" y="1186"/>
                </a:moveTo>
                <a:lnTo>
                  <a:pt x="752" y="1936"/>
                </a:lnTo>
                <a:lnTo>
                  <a:pt x="495" y="1936"/>
                </a:lnTo>
                <a:lnTo>
                  <a:pt x="11" y="559"/>
                </a:lnTo>
                <a:lnTo>
                  <a:pt x="11" y="18"/>
                </a:lnTo>
                <a:lnTo>
                  <a:pt x="309" y="18"/>
                </a:lnTo>
                <a:lnTo>
                  <a:pt x="335" y="18"/>
                </a:lnTo>
                <a:lnTo>
                  <a:pt x="359" y="20"/>
                </a:lnTo>
                <a:lnTo>
                  <a:pt x="382" y="24"/>
                </a:lnTo>
                <a:lnTo>
                  <a:pt x="404" y="30"/>
                </a:lnTo>
                <a:lnTo>
                  <a:pt x="426" y="36"/>
                </a:lnTo>
                <a:lnTo>
                  <a:pt x="447" y="44"/>
                </a:lnTo>
                <a:lnTo>
                  <a:pt x="467" y="52"/>
                </a:lnTo>
                <a:lnTo>
                  <a:pt x="476" y="58"/>
                </a:lnTo>
                <a:lnTo>
                  <a:pt x="486" y="62"/>
                </a:lnTo>
                <a:lnTo>
                  <a:pt x="504" y="74"/>
                </a:lnTo>
                <a:lnTo>
                  <a:pt x="521" y="88"/>
                </a:lnTo>
                <a:lnTo>
                  <a:pt x="538" y="102"/>
                </a:lnTo>
                <a:lnTo>
                  <a:pt x="553" y="116"/>
                </a:lnTo>
                <a:lnTo>
                  <a:pt x="569" y="132"/>
                </a:lnTo>
                <a:lnTo>
                  <a:pt x="583" y="150"/>
                </a:lnTo>
                <a:lnTo>
                  <a:pt x="596" y="168"/>
                </a:lnTo>
                <a:lnTo>
                  <a:pt x="609" y="188"/>
                </a:lnTo>
                <a:lnTo>
                  <a:pt x="620" y="208"/>
                </a:lnTo>
                <a:lnTo>
                  <a:pt x="631" y="230"/>
                </a:lnTo>
                <a:lnTo>
                  <a:pt x="641" y="251"/>
                </a:lnTo>
                <a:lnTo>
                  <a:pt x="650" y="273"/>
                </a:lnTo>
                <a:lnTo>
                  <a:pt x="659" y="297"/>
                </a:lnTo>
                <a:lnTo>
                  <a:pt x="666" y="323"/>
                </a:lnTo>
                <a:lnTo>
                  <a:pt x="673" y="349"/>
                </a:lnTo>
                <a:lnTo>
                  <a:pt x="680" y="375"/>
                </a:lnTo>
                <a:lnTo>
                  <a:pt x="685" y="401"/>
                </a:lnTo>
                <a:lnTo>
                  <a:pt x="690" y="429"/>
                </a:lnTo>
                <a:lnTo>
                  <a:pt x="694" y="459"/>
                </a:lnTo>
                <a:lnTo>
                  <a:pt x="697" y="487"/>
                </a:lnTo>
                <a:lnTo>
                  <a:pt x="699" y="517"/>
                </a:lnTo>
                <a:lnTo>
                  <a:pt x="701" y="547"/>
                </a:lnTo>
                <a:lnTo>
                  <a:pt x="702" y="579"/>
                </a:lnTo>
                <a:lnTo>
                  <a:pt x="703" y="611"/>
                </a:lnTo>
                <a:lnTo>
                  <a:pt x="702" y="661"/>
                </a:lnTo>
                <a:lnTo>
                  <a:pt x="701" y="687"/>
                </a:lnTo>
                <a:lnTo>
                  <a:pt x="699" y="711"/>
                </a:lnTo>
                <a:lnTo>
                  <a:pt x="697" y="735"/>
                </a:lnTo>
                <a:lnTo>
                  <a:pt x="695" y="758"/>
                </a:lnTo>
                <a:lnTo>
                  <a:pt x="692" y="782"/>
                </a:lnTo>
                <a:lnTo>
                  <a:pt x="689" y="806"/>
                </a:lnTo>
                <a:lnTo>
                  <a:pt x="685" y="830"/>
                </a:lnTo>
                <a:lnTo>
                  <a:pt x="681" y="852"/>
                </a:lnTo>
                <a:lnTo>
                  <a:pt x="677" y="874"/>
                </a:lnTo>
                <a:lnTo>
                  <a:pt x="672" y="896"/>
                </a:lnTo>
                <a:lnTo>
                  <a:pt x="666" y="916"/>
                </a:lnTo>
                <a:lnTo>
                  <a:pt x="661" y="938"/>
                </a:lnTo>
                <a:lnTo>
                  <a:pt x="655" y="958"/>
                </a:lnTo>
                <a:lnTo>
                  <a:pt x="648" y="976"/>
                </a:lnTo>
                <a:lnTo>
                  <a:pt x="641" y="996"/>
                </a:lnTo>
                <a:lnTo>
                  <a:pt x="634" y="1014"/>
                </a:lnTo>
                <a:lnTo>
                  <a:pt x="626" y="1030"/>
                </a:lnTo>
                <a:lnTo>
                  <a:pt x="618" y="1048"/>
                </a:lnTo>
                <a:lnTo>
                  <a:pt x="609" y="1064"/>
                </a:lnTo>
                <a:lnTo>
                  <a:pt x="600" y="1080"/>
                </a:lnTo>
                <a:lnTo>
                  <a:pt x="591" y="1094"/>
                </a:lnTo>
                <a:lnTo>
                  <a:pt x="581" y="1108"/>
                </a:lnTo>
                <a:lnTo>
                  <a:pt x="571" y="1120"/>
                </a:lnTo>
                <a:lnTo>
                  <a:pt x="559" y="1132"/>
                </a:lnTo>
                <a:lnTo>
                  <a:pt x="548" y="1144"/>
                </a:lnTo>
                <a:lnTo>
                  <a:pt x="537" y="1154"/>
                </a:lnTo>
                <a:lnTo>
                  <a:pt x="525" y="1164"/>
                </a:lnTo>
                <a:lnTo>
                  <a:pt x="513" y="1172"/>
                </a:lnTo>
                <a:lnTo>
                  <a:pt x="500" y="1180"/>
                </a:lnTo>
                <a:lnTo>
                  <a:pt x="487" y="1186"/>
                </a:lnTo>
                <a:close/>
                <a:moveTo>
                  <a:pt x="239" y="391"/>
                </a:moveTo>
                <a:lnTo>
                  <a:pt x="239" y="880"/>
                </a:lnTo>
                <a:lnTo>
                  <a:pt x="337" y="880"/>
                </a:lnTo>
                <a:lnTo>
                  <a:pt x="347" y="880"/>
                </a:lnTo>
                <a:lnTo>
                  <a:pt x="357" y="880"/>
                </a:lnTo>
                <a:lnTo>
                  <a:pt x="367" y="878"/>
                </a:lnTo>
                <a:lnTo>
                  <a:pt x="376" y="874"/>
                </a:lnTo>
                <a:lnTo>
                  <a:pt x="384" y="872"/>
                </a:lnTo>
                <a:lnTo>
                  <a:pt x="392" y="868"/>
                </a:lnTo>
                <a:lnTo>
                  <a:pt x="400" y="862"/>
                </a:lnTo>
                <a:lnTo>
                  <a:pt x="407" y="858"/>
                </a:lnTo>
                <a:lnTo>
                  <a:pt x="413" y="852"/>
                </a:lnTo>
                <a:lnTo>
                  <a:pt x="419" y="844"/>
                </a:lnTo>
                <a:lnTo>
                  <a:pt x="425" y="838"/>
                </a:lnTo>
                <a:lnTo>
                  <a:pt x="430" y="830"/>
                </a:lnTo>
                <a:lnTo>
                  <a:pt x="435" y="822"/>
                </a:lnTo>
                <a:lnTo>
                  <a:pt x="440" y="814"/>
                </a:lnTo>
                <a:lnTo>
                  <a:pt x="444" y="806"/>
                </a:lnTo>
                <a:lnTo>
                  <a:pt x="448" y="796"/>
                </a:lnTo>
                <a:lnTo>
                  <a:pt x="451" y="788"/>
                </a:lnTo>
                <a:lnTo>
                  <a:pt x="454" y="778"/>
                </a:lnTo>
                <a:lnTo>
                  <a:pt x="457" y="768"/>
                </a:lnTo>
                <a:lnTo>
                  <a:pt x="460" y="758"/>
                </a:lnTo>
                <a:lnTo>
                  <a:pt x="464" y="738"/>
                </a:lnTo>
                <a:lnTo>
                  <a:pt x="467" y="717"/>
                </a:lnTo>
                <a:lnTo>
                  <a:pt x="470" y="697"/>
                </a:lnTo>
                <a:lnTo>
                  <a:pt x="471" y="675"/>
                </a:lnTo>
                <a:lnTo>
                  <a:pt x="472" y="655"/>
                </a:lnTo>
                <a:lnTo>
                  <a:pt x="472" y="635"/>
                </a:lnTo>
                <a:lnTo>
                  <a:pt x="472" y="615"/>
                </a:lnTo>
                <a:lnTo>
                  <a:pt x="470" y="593"/>
                </a:lnTo>
                <a:lnTo>
                  <a:pt x="468" y="573"/>
                </a:lnTo>
                <a:lnTo>
                  <a:pt x="464" y="551"/>
                </a:lnTo>
                <a:lnTo>
                  <a:pt x="462" y="541"/>
                </a:lnTo>
                <a:lnTo>
                  <a:pt x="459" y="531"/>
                </a:lnTo>
                <a:lnTo>
                  <a:pt x="457" y="521"/>
                </a:lnTo>
                <a:lnTo>
                  <a:pt x="454" y="511"/>
                </a:lnTo>
                <a:lnTo>
                  <a:pt x="447" y="491"/>
                </a:lnTo>
                <a:lnTo>
                  <a:pt x="443" y="483"/>
                </a:lnTo>
                <a:lnTo>
                  <a:pt x="439" y="473"/>
                </a:lnTo>
                <a:lnTo>
                  <a:pt x="435" y="465"/>
                </a:lnTo>
                <a:lnTo>
                  <a:pt x="430" y="457"/>
                </a:lnTo>
                <a:lnTo>
                  <a:pt x="420" y="441"/>
                </a:lnTo>
                <a:lnTo>
                  <a:pt x="414" y="433"/>
                </a:lnTo>
                <a:lnTo>
                  <a:pt x="408" y="427"/>
                </a:lnTo>
                <a:lnTo>
                  <a:pt x="402" y="421"/>
                </a:lnTo>
                <a:lnTo>
                  <a:pt x="396" y="415"/>
                </a:lnTo>
                <a:lnTo>
                  <a:pt x="389" y="409"/>
                </a:lnTo>
                <a:lnTo>
                  <a:pt x="382" y="405"/>
                </a:lnTo>
                <a:lnTo>
                  <a:pt x="375" y="401"/>
                </a:lnTo>
                <a:lnTo>
                  <a:pt x="367" y="397"/>
                </a:lnTo>
                <a:lnTo>
                  <a:pt x="359" y="395"/>
                </a:lnTo>
                <a:lnTo>
                  <a:pt x="351" y="393"/>
                </a:lnTo>
                <a:lnTo>
                  <a:pt x="333" y="391"/>
                </a:lnTo>
                <a:lnTo>
                  <a:pt x="239" y="391"/>
                </a:lnTo>
                <a:close/>
                <a:moveTo>
                  <a:pt x="1780" y="395"/>
                </a:moveTo>
                <a:lnTo>
                  <a:pt x="1776" y="403"/>
                </a:lnTo>
                <a:lnTo>
                  <a:pt x="1772" y="411"/>
                </a:lnTo>
                <a:lnTo>
                  <a:pt x="1763" y="423"/>
                </a:lnTo>
                <a:lnTo>
                  <a:pt x="1754" y="433"/>
                </a:lnTo>
                <a:lnTo>
                  <a:pt x="1743" y="443"/>
                </a:lnTo>
                <a:lnTo>
                  <a:pt x="1814" y="788"/>
                </a:lnTo>
                <a:lnTo>
                  <a:pt x="1742" y="788"/>
                </a:lnTo>
                <a:lnTo>
                  <a:pt x="1683" y="465"/>
                </a:lnTo>
                <a:lnTo>
                  <a:pt x="1607" y="465"/>
                </a:lnTo>
                <a:lnTo>
                  <a:pt x="1607" y="788"/>
                </a:lnTo>
                <a:lnTo>
                  <a:pt x="1543" y="788"/>
                </a:lnTo>
                <a:lnTo>
                  <a:pt x="1543" y="18"/>
                </a:lnTo>
                <a:lnTo>
                  <a:pt x="1681" y="18"/>
                </a:lnTo>
                <a:lnTo>
                  <a:pt x="1696" y="18"/>
                </a:lnTo>
                <a:lnTo>
                  <a:pt x="1703" y="20"/>
                </a:lnTo>
                <a:lnTo>
                  <a:pt x="1710" y="22"/>
                </a:lnTo>
                <a:lnTo>
                  <a:pt x="1722" y="26"/>
                </a:lnTo>
                <a:lnTo>
                  <a:pt x="1734" y="32"/>
                </a:lnTo>
                <a:lnTo>
                  <a:pt x="1745" y="40"/>
                </a:lnTo>
                <a:lnTo>
                  <a:pt x="1755" y="50"/>
                </a:lnTo>
                <a:lnTo>
                  <a:pt x="1765" y="62"/>
                </a:lnTo>
                <a:lnTo>
                  <a:pt x="1769" y="68"/>
                </a:lnTo>
                <a:lnTo>
                  <a:pt x="1773" y="76"/>
                </a:lnTo>
                <a:lnTo>
                  <a:pt x="1781" y="92"/>
                </a:lnTo>
                <a:lnTo>
                  <a:pt x="1788" y="108"/>
                </a:lnTo>
                <a:lnTo>
                  <a:pt x="1791" y="118"/>
                </a:lnTo>
                <a:lnTo>
                  <a:pt x="1794" y="126"/>
                </a:lnTo>
                <a:lnTo>
                  <a:pt x="1799" y="146"/>
                </a:lnTo>
                <a:lnTo>
                  <a:pt x="1803" y="168"/>
                </a:lnTo>
                <a:lnTo>
                  <a:pt x="1805" y="178"/>
                </a:lnTo>
                <a:lnTo>
                  <a:pt x="1806" y="190"/>
                </a:lnTo>
                <a:lnTo>
                  <a:pt x="1807" y="200"/>
                </a:lnTo>
                <a:lnTo>
                  <a:pt x="1808" y="212"/>
                </a:lnTo>
                <a:lnTo>
                  <a:pt x="1808" y="224"/>
                </a:lnTo>
                <a:lnTo>
                  <a:pt x="1808" y="236"/>
                </a:lnTo>
                <a:lnTo>
                  <a:pt x="1808" y="263"/>
                </a:lnTo>
                <a:lnTo>
                  <a:pt x="1807" y="275"/>
                </a:lnTo>
                <a:lnTo>
                  <a:pt x="1806" y="287"/>
                </a:lnTo>
                <a:lnTo>
                  <a:pt x="1805" y="299"/>
                </a:lnTo>
                <a:lnTo>
                  <a:pt x="1804" y="309"/>
                </a:lnTo>
                <a:lnTo>
                  <a:pt x="1801" y="331"/>
                </a:lnTo>
                <a:lnTo>
                  <a:pt x="1797" y="349"/>
                </a:lnTo>
                <a:lnTo>
                  <a:pt x="1792" y="367"/>
                </a:lnTo>
                <a:lnTo>
                  <a:pt x="1786" y="381"/>
                </a:lnTo>
                <a:lnTo>
                  <a:pt x="1780" y="395"/>
                </a:lnTo>
                <a:close/>
                <a:moveTo>
                  <a:pt x="1678" y="122"/>
                </a:moveTo>
                <a:lnTo>
                  <a:pt x="1607" y="122"/>
                </a:lnTo>
                <a:lnTo>
                  <a:pt x="1607" y="365"/>
                </a:lnTo>
                <a:lnTo>
                  <a:pt x="1678" y="365"/>
                </a:lnTo>
                <a:lnTo>
                  <a:pt x="1686" y="363"/>
                </a:lnTo>
                <a:lnTo>
                  <a:pt x="1694" y="361"/>
                </a:lnTo>
                <a:lnTo>
                  <a:pt x="1700" y="359"/>
                </a:lnTo>
                <a:lnTo>
                  <a:pt x="1707" y="355"/>
                </a:lnTo>
                <a:lnTo>
                  <a:pt x="1712" y="351"/>
                </a:lnTo>
                <a:lnTo>
                  <a:pt x="1717" y="345"/>
                </a:lnTo>
                <a:lnTo>
                  <a:pt x="1722" y="339"/>
                </a:lnTo>
                <a:lnTo>
                  <a:pt x="1726" y="331"/>
                </a:lnTo>
                <a:lnTo>
                  <a:pt x="1730" y="323"/>
                </a:lnTo>
                <a:lnTo>
                  <a:pt x="1733" y="313"/>
                </a:lnTo>
                <a:lnTo>
                  <a:pt x="1736" y="303"/>
                </a:lnTo>
                <a:lnTo>
                  <a:pt x="1738" y="293"/>
                </a:lnTo>
                <a:lnTo>
                  <a:pt x="1740" y="281"/>
                </a:lnTo>
                <a:lnTo>
                  <a:pt x="1741" y="269"/>
                </a:lnTo>
                <a:lnTo>
                  <a:pt x="1742" y="257"/>
                </a:lnTo>
                <a:lnTo>
                  <a:pt x="1742" y="244"/>
                </a:lnTo>
                <a:lnTo>
                  <a:pt x="1742" y="230"/>
                </a:lnTo>
                <a:lnTo>
                  <a:pt x="1742" y="218"/>
                </a:lnTo>
                <a:lnTo>
                  <a:pt x="1740" y="206"/>
                </a:lnTo>
                <a:lnTo>
                  <a:pt x="1739" y="194"/>
                </a:lnTo>
                <a:lnTo>
                  <a:pt x="1737" y="184"/>
                </a:lnTo>
                <a:lnTo>
                  <a:pt x="1734" y="174"/>
                </a:lnTo>
                <a:lnTo>
                  <a:pt x="1731" y="164"/>
                </a:lnTo>
                <a:lnTo>
                  <a:pt x="1728" y="156"/>
                </a:lnTo>
                <a:lnTo>
                  <a:pt x="1723" y="148"/>
                </a:lnTo>
                <a:lnTo>
                  <a:pt x="1719" y="142"/>
                </a:lnTo>
                <a:lnTo>
                  <a:pt x="1713" y="136"/>
                </a:lnTo>
                <a:lnTo>
                  <a:pt x="1708" y="132"/>
                </a:lnTo>
                <a:lnTo>
                  <a:pt x="1701" y="128"/>
                </a:lnTo>
                <a:lnTo>
                  <a:pt x="1694" y="124"/>
                </a:lnTo>
                <a:lnTo>
                  <a:pt x="1686" y="122"/>
                </a:lnTo>
                <a:lnTo>
                  <a:pt x="1678" y="122"/>
                </a:lnTo>
                <a:close/>
                <a:moveTo>
                  <a:pt x="2090" y="788"/>
                </a:moveTo>
                <a:lnTo>
                  <a:pt x="2069" y="635"/>
                </a:lnTo>
                <a:lnTo>
                  <a:pt x="1942" y="635"/>
                </a:lnTo>
                <a:lnTo>
                  <a:pt x="1921" y="788"/>
                </a:lnTo>
                <a:lnTo>
                  <a:pt x="1854" y="788"/>
                </a:lnTo>
                <a:lnTo>
                  <a:pt x="1975" y="18"/>
                </a:lnTo>
                <a:lnTo>
                  <a:pt x="2037" y="18"/>
                </a:lnTo>
                <a:lnTo>
                  <a:pt x="2160" y="788"/>
                </a:lnTo>
                <a:lnTo>
                  <a:pt x="2090" y="788"/>
                </a:lnTo>
                <a:close/>
                <a:moveTo>
                  <a:pt x="2026" y="323"/>
                </a:moveTo>
                <a:lnTo>
                  <a:pt x="2015" y="250"/>
                </a:lnTo>
                <a:lnTo>
                  <a:pt x="2010" y="210"/>
                </a:lnTo>
                <a:lnTo>
                  <a:pt x="2006" y="170"/>
                </a:lnTo>
                <a:lnTo>
                  <a:pt x="2001" y="210"/>
                </a:lnTo>
                <a:lnTo>
                  <a:pt x="1996" y="250"/>
                </a:lnTo>
                <a:lnTo>
                  <a:pt x="1986" y="325"/>
                </a:lnTo>
                <a:lnTo>
                  <a:pt x="1957" y="529"/>
                </a:lnTo>
                <a:lnTo>
                  <a:pt x="2053" y="529"/>
                </a:lnTo>
                <a:lnTo>
                  <a:pt x="2026" y="323"/>
                </a:lnTo>
                <a:close/>
                <a:moveTo>
                  <a:pt x="2419" y="788"/>
                </a:moveTo>
                <a:lnTo>
                  <a:pt x="2323" y="431"/>
                </a:lnTo>
                <a:lnTo>
                  <a:pt x="2285" y="527"/>
                </a:lnTo>
                <a:lnTo>
                  <a:pt x="2285" y="788"/>
                </a:lnTo>
                <a:lnTo>
                  <a:pt x="2220" y="788"/>
                </a:lnTo>
                <a:lnTo>
                  <a:pt x="2220" y="18"/>
                </a:lnTo>
                <a:lnTo>
                  <a:pt x="2285" y="18"/>
                </a:lnTo>
                <a:lnTo>
                  <a:pt x="2285" y="347"/>
                </a:lnTo>
                <a:lnTo>
                  <a:pt x="2410" y="18"/>
                </a:lnTo>
                <a:lnTo>
                  <a:pt x="2492" y="18"/>
                </a:lnTo>
                <a:lnTo>
                  <a:pt x="2363" y="333"/>
                </a:lnTo>
                <a:lnTo>
                  <a:pt x="2498" y="788"/>
                </a:lnTo>
                <a:lnTo>
                  <a:pt x="2419" y="788"/>
                </a:lnTo>
                <a:close/>
                <a:moveTo>
                  <a:pt x="2558" y="788"/>
                </a:moveTo>
                <a:lnTo>
                  <a:pt x="2558" y="18"/>
                </a:lnTo>
                <a:lnTo>
                  <a:pt x="2786" y="18"/>
                </a:lnTo>
                <a:lnTo>
                  <a:pt x="2786" y="126"/>
                </a:lnTo>
                <a:lnTo>
                  <a:pt x="2623" y="126"/>
                </a:lnTo>
                <a:lnTo>
                  <a:pt x="2623" y="341"/>
                </a:lnTo>
                <a:lnTo>
                  <a:pt x="2756" y="341"/>
                </a:lnTo>
                <a:lnTo>
                  <a:pt x="2756" y="445"/>
                </a:lnTo>
                <a:lnTo>
                  <a:pt x="2623" y="445"/>
                </a:lnTo>
                <a:lnTo>
                  <a:pt x="2623" y="683"/>
                </a:lnTo>
                <a:lnTo>
                  <a:pt x="2786" y="683"/>
                </a:lnTo>
                <a:lnTo>
                  <a:pt x="2786" y="788"/>
                </a:lnTo>
                <a:lnTo>
                  <a:pt x="2558" y="788"/>
                </a:lnTo>
                <a:close/>
                <a:moveTo>
                  <a:pt x="2939" y="18"/>
                </a:moveTo>
                <a:lnTo>
                  <a:pt x="3030" y="439"/>
                </a:lnTo>
                <a:lnTo>
                  <a:pt x="3038" y="477"/>
                </a:lnTo>
                <a:lnTo>
                  <a:pt x="3042" y="495"/>
                </a:lnTo>
                <a:lnTo>
                  <a:pt x="3046" y="515"/>
                </a:lnTo>
                <a:lnTo>
                  <a:pt x="3053" y="553"/>
                </a:lnTo>
                <a:lnTo>
                  <a:pt x="3060" y="595"/>
                </a:lnTo>
                <a:lnTo>
                  <a:pt x="3060" y="509"/>
                </a:lnTo>
                <a:lnTo>
                  <a:pt x="3059" y="421"/>
                </a:lnTo>
                <a:lnTo>
                  <a:pt x="3059" y="18"/>
                </a:lnTo>
                <a:lnTo>
                  <a:pt x="3124" y="18"/>
                </a:lnTo>
                <a:lnTo>
                  <a:pt x="3124" y="788"/>
                </a:lnTo>
                <a:lnTo>
                  <a:pt x="3046" y="788"/>
                </a:lnTo>
                <a:lnTo>
                  <a:pt x="2954" y="369"/>
                </a:lnTo>
                <a:lnTo>
                  <a:pt x="2946" y="331"/>
                </a:lnTo>
                <a:lnTo>
                  <a:pt x="2938" y="293"/>
                </a:lnTo>
                <a:lnTo>
                  <a:pt x="2931" y="255"/>
                </a:lnTo>
                <a:lnTo>
                  <a:pt x="2923" y="214"/>
                </a:lnTo>
                <a:lnTo>
                  <a:pt x="2924" y="389"/>
                </a:lnTo>
                <a:lnTo>
                  <a:pt x="2924" y="790"/>
                </a:lnTo>
                <a:lnTo>
                  <a:pt x="2859" y="790"/>
                </a:lnTo>
                <a:lnTo>
                  <a:pt x="2859" y="18"/>
                </a:lnTo>
                <a:lnTo>
                  <a:pt x="2939" y="18"/>
                </a:lnTo>
                <a:close/>
                <a:moveTo>
                  <a:pt x="3306" y="18"/>
                </a:moveTo>
                <a:lnTo>
                  <a:pt x="3396" y="425"/>
                </a:lnTo>
                <a:lnTo>
                  <a:pt x="3404" y="463"/>
                </a:lnTo>
                <a:lnTo>
                  <a:pt x="3408" y="481"/>
                </a:lnTo>
                <a:lnTo>
                  <a:pt x="3412" y="501"/>
                </a:lnTo>
                <a:lnTo>
                  <a:pt x="3419" y="539"/>
                </a:lnTo>
                <a:lnTo>
                  <a:pt x="3426" y="581"/>
                </a:lnTo>
                <a:lnTo>
                  <a:pt x="3426" y="495"/>
                </a:lnTo>
                <a:lnTo>
                  <a:pt x="3426" y="407"/>
                </a:lnTo>
                <a:lnTo>
                  <a:pt x="3426" y="18"/>
                </a:lnTo>
                <a:lnTo>
                  <a:pt x="3491" y="18"/>
                </a:lnTo>
                <a:lnTo>
                  <a:pt x="3491" y="788"/>
                </a:lnTo>
                <a:lnTo>
                  <a:pt x="3412" y="788"/>
                </a:lnTo>
                <a:lnTo>
                  <a:pt x="3320" y="383"/>
                </a:lnTo>
                <a:lnTo>
                  <a:pt x="3312" y="345"/>
                </a:lnTo>
                <a:lnTo>
                  <a:pt x="3305" y="307"/>
                </a:lnTo>
                <a:lnTo>
                  <a:pt x="3297" y="269"/>
                </a:lnTo>
                <a:lnTo>
                  <a:pt x="3290" y="228"/>
                </a:lnTo>
                <a:lnTo>
                  <a:pt x="3290" y="403"/>
                </a:lnTo>
                <a:lnTo>
                  <a:pt x="3290" y="788"/>
                </a:lnTo>
                <a:lnTo>
                  <a:pt x="3226" y="788"/>
                </a:lnTo>
                <a:lnTo>
                  <a:pt x="3226" y="18"/>
                </a:lnTo>
                <a:lnTo>
                  <a:pt x="3306" y="18"/>
                </a:lnTo>
                <a:close/>
                <a:moveTo>
                  <a:pt x="3618" y="735"/>
                </a:moveTo>
                <a:lnTo>
                  <a:pt x="3611" y="719"/>
                </a:lnTo>
                <a:lnTo>
                  <a:pt x="3605" y="701"/>
                </a:lnTo>
                <a:lnTo>
                  <a:pt x="3599" y="681"/>
                </a:lnTo>
                <a:lnTo>
                  <a:pt x="3597" y="669"/>
                </a:lnTo>
                <a:lnTo>
                  <a:pt x="3595" y="659"/>
                </a:lnTo>
                <a:lnTo>
                  <a:pt x="3591" y="635"/>
                </a:lnTo>
                <a:lnTo>
                  <a:pt x="3589" y="609"/>
                </a:lnTo>
                <a:lnTo>
                  <a:pt x="3588" y="595"/>
                </a:lnTo>
                <a:lnTo>
                  <a:pt x="3587" y="581"/>
                </a:lnTo>
                <a:lnTo>
                  <a:pt x="3587" y="549"/>
                </a:lnTo>
                <a:lnTo>
                  <a:pt x="3587" y="18"/>
                </a:lnTo>
                <a:lnTo>
                  <a:pt x="3652" y="18"/>
                </a:lnTo>
                <a:lnTo>
                  <a:pt x="3652" y="543"/>
                </a:lnTo>
                <a:lnTo>
                  <a:pt x="3652" y="563"/>
                </a:lnTo>
                <a:lnTo>
                  <a:pt x="3652" y="581"/>
                </a:lnTo>
                <a:lnTo>
                  <a:pt x="3653" y="597"/>
                </a:lnTo>
                <a:lnTo>
                  <a:pt x="3655" y="611"/>
                </a:lnTo>
                <a:lnTo>
                  <a:pt x="3657" y="625"/>
                </a:lnTo>
                <a:lnTo>
                  <a:pt x="3659" y="637"/>
                </a:lnTo>
                <a:lnTo>
                  <a:pt x="3662" y="649"/>
                </a:lnTo>
                <a:lnTo>
                  <a:pt x="3665" y="659"/>
                </a:lnTo>
                <a:lnTo>
                  <a:pt x="3669" y="667"/>
                </a:lnTo>
                <a:lnTo>
                  <a:pt x="3674" y="675"/>
                </a:lnTo>
                <a:lnTo>
                  <a:pt x="3679" y="683"/>
                </a:lnTo>
                <a:lnTo>
                  <a:pt x="3685" y="689"/>
                </a:lnTo>
                <a:lnTo>
                  <a:pt x="3688" y="691"/>
                </a:lnTo>
                <a:lnTo>
                  <a:pt x="3692" y="693"/>
                </a:lnTo>
                <a:lnTo>
                  <a:pt x="3699" y="697"/>
                </a:lnTo>
                <a:lnTo>
                  <a:pt x="3706" y="699"/>
                </a:lnTo>
                <a:lnTo>
                  <a:pt x="3715" y="699"/>
                </a:lnTo>
                <a:lnTo>
                  <a:pt x="3723" y="699"/>
                </a:lnTo>
                <a:lnTo>
                  <a:pt x="3731" y="697"/>
                </a:lnTo>
                <a:lnTo>
                  <a:pt x="3738" y="693"/>
                </a:lnTo>
                <a:lnTo>
                  <a:pt x="3744" y="689"/>
                </a:lnTo>
                <a:lnTo>
                  <a:pt x="3750" y="683"/>
                </a:lnTo>
                <a:lnTo>
                  <a:pt x="3755" y="675"/>
                </a:lnTo>
                <a:lnTo>
                  <a:pt x="3760" y="667"/>
                </a:lnTo>
                <a:lnTo>
                  <a:pt x="3764" y="659"/>
                </a:lnTo>
                <a:lnTo>
                  <a:pt x="3768" y="649"/>
                </a:lnTo>
                <a:lnTo>
                  <a:pt x="3770" y="637"/>
                </a:lnTo>
                <a:lnTo>
                  <a:pt x="3773" y="625"/>
                </a:lnTo>
                <a:lnTo>
                  <a:pt x="3775" y="613"/>
                </a:lnTo>
                <a:lnTo>
                  <a:pt x="3776" y="597"/>
                </a:lnTo>
                <a:lnTo>
                  <a:pt x="3777" y="581"/>
                </a:lnTo>
                <a:lnTo>
                  <a:pt x="3778" y="563"/>
                </a:lnTo>
                <a:lnTo>
                  <a:pt x="3778" y="543"/>
                </a:lnTo>
                <a:lnTo>
                  <a:pt x="3778" y="18"/>
                </a:lnTo>
                <a:lnTo>
                  <a:pt x="3843" y="18"/>
                </a:lnTo>
                <a:lnTo>
                  <a:pt x="3843" y="549"/>
                </a:lnTo>
                <a:lnTo>
                  <a:pt x="3843" y="581"/>
                </a:lnTo>
                <a:lnTo>
                  <a:pt x="3842" y="595"/>
                </a:lnTo>
                <a:lnTo>
                  <a:pt x="3841" y="609"/>
                </a:lnTo>
                <a:lnTo>
                  <a:pt x="3838" y="635"/>
                </a:lnTo>
                <a:lnTo>
                  <a:pt x="3835" y="659"/>
                </a:lnTo>
                <a:lnTo>
                  <a:pt x="3833" y="669"/>
                </a:lnTo>
                <a:lnTo>
                  <a:pt x="3830" y="681"/>
                </a:lnTo>
                <a:lnTo>
                  <a:pt x="3825" y="701"/>
                </a:lnTo>
                <a:lnTo>
                  <a:pt x="3822" y="709"/>
                </a:lnTo>
                <a:lnTo>
                  <a:pt x="3819" y="719"/>
                </a:lnTo>
                <a:lnTo>
                  <a:pt x="3815" y="727"/>
                </a:lnTo>
                <a:lnTo>
                  <a:pt x="3812" y="735"/>
                </a:lnTo>
                <a:lnTo>
                  <a:pt x="3807" y="744"/>
                </a:lnTo>
                <a:lnTo>
                  <a:pt x="3802" y="752"/>
                </a:lnTo>
                <a:lnTo>
                  <a:pt x="3792" y="766"/>
                </a:lnTo>
                <a:lnTo>
                  <a:pt x="3781" y="778"/>
                </a:lnTo>
                <a:lnTo>
                  <a:pt x="3775" y="784"/>
                </a:lnTo>
                <a:lnTo>
                  <a:pt x="3769" y="788"/>
                </a:lnTo>
                <a:lnTo>
                  <a:pt x="3757" y="796"/>
                </a:lnTo>
                <a:lnTo>
                  <a:pt x="3750" y="800"/>
                </a:lnTo>
                <a:lnTo>
                  <a:pt x="3743" y="802"/>
                </a:lnTo>
                <a:lnTo>
                  <a:pt x="3729" y="806"/>
                </a:lnTo>
                <a:lnTo>
                  <a:pt x="3722" y="806"/>
                </a:lnTo>
                <a:lnTo>
                  <a:pt x="3715" y="806"/>
                </a:lnTo>
                <a:lnTo>
                  <a:pt x="3700" y="806"/>
                </a:lnTo>
                <a:lnTo>
                  <a:pt x="3686" y="802"/>
                </a:lnTo>
                <a:lnTo>
                  <a:pt x="3679" y="800"/>
                </a:lnTo>
                <a:lnTo>
                  <a:pt x="3673" y="796"/>
                </a:lnTo>
                <a:lnTo>
                  <a:pt x="3660" y="788"/>
                </a:lnTo>
                <a:lnTo>
                  <a:pt x="3648" y="778"/>
                </a:lnTo>
                <a:lnTo>
                  <a:pt x="3637" y="766"/>
                </a:lnTo>
                <a:lnTo>
                  <a:pt x="3627" y="750"/>
                </a:lnTo>
                <a:lnTo>
                  <a:pt x="3623" y="742"/>
                </a:lnTo>
                <a:lnTo>
                  <a:pt x="3618" y="735"/>
                </a:lnTo>
                <a:close/>
                <a:moveTo>
                  <a:pt x="4052" y="806"/>
                </a:moveTo>
                <a:lnTo>
                  <a:pt x="4036" y="806"/>
                </a:lnTo>
                <a:lnTo>
                  <a:pt x="4020" y="802"/>
                </a:lnTo>
                <a:lnTo>
                  <a:pt x="4006" y="796"/>
                </a:lnTo>
                <a:lnTo>
                  <a:pt x="4000" y="792"/>
                </a:lnTo>
                <a:lnTo>
                  <a:pt x="3993" y="788"/>
                </a:lnTo>
                <a:lnTo>
                  <a:pt x="3981" y="780"/>
                </a:lnTo>
                <a:lnTo>
                  <a:pt x="3975" y="774"/>
                </a:lnTo>
                <a:lnTo>
                  <a:pt x="3970" y="768"/>
                </a:lnTo>
                <a:lnTo>
                  <a:pt x="3960" y="756"/>
                </a:lnTo>
                <a:lnTo>
                  <a:pt x="3956" y="748"/>
                </a:lnTo>
                <a:lnTo>
                  <a:pt x="3951" y="740"/>
                </a:lnTo>
                <a:lnTo>
                  <a:pt x="3947" y="733"/>
                </a:lnTo>
                <a:lnTo>
                  <a:pt x="3943" y="725"/>
                </a:lnTo>
                <a:lnTo>
                  <a:pt x="3939" y="717"/>
                </a:lnTo>
                <a:lnTo>
                  <a:pt x="3936" y="707"/>
                </a:lnTo>
                <a:lnTo>
                  <a:pt x="3930" y="687"/>
                </a:lnTo>
                <a:lnTo>
                  <a:pt x="3926" y="667"/>
                </a:lnTo>
                <a:lnTo>
                  <a:pt x="3924" y="657"/>
                </a:lnTo>
                <a:lnTo>
                  <a:pt x="3922" y="645"/>
                </a:lnTo>
                <a:lnTo>
                  <a:pt x="3919" y="623"/>
                </a:lnTo>
                <a:lnTo>
                  <a:pt x="3918" y="599"/>
                </a:lnTo>
                <a:lnTo>
                  <a:pt x="3917" y="585"/>
                </a:lnTo>
                <a:lnTo>
                  <a:pt x="3917" y="573"/>
                </a:lnTo>
                <a:lnTo>
                  <a:pt x="3980" y="545"/>
                </a:lnTo>
                <a:lnTo>
                  <a:pt x="3981" y="567"/>
                </a:lnTo>
                <a:lnTo>
                  <a:pt x="3982" y="587"/>
                </a:lnTo>
                <a:lnTo>
                  <a:pt x="3984" y="603"/>
                </a:lnTo>
                <a:lnTo>
                  <a:pt x="3986" y="619"/>
                </a:lnTo>
                <a:lnTo>
                  <a:pt x="3988" y="627"/>
                </a:lnTo>
                <a:lnTo>
                  <a:pt x="3989" y="635"/>
                </a:lnTo>
                <a:lnTo>
                  <a:pt x="3993" y="647"/>
                </a:lnTo>
                <a:lnTo>
                  <a:pt x="3997" y="659"/>
                </a:lnTo>
                <a:lnTo>
                  <a:pt x="4001" y="667"/>
                </a:lnTo>
                <a:lnTo>
                  <a:pt x="4006" y="677"/>
                </a:lnTo>
                <a:lnTo>
                  <a:pt x="4012" y="683"/>
                </a:lnTo>
                <a:lnTo>
                  <a:pt x="4018" y="689"/>
                </a:lnTo>
                <a:lnTo>
                  <a:pt x="4025" y="693"/>
                </a:lnTo>
                <a:lnTo>
                  <a:pt x="4032" y="697"/>
                </a:lnTo>
                <a:lnTo>
                  <a:pt x="4039" y="699"/>
                </a:lnTo>
                <a:lnTo>
                  <a:pt x="4047" y="701"/>
                </a:lnTo>
                <a:lnTo>
                  <a:pt x="4056" y="701"/>
                </a:lnTo>
                <a:lnTo>
                  <a:pt x="4063" y="701"/>
                </a:lnTo>
                <a:lnTo>
                  <a:pt x="4070" y="699"/>
                </a:lnTo>
                <a:lnTo>
                  <a:pt x="4077" y="697"/>
                </a:lnTo>
                <a:lnTo>
                  <a:pt x="4083" y="695"/>
                </a:lnTo>
                <a:lnTo>
                  <a:pt x="4089" y="691"/>
                </a:lnTo>
                <a:lnTo>
                  <a:pt x="4095" y="685"/>
                </a:lnTo>
                <a:lnTo>
                  <a:pt x="4100" y="679"/>
                </a:lnTo>
                <a:lnTo>
                  <a:pt x="4105" y="673"/>
                </a:lnTo>
                <a:lnTo>
                  <a:pt x="4109" y="665"/>
                </a:lnTo>
                <a:lnTo>
                  <a:pt x="4113" y="657"/>
                </a:lnTo>
                <a:lnTo>
                  <a:pt x="4116" y="649"/>
                </a:lnTo>
                <a:lnTo>
                  <a:pt x="4119" y="639"/>
                </a:lnTo>
                <a:lnTo>
                  <a:pt x="4121" y="627"/>
                </a:lnTo>
                <a:lnTo>
                  <a:pt x="4122" y="623"/>
                </a:lnTo>
                <a:lnTo>
                  <a:pt x="4123" y="617"/>
                </a:lnTo>
                <a:lnTo>
                  <a:pt x="4124" y="605"/>
                </a:lnTo>
                <a:lnTo>
                  <a:pt x="4124" y="591"/>
                </a:lnTo>
                <a:lnTo>
                  <a:pt x="4124" y="581"/>
                </a:lnTo>
                <a:lnTo>
                  <a:pt x="4123" y="571"/>
                </a:lnTo>
                <a:lnTo>
                  <a:pt x="4122" y="563"/>
                </a:lnTo>
                <a:lnTo>
                  <a:pt x="4121" y="553"/>
                </a:lnTo>
                <a:lnTo>
                  <a:pt x="4119" y="545"/>
                </a:lnTo>
                <a:lnTo>
                  <a:pt x="4117" y="537"/>
                </a:lnTo>
                <a:lnTo>
                  <a:pt x="4115" y="529"/>
                </a:lnTo>
                <a:lnTo>
                  <a:pt x="4112" y="521"/>
                </a:lnTo>
                <a:lnTo>
                  <a:pt x="4104" y="505"/>
                </a:lnTo>
                <a:lnTo>
                  <a:pt x="4100" y="497"/>
                </a:lnTo>
                <a:lnTo>
                  <a:pt x="4095" y="491"/>
                </a:lnTo>
                <a:lnTo>
                  <a:pt x="4084" y="477"/>
                </a:lnTo>
                <a:lnTo>
                  <a:pt x="4071" y="465"/>
                </a:lnTo>
                <a:lnTo>
                  <a:pt x="4007" y="407"/>
                </a:lnTo>
                <a:lnTo>
                  <a:pt x="3998" y="399"/>
                </a:lnTo>
                <a:lnTo>
                  <a:pt x="3988" y="389"/>
                </a:lnTo>
                <a:lnTo>
                  <a:pt x="3972" y="369"/>
                </a:lnTo>
                <a:lnTo>
                  <a:pt x="3958" y="349"/>
                </a:lnTo>
                <a:lnTo>
                  <a:pt x="3953" y="337"/>
                </a:lnTo>
                <a:lnTo>
                  <a:pt x="3947" y="325"/>
                </a:lnTo>
                <a:lnTo>
                  <a:pt x="3942" y="313"/>
                </a:lnTo>
                <a:lnTo>
                  <a:pt x="3937" y="299"/>
                </a:lnTo>
                <a:lnTo>
                  <a:pt x="3934" y="285"/>
                </a:lnTo>
                <a:lnTo>
                  <a:pt x="3931" y="269"/>
                </a:lnTo>
                <a:lnTo>
                  <a:pt x="3929" y="253"/>
                </a:lnTo>
                <a:lnTo>
                  <a:pt x="3928" y="246"/>
                </a:lnTo>
                <a:lnTo>
                  <a:pt x="3927" y="238"/>
                </a:lnTo>
                <a:lnTo>
                  <a:pt x="3927" y="220"/>
                </a:lnTo>
                <a:lnTo>
                  <a:pt x="3926" y="200"/>
                </a:lnTo>
                <a:lnTo>
                  <a:pt x="3926" y="188"/>
                </a:lnTo>
                <a:lnTo>
                  <a:pt x="3927" y="176"/>
                </a:lnTo>
                <a:lnTo>
                  <a:pt x="3928" y="164"/>
                </a:lnTo>
                <a:lnTo>
                  <a:pt x="3929" y="152"/>
                </a:lnTo>
                <a:lnTo>
                  <a:pt x="3930" y="142"/>
                </a:lnTo>
                <a:lnTo>
                  <a:pt x="3932" y="132"/>
                </a:lnTo>
                <a:lnTo>
                  <a:pt x="3936" y="112"/>
                </a:lnTo>
                <a:lnTo>
                  <a:pt x="3939" y="102"/>
                </a:lnTo>
                <a:lnTo>
                  <a:pt x="3942" y="94"/>
                </a:lnTo>
                <a:lnTo>
                  <a:pt x="3949" y="78"/>
                </a:lnTo>
                <a:lnTo>
                  <a:pt x="3957" y="62"/>
                </a:lnTo>
                <a:lnTo>
                  <a:pt x="3961" y="56"/>
                </a:lnTo>
                <a:lnTo>
                  <a:pt x="3965" y="50"/>
                </a:lnTo>
                <a:lnTo>
                  <a:pt x="3974" y="38"/>
                </a:lnTo>
                <a:lnTo>
                  <a:pt x="3984" y="28"/>
                </a:lnTo>
                <a:lnTo>
                  <a:pt x="3994" y="20"/>
                </a:lnTo>
                <a:lnTo>
                  <a:pt x="4005" y="12"/>
                </a:lnTo>
                <a:lnTo>
                  <a:pt x="4017" y="6"/>
                </a:lnTo>
                <a:lnTo>
                  <a:pt x="4029" y="4"/>
                </a:lnTo>
                <a:lnTo>
                  <a:pt x="4042" y="0"/>
                </a:lnTo>
                <a:lnTo>
                  <a:pt x="4055" y="0"/>
                </a:lnTo>
                <a:lnTo>
                  <a:pt x="4070" y="2"/>
                </a:lnTo>
                <a:lnTo>
                  <a:pt x="4085" y="4"/>
                </a:lnTo>
                <a:lnTo>
                  <a:pt x="4098" y="10"/>
                </a:lnTo>
                <a:lnTo>
                  <a:pt x="4104" y="14"/>
                </a:lnTo>
                <a:lnTo>
                  <a:pt x="4110" y="18"/>
                </a:lnTo>
                <a:lnTo>
                  <a:pt x="4122" y="26"/>
                </a:lnTo>
                <a:lnTo>
                  <a:pt x="4132" y="38"/>
                </a:lnTo>
                <a:lnTo>
                  <a:pt x="4141" y="50"/>
                </a:lnTo>
                <a:lnTo>
                  <a:pt x="4149" y="64"/>
                </a:lnTo>
                <a:lnTo>
                  <a:pt x="4153" y="72"/>
                </a:lnTo>
                <a:lnTo>
                  <a:pt x="4156" y="78"/>
                </a:lnTo>
                <a:lnTo>
                  <a:pt x="4159" y="86"/>
                </a:lnTo>
                <a:lnTo>
                  <a:pt x="4162" y="94"/>
                </a:lnTo>
                <a:lnTo>
                  <a:pt x="4167" y="112"/>
                </a:lnTo>
                <a:lnTo>
                  <a:pt x="4172" y="128"/>
                </a:lnTo>
                <a:lnTo>
                  <a:pt x="4175" y="146"/>
                </a:lnTo>
                <a:lnTo>
                  <a:pt x="4177" y="166"/>
                </a:lnTo>
                <a:lnTo>
                  <a:pt x="4179" y="184"/>
                </a:lnTo>
                <a:lnTo>
                  <a:pt x="4179" y="202"/>
                </a:lnTo>
                <a:lnTo>
                  <a:pt x="4117" y="228"/>
                </a:lnTo>
                <a:lnTo>
                  <a:pt x="4117" y="212"/>
                </a:lnTo>
                <a:lnTo>
                  <a:pt x="4115" y="198"/>
                </a:lnTo>
                <a:lnTo>
                  <a:pt x="4114" y="186"/>
                </a:lnTo>
                <a:lnTo>
                  <a:pt x="4112" y="172"/>
                </a:lnTo>
                <a:lnTo>
                  <a:pt x="4109" y="162"/>
                </a:lnTo>
                <a:lnTo>
                  <a:pt x="4106" y="152"/>
                </a:lnTo>
                <a:lnTo>
                  <a:pt x="4103" y="142"/>
                </a:lnTo>
                <a:lnTo>
                  <a:pt x="4099" y="136"/>
                </a:lnTo>
                <a:lnTo>
                  <a:pt x="4095" y="128"/>
                </a:lnTo>
                <a:lnTo>
                  <a:pt x="4090" y="122"/>
                </a:lnTo>
                <a:lnTo>
                  <a:pt x="4085" y="118"/>
                </a:lnTo>
                <a:lnTo>
                  <a:pt x="4079" y="114"/>
                </a:lnTo>
                <a:lnTo>
                  <a:pt x="4073" y="110"/>
                </a:lnTo>
                <a:lnTo>
                  <a:pt x="4067" y="108"/>
                </a:lnTo>
                <a:lnTo>
                  <a:pt x="4060" y="108"/>
                </a:lnTo>
                <a:lnTo>
                  <a:pt x="4052" y="106"/>
                </a:lnTo>
                <a:lnTo>
                  <a:pt x="4040" y="108"/>
                </a:lnTo>
                <a:lnTo>
                  <a:pt x="4028" y="112"/>
                </a:lnTo>
                <a:lnTo>
                  <a:pt x="4023" y="116"/>
                </a:lnTo>
                <a:lnTo>
                  <a:pt x="4018" y="120"/>
                </a:lnTo>
                <a:lnTo>
                  <a:pt x="4013" y="124"/>
                </a:lnTo>
                <a:lnTo>
                  <a:pt x="4009" y="128"/>
                </a:lnTo>
                <a:lnTo>
                  <a:pt x="4005" y="134"/>
                </a:lnTo>
                <a:lnTo>
                  <a:pt x="4002" y="140"/>
                </a:lnTo>
                <a:lnTo>
                  <a:pt x="3999" y="148"/>
                </a:lnTo>
                <a:lnTo>
                  <a:pt x="3996" y="156"/>
                </a:lnTo>
                <a:lnTo>
                  <a:pt x="3994" y="164"/>
                </a:lnTo>
                <a:lnTo>
                  <a:pt x="3993" y="174"/>
                </a:lnTo>
                <a:lnTo>
                  <a:pt x="3992" y="184"/>
                </a:lnTo>
                <a:lnTo>
                  <a:pt x="3992" y="194"/>
                </a:lnTo>
                <a:lnTo>
                  <a:pt x="3992" y="204"/>
                </a:lnTo>
                <a:lnTo>
                  <a:pt x="3992" y="214"/>
                </a:lnTo>
                <a:lnTo>
                  <a:pt x="3993" y="224"/>
                </a:lnTo>
                <a:lnTo>
                  <a:pt x="3994" y="232"/>
                </a:lnTo>
                <a:lnTo>
                  <a:pt x="3996" y="240"/>
                </a:lnTo>
                <a:lnTo>
                  <a:pt x="3998" y="248"/>
                </a:lnTo>
                <a:lnTo>
                  <a:pt x="4001" y="255"/>
                </a:lnTo>
                <a:lnTo>
                  <a:pt x="4003" y="261"/>
                </a:lnTo>
                <a:lnTo>
                  <a:pt x="4007" y="267"/>
                </a:lnTo>
                <a:lnTo>
                  <a:pt x="4010" y="273"/>
                </a:lnTo>
                <a:lnTo>
                  <a:pt x="4019" y="285"/>
                </a:lnTo>
                <a:lnTo>
                  <a:pt x="4029" y="297"/>
                </a:lnTo>
                <a:lnTo>
                  <a:pt x="4041" y="309"/>
                </a:lnTo>
                <a:lnTo>
                  <a:pt x="4103" y="363"/>
                </a:lnTo>
                <a:lnTo>
                  <a:pt x="4113" y="373"/>
                </a:lnTo>
                <a:lnTo>
                  <a:pt x="4123" y="383"/>
                </a:lnTo>
                <a:lnTo>
                  <a:pt x="4133" y="393"/>
                </a:lnTo>
                <a:lnTo>
                  <a:pt x="4141" y="405"/>
                </a:lnTo>
                <a:lnTo>
                  <a:pt x="4149" y="417"/>
                </a:lnTo>
                <a:lnTo>
                  <a:pt x="4156" y="427"/>
                </a:lnTo>
                <a:lnTo>
                  <a:pt x="4162" y="441"/>
                </a:lnTo>
                <a:lnTo>
                  <a:pt x="4168" y="453"/>
                </a:lnTo>
                <a:lnTo>
                  <a:pt x="4173" y="467"/>
                </a:lnTo>
                <a:lnTo>
                  <a:pt x="4177" y="481"/>
                </a:lnTo>
                <a:lnTo>
                  <a:pt x="4181" y="495"/>
                </a:lnTo>
                <a:lnTo>
                  <a:pt x="4184" y="511"/>
                </a:lnTo>
                <a:lnTo>
                  <a:pt x="4186" y="527"/>
                </a:lnTo>
                <a:lnTo>
                  <a:pt x="4187" y="537"/>
                </a:lnTo>
                <a:lnTo>
                  <a:pt x="4187" y="545"/>
                </a:lnTo>
                <a:lnTo>
                  <a:pt x="4188" y="563"/>
                </a:lnTo>
                <a:lnTo>
                  <a:pt x="4189" y="583"/>
                </a:lnTo>
                <a:lnTo>
                  <a:pt x="4188" y="609"/>
                </a:lnTo>
                <a:lnTo>
                  <a:pt x="4186" y="633"/>
                </a:lnTo>
                <a:lnTo>
                  <a:pt x="4185" y="645"/>
                </a:lnTo>
                <a:lnTo>
                  <a:pt x="4183" y="655"/>
                </a:lnTo>
                <a:lnTo>
                  <a:pt x="4181" y="667"/>
                </a:lnTo>
                <a:lnTo>
                  <a:pt x="4179" y="677"/>
                </a:lnTo>
                <a:lnTo>
                  <a:pt x="4177" y="687"/>
                </a:lnTo>
                <a:lnTo>
                  <a:pt x="4174" y="697"/>
                </a:lnTo>
                <a:lnTo>
                  <a:pt x="4167" y="715"/>
                </a:lnTo>
                <a:lnTo>
                  <a:pt x="4164" y="723"/>
                </a:lnTo>
                <a:lnTo>
                  <a:pt x="4160" y="733"/>
                </a:lnTo>
                <a:lnTo>
                  <a:pt x="4152" y="746"/>
                </a:lnTo>
                <a:lnTo>
                  <a:pt x="4147" y="754"/>
                </a:lnTo>
                <a:lnTo>
                  <a:pt x="4142" y="760"/>
                </a:lnTo>
                <a:lnTo>
                  <a:pt x="4137" y="766"/>
                </a:lnTo>
                <a:lnTo>
                  <a:pt x="4132" y="772"/>
                </a:lnTo>
                <a:lnTo>
                  <a:pt x="4121" y="782"/>
                </a:lnTo>
                <a:lnTo>
                  <a:pt x="4109" y="790"/>
                </a:lnTo>
                <a:lnTo>
                  <a:pt x="4096" y="798"/>
                </a:lnTo>
                <a:lnTo>
                  <a:pt x="4082" y="802"/>
                </a:lnTo>
                <a:lnTo>
                  <a:pt x="4075" y="804"/>
                </a:lnTo>
                <a:lnTo>
                  <a:pt x="4068" y="804"/>
                </a:lnTo>
                <a:lnTo>
                  <a:pt x="4052" y="806"/>
                </a:lnTo>
                <a:close/>
                <a:moveTo>
                  <a:pt x="1669" y="1273"/>
                </a:moveTo>
                <a:lnTo>
                  <a:pt x="1669" y="1936"/>
                </a:lnTo>
                <a:lnTo>
                  <a:pt x="1604" y="1936"/>
                </a:lnTo>
                <a:lnTo>
                  <a:pt x="1604" y="1273"/>
                </a:lnTo>
                <a:lnTo>
                  <a:pt x="1506" y="1273"/>
                </a:lnTo>
                <a:lnTo>
                  <a:pt x="1506" y="1166"/>
                </a:lnTo>
                <a:lnTo>
                  <a:pt x="1767" y="1166"/>
                </a:lnTo>
                <a:lnTo>
                  <a:pt x="1767" y="1273"/>
                </a:lnTo>
                <a:lnTo>
                  <a:pt x="1669" y="1273"/>
                </a:lnTo>
                <a:close/>
                <a:moveTo>
                  <a:pt x="1832" y="1936"/>
                </a:moveTo>
                <a:lnTo>
                  <a:pt x="1832" y="1166"/>
                </a:lnTo>
                <a:lnTo>
                  <a:pt x="2060" y="1166"/>
                </a:lnTo>
                <a:lnTo>
                  <a:pt x="2060" y="1273"/>
                </a:lnTo>
                <a:lnTo>
                  <a:pt x="1897" y="1273"/>
                </a:lnTo>
                <a:lnTo>
                  <a:pt x="1897" y="1489"/>
                </a:lnTo>
                <a:lnTo>
                  <a:pt x="2030" y="1489"/>
                </a:lnTo>
                <a:lnTo>
                  <a:pt x="2030" y="1593"/>
                </a:lnTo>
                <a:lnTo>
                  <a:pt x="1897" y="1593"/>
                </a:lnTo>
                <a:lnTo>
                  <a:pt x="1897" y="1828"/>
                </a:lnTo>
                <a:lnTo>
                  <a:pt x="2060" y="1828"/>
                </a:lnTo>
                <a:lnTo>
                  <a:pt x="2060" y="1936"/>
                </a:lnTo>
                <a:lnTo>
                  <a:pt x="1832" y="1936"/>
                </a:lnTo>
                <a:close/>
                <a:moveTo>
                  <a:pt x="2260" y="1954"/>
                </a:moveTo>
                <a:lnTo>
                  <a:pt x="2251" y="1954"/>
                </a:lnTo>
                <a:lnTo>
                  <a:pt x="2242" y="1952"/>
                </a:lnTo>
                <a:lnTo>
                  <a:pt x="2234" y="1950"/>
                </a:lnTo>
                <a:lnTo>
                  <a:pt x="2226" y="1948"/>
                </a:lnTo>
                <a:lnTo>
                  <a:pt x="2218" y="1944"/>
                </a:lnTo>
                <a:lnTo>
                  <a:pt x="2211" y="1938"/>
                </a:lnTo>
                <a:lnTo>
                  <a:pt x="2204" y="1932"/>
                </a:lnTo>
                <a:lnTo>
                  <a:pt x="2197" y="1926"/>
                </a:lnTo>
                <a:lnTo>
                  <a:pt x="2190" y="1920"/>
                </a:lnTo>
                <a:lnTo>
                  <a:pt x="2184" y="1912"/>
                </a:lnTo>
                <a:lnTo>
                  <a:pt x="2178" y="1902"/>
                </a:lnTo>
                <a:lnTo>
                  <a:pt x="2172" y="1892"/>
                </a:lnTo>
                <a:lnTo>
                  <a:pt x="2166" y="1882"/>
                </a:lnTo>
                <a:lnTo>
                  <a:pt x="2161" y="1872"/>
                </a:lnTo>
                <a:lnTo>
                  <a:pt x="2156" y="1860"/>
                </a:lnTo>
                <a:lnTo>
                  <a:pt x="2151" y="1846"/>
                </a:lnTo>
                <a:lnTo>
                  <a:pt x="2147" y="1834"/>
                </a:lnTo>
                <a:lnTo>
                  <a:pt x="2143" y="1820"/>
                </a:lnTo>
                <a:lnTo>
                  <a:pt x="2139" y="1804"/>
                </a:lnTo>
                <a:lnTo>
                  <a:pt x="2135" y="1788"/>
                </a:lnTo>
                <a:lnTo>
                  <a:pt x="2132" y="1772"/>
                </a:lnTo>
                <a:lnTo>
                  <a:pt x="2129" y="1756"/>
                </a:lnTo>
                <a:lnTo>
                  <a:pt x="2126" y="1738"/>
                </a:lnTo>
                <a:lnTo>
                  <a:pt x="2124" y="1720"/>
                </a:lnTo>
                <a:lnTo>
                  <a:pt x="2121" y="1701"/>
                </a:lnTo>
                <a:lnTo>
                  <a:pt x="2120" y="1681"/>
                </a:lnTo>
                <a:lnTo>
                  <a:pt x="2118" y="1661"/>
                </a:lnTo>
                <a:lnTo>
                  <a:pt x="2117" y="1641"/>
                </a:lnTo>
                <a:lnTo>
                  <a:pt x="2115" y="1597"/>
                </a:lnTo>
                <a:lnTo>
                  <a:pt x="2114" y="1575"/>
                </a:lnTo>
                <a:lnTo>
                  <a:pt x="2114" y="1551"/>
                </a:lnTo>
                <a:lnTo>
                  <a:pt x="2115" y="1505"/>
                </a:lnTo>
                <a:lnTo>
                  <a:pt x="2117" y="1461"/>
                </a:lnTo>
                <a:lnTo>
                  <a:pt x="2118" y="1441"/>
                </a:lnTo>
                <a:lnTo>
                  <a:pt x="2120" y="1421"/>
                </a:lnTo>
                <a:lnTo>
                  <a:pt x="2124" y="1383"/>
                </a:lnTo>
                <a:lnTo>
                  <a:pt x="2126" y="1363"/>
                </a:lnTo>
                <a:lnTo>
                  <a:pt x="2129" y="1347"/>
                </a:lnTo>
                <a:lnTo>
                  <a:pt x="2135" y="1313"/>
                </a:lnTo>
                <a:lnTo>
                  <a:pt x="2139" y="1297"/>
                </a:lnTo>
                <a:lnTo>
                  <a:pt x="2143" y="1283"/>
                </a:lnTo>
                <a:lnTo>
                  <a:pt x="2147" y="1269"/>
                </a:lnTo>
                <a:lnTo>
                  <a:pt x="2151" y="1255"/>
                </a:lnTo>
                <a:lnTo>
                  <a:pt x="2156" y="1243"/>
                </a:lnTo>
                <a:lnTo>
                  <a:pt x="2161" y="1231"/>
                </a:lnTo>
                <a:lnTo>
                  <a:pt x="2166" y="1220"/>
                </a:lnTo>
                <a:lnTo>
                  <a:pt x="2172" y="1210"/>
                </a:lnTo>
                <a:lnTo>
                  <a:pt x="2178" y="1200"/>
                </a:lnTo>
                <a:lnTo>
                  <a:pt x="2184" y="1192"/>
                </a:lnTo>
                <a:lnTo>
                  <a:pt x="2197" y="1176"/>
                </a:lnTo>
                <a:lnTo>
                  <a:pt x="2204" y="1170"/>
                </a:lnTo>
                <a:lnTo>
                  <a:pt x="2211" y="1164"/>
                </a:lnTo>
                <a:lnTo>
                  <a:pt x="2218" y="1160"/>
                </a:lnTo>
                <a:lnTo>
                  <a:pt x="2226" y="1156"/>
                </a:lnTo>
                <a:lnTo>
                  <a:pt x="2234" y="1152"/>
                </a:lnTo>
                <a:lnTo>
                  <a:pt x="2242" y="1150"/>
                </a:lnTo>
                <a:lnTo>
                  <a:pt x="2251" y="1148"/>
                </a:lnTo>
                <a:lnTo>
                  <a:pt x="2260" y="1148"/>
                </a:lnTo>
                <a:lnTo>
                  <a:pt x="2268" y="1148"/>
                </a:lnTo>
                <a:lnTo>
                  <a:pt x="2277" y="1150"/>
                </a:lnTo>
                <a:lnTo>
                  <a:pt x="2285" y="1152"/>
                </a:lnTo>
                <a:lnTo>
                  <a:pt x="2293" y="1156"/>
                </a:lnTo>
                <a:lnTo>
                  <a:pt x="2301" y="1160"/>
                </a:lnTo>
                <a:lnTo>
                  <a:pt x="2308" y="1164"/>
                </a:lnTo>
                <a:lnTo>
                  <a:pt x="2316" y="1170"/>
                </a:lnTo>
                <a:lnTo>
                  <a:pt x="2323" y="1176"/>
                </a:lnTo>
                <a:lnTo>
                  <a:pt x="2329" y="1184"/>
                </a:lnTo>
                <a:lnTo>
                  <a:pt x="2336" y="1192"/>
                </a:lnTo>
                <a:lnTo>
                  <a:pt x="2342" y="1200"/>
                </a:lnTo>
                <a:lnTo>
                  <a:pt x="2348" y="1210"/>
                </a:lnTo>
                <a:lnTo>
                  <a:pt x="2353" y="1220"/>
                </a:lnTo>
                <a:lnTo>
                  <a:pt x="2359" y="1229"/>
                </a:lnTo>
                <a:lnTo>
                  <a:pt x="2364" y="1241"/>
                </a:lnTo>
                <a:lnTo>
                  <a:pt x="2368" y="1255"/>
                </a:lnTo>
                <a:lnTo>
                  <a:pt x="2377" y="1283"/>
                </a:lnTo>
                <a:lnTo>
                  <a:pt x="2381" y="1297"/>
                </a:lnTo>
                <a:lnTo>
                  <a:pt x="2385" y="1313"/>
                </a:lnTo>
                <a:lnTo>
                  <a:pt x="2391" y="1345"/>
                </a:lnTo>
                <a:lnTo>
                  <a:pt x="2394" y="1363"/>
                </a:lnTo>
                <a:lnTo>
                  <a:pt x="2396" y="1381"/>
                </a:lnTo>
                <a:lnTo>
                  <a:pt x="2398" y="1401"/>
                </a:lnTo>
                <a:lnTo>
                  <a:pt x="2400" y="1421"/>
                </a:lnTo>
                <a:lnTo>
                  <a:pt x="2402" y="1441"/>
                </a:lnTo>
                <a:lnTo>
                  <a:pt x="2403" y="1461"/>
                </a:lnTo>
                <a:lnTo>
                  <a:pt x="2404" y="1483"/>
                </a:lnTo>
                <a:lnTo>
                  <a:pt x="2405" y="1505"/>
                </a:lnTo>
                <a:lnTo>
                  <a:pt x="2405" y="1527"/>
                </a:lnTo>
                <a:lnTo>
                  <a:pt x="2406" y="1551"/>
                </a:lnTo>
                <a:lnTo>
                  <a:pt x="2405" y="1597"/>
                </a:lnTo>
                <a:lnTo>
                  <a:pt x="2403" y="1641"/>
                </a:lnTo>
                <a:lnTo>
                  <a:pt x="2402" y="1663"/>
                </a:lnTo>
                <a:lnTo>
                  <a:pt x="2400" y="1683"/>
                </a:lnTo>
                <a:lnTo>
                  <a:pt x="2396" y="1720"/>
                </a:lnTo>
                <a:lnTo>
                  <a:pt x="2394" y="1738"/>
                </a:lnTo>
                <a:lnTo>
                  <a:pt x="2391" y="1756"/>
                </a:lnTo>
                <a:lnTo>
                  <a:pt x="2388" y="1772"/>
                </a:lnTo>
                <a:lnTo>
                  <a:pt x="2385" y="1790"/>
                </a:lnTo>
                <a:lnTo>
                  <a:pt x="2381" y="1804"/>
                </a:lnTo>
                <a:lnTo>
                  <a:pt x="2377" y="1820"/>
                </a:lnTo>
                <a:lnTo>
                  <a:pt x="2373" y="1834"/>
                </a:lnTo>
                <a:lnTo>
                  <a:pt x="2368" y="1846"/>
                </a:lnTo>
                <a:lnTo>
                  <a:pt x="2364" y="1860"/>
                </a:lnTo>
                <a:lnTo>
                  <a:pt x="2359" y="1872"/>
                </a:lnTo>
                <a:lnTo>
                  <a:pt x="2353" y="1882"/>
                </a:lnTo>
                <a:lnTo>
                  <a:pt x="2348" y="1894"/>
                </a:lnTo>
                <a:lnTo>
                  <a:pt x="2342" y="1902"/>
                </a:lnTo>
                <a:lnTo>
                  <a:pt x="2336" y="1912"/>
                </a:lnTo>
                <a:lnTo>
                  <a:pt x="2329" y="1920"/>
                </a:lnTo>
                <a:lnTo>
                  <a:pt x="2323" y="1926"/>
                </a:lnTo>
                <a:lnTo>
                  <a:pt x="2316" y="1934"/>
                </a:lnTo>
                <a:lnTo>
                  <a:pt x="2308" y="1938"/>
                </a:lnTo>
                <a:lnTo>
                  <a:pt x="2301" y="1944"/>
                </a:lnTo>
                <a:lnTo>
                  <a:pt x="2293" y="1948"/>
                </a:lnTo>
                <a:lnTo>
                  <a:pt x="2285" y="1950"/>
                </a:lnTo>
                <a:lnTo>
                  <a:pt x="2277" y="1952"/>
                </a:lnTo>
                <a:lnTo>
                  <a:pt x="2268" y="1954"/>
                </a:lnTo>
                <a:lnTo>
                  <a:pt x="2260" y="1954"/>
                </a:lnTo>
                <a:close/>
                <a:moveTo>
                  <a:pt x="2260" y="1257"/>
                </a:moveTo>
                <a:lnTo>
                  <a:pt x="2251" y="1257"/>
                </a:lnTo>
                <a:lnTo>
                  <a:pt x="2246" y="1259"/>
                </a:lnTo>
                <a:lnTo>
                  <a:pt x="2242" y="1259"/>
                </a:lnTo>
                <a:lnTo>
                  <a:pt x="2234" y="1265"/>
                </a:lnTo>
                <a:lnTo>
                  <a:pt x="2227" y="1271"/>
                </a:lnTo>
                <a:lnTo>
                  <a:pt x="2223" y="1275"/>
                </a:lnTo>
                <a:lnTo>
                  <a:pt x="2220" y="1281"/>
                </a:lnTo>
                <a:lnTo>
                  <a:pt x="2216" y="1287"/>
                </a:lnTo>
                <a:lnTo>
                  <a:pt x="2213" y="1293"/>
                </a:lnTo>
                <a:lnTo>
                  <a:pt x="2210" y="1299"/>
                </a:lnTo>
                <a:lnTo>
                  <a:pt x="2207" y="1307"/>
                </a:lnTo>
                <a:lnTo>
                  <a:pt x="2201" y="1323"/>
                </a:lnTo>
                <a:lnTo>
                  <a:pt x="2199" y="1331"/>
                </a:lnTo>
                <a:lnTo>
                  <a:pt x="2196" y="1341"/>
                </a:lnTo>
                <a:lnTo>
                  <a:pt x="2192" y="1363"/>
                </a:lnTo>
                <a:lnTo>
                  <a:pt x="2188" y="1387"/>
                </a:lnTo>
                <a:lnTo>
                  <a:pt x="2187" y="1399"/>
                </a:lnTo>
                <a:lnTo>
                  <a:pt x="2185" y="1413"/>
                </a:lnTo>
                <a:lnTo>
                  <a:pt x="2183" y="1443"/>
                </a:lnTo>
                <a:lnTo>
                  <a:pt x="2181" y="1477"/>
                </a:lnTo>
                <a:lnTo>
                  <a:pt x="2180" y="1513"/>
                </a:lnTo>
                <a:lnTo>
                  <a:pt x="2180" y="1551"/>
                </a:lnTo>
                <a:lnTo>
                  <a:pt x="2180" y="1591"/>
                </a:lnTo>
                <a:lnTo>
                  <a:pt x="2181" y="1627"/>
                </a:lnTo>
                <a:lnTo>
                  <a:pt x="2183" y="1659"/>
                </a:lnTo>
                <a:lnTo>
                  <a:pt x="2185" y="1689"/>
                </a:lnTo>
                <a:lnTo>
                  <a:pt x="2188" y="1714"/>
                </a:lnTo>
                <a:lnTo>
                  <a:pt x="2192" y="1738"/>
                </a:lnTo>
                <a:lnTo>
                  <a:pt x="2196" y="1760"/>
                </a:lnTo>
                <a:lnTo>
                  <a:pt x="2201" y="1780"/>
                </a:lnTo>
                <a:lnTo>
                  <a:pt x="2207" y="1796"/>
                </a:lnTo>
                <a:lnTo>
                  <a:pt x="2213" y="1810"/>
                </a:lnTo>
                <a:lnTo>
                  <a:pt x="2220" y="1820"/>
                </a:lnTo>
                <a:lnTo>
                  <a:pt x="2227" y="1830"/>
                </a:lnTo>
                <a:lnTo>
                  <a:pt x="2234" y="1836"/>
                </a:lnTo>
                <a:lnTo>
                  <a:pt x="2242" y="1842"/>
                </a:lnTo>
                <a:lnTo>
                  <a:pt x="2251" y="1844"/>
                </a:lnTo>
                <a:lnTo>
                  <a:pt x="2260" y="1846"/>
                </a:lnTo>
                <a:lnTo>
                  <a:pt x="2269" y="1844"/>
                </a:lnTo>
                <a:lnTo>
                  <a:pt x="2273" y="1844"/>
                </a:lnTo>
                <a:lnTo>
                  <a:pt x="2277" y="1842"/>
                </a:lnTo>
                <a:lnTo>
                  <a:pt x="2285" y="1836"/>
                </a:lnTo>
                <a:lnTo>
                  <a:pt x="2293" y="1830"/>
                </a:lnTo>
                <a:lnTo>
                  <a:pt x="2296" y="1826"/>
                </a:lnTo>
                <a:lnTo>
                  <a:pt x="2300" y="1820"/>
                </a:lnTo>
                <a:lnTo>
                  <a:pt x="2306" y="1808"/>
                </a:lnTo>
                <a:lnTo>
                  <a:pt x="2309" y="1802"/>
                </a:lnTo>
                <a:lnTo>
                  <a:pt x="2312" y="1796"/>
                </a:lnTo>
                <a:lnTo>
                  <a:pt x="2318" y="1778"/>
                </a:lnTo>
                <a:lnTo>
                  <a:pt x="2320" y="1770"/>
                </a:lnTo>
                <a:lnTo>
                  <a:pt x="2323" y="1760"/>
                </a:lnTo>
                <a:lnTo>
                  <a:pt x="2327" y="1738"/>
                </a:lnTo>
                <a:lnTo>
                  <a:pt x="2331" y="1714"/>
                </a:lnTo>
                <a:lnTo>
                  <a:pt x="2332" y="1703"/>
                </a:lnTo>
                <a:lnTo>
                  <a:pt x="2334" y="1689"/>
                </a:lnTo>
                <a:lnTo>
                  <a:pt x="2336" y="1659"/>
                </a:lnTo>
                <a:lnTo>
                  <a:pt x="2338" y="1625"/>
                </a:lnTo>
                <a:lnTo>
                  <a:pt x="2339" y="1591"/>
                </a:lnTo>
                <a:lnTo>
                  <a:pt x="2340" y="1551"/>
                </a:lnTo>
                <a:lnTo>
                  <a:pt x="2339" y="1513"/>
                </a:lnTo>
                <a:lnTo>
                  <a:pt x="2338" y="1477"/>
                </a:lnTo>
                <a:lnTo>
                  <a:pt x="2336" y="1443"/>
                </a:lnTo>
                <a:lnTo>
                  <a:pt x="2334" y="1415"/>
                </a:lnTo>
                <a:lnTo>
                  <a:pt x="2331" y="1387"/>
                </a:lnTo>
                <a:lnTo>
                  <a:pt x="2327" y="1363"/>
                </a:lnTo>
                <a:lnTo>
                  <a:pt x="2323" y="1341"/>
                </a:lnTo>
                <a:lnTo>
                  <a:pt x="2318" y="1323"/>
                </a:lnTo>
                <a:lnTo>
                  <a:pt x="2312" y="1307"/>
                </a:lnTo>
                <a:lnTo>
                  <a:pt x="2306" y="1293"/>
                </a:lnTo>
                <a:lnTo>
                  <a:pt x="2300" y="1281"/>
                </a:lnTo>
                <a:lnTo>
                  <a:pt x="2293" y="1271"/>
                </a:lnTo>
                <a:lnTo>
                  <a:pt x="2285" y="1265"/>
                </a:lnTo>
                <a:lnTo>
                  <a:pt x="2277" y="1259"/>
                </a:lnTo>
                <a:lnTo>
                  <a:pt x="2273" y="1259"/>
                </a:lnTo>
                <a:lnTo>
                  <a:pt x="2269" y="1257"/>
                </a:lnTo>
                <a:lnTo>
                  <a:pt x="2260" y="1257"/>
                </a:lnTo>
                <a:close/>
                <a:moveTo>
                  <a:pt x="2485" y="1936"/>
                </a:moveTo>
                <a:lnTo>
                  <a:pt x="2485" y="1166"/>
                </a:lnTo>
                <a:lnTo>
                  <a:pt x="2549" y="1166"/>
                </a:lnTo>
                <a:lnTo>
                  <a:pt x="2549" y="1828"/>
                </a:lnTo>
                <a:lnTo>
                  <a:pt x="2709" y="1828"/>
                </a:lnTo>
                <a:lnTo>
                  <a:pt x="2709" y="1936"/>
                </a:lnTo>
                <a:lnTo>
                  <a:pt x="2485" y="1936"/>
                </a:lnTo>
                <a:close/>
                <a:moveTo>
                  <a:pt x="2769" y="1936"/>
                </a:moveTo>
                <a:lnTo>
                  <a:pt x="2769" y="1166"/>
                </a:lnTo>
                <a:lnTo>
                  <a:pt x="2835" y="1166"/>
                </a:lnTo>
                <a:lnTo>
                  <a:pt x="2835" y="1828"/>
                </a:lnTo>
                <a:lnTo>
                  <a:pt x="2994" y="1828"/>
                </a:lnTo>
                <a:lnTo>
                  <a:pt x="2994" y="1936"/>
                </a:lnTo>
                <a:lnTo>
                  <a:pt x="2769" y="1936"/>
                </a:lnTo>
                <a:close/>
                <a:moveTo>
                  <a:pt x="3055" y="1166"/>
                </a:moveTo>
                <a:lnTo>
                  <a:pt x="3120" y="1166"/>
                </a:lnTo>
                <a:lnTo>
                  <a:pt x="3120" y="1936"/>
                </a:lnTo>
                <a:lnTo>
                  <a:pt x="3055" y="1936"/>
                </a:lnTo>
                <a:lnTo>
                  <a:pt x="3055" y="1166"/>
                </a:lnTo>
                <a:close/>
                <a:moveTo>
                  <a:pt x="3337" y="1954"/>
                </a:moveTo>
                <a:lnTo>
                  <a:pt x="3321" y="1954"/>
                </a:lnTo>
                <a:lnTo>
                  <a:pt x="3305" y="1950"/>
                </a:lnTo>
                <a:lnTo>
                  <a:pt x="3291" y="1944"/>
                </a:lnTo>
                <a:lnTo>
                  <a:pt x="3284" y="1940"/>
                </a:lnTo>
                <a:lnTo>
                  <a:pt x="3278" y="1936"/>
                </a:lnTo>
                <a:lnTo>
                  <a:pt x="3266" y="1928"/>
                </a:lnTo>
                <a:lnTo>
                  <a:pt x="3260" y="1922"/>
                </a:lnTo>
                <a:lnTo>
                  <a:pt x="3255" y="1916"/>
                </a:lnTo>
                <a:lnTo>
                  <a:pt x="3245" y="1902"/>
                </a:lnTo>
                <a:lnTo>
                  <a:pt x="3241" y="1896"/>
                </a:lnTo>
                <a:lnTo>
                  <a:pt x="3236" y="1888"/>
                </a:lnTo>
                <a:lnTo>
                  <a:pt x="3232" y="1880"/>
                </a:lnTo>
                <a:lnTo>
                  <a:pt x="3229" y="1872"/>
                </a:lnTo>
                <a:lnTo>
                  <a:pt x="3225" y="1864"/>
                </a:lnTo>
                <a:lnTo>
                  <a:pt x="3222" y="1854"/>
                </a:lnTo>
                <a:lnTo>
                  <a:pt x="3216" y="1834"/>
                </a:lnTo>
                <a:lnTo>
                  <a:pt x="3211" y="1814"/>
                </a:lnTo>
                <a:lnTo>
                  <a:pt x="3210" y="1804"/>
                </a:lnTo>
                <a:lnTo>
                  <a:pt x="3208" y="1792"/>
                </a:lnTo>
                <a:lnTo>
                  <a:pt x="3205" y="1770"/>
                </a:lnTo>
                <a:lnTo>
                  <a:pt x="3203" y="1746"/>
                </a:lnTo>
                <a:lnTo>
                  <a:pt x="3203" y="1732"/>
                </a:lnTo>
                <a:lnTo>
                  <a:pt x="3203" y="1720"/>
                </a:lnTo>
                <a:lnTo>
                  <a:pt x="3265" y="1693"/>
                </a:lnTo>
                <a:lnTo>
                  <a:pt x="3266" y="1714"/>
                </a:lnTo>
                <a:lnTo>
                  <a:pt x="3267" y="1734"/>
                </a:lnTo>
                <a:lnTo>
                  <a:pt x="3269" y="1750"/>
                </a:lnTo>
                <a:lnTo>
                  <a:pt x="3271" y="1766"/>
                </a:lnTo>
                <a:lnTo>
                  <a:pt x="3273" y="1774"/>
                </a:lnTo>
                <a:lnTo>
                  <a:pt x="3274" y="1782"/>
                </a:lnTo>
                <a:lnTo>
                  <a:pt x="3278" y="1794"/>
                </a:lnTo>
                <a:lnTo>
                  <a:pt x="3282" y="1804"/>
                </a:lnTo>
                <a:lnTo>
                  <a:pt x="3286" y="1814"/>
                </a:lnTo>
                <a:lnTo>
                  <a:pt x="3291" y="1824"/>
                </a:lnTo>
                <a:lnTo>
                  <a:pt x="3297" y="1830"/>
                </a:lnTo>
                <a:lnTo>
                  <a:pt x="3303" y="1836"/>
                </a:lnTo>
                <a:lnTo>
                  <a:pt x="3310" y="1840"/>
                </a:lnTo>
                <a:lnTo>
                  <a:pt x="3317" y="1844"/>
                </a:lnTo>
                <a:lnTo>
                  <a:pt x="3324" y="1846"/>
                </a:lnTo>
                <a:lnTo>
                  <a:pt x="3332" y="1848"/>
                </a:lnTo>
                <a:lnTo>
                  <a:pt x="3341" y="1848"/>
                </a:lnTo>
                <a:lnTo>
                  <a:pt x="3348" y="1848"/>
                </a:lnTo>
                <a:lnTo>
                  <a:pt x="3355" y="1846"/>
                </a:lnTo>
                <a:lnTo>
                  <a:pt x="3362" y="1844"/>
                </a:lnTo>
                <a:lnTo>
                  <a:pt x="3368" y="1842"/>
                </a:lnTo>
                <a:lnTo>
                  <a:pt x="3374" y="1838"/>
                </a:lnTo>
                <a:lnTo>
                  <a:pt x="3380" y="1832"/>
                </a:lnTo>
                <a:lnTo>
                  <a:pt x="3385" y="1826"/>
                </a:lnTo>
                <a:lnTo>
                  <a:pt x="3390" y="1820"/>
                </a:lnTo>
                <a:lnTo>
                  <a:pt x="3394" y="1812"/>
                </a:lnTo>
                <a:lnTo>
                  <a:pt x="3398" y="1804"/>
                </a:lnTo>
                <a:lnTo>
                  <a:pt x="3401" y="1796"/>
                </a:lnTo>
                <a:lnTo>
                  <a:pt x="3404" y="1786"/>
                </a:lnTo>
                <a:lnTo>
                  <a:pt x="3406" y="1774"/>
                </a:lnTo>
                <a:lnTo>
                  <a:pt x="3407" y="1770"/>
                </a:lnTo>
                <a:lnTo>
                  <a:pt x="3408" y="1764"/>
                </a:lnTo>
                <a:lnTo>
                  <a:pt x="3409" y="1752"/>
                </a:lnTo>
                <a:lnTo>
                  <a:pt x="3409" y="1738"/>
                </a:lnTo>
                <a:lnTo>
                  <a:pt x="3409" y="1728"/>
                </a:lnTo>
                <a:lnTo>
                  <a:pt x="3408" y="1718"/>
                </a:lnTo>
                <a:lnTo>
                  <a:pt x="3407" y="1711"/>
                </a:lnTo>
                <a:lnTo>
                  <a:pt x="3406" y="1701"/>
                </a:lnTo>
                <a:lnTo>
                  <a:pt x="3404" y="1693"/>
                </a:lnTo>
                <a:lnTo>
                  <a:pt x="3402" y="1685"/>
                </a:lnTo>
                <a:lnTo>
                  <a:pt x="3400" y="1677"/>
                </a:lnTo>
                <a:lnTo>
                  <a:pt x="3396" y="1669"/>
                </a:lnTo>
                <a:lnTo>
                  <a:pt x="3389" y="1653"/>
                </a:lnTo>
                <a:lnTo>
                  <a:pt x="3385" y="1645"/>
                </a:lnTo>
                <a:lnTo>
                  <a:pt x="3380" y="1639"/>
                </a:lnTo>
                <a:lnTo>
                  <a:pt x="3369" y="1625"/>
                </a:lnTo>
                <a:lnTo>
                  <a:pt x="3356" y="1613"/>
                </a:lnTo>
                <a:lnTo>
                  <a:pt x="3292" y="1555"/>
                </a:lnTo>
                <a:lnTo>
                  <a:pt x="3282" y="1547"/>
                </a:lnTo>
                <a:lnTo>
                  <a:pt x="3273" y="1537"/>
                </a:lnTo>
                <a:lnTo>
                  <a:pt x="3257" y="1517"/>
                </a:lnTo>
                <a:lnTo>
                  <a:pt x="3243" y="1497"/>
                </a:lnTo>
                <a:lnTo>
                  <a:pt x="3237" y="1485"/>
                </a:lnTo>
                <a:lnTo>
                  <a:pt x="3232" y="1473"/>
                </a:lnTo>
                <a:lnTo>
                  <a:pt x="3227" y="1461"/>
                </a:lnTo>
                <a:lnTo>
                  <a:pt x="3223" y="1447"/>
                </a:lnTo>
                <a:lnTo>
                  <a:pt x="3220" y="1433"/>
                </a:lnTo>
                <a:lnTo>
                  <a:pt x="3217" y="1417"/>
                </a:lnTo>
                <a:lnTo>
                  <a:pt x="3215" y="1401"/>
                </a:lnTo>
                <a:lnTo>
                  <a:pt x="3214" y="1393"/>
                </a:lnTo>
                <a:lnTo>
                  <a:pt x="3213" y="1385"/>
                </a:lnTo>
                <a:lnTo>
                  <a:pt x="3212" y="1367"/>
                </a:lnTo>
                <a:lnTo>
                  <a:pt x="3212" y="1347"/>
                </a:lnTo>
                <a:lnTo>
                  <a:pt x="3212" y="1335"/>
                </a:lnTo>
                <a:lnTo>
                  <a:pt x="3213" y="1323"/>
                </a:lnTo>
                <a:lnTo>
                  <a:pt x="3214" y="1311"/>
                </a:lnTo>
                <a:lnTo>
                  <a:pt x="3215" y="1299"/>
                </a:lnTo>
                <a:lnTo>
                  <a:pt x="3216" y="1289"/>
                </a:lnTo>
                <a:lnTo>
                  <a:pt x="3218" y="1279"/>
                </a:lnTo>
                <a:lnTo>
                  <a:pt x="3222" y="1259"/>
                </a:lnTo>
                <a:lnTo>
                  <a:pt x="3225" y="1249"/>
                </a:lnTo>
                <a:lnTo>
                  <a:pt x="3228" y="1241"/>
                </a:lnTo>
                <a:lnTo>
                  <a:pt x="3234" y="1225"/>
                </a:lnTo>
                <a:lnTo>
                  <a:pt x="3241" y="1210"/>
                </a:lnTo>
                <a:lnTo>
                  <a:pt x="3245" y="1204"/>
                </a:lnTo>
                <a:lnTo>
                  <a:pt x="3250" y="1198"/>
                </a:lnTo>
                <a:lnTo>
                  <a:pt x="3259" y="1186"/>
                </a:lnTo>
                <a:lnTo>
                  <a:pt x="3269" y="1176"/>
                </a:lnTo>
                <a:lnTo>
                  <a:pt x="3279" y="1166"/>
                </a:lnTo>
                <a:lnTo>
                  <a:pt x="3290" y="1160"/>
                </a:lnTo>
                <a:lnTo>
                  <a:pt x="3302" y="1154"/>
                </a:lnTo>
                <a:lnTo>
                  <a:pt x="3314" y="1150"/>
                </a:lnTo>
                <a:lnTo>
                  <a:pt x="3327" y="1148"/>
                </a:lnTo>
                <a:lnTo>
                  <a:pt x="3340" y="1148"/>
                </a:lnTo>
                <a:lnTo>
                  <a:pt x="3355" y="1150"/>
                </a:lnTo>
                <a:lnTo>
                  <a:pt x="3370" y="1152"/>
                </a:lnTo>
                <a:lnTo>
                  <a:pt x="3383" y="1158"/>
                </a:lnTo>
                <a:lnTo>
                  <a:pt x="3389" y="1162"/>
                </a:lnTo>
                <a:lnTo>
                  <a:pt x="3395" y="1166"/>
                </a:lnTo>
                <a:lnTo>
                  <a:pt x="3407" y="1174"/>
                </a:lnTo>
                <a:lnTo>
                  <a:pt x="3417" y="1186"/>
                </a:lnTo>
                <a:lnTo>
                  <a:pt x="3426" y="1198"/>
                </a:lnTo>
                <a:lnTo>
                  <a:pt x="3434" y="1212"/>
                </a:lnTo>
                <a:lnTo>
                  <a:pt x="3438" y="1218"/>
                </a:lnTo>
                <a:lnTo>
                  <a:pt x="3441" y="1225"/>
                </a:lnTo>
                <a:lnTo>
                  <a:pt x="3444" y="1233"/>
                </a:lnTo>
                <a:lnTo>
                  <a:pt x="3447" y="1241"/>
                </a:lnTo>
                <a:lnTo>
                  <a:pt x="3452" y="1259"/>
                </a:lnTo>
                <a:lnTo>
                  <a:pt x="3457" y="1275"/>
                </a:lnTo>
                <a:lnTo>
                  <a:pt x="3460" y="1293"/>
                </a:lnTo>
                <a:lnTo>
                  <a:pt x="3462" y="1313"/>
                </a:lnTo>
                <a:lnTo>
                  <a:pt x="3464" y="1331"/>
                </a:lnTo>
                <a:lnTo>
                  <a:pt x="3464" y="1349"/>
                </a:lnTo>
                <a:lnTo>
                  <a:pt x="3402" y="1375"/>
                </a:lnTo>
                <a:lnTo>
                  <a:pt x="3402" y="1359"/>
                </a:lnTo>
                <a:lnTo>
                  <a:pt x="3400" y="1345"/>
                </a:lnTo>
                <a:lnTo>
                  <a:pt x="3399" y="1331"/>
                </a:lnTo>
                <a:lnTo>
                  <a:pt x="3397" y="1319"/>
                </a:lnTo>
                <a:lnTo>
                  <a:pt x="3394" y="1309"/>
                </a:lnTo>
                <a:lnTo>
                  <a:pt x="3391" y="1299"/>
                </a:lnTo>
                <a:lnTo>
                  <a:pt x="3388" y="1289"/>
                </a:lnTo>
                <a:lnTo>
                  <a:pt x="3384" y="1281"/>
                </a:lnTo>
                <a:lnTo>
                  <a:pt x="3380" y="1275"/>
                </a:lnTo>
                <a:lnTo>
                  <a:pt x="3375" y="1269"/>
                </a:lnTo>
                <a:lnTo>
                  <a:pt x="3370" y="1265"/>
                </a:lnTo>
                <a:lnTo>
                  <a:pt x="3364" y="1261"/>
                </a:lnTo>
                <a:lnTo>
                  <a:pt x="3358" y="1257"/>
                </a:lnTo>
                <a:lnTo>
                  <a:pt x="3352" y="1255"/>
                </a:lnTo>
                <a:lnTo>
                  <a:pt x="3345" y="1255"/>
                </a:lnTo>
                <a:lnTo>
                  <a:pt x="3337" y="1253"/>
                </a:lnTo>
                <a:lnTo>
                  <a:pt x="3325" y="1255"/>
                </a:lnTo>
                <a:lnTo>
                  <a:pt x="3313" y="1259"/>
                </a:lnTo>
                <a:lnTo>
                  <a:pt x="3308" y="1263"/>
                </a:lnTo>
                <a:lnTo>
                  <a:pt x="3303" y="1267"/>
                </a:lnTo>
                <a:lnTo>
                  <a:pt x="3298" y="1271"/>
                </a:lnTo>
                <a:lnTo>
                  <a:pt x="3294" y="1275"/>
                </a:lnTo>
                <a:lnTo>
                  <a:pt x="3290" y="1281"/>
                </a:lnTo>
                <a:lnTo>
                  <a:pt x="3287" y="1287"/>
                </a:lnTo>
                <a:lnTo>
                  <a:pt x="3284" y="1295"/>
                </a:lnTo>
                <a:lnTo>
                  <a:pt x="3281" y="1303"/>
                </a:lnTo>
                <a:lnTo>
                  <a:pt x="3279" y="1311"/>
                </a:lnTo>
                <a:lnTo>
                  <a:pt x="3278" y="1321"/>
                </a:lnTo>
                <a:lnTo>
                  <a:pt x="3277" y="1331"/>
                </a:lnTo>
                <a:lnTo>
                  <a:pt x="3276" y="1341"/>
                </a:lnTo>
                <a:lnTo>
                  <a:pt x="3277" y="1351"/>
                </a:lnTo>
                <a:lnTo>
                  <a:pt x="3277" y="1361"/>
                </a:lnTo>
                <a:lnTo>
                  <a:pt x="3278" y="1371"/>
                </a:lnTo>
                <a:lnTo>
                  <a:pt x="3279" y="1379"/>
                </a:lnTo>
                <a:lnTo>
                  <a:pt x="3281" y="1387"/>
                </a:lnTo>
                <a:lnTo>
                  <a:pt x="3283" y="1395"/>
                </a:lnTo>
                <a:lnTo>
                  <a:pt x="3286" y="1403"/>
                </a:lnTo>
                <a:lnTo>
                  <a:pt x="3288" y="1409"/>
                </a:lnTo>
                <a:lnTo>
                  <a:pt x="3292" y="1415"/>
                </a:lnTo>
                <a:lnTo>
                  <a:pt x="3295" y="1421"/>
                </a:lnTo>
                <a:lnTo>
                  <a:pt x="3304" y="1433"/>
                </a:lnTo>
                <a:lnTo>
                  <a:pt x="3314" y="1445"/>
                </a:lnTo>
                <a:lnTo>
                  <a:pt x="3326" y="1457"/>
                </a:lnTo>
                <a:lnTo>
                  <a:pt x="3388" y="1511"/>
                </a:lnTo>
                <a:lnTo>
                  <a:pt x="3398" y="1521"/>
                </a:lnTo>
                <a:lnTo>
                  <a:pt x="3408" y="1531"/>
                </a:lnTo>
                <a:lnTo>
                  <a:pt x="3418" y="1541"/>
                </a:lnTo>
                <a:lnTo>
                  <a:pt x="3426" y="1553"/>
                </a:lnTo>
                <a:lnTo>
                  <a:pt x="3434" y="1565"/>
                </a:lnTo>
                <a:lnTo>
                  <a:pt x="3441" y="1575"/>
                </a:lnTo>
                <a:lnTo>
                  <a:pt x="3447" y="1589"/>
                </a:lnTo>
                <a:lnTo>
                  <a:pt x="3453" y="1601"/>
                </a:lnTo>
                <a:lnTo>
                  <a:pt x="3458" y="1615"/>
                </a:lnTo>
                <a:lnTo>
                  <a:pt x="3462" y="1629"/>
                </a:lnTo>
                <a:lnTo>
                  <a:pt x="3466" y="1643"/>
                </a:lnTo>
                <a:lnTo>
                  <a:pt x="3469" y="1659"/>
                </a:lnTo>
                <a:lnTo>
                  <a:pt x="3471" y="1675"/>
                </a:lnTo>
                <a:lnTo>
                  <a:pt x="3472" y="1685"/>
                </a:lnTo>
                <a:lnTo>
                  <a:pt x="3472" y="1693"/>
                </a:lnTo>
                <a:lnTo>
                  <a:pt x="3473" y="1711"/>
                </a:lnTo>
                <a:lnTo>
                  <a:pt x="3474" y="1730"/>
                </a:lnTo>
                <a:lnTo>
                  <a:pt x="3473" y="1756"/>
                </a:lnTo>
                <a:lnTo>
                  <a:pt x="3471" y="1780"/>
                </a:lnTo>
                <a:lnTo>
                  <a:pt x="3470" y="1792"/>
                </a:lnTo>
                <a:lnTo>
                  <a:pt x="3468" y="1802"/>
                </a:lnTo>
                <a:lnTo>
                  <a:pt x="3466" y="1814"/>
                </a:lnTo>
                <a:lnTo>
                  <a:pt x="3464" y="1824"/>
                </a:lnTo>
                <a:lnTo>
                  <a:pt x="3461" y="1834"/>
                </a:lnTo>
                <a:lnTo>
                  <a:pt x="3459" y="1844"/>
                </a:lnTo>
                <a:lnTo>
                  <a:pt x="3452" y="1862"/>
                </a:lnTo>
                <a:lnTo>
                  <a:pt x="3449" y="1870"/>
                </a:lnTo>
                <a:lnTo>
                  <a:pt x="3445" y="1880"/>
                </a:lnTo>
                <a:lnTo>
                  <a:pt x="3437" y="1894"/>
                </a:lnTo>
                <a:lnTo>
                  <a:pt x="3432" y="1902"/>
                </a:lnTo>
                <a:lnTo>
                  <a:pt x="3427" y="1908"/>
                </a:lnTo>
                <a:lnTo>
                  <a:pt x="3422" y="1914"/>
                </a:lnTo>
                <a:lnTo>
                  <a:pt x="3417" y="1920"/>
                </a:lnTo>
                <a:lnTo>
                  <a:pt x="3406" y="1930"/>
                </a:lnTo>
                <a:lnTo>
                  <a:pt x="3394" y="1938"/>
                </a:lnTo>
                <a:lnTo>
                  <a:pt x="3381" y="1946"/>
                </a:lnTo>
                <a:lnTo>
                  <a:pt x="3367" y="1950"/>
                </a:lnTo>
                <a:lnTo>
                  <a:pt x="3360" y="1952"/>
                </a:lnTo>
                <a:lnTo>
                  <a:pt x="3353" y="1952"/>
                </a:lnTo>
                <a:lnTo>
                  <a:pt x="3337" y="1954"/>
                </a:lnTo>
                <a:close/>
                <a:moveTo>
                  <a:pt x="3582" y="1882"/>
                </a:moveTo>
                <a:lnTo>
                  <a:pt x="3574" y="1866"/>
                </a:lnTo>
                <a:lnTo>
                  <a:pt x="3567" y="1848"/>
                </a:lnTo>
                <a:lnTo>
                  <a:pt x="3562" y="1828"/>
                </a:lnTo>
                <a:lnTo>
                  <a:pt x="3559" y="1816"/>
                </a:lnTo>
                <a:lnTo>
                  <a:pt x="3557" y="1806"/>
                </a:lnTo>
                <a:lnTo>
                  <a:pt x="3554" y="1782"/>
                </a:lnTo>
                <a:lnTo>
                  <a:pt x="3551" y="1756"/>
                </a:lnTo>
                <a:lnTo>
                  <a:pt x="3550" y="1742"/>
                </a:lnTo>
                <a:lnTo>
                  <a:pt x="3550" y="1726"/>
                </a:lnTo>
                <a:lnTo>
                  <a:pt x="3549" y="1697"/>
                </a:lnTo>
                <a:lnTo>
                  <a:pt x="3549" y="1166"/>
                </a:lnTo>
                <a:lnTo>
                  <a:pt x="3615" y="1166"/>
                </a:lnTo>
                <a:lnTo>
                  <a:pt x="3615" y="1691"/>
                </a:lnTo>
                <a:lnTo>
                  <a:pt x="3615" y="1711"/>
                </a:lnTo>
                <a:lnTo>
                  <a:pt x="3616" y="1728"/>
                </a:lnTo>
                <a:lnTo>
                  <a:pt x="3617" y="1744"/>
                </a:lnTo>
                <a:lnTo>
                  <a:pt x="3618" y="1758"/>
                </a:lnTo>
                <a:lnTo>
                  <a:pt x="3620" y="1772"/>
                </a:lnTo>
                <a:lnTo>
                  <a:pt x="3623" y="1784"/>
                </a:lnTo>
                <a:lnTo>
                  <a:pt x="3625" y="1796"/>
                </a:lnTo>
                <a:lnTo>
                  <a:pt x="3629" y="1804"/>
                </a:lnTo>
                <a:lnTo>
                  <a:pt x="3633" y="1814"/>
                </a:lnTo>
                <a:lnTo>
                  <a:pt x="3637" y="1822"/>
                </a:lnTo>
                <a:lnTo>
                  <a:pt x="3643" y="1830"/>
                </a:lnTo>
                <a:lnTo>
                  <a:pt x="3649" y="1836"/>
                </a:lnTo>
                <a:lnTo>
                  <a:pt x="3652" y="1838"/>
                </a:lnTo>
                <a:lnTo>
                  <a:pt x="3655" y="1840"/>
                </a:lnTo>
                <a:lnTo>
                  <a:pt x="3662" y="1844"/>
                </a:lnTo>
                <a:lnTo>
                  <a:pt x="3670" y="1846"/>
                </a:lnTo>
                <a:lnTo>
                  <a:pt x="3678" y="1846"/>
                </a:lnTo>
                <a:lnTo>
                  <a:pt x="3686" y="1846"/>
                </a:lnTo>
                <a:lnTo>
                  <a:pt x="3694" y="1844"/>
                </a:lnTo>
                <a:lnTo>
                  <a:pt x="3701" y="1840"/>
                </a:lnTo>
                <a:lnTo>
                  <a:pt x="3708" y="1836"/>
                </a:lnTo>
                <a:lnTo>
                  <a:pt x="3713" y="1830"/>
                </a:lnTo>
                <a:lnTo>
                  <a:pt x="3719" y="1822"/>
                </a:lnTo>
                <a:lnTo>
                  <a:pt x="3723" y="1814"/>
                </a:lnTo>
                <a:lnTo>
                  <a:pt x="3728" y="1804"/>
                </a:lnTo>
                <a:lnTo>
                  <a:pt x="3731" y="1796"/>
                </a:lnTo>
                <a:lnTo>
                  <a:pt x="3734" y="1784"/>
                </a:lnTo>
                <a:lnTo>
                  <a:pt x="3736" y="1772"/>
                </a:lnTo>
                <a:lnTo>
                  <a:pt x="3738" y="1758"/>
                </a:lnTo>
                <a:lnTo>
                  <a:pt x="3740" y="1744"/>
                </a:lnTo>
                <a:lnTo>
                  <a:pt x="3741" y="1728"/>
                </a:lnTo>
                <a:lnTo>
                  <a:pt x="3741" y="1711"/>
                </a:lnTo>
                <a:lnTo>
                  <a:pt x="3741" y="1691"/>
                </a:lnTo>
                <a:lnTo>
                  <a:pt x="3741" y="1166"/>
                </a:lnTo>
                <a:lnTo>
                  <a:pt x="3807" y="1166"/>
                </a:lnTo>
                <a:lnTo>
                  <a:pt x="3807" y="1697"/>
                </a:lnTo>
                <a:lnTo>
                  <a:pt x="3806" y="1726"/>
                </a:lnTo>
                <a:lnTo>
                  <a:pt x="3805" y="1742"/>
                </a:lnTo>
                <a:lnTo>
                  <a:pt x="3805" y="1756"/>
                </a:lnTo>
                <a:lnTo>
                  <a:pt x="3802" y="1782"/>
                </a:lnTo>
                <a:lnTo>
                  <a:pt x="3798" y="1806"/>
                </a:lnTo>
                <a:lnTo>
                  <a:pt x="3796" y="1816"/>
                </a:lnTo>
                <a:lnTo>
                  <a:pt x="3794" y="1828"/>
                </a:lnTo>
                <a:lnTo>
                  <a:pt x="3788" y="1848"/>
                </a:lnTo>
                <a:lnTo>
                  <a:pt x="3785" y="1856"/>
                </a:lnTo>
                <a:lnTo>
                  <a:pt x="3782" y="1866"/>
                </a:lnTo>
                <a:lnTo>
                  <a:pt x="3779" y="1874"/>
                </a:lnTo>
                <a:lnTo>
                  <a:pt x="3775" y="1882"/>
                </a:lnTo>
                <a:lnTo>
                  <a:pt x="3771" y="1890"/>
                </a:lnTo>
                <a:lnTo>
                  <a:pt x="3766" y="1898"/>
                </a:lnTo>
                <a:lnTo>
                  <a:pt x="3756" y="1914"/>
                </a:lnTo>
                <a:lnTo>
                  <a:pt x="3745" y="1926"/>
                </a:lnTo>
                <a:lnTo>
                  <a:pt x="3739" y="1930"/>
                </a:lnTo>
                <a:lnTo>
                  <a:pt x="3733" y="1936"/>
                </a:lnTo>
                <a:lnTo>
                  <a:pt x="3720" y="1944"/>
                </a:lnTo>
                <a:lnTo>
                  <a:pt x="3714" y="1946"/>
                </a:lnTo>
                <a:lnTo>
                  <a:pt x="3707" y="1950"/>
                </a:lnTo>
                <a:lnTo>
                  <a:pt x="3693" y="1952"/>
                </a:lnTo>
                <a:lnTo>
                  <a:pt x="3685" y="1954"/>
                </a:lnTo>
                <a:lnTo>
                  <a:pt x="3678" y="1954"/>
                </a:lnTo>
                <a:lnTo>
                  <a:pt x="3663" y="1952"/>
                </a:lnTo>
                <a:lnTo>
                  <a:pt x="3649" y="1950"/>
                </a:lnTo>
                <a:lnTo>
                  <a:pt x="3643" y="1946"/>
                </a:lnTo>
                <a:lnTo>
                  <a:pt x="3636" y="1944"/>
                </a:lnTo>
                <a:lnTo>
                  <a:pt x="3624" y="1936"/>
                </a:lnTo>
                <a:lnTo>
                  <a:pt x="3612" y="1926"/>
                </a:lnTo>
                <a:lnTo>
                  <a:pt x="3601" y="1914"/>
                </a:lnTo>
                <a:lnTo>
                  <a:pt x="3591" y="1898"/>
                </a:lnTo>
                <a:lnTo>
                  <a:pt x="3586" y="1890"/>
                </a:lnTo>
                <a:lnTo>
                  <a:pt x="3582" y="1882"/>
                </a:lnTo>
                <a:close/>
                <a:moveTo>
                  <a:pt x="3934" y="1882"/>
                </a:moveTo>
                <a:lnTo>
                  <a:pt x="3927" y="1866"/>
                </a:lnTo>
                <a:lnTo>
                  <a:pt x="3920" y="1848"/>
                </a:lnTo>
                <a:lnTo>
                  <a:pt x="3915" y="1828"/>
                </a:lnTo>
                <a:lnTo>
                  <a:pt x="3912" y="1816"/>
                </a:lnTo>
                <a:lnTo>
                  <a:pt x="3910" y="1806"/>
                </a:lnTo>
                <a:lnTo>
                  <a:pt x="3907" y="1782"/>
                </a:lnTo>
                <a:lnTo>
                  <a:pt x="3904" y="1756"/>
                </a:lnTo>
                <a:lnTo>
                  <a:pt x="3903" y="1742"/>
                </a:lnTo>
                <a:lnTo>
                  <a:pt x="3903" y="1726"/>
                </a:lnTo>
                <a:lnTo>
                  <a:pt x="3902" y="1697"/>
                </a:lnTo>
                <a:lnTo>
                  <a:pt x="3902" y="1166"/>
                </a:lnTo>
                <a:lnTo>
                  <a:pt x="3968" y="1166"/>
                </a:lnTo>
                <a:lnTo>
                  <a:pt x="3968" y="1691"/>
                </a:lnTo>
                <a:lnTo>
                  <a:pt x="3968" y="1711"/>
                </a:lnTo>
                <a:lnTo>
                  <a:pt x="3969" y="1728"/>
                </a:lnTo>
                <a:lnTo>
                  <a:pt x="3970" y="1744"/>
                </a:lnTo>
                <a:lnTo>
                  <a:pt x="3972" y="1758"/>
                </a:lnTo>
                <a:lnTo>
                  <a:pt x="3973" y="1772"/>
                </a:lnTo>
                <a:lnTo>
                  <a:pt x="3976" y="1784"/>
                </a:lnTo>
                <a:lnTo>
                  <a:pt x="3979" y="1796"/>
                </a:lnTo>
                <a:lnTo>
                  <a:pt x="3982" y="1804"/>
                </a:lnTo>
                <a:lnTo>
                  <a:pt x="3986" y="1814"/>
                </a:lnTo>
                <a:lnTo>
                  <a:pt x="3991" y="1822"/>
                </a:lnTo>
                <a:lnTo>
                  <a:pt x="3996" y="1830"/>
                </a:lnTo>
                <a:lnTo>
                  <a:pt x="4002" y="1836"/>
                </a:lnTo>
                <a:lnTo>
                  <a:pt x="4005" y="1838"/>
                </a:lnTo>
                <a:lnTo>
                  <a:pt x="4008" y="1840"/>
                </a:lnTo>
                <a:lnTo>
                  <a:pt x="4015" y="1844"/>
                </a:lnTo>
                <a:lnTo>
                  <a:pt x="4023" y="1846"/>
                </a:lnTo>
                <a:lnTo>
                  <a:pt x="4031" y="1846"/>
                </a:lnTo>
                <a:lnTo>
                  <a:pt x="4040" y="1846"/>
                </a:lnTo>
                <a:lnTo>
                  <a:pt x="4047" y="1844"/>
                </a:lnTo>
                <a:lnTo>
                  <a:pt x="4054" y="1840"/>
                </a:lnTo>
                <a:lnTo>
                  <a:pt x="4061" y="1836"/>
                </a:lnTo>
                <a:lnTo>
                  <a:pt x="4067" y="1830"/>
                </a:lnTo>
                <a:lnTo>
                  <a:pt x="4072" y="1822"/>
                </a:lnTo>
                <a:lnTo>
                  <a:pt x="4077" y="1814"/>
                </a:lnTo>
                <a:lnTo>
                  <a:pt x="4081" y="1804"/>
                </a:lnTo>
                <a:lnTo>
                  <a:pt x="4084" y="1796"/>
                </a:lnTo>
                <a:lnTo>
                  <a:pt x="4087" y="1784"/>
                </a:lnTo>
                <a:lnTo>
                  <a:pt x="4090" y="1772"/>
                </a:lnTo>
                <a:lnTo>
                  <a:pt x="4091" y="1758"/>
                </a:lnTo>
                <a:lnTo>
                  <a:pt x="4093" y="1744"/>
                </a:lnTo>
                <a:lnTo>
                  <a:pt x="4094" y="1728"/>
                </a:lnTo>
                <a:lnTo>
                  <a:pt x="4094" y="1711"/>
                </a:lnTo>
                <a:lnTo>
                  <a:pt x="4094" y="1691"/>
                </a:lnTo>
                <a:lnTo>
                  <a:pt x="4094" y="1166"/>
                </a:lnTo>
                <a:lnTo>
                  <a:pt x="4160" y="1166"/>
                </a:lnTo>
                <a:lnTo>
                  <a:pt x="4160" y="1697"/>
                </a:lnTo>
                <a:lnTo>
                  <a:pt x="4159" y="1726"/>
                </a:lnTo>
                <a:lnTo>
                  <a:pt x="4159" y="1742"/>
                </a:lnTo>
                <a:lnTo>
                  <a:pt x="4158" y="1756"/>
                </a:lnTo>
                <a:lnTo>
                  <a:pt x="4155" y="1782"/>
                </a:lnTo>
                <a:lnTo>
                  <a:pt x="4152" y="1806"/>
                </a:lnTo>
                <a:lnTo>
                  <a:pt x="4149" y="1816"/>
                </a:lnTo>
                <a:lnTo>
                  <a:pt x="4147" y="1828"/>
                </a:lnTo>
                <a:lnTo>
                  <a:pt x="4142" y="1848"/>
                </a:lnTo>
                <a:lnTo>
                  <a:pt x="4139" y="1856"/>
                </a:lnTo>
                <a:lnTo>
                  <a:pt x="4135" y="1866"/>
                </a:lnTo>
                <a:lnTo>
                  <a:pt x="4132" y="1874"/>
                </a:lnTo>
                <a:lnTo>
                  <a:pt x="4128" y="1882"/>
                </a:lnTo>
                <a:lnTo>
                  <a:pt x="4124" y="1890"/>
                </a:lnTo>
                <a:lnTo>
                  <a:pt x="4119" y="1898"/>
                </a:lnTo>
                <a:lnTo>
                  <a:pt x="4109" y="1914"/>
                </a:lnTo>
                <a:lnTo>
                  <a:pt x="4098" y="1926"/>
                </a:lnTo>
                <a:lnTo>
                  <a:pt x="4092" y="1930"/>
                </a:lnTo>
                <a:lnTo>
                  <a:pt x="4086" y="1936"/>
                </a:lnTo>
                <a:lnTo>
                  <a:pt x="4073" y="1944"/>
                </a:lnTo>
                <a:lnTo>
                  <a:pt x="4067" y="1946"/>
                </a:lnTo>
                <a:lnTo>
                  <a:pt x="4060" y="1950"/>
                </a:lnTo>
                <a:lnTo>
                  <a:pt x="4046" y="1952"/>
                </a:lnTo>
                <a:lnTo>
                  <a:pt x="4039" y="1954"/>
                </a:lnTo>
                <a:lnTo>
                  <a:pt x="4031" y="1954"/>
                </a:lnTo>
                <a:lnTo>
                  <a:pt x="4017" y="1952"/>
                </a:lnTo>
                <a:lnTo>
                  <a:pt x="4003" y="1950"/>
                </a:lnTo>
                <a:lnTo>
                  <a:pt x="3996" y="1946"/>
                </a:lnTo>
                <a:lnTo>
                  <a:pt x="3989" y="1944"/>
                </a:lnTo>
                <a:lnTo>
                  <a:pt x="3977" y="1936"/>
                </a:lnTo>
                <a:lnTo>
                  <a:pt x="3965" y="1926"/>
                </a:lnTo>
                <a:lnTo>
                  <a:pt x="3954" y="1914"/>
                </a:lnTo>
                <a:lnTo>
                  <a:pt x="3943" y="1898"/>
                </a:lnTo>
                <a:lnTo>
                  <a:pt x="3938" y="1890"/>
                </a:lnTo>
                <a:lnTo>
                  <a:pt x="3934" y="1882"/>
                </a:lnTo>
                <a:close/>
                <a:moveTo>
                  <a:pt x="4370" y="1954"/>
                </a:moveTo>
                <a:lnTo>
                  <a:pt x="4354" y="1954"/>
                </a:lnTo>
                <a:lnTo>
                  <a:pt x="4339" y="1950"/>
                </a:lnTo>
                <a:lnTo>
                  <a:pt x="4324" y="1944"/>
                </a:lnTo>
                <a:lnTo>
                  <a:pt x="4317" y="1940"/>
                </a:lnTo>
                <a:lnTo>
                  <a:pt x="4310" y="1936"/>
                </a:lnTo>
                <a:lnTo>
                  <a:pt x="4298" y="1928"/>
                </a:lnTo>
                <a:lnTo>
                  <a:pt x="4292" y="1922"/>
                </a:lnTo>
                <a:lnTo>
                  <a:pt x="4287" y="1916"/>
                </a:lnTo>
                <a:lnTo>
                  <a:pt x="4277" y="1902"/>
                </a:lnTo>
                <a:lnTo>
                  <a:pt x="4273" y="1896"/>
                </a:lnTo>
                <a:lnTo>
                  <a:pt x="4268" y="1888"/>
                </a:lnTo>
                <a:lnTo>
                  <a:pt x="4264" y="1880"/>
                </a:lnTo>
                <a:lnTo>
                  <a:pt x="4261" y="1872"/>
                </a:lnTo>
                <a:lnTo>
                  <a:pt x="4257" y="1864"/>
                </a:lnTo>
                <a:lnTo>
                  <a:pt x="4254" y="1854"/>
                </a:lnTo>
                <a:lnTo>
                  <a:pt x="4248" y="1834"/>
                </a:lnTo>
                <a:lnTo>
                  <a:pt x="4244" y="1814"/>
                </a:lnTo>
                <a:lnTo>
                  <a:pt x="4242" y="1804"/>
                </a:lnTo>
                <a:lnTo>
                  <a:pt x="4240" y="1792"/>
                </a:lnTo>
                <a:lnTo>
                  <a:pt x="4237" y="1770"/>
                </a:lnTo>
                <a:lnTo>
                  <a:pt x="4236" y="1746"/>
                </a:lnTo>
                <a:lnTo>
                  <a:pt x="4235" y="1732"/>
                </a:lnTo>
                <a:lnTo>
                  <a:pt x="4235" y="1720"/>
                </a:lnTo>
                <a:lnTo>
                  <a:pt x="4298" y="1693"/>
                </a:lnTo>
                <a:lnTo>
                  <a:pt x="4298" y="1714"/>
                </a:lnTo>
                <a:lnTo>
                  <a:pt x="4299" y="1734"/>
                </a:lnTo>
                <a:lnTo>
                  <a:pt x="4301" y="1750"/>
                </a:lnTo>
                <a:lnTo>
                  <a:pt x="4303" y="1766"/>
                </a:lnTo>
                <a:lnTo>
                  <a:pt x="4305" y="1774"/>
                </a:lnTo>
                <a:lnTo>
                  <a:pt x="4306" y="1782"/>
                </a:lnTo>
                <a:lnTo>
                  <a:pt x="4310" y="1794"/>
                </a:lnTo>
                <a:lnTo>
                  <a:pt x="4314" y="1804"/>
                </a:lnTo>
                <a:lnTo>
                  <a:pt x="4318" y="1814"/>
                </a:lnTo>
                <a:lnTo>
                  <a:pt x="4324" y="1824"/>
                </a:lnTo>
                <a:lnTo>
                  <a:pt x="4330" y="1830"/>
                </a:lnTo>
                <a:lnTo>
                  <a:pt x="4336" y="1836"/>
                </a:lnTo>
                <a:lnTo>
                  <a:pt x="4343" y="1840"/>
                </a:lnTo>
                <a:lnTo>
                  <a:pt x="4350" y="1844"/>
                </a:lnTo>
                <a:lnTo>
                  <a:pt x="4357" y="1846"/>
                </a:lnTo>
                <a:lnTo>
                  <a:pt x="4365" y="1848"/>
                </a:lnTo>
                <a:lnTo>
                  <a:pt x="4374" y="1848"/>
                </a:lnTo>
                <a:lnTo>
                  <a:pt x="4381" y="1848"/>
                </a:lnTo>
                <a:lnTo>
                  <a:pt x="4388" y="1846"/>
                </a:lnTo>
                <a:lnTo>
                  <a:pt x="4395" y="1844"/>
                </a:lnTo>
                <a:lnTo>
                  <a:pt x="4401" y="1842"/>
                </a:lnTo>
                <a:lnTo>
                  <a:pt x="4407" y="1838"/>
                </a:lnTo>
                <a:lnTo>
                  <a:pt x="4413" y="1832"/>
                </a:lnTo>
                <a:lnTo>
                  <a:pt x="4418" y="1826"/>
                </a:lnTo>
                <a:lnTo>
                  <a:pt x="4423" y="1820"/>
                </a:lnTo>
                <a:lnTo>
                  <a:pt x="4427" y="1812"/>
                </a:lnTo>
                <a:lnTo>
                  <a:pt x="4431" y="1804"/>
                </a:lnTo>
                <a:lnTo>
                  <a:pt x="4434" y="1796"/>
                </a:lnTo>
                <a:lnTo>
                  <a:pt x="4437" y="1786"/>
                </a:lnTo>
                <a:lnTo>
                  <a:pt x="4439" y="1774"/>
                </a:lnTo>
                <a:lnTo>
                  <a:pt x="4440" y="1770"/>
                </a:lnTo>
                <a:lnTo>
                  <a:pt x="4441" y="1764"/>
                </a:lnTo>
                <a:lnTo>
                  <a:pt x="4442" y="1752"/>
                </a:lnTo>
                <a:lnTo>
                  <a:pt x="4442" y="1738"/>
                </a:lnTo>
                <a:lnTo>
                  <a:pt x="4442" y="1728"/>
                </a:lnTo>
                <a:lnTo>
                  <a:pt x="4442" y="1718"/>
                </a:lnTo>
                <a:lnTo>
                  <a:pt x="4441" y="1711"/>
                </a:lnTo>
                <a:lnTo>
                  <a:pt x="4439" y="1701"/>
                </a:lnTo>
                <a:lnTo>
                  <a:pt x="4437" y="1693"/>
                </a:lnTo>
                <a:lnTo>
                  <a:pt x="4435" y="1685"/>
                </a:lnTo>
                <a:lnTo>
                  <a:pt x="4433" y="1677"/>
                </a:lnTo>
                <a:lnTo>
                  <a:pt x="4430" y="1669"/>
                </a:lnTo>
                <a:lnTo>
                  <a:pt x="4422" y="1653"/>
                </a:lnTo>
                <a:lnTo>
                  <a:pt x="4418" y="1645"/>
                </a:lnTo>
                <a:lnTo>
                  <a:pt x="4413" y="1639"/>
                </a:lnTo>
                <a:lnTo>
                  <a:pt x="4402" y="1625"/>
                </a:lnTo>
                <a:lnTo>
                  <a:pt x="4389" y="1613"/>
                </a:lnTo>
                <a:lnTo>
                  <a:pt x="4325" y="1555"/>
                </a:lnTo>
                <a:lnTo>
                  <a:pt x="4315" y="1547"/>
                </a:lnTo>
                <a:lnTo>
                  <a:pt x="4305" y="1537"/>
                </a:lnTo>
                <a:lnTo>
                  <a:pt x="4289" y="1517"/>
                </a:lnTo>
                <a:lnTo>
                  <a:pt x="4275" y="1497"/>
                </a:lnTo>
                <a:lnTo>
                  <a:pt x="4270" y="1485"/>
                </a:lnTo>
                <a:lnTo>
                  <a:pt x="4264" y="1473"/>
                </a:lnTo>
                <a:lnTo>
                  <a:pt x="4260" y="1461"/>
                </a:lnTo>
                <a:lnTo>
                  <a:pt x="4255" y="1447"/>
                </a:lnTo>
                <a:lnTo>
                  <a:pt x="4252" y="1433"/>
                </a:lnTo>
                <a:lnTo>
                  <a:pt x="4249" y="1417"/>
                </a:lnTo>
                <a:lnTo>
                  <a:pt x="4247" y="1401"/>
                </a:lnTo>
                <a:lnTo>
                  <a:pt x="4246" y="1393"/>
                </a:lnTo>
                <a:lnTo>
                  <a:pt x="4245" y="1385"/>
                </a:lnTo>
                <a:lnTo>
                  <a:pt x="4244" y="1367"/>
                </a:lnTo>
                <a:lnTo>
                  <a:pt x="4244" y="1347"/>
                </a:lnTo>
                <a:lnTo>
                  <a:pt x="4244" y="1335"/>
                </a:lnTo>
                <a:lnTo>
                  <a:pt x="4245" y="1323"/>
                </a:lnTo>
                <a:lnTo>
                  <a:pt x="4246" y="1311"/>
                </a:lnTo>
                <a:lnTo>
                  <a:pt x="4247" y="1299"/>
                </a:lnTo>
                <a:lnTo>
                  <a:pt x="4248" y="1289"/>
                </a:lnTo>
                <a:lnTo>
                  <a:pt x="4250" y="1279"/>
                </a:lnTo>
                <a:lnTo>
                  <a:pt x="4254" y="1259"/>
                </a:lnTo>
                <a:lnTo>
                  <a:pt x="4257" y="1249"/>
                </a:lnTo>
                <a:lnTo>
                  <a:pt x="4260" y="1241"/>
                </a:lnTo>
                <a:lnTo>
                  <a:pt x="4266" y="1225"/>
                </a:lnTo>
                <a:lnTo>
                  <a:pt x="4273" y="1210"/>
                </a:lnTo>
                <a:lnTo>
                  <a:pt x="4277" y="1204"/>
                </a:lnTo>
                <a:lnTo>
                  <a:pt x="4282" y="1198"/>
                </a:lnTo>
                <a:lnTo>
                  <a:pt x="4291" y="1186"/>
                </a:lnTo>
                <a:lnTo>
                  <a:pt x="4301" y="1176"/>
                </a:lnTo>
                <a:lnTo>
                  <a:pt x="4311" y="1166"/>
                </a:lnTo>
                <a:lnTo>
                  <a:pt x="4323" y="1160"/>
                </a:lnTo>
                <a:lnTo>
                  <a:pt x="4335" y="1154"/>
                </a:lnTo>
                <a:lnTo>
                  <a:pt x="4347" y="1150"/>
                </a:lnTo>
                <a:lnTo>
                  <a:pt x="4360" y="1148"/>
                </a:lnTo>
                <a:lnTo>
                  <a:pt x="4373" y="1148"/>
                </a:lnTo>
                <a:lnTo>
                  <a:pt x="4388" y="1150"/>
                </a:lnTo>
                <a:lnTo>
                  <a:pt x="4403" y="1152"/>
                </a:lnTo>
                <a:lnTo>
                  <a:pt x="4416" y="1158"/>
                </a:lnTo>
                <a:lnTo>
                  <a:pt x="4422" y="1162"/>
                </a:lnTo>
                <a:lnTo>
                  <a:pt x="4428" y="1166"/>
                </a:lnTo>
                <a:lnTo>
                  <a:pt x="4440" y="1174"/>
                </a:lnTo>
                <a:lnTo>
                  <a:pt x="4450" y="1186"/>
                </a:lnTo>
                <a:lnTo>
                  <a:pt x="4459" y="1198"/>
                </a:lnTo>
                <a:lnTo>
                  <a:pt x="4467" y="1212"/>
                </a:lnTo>
                <a:lnTo>
                  <a:pt x="4471" y="1218"/>
                </a:lnTo>
                <a:lnTo>
                  <a:pt x="4474" y="1225"/>
                </a:lnTo>
                <a:lnTo>
                  <a:pt x="4477" y="1233"/>
                </a:lnTo>
                <a:lnTo>
                  <a:pt x="4480" y="1241"/>
                </a:lnTo>
                <a:lnTo>
                  <a:pt x="4485" y="1259"/>
                </a:lnTo>
                <a:lnTo>
                  <a:pt x="4490" y="1275"/>
                </a:lnTo>
                <a:lnTo>
                  <a:pt x="4493" y="1293"/>
                </a:lnTo>
                <a:lnTo>
                  <a:pt x="4495" y="1313"/>
                </a:lnTo>
                <a:lnTo>
                  <a:pt x="4497" y="1331"/>
                </a:lnTo>
                <a:lnTo>
                  <a:pt x="4497" y="1349"/>
                </a:lnTo>
                <a:lnTo>
                  <a:pt x="4435" y="1375"/>
                </a:lnTo>
                <a:lnTo>
                  <a:pt x="4435" y="1359"/>
                </a:lnTo>
                <a:lnTo>
                  <a:pt x="4433" y="1345"/>
                </a:lnTo>
                <a:lnTo>
                  <a:pt x="4432" y="1331"/>
                </a:lnTo>
                <a:lnTo>
                  <a:pt x="4430" y="1319"/>
                </a:lnTo>
                <a:lnTo>
                  <a:pt x="4427" y="1309"/>
                </a:lnTo>
                <a:lnTo>
                  <a:pt x="4426" y="1303"/>
                </a:lnTo>
                <a:lnTo>
                  <a:pt x="4424" y="1299"/>
                </a:lnTo>
                <a:lnTo>
                  <a:pt x="4421" y="1289"/>
                </a:lnTo>
                <a:lnTo>
                  <a:pt x="4417" y="1281"/>
                </a:lnTo>
                <a:lnTo>
                  <a:pt x="4413" y="1275"/>
                </a:lnTo>
                <a:lnTo>
                  <a:pt x="4408" y="1269"/>
                </a:lnTo>
                <a:lnTo>
                  <a:pt x="4403" y="1265"/>
                </a:lnTo>
                <a:lnTo>
                  <a:pt x="4397" y="1261"/>
                </a:lnTo>
                <a:lnTo>
                  <a:pt x="4391" y="1257"/>
                </a:lnTo>
                <a:lnTo>
                  <a:pt x="4385" y="1255"/>
                </a:lnTo>
                <a:lnTo>
                  <a:pt x="4378" y="1255"/>
                </a:lnTo>
                <a:lnTo>
                  <a:pt x="4370" y="1253"/>
                </a:lnTo>
                <a:lnTo>
                  <a:pt x="4358" y="1255"/>
                </a:lnTo>
                <a:lnTo>
                  <a:pt x="4346" y="1259"/>
                </a:lnTo>
                <a:lnTo>
                  <a:pt x="4341" y="1263"/>
                </a:lnTo>
                <a:lnTo>
                  <a:pt x="4336" y="1267"/>
                </a:lnTo>
                <a:lnTo>
                  <a:pt x="4331" y="1271"/>
                </a:lnTo>
                <a:lnTo>
                  <a:pt x="4327" y="1275"/>
                </a:lnTo>
                <a:lnTo>
                  <a:pt x="4323" y="1281"/>
                </a:lnTo>
                <a:lnTo>
                  <a:pt x="4319" y="1287"/>
                </a:lnTo>
                <a:lnTo>
                  <a:pt x="4316" y="1295"/>
                </a:lnTo>
                <a:lnTo>
                  <a:pt x="4313" y="1303"/>
                </a:lnTo>
                <a:lnTo>
                  <a:pt x="4311" y="1311"/>
                </a:lnTo>
                <a:lnTo>
                  <a:pt x="4310" y="1321"/>
                </a:lnTo>
                <a:lnTo>
                  <a:pt x="4309" y="1331"/>
                </a:lnTo>
                <a:lnTo>
                  <a:pt x="4308" y="1341"/>
                </a:lnTo>
                <a:lnTo>
                  <a:pt x="4309" y="1351"/>
                </a:lnTo>
                <a:lnTo>
                  <a:pt x="4309" y="1361"/>
                </a:lnTo>
                <a:lnTo>
                  <a:pt x="4310" y="1371"/>
                </a:lnTo>
                <a:lnTo>
                  <a:pt x="4311" y="1379"/>
                </a:lnTo>
                <a:lnTo>
                  <a:pt x="4313" y="1387"/>
                </a:lnTo>
                <a:lnTo>
                  <a:pt x="4315" y="1395"/>
                </a:lnTo>
                <a:lnTo>
                  <a:pt x="4318" y="1403"/>
                </a:lnTo>
                <a:lnTo>
                  <a:pt x="4321" y="1409"/>
                </a:lnTo>
                <a:lnTo>
                  <a:pt x="4325" y="1415"/>
                </a:lnTo>
                <a:lnTo>
                  <a:pt x="4328" y="1421"/>
                </a:lnTo>
                <a:lnTo>
                  <a:pt x="4337" y="1433"/>
                </a:lnTo>
                <a:lnTo>
                  <a:pt x="4347" y="1445"/>
                </a:lnTo>
                <a:lnTo>
                  <a:pt x="4359" y="1457"/>
                </a:lnTo>
                <a:lnTo>
                  <a:pt x="4421" y="1511"/>
                </a:lnTo>
                <a:lnTo>
                  <a:pt x="4431" y="1521"/>
                </a:lnTo>
                <a:lnTo>
                  <a:pt x="4442" y="1531"/>
                </a:lnTo>
                <a:lnTo>
                  <a:pt x="4451" y="1541"/>
                </a:lnTo>
                <a:lnTo>
                  <a:pt x="4459" y="1553"/>
                </a:lnTo>
                <a:lnTo>
                  <a:pt x="4467" y="1565"/>
                </a:lnTo>
                <a:lnTo>
                  <a:pt x="4474" y="1575"/>
                </a:lnTo>
                <a:lnTo>
                  <a:pt x="4480" y="1589"/>
                </a:lnTo>
                <a:lnTo>
                  <a:pt x="4486" y="1601"/>
                </a:lnTo>
                <a:lnTo>
                  <a:pt x="4491" y="1615"/>
                </a:lnTo>
                <a:lnTo>
                  <a:pt x="4495" y="1629"/>
                </a:lnTo>
                <a:lnTo>
                  <a:pt x="4499" y="1643"/>
                </a:lnTo>
                <a:lnTo>
                  <a:pt x="4502" y="1659"/>
                </a:lnTo>
                <a:lnTo>
                  <a:pt x="4504" y="1675"/>
                </a:lnTo>
                <a:lnTo>
                  <a:pt x="4505" y="1685"/>
                </a:lnTo>
                <a:lnTo>
                  <a:pt x="4505" y="1693"/>
                </a:lnTo>
                <a:lnTo>
                  <a:pt x="4506" y="1711"/>
                </a:lnTo>
                <a:lnTo>
                  <a:pt x="4507" y="1730"/>
                </a:lnTo>
                <a:lnTo>
                  <a:pt x="4506" y="1756"/>
                </a:lnTo>
                <a:lnTo>
                  <a:pt x="4504" y="1780"/>
                </a:lnTo>
                <a:lnTo>
                  <a:pt x="4503" y="1792"/>
                </a:lnTo>
                <a:lnTo>
                  <a:pt x="4501" y="1802"/>
                </a:lnTo>
                <a:lnTo>
                  <a:pt x="4499" y="1814"/>
                </a:lnTo>
                <a:lnTo>
                  <a:pt x="4497" y="1824"/>
                </a:lnTo>
                <a:lnTo>
                  <a:pt x="4494" y="1834"/>
                </a:lnTo>
                <a:lnTo>
                  <a:pt x="4492" y="1844"/>
                </a:lnTo>
                <a:lnTo>
                  <a:pt x="4485" y="1862"/>
                </a:lnTo>
                <a:lnTo>
                  <a:pt x="4482" y="1870"/>
                </a:lnTo>
                <a:lnTo>
                  <a:pt x="4478" y="1880"/>
                </a:lnTo>
                <a:lnTo>
                  <a:pt x="4470" y="1894"/>
                </a:lnTo>
                <a:lnTo>
                  <a:pt x="4465" y="1902"/>
                </a:lnTo>
                <a:lnTo>
                  <a:pt x="4460" y="1908"/>
                </a:lnTo>
                <a:lnTo>
                  <a:pt x="4455" y="1914"/>
                </a:lnTo>
                <a:lnTo>
                  <a:pt x="4450" y="1920"/>
                </a:lnTo>
                <a:lnTo>
                  <a:pt x="4439" y="1930"/>
                </a:lnTo>
                <a:lnTo>
                  <a:pt x="4427" y="1938"/>
                </a:lnTo>
                <a:lnTo>
                  <a:pt x="4414" y="1946"/>
                </a:lnTo>
                <a:lnTo>
                  <a:pt x="4400" y="1950"/>
                </a:lnTo>
                <a:lnTo>
                  <a:pt x="4393" y="1952"/>
                </a:lnTo>
                <a:lnTo>
                  <a:pt x="4386" y="1952"/>
                </a:lnTo>
                <a:lnTo>
                  <a:pt x="4370" y="1954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Autofit/>
          </a:bodyPr>
          <a:lstStyle/>
          <a:p>
            <a:endParaRPr lang="en-GB"/>
          </a:p>
        </p:txBody>
      </p:sp>
      <p:sp>
        <p:nvSpPr>
          <p:cNvPr id="12" name="Text Placeholder 10">
            <a:extLst>
              <a:ext uri="{FF2B5EF4-FFF2-40B4-BE49-F238E27FC236}">
                <a16:creationId xmlns:a16="http://schemas.microsoft.com/office/drawing/2014/main" id="{CF5A17A4-EA2D-AFFF-38DF-9699B925DCD5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198587" y="4797152"/>
            <a:ext cx="9793263" cy="1296144"/>
          </a:xfrm>
        </p:spPr>
        <p:txBody>
          <a:bodyPr anchor="b" anchorCtr="0"/>
          <a:lstStyle>
            <a:lvl1pPr marL="0" indent="0">
              <a:spcBef>
                <a:spcPts val="0"/>
              </a:spcBef>
              <a:buFontTx/>
              <a:buNone/>
              <a:defRPr sz="16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FontTx/>
              <a:buNone/>
              <a:defRPr sz="1600"/>
            </a:lvl2pPr>
            <a:lvl3pPr marL="0" indent="0">
              <a:spcBef>
                <a:spcPts val="0"/>
              </a:spcBef>
              <a:buFontTx/>
              <a:buNone/>
              <a:defRPr sz="1600"/>
            </a:lvl3pPr>
            <a:lvl4pPr marL="0" indent="0">
              <a:spcBef>
                <a:spcPts val="0"/>
              </a:spcBef>
              <a:buFontTx/>
              <a:buNone/>
              <a:defRPr sz="1600"/>
            </a:lvl4pPr>
            <a:lvl5pPr marL="0" indent="0">
              <a:spcBef>
                <a:spcPts val="0"/>
              </a:spcBef>
              <a:buFontTx/>
              <a:buNone/>
              <a:defRPr sz="1600"/>
            </a:lvl5pPr>
            <a:lvl6pPr marL="0" indent="0">
              <a:spcBef>
                <a:spcPts val="0"/>
              </a:spcBef>
              <a:buFontTx/>
              <a:buNone/>
              <a:defRPr sz="1600"/>
            </a:lvl6pPr>
            <a:lvl7pPr marL="0" indent="0">
              <a:spcBef>
                <a:spcPts val="0"/>
              </a:spcBef>
              <a:buFontTx/>
              <a:buNone/>
              <a:defRPr sz="1600"/>
            </a:lvl7pPr>
            <a:lvl8pPr marL="0" indent="0">
              <a:spcBef>
                <a:spcPts val="0"/>
              </a:spcBef>
              <a:buFontTx/>
              <a:buNone/>
              <a:defRPr sz="1600"/>
            </a:lvl8pPr>
            <a:lvl9pPr marL="0" indent="0">
              <a:spcBef>
                <a:spcPts val="0"/>
              </a:spcBef>
              <a:buFontTx/>
              <a:buNone/>
              <a:defRPr sz="1600"/>
            </a:lvl9pPr>
          </a:lstStyle>
          <a:p>
            <a:pPr lvl="0"/>
            <a:r>
              <a:rPr lang="fi-FI" noProof="0"/>
              <a:t>Yhteystiedot</a:t>
            </a:r>
          </a:p>
        </p:txBody>
      </p:sp>
    </p:spTree>
    <p:extLst>
      <p:ext uri="{BB962C8B-B14F-4D97-AF65-F5344CB8AC3E}">
        <p14:creationId xmlns:p14="http://schemas.microsoft.com/office/powerpoint/2010/main" val="291896142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756">
          <p15:clr>
            <a:srgbClr val="FBAE40"/>
          </p15:clr>
        </p15:guide>
        <p15:guide id="4" pos="6924">
          <p15:clr>
            <a:srgbClr val="FBAE40"/>
          </p15:clr>
        </p15:guide>
      </p15:sldGuideLst>
    </p:ext>
  </p:extLst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iitos 3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C89437-0A9F-6907-E834-ECE3DB62516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200150" y="2060575"/>
            <a:ext cx="9791700" cy="2592561"/>
          </a:xfrm>
        </p:spPr>
        <p:txBody>
          <a:bodyPr anchor="b" anchorCtr="0"/>
          <a:lstStyle>
            <a:lvl1pPr algn="l">
              <a:defRPr sz="8000">
                <a:solidFill>
                  <a:schemeClr val="bg1"/>
                </a:solidFill>
              </a:defRPr>
            </a:lvl1pPr>
          </a:lstStyle>
          <a:p>
            <a:r>
              <a:rPr lang="fi-FI" noProof="0"/>
              <a:t>Lisää kiitos viesti.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9898F4D-E89B-8263-EB37-8F8B305D43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BFC92F00-D706-48A8-A25C-CC316862DE6A}" type="datetime1">
              <a:rPr lang="fi-FI" noProof="0" smtClean="0"/>
              <a:t>14.10.2025</a:t>
            </a:fld>
            <a:endParaRPr lang="fi-FI" noProof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EAB5C31-D7B7-0A4A-9FF1-A8910751F7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 noProof="0"/>
              <a:t>© Rakennusteollisuus RT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2B9B765-A518-625F-2D82-59131FF13D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DFD61EF7-2460-4EE9-A031-27FEBC4F9A95}" type="slidenum">
              <a:rPr lang="fi-FI" noProof="0" smtClean="0"/>
              <a:pPr/>
              <a:t>‹#›</a:t>
            </a:fld>
            <a:endParaRPr lang="fi-FI" noProof="0"/>
          </a:p>
        </p:txBody>
      </p:sp>
      <p:sp>
        <p:nvSpPr>
          <p:cNvPr id="7" name="Freeform 5">
            <a:extLst>
              <a:ext uri="{FF2B5EF4-FFF2-40B4-BE49-F238E27FC236}">
                <a16:creationId xmlns:a16="http://schemas.microsoft.com/office/drawing/2014/main" id="{5CD5646D-347F-0693-85B7-82EEFAEE1F74}"/>
              </a:ext>
            </a:extLst>
          </p:cNvPr>
          <p:cNvSpPr>
            <a:spLocks noChangeAspect="1" noEditPoints="1"/>
          </p:cNvSpPr>
          <p:nvPr userDrawn="1"/>
        </p:nvSpPr>
        <p:spPr bwMode="auto">
          <a:xfrm>
            <a:off x="407368" y="333375"/>
            <a:ext cx="2325003" cy="504000"/>
          </a:xfrm>
          <a:custGeom>
            <a:avLst/>
            <a:gdLst>
              <a:gd name="T0" fmla="*/ 11 w 4507"/>
              <a:gd name="T1" fmla="*/ 18 h 1954"/>
              <a:gd name="T2" fmla="*/ 659 w 4507"/>
              <a:gd name="T3" fmla="*/ 297 h 1954"/>
              <a:gd name="T4" fmla="*/ 666 w 4507"/>
              <a:gd name="T5" fmla="*/ 916 h 1954"/>
              <a:gd name="T6" fmla="*/ 347 w 4507"/>
              <a:gd name="T7" fmla="*/ 880 h 1954"/>
              <a:gd name="T8" fmla="*/ 471 w 4507"/>
              <a:gd name="T9" fmla="*/ 675 h 1954"/>
              <a:gd name="T10" fmla="*/ 375 w 4507"/>
              <a:gd name="T11" fmla="*/ 401 h 1954"/>
              <a:gd name="T12" fmla="*/ 1722 w 4507"/>
              <a:gd name="T13" fmla="*/ 26 h 1954"/>
              <a:gd name="T14" fmla="*/ 1804 w 4507"/>
              <a:gd name="T15" fmla="*/ 309 h 1954"/>
              <a:gd name="T16" fmla="*/ 1741 w 4507"/>
              <a:gd name="T17" fmla="*/ 269 h 1954"/>
              <a:gd name="T18" fmla="*/ 1854 w 4507"/>
              <a:gd name="T19" fmla="*/ 788 h 1954"/>
              <a:gd name="T20" fmla="*/ 2410 w 4507"/>
              <a:gd name="T21" fmla="*/ 18 h 1954"/>
              <a:gd name="T22" fmla="*/ 3053 w 4507"/>
              <a:gd name="T23" fmla="*/ 553 h 1954"/>
              <a:gd name="T24" fmla="*/ 3419 w 4507"/>
              <a:gd name="T25" fmla="*/ 539 h 1954"/>
              <a:gd name="T26" fmla="*/ 3595 w 4507"/>
              <a:gd name="T27" fmla="*/ 659 h 1954"/>
              <a:gd name="T28" fmla="*/ 3699 w 4507"/>
              <a:gd name="T29" fmla="*/ 697 h 1954"/>
              <a:gd name="T30" fmla="*/ 3842 w 4507"/>
              <a:gd name="T31" fmla="*/ 595 h 1954"/>
              <a:gd name="T32" fmla="*/ 3700 w 4507"/>
              <a:gd name="T33" fmla="*/ 806 h 1954"/>
              <a:gd name="T34" fmla="*/ 3943 w 4507"/>
              <a:gd name="T35" fmla="*/ 725 h 1954"/>
              <a:gd name="T36" fmla="*/ 4018 w 4507"/>
              <a:gd name="T37" fmla="*/ 689 h 1954"/>
              <a:gd name="T38" fmla="*/ 4124 w 4507"/>
              <a:gd name="T39" fmla="*/ 581 h 1954"/>
              <a:gd name="T40" fmla="*/ 3931 w 4507"/>
              <a:gd name="T41" fmla="*/ 269 h 1954"/>
              <a:gd name="T42" fmla="*/ 4017 w 4507"/>
              <a:gd name="T43" fmla="*/ 6 h 1954"/>
              <a:gd name="T44" fmla="*/ 4117 w 4507"/>
              <a:gd name="T45" fmla="*/ 228 h 1954"/>
              <a:gd name="T46" fmla="*/ 4005 w 4507"/>
              <a:gd name="T47" fmla="*/ 134 h 1954"/>
              <a:gd name="T48" fmla="*/ 4123 w 4507"/>
              <a:gd name="T49" fmla="*/ 383 h 1954"/>
              <a:gd name="T50" fmla="*/ 4174 w 4507"/>
              <a:gd name="T51" fmla="*/ 697 h 1954"/>
              <a:gd name="T52" fmla="*/ 1767 w 4507"/>
              <a:gd name="T53" fmla="*/ 1273 h 1954"/>
              <a:gd name="T54" fmla="*/ 2197 w 4507"/>
              <a:gd name="T55" fmla="*/ 1926 h 1954"/>
              <a:gd name="T56" fmla="*/ 2114 w 4507"/>
              <a:gd name="T57" fmla="*/ 1551 h 1954"/>
              <a:gd name="T58" fmla="*/ 2226 w 4507"/>
              <a:gd name="T59" fmla="*/ 1156 h 1954"/>
              <a:gd name="T60" fmla="*/ 2385 w 4507"/>
              <a:gd name="T61" fmla="*/ 1313 h 1954"/>
              <a:gd name="T62" fmla="*/ 2373 w 4507"/>
              <a:gd name="T63" fmla="*/ 1834 h 1954"/>
              <a:gd name="T64" fmla="*/ 2227 w 4507"/>
              <a:gd name="T65" fmla="*/ 1271 h 1954"/>
              <a:gd name="T66" fmla="*/ 2192 w 4507"/>
              <a:gd name="T67" fmla="*/ 1738 h 1954"/>
              <a:gd name="T68" fmla="*/ 2323 w 4507"/>
              <a:gd name="T69" fmla="*/ 1760 h 1954"/>
              <a:gd name="T70" fmla="*/ 2273 w 4507"/>
              <a:gd name="T71" fmla="*/ 1259 h 1954"/>
              <a:gd name="T72" fmla="*/ 3321 w 4507"/>
              <a:gd name="T73" fmla="*/ 1954 h 1954"/>
              <a:gd name="T74" fmla="*/ 3265 w 4507"/>
              <a:gd name="T75" fmla="*/ 1693 h 1954"/>
              <a:gd name="T76" fmla="*/ 3380 w 4507"/>
              <a:gd name="T77" fmla="*/ 1832 h 1954"/>
              <a:gd name="T78" fmla="*/ 3369 w 4507"/>
              <a:gd name="T79" fmla="*/ 1625 h 1954"/>
              <a:gd name="T80" fmla="*/ 3218 w 4507"/>
              <a:gd name="T81" fmla="*/ 1279 h 1954"/>
              <a:gd name="T82" fmla="*/ 3426 w 4507"/>
              <a:gd name="T83" fmla="*/ 1198 h 1954"/>
              <a:gd name="T84" fmla="*/ 3370 w 4507"/>
              <a:gd name="T85" fmla="*/ 1265 h 1954"/>
              <a:gd name="T86" fmla="*/ 3279 w 4507"/>
              <a:gd name="T87" fmla="*/ 1379 h 1954"/>
              <a:gd name="T88" fmla="*/ 3471 w 4507"/>
              <a:gd name="T89" fmla="*/ 1675 h 1954"/>
              <a:gd name="T90" fmla="*/ 3381 w 4507"/>
              <a:gd name="T91" fmla="*/ 1946 h 1954"/>
              <a:gd name="T92" fmla="*/ 3620 w 4507"/>
              <a:gd name="T93" fmla="*/ 1772 h 1954"/>
              <a:gd name="T94" fmla="*/ 3736 w 4507"/>
              <a:gd name="T95" fmla="*/ 1772 h 1954"/>
              <a:gd name="T96" fmla="*/ 3756 w 4507"/>
              <a:gd name="T97" fmla="*/ 1914 h 1954"/>
              <a:gd name="T98" fmla="*/ 3915 w 4507"/>
              <a:gd name="T99" fmla="*/ 1828 h 1954"/>
              <a:gd name="T100" fmla="*/ 4005 w 4507"/>
              <a:gd name="T101" fmla="*/ 1838 h 1954"/>
              <a:gd name="T102" fmla="*/ 4160 w 4507"/>
              <a:gd name="T103" fmla="*/ 1697 h 1954"/>
              <a:gd name="T104" fmla="*/ 4039 w 4507"/>
              <a:gd name="T105" fmla="*/ 1954 h 1954"/>
              <a:gd name="T106" fmla="*/ 4268 w 4507"/>
              <a:gd name="T107" fmla="*/ 1888 h 1954"/>
              <a:gd name="T108" fmla="*/ 4324 w 4507"/>
              <a:gd name="T109" fmla="*/ 1824 h 1954"/>
              <a:gd name="T110" fmla="*/ 4442 w 4507"/>
              <a:gd name="T111" fmla="*/ 1752 h 1954"/>
              <a:gd name="T112" fmla="*/ 4255 w 4507"/>
              <a:gd name="T113" fmla="*/ 1447 h 1954"/>
              <a:gd name="T114" fmla="*/ 4311 w 4507"/>
              <a:gd name="T115" fmla="*/ 1166 h 1954"/>
              <a:gd name="T116" fmla="*/ 4497 w 4507"/>
              <a:gd name="T117" fmla="*/ 1331 h 1954"/>
              <a:gd name="T118" fmla="*/ 4336 w 4507"/>
              <a:gd name="T119" fmla="*/ 1267 h 1954"/>
              <a:gd name="T120" fmla="*/ 4359 w 4507"/>
              <a:gd name="T121" fmla="*/ 1457 h 1954"/>
              <a:gd name="T122" fmla="*/ 4499 w 4507"/>
              <a:gd name="T123" fmla="*/ 1814 h 19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4507" h="1954">
                <a:moveTo>
                  <a:pt x="4307" y="327"/>
                </a:moveTo>
                <a:lnTo>
                  <a:pt x="4377" y="327"/>
                </a:lnTo>
                <a:lnTo>
                  <a:pt x="4377" y="463"/>
                </a:lnTo>
                <a:lnTo>
                  <a:pt x="4307" y="463"/>
                </a:lnTo>
                <a:lnTo>
                  <a:pt x="4307" y="327"/>
                </a:lnTo>
                <a:close/>
                <a:moveTo>
                  <a:pt x="1248" y="18"/>
                </a:moveTo>
                <a:lnTo>
                  <a:pt x="1248" y="473"/>
                </a:lnTo>
                <a:lnTo>
                  <a:pt x="1051" y="473"/>
                </a:lnTo>
                <a:lnTo>
                  <a:pt x="1051" y="1936"/>
                </a:lnTo>
                <a:lnTo>
                  <a:pt x="821" y="1936"/>
                </a:lnTo>
                <a:lnTo>
                  <a:pt x="821" y="473"/>
                </a:lnTo>
                <a:lnTo>
                  <a:pt x="655" y="18"/>
                </a:lnTo>
                <a:lnTo>
                  <a:pt x="1248" y="18"/>
                </a:lnTo>
                <a:close/>
                <a:moveTo>
                  <a:pt x="0" y="1481"/>
                </a:moveTo>
                <a:lnTo>
                  <a:pt x="230" y="1481"/>
                </a:lnTo>
                <a:lnTo>
                  <a:pt x="230" y="1936"/>
                </a:lnTo>
                <a:lnTo>
                  <a:pt x="0" y="1936"/>
                </a:lnTo>
                <a:lnTo>
                  <a:pt x="0" y="1481"/>
                </a:lnTo>
                <a:close/>
                <a:moveTo>
                  <a:pt x="487" y="1186"/>
                </a:moveTo>
                <a:lnTo>
                  <a:pt x="752" y="1936"/>
                </a:lnTo>
                <a:lnTo>
                  <a:pt x="495" y="1936"/>
                </a:lnTo>
                <a:lnTo>
                  <a:pt x="11" y="559"/>
                </a:lnTo>
                <a:lnTo>
                  <a:pt x="11" y="18"/>
                </a:lnTo>
                <a:lnTo>
                  <a:pt x="309" y="18"/>
                </a:lnTo>
                <a:lnTo>
                  <a:pt x="335" y="18"/>
                </a:lnTo>
                <a:lnTo>
                  <a:pt x="359" y="20"/>
                </a:lnTo>
                <a:lnTo>
                  <a:pt x="382" y="24"/>
                </a:lnTo>
                <a:lnTo>
                  <a:pt x="404" y="30"/>
                </a:lnTo>
                <a:lnTo>
                  <a:pt x="426" y="36"/>
                </a:lnTo>
                <a:lnTo>
                  <a:pt x="447" y="44"/>
                </a:lnTo>
                <a:lnTo>
                  <a:pt x="467" y="52"/>
                </a:lnTo>
                <a:lnTo>
                  <a:pt x="476" y="58"/>
                </a:lnTo>
                <a:lnTo>
                  <a:pt x="486" y="62"/>
                </a:lnTo>
                <a:lnTo>
                  <a:pt x="504" y="74"/>
                </a:lnTo>
                <a:lnTo>
                  <a:pt x="521" y="88"/>
                </a:lnTo>
                <a:lnTo>
                  <a:pt x="538" y="102"/>
                </a:lnTo>
                <a:lnTo>
                  <a:pt x="553" y="116"/>
                </a:lnTo>
                <a:lnTo>
                  <a:pt x="569" y="132"/>
                </a:lnTo>
                <a:lnTo>
                  <a:pt x="583" y="150"/>
                </a:lnTo>
                <a:lnTo>
                  <a:pt x="596" y="168"/>
                </a:lnTo>
                <a:lnTo>
                  <a:pt x="609" y="188"/>
                </a:lnTo>
                <a:lnTo>
                  <a:pt x="620" y="208"/>
                </a:lnTo>
                <a:lnTo>
                  <a:pt x="631" y="230"/>
                </a:lnTo>
                <a:lnTo>
                  <a:pt x="641" y="251"/>
                </a:lnTo>
                <a:lnTo>
                  <a:pt x="650" y="273"/>
                </a:lnTo>
                <a:lnTo>
                  <a:pt x="659" y="297"/>
                </a:lnTo>
                <a:lnTo>
                  <a:pt x="666" y="323"/>
                </a:lnTo>
                <a:lnTo>
                  <a:pt x="673" y="349"/>
                </a:lnTo>
                <a:lnTo>
                  <a:pt x="680" y="375"/>
                </a:lnTo>
                <a:lnTo>
                  <a:pt x="685" y="401"/>
                </a:lnTo>
                <a:lnTo>
                  <a:pt x="690" y="429"/>
                </a:lnTo>
                <a:lnTo>
                  <a:pt x="694" y="459"/>
                </a:lnTo>
                <a:lnTo>
                  <a:pt x="697" y="487"/>
                </a:lnTo>
                <a:lnTo>
                  <a:pt x="699" y="517"/>
                </a:lnTo>
                <a:lnTo>
                  <a:pt x="701" y="547"/>
                </a:lnTo>
                <a:lnTo>
                  <a:pt x="702" y="579"/>
                </a:lnTo>
                <a:lnTo>
                  <a:pt x="703" y="611"/>
                </a:lnTo>
                <a:lnTo>
                  <a:pt x="702" y="661"/>
                </a:lnTo>
                <a:lnTo>
                  <a:pt x="701" y="687"/>
                </a:lnTo>
                <a:lnTo>
                  <a:pt x="699" y="711"/>
                </a:lnTo>
                <a:lnTo>
                  <a:pt x="697" y="735"/>
                </a:lnTo>
                <a:lnTo>
                  <a:pt x="695" y="758"/>
                </a:lnTo>
                <a:lnTo>
                  <a:pt x="692" y="782"/>
                </a:lnTo>
                <a:lnTo>
                  <a:pt x="689" y="806"/>
                </a:lnTo>
                <a:lnTo>
                  <a:pt x="685" y="830"/>
                </a:lnTo>
                <a:lnTo>
                  <a:pt x="681" y="852"/>
                </a:lnTo>
                <a:lnTo>
                  <a:pt x="677" y="874"/>
                </a:lnTo>
                <a:lnTo>
                  <a:pt x="672" y="896"/>
                </a:lnTo>
                <a:lnTo>
                  <a:pt x="666" y="916"/>
                </a:lnTo>
                <a:lnTo>
                  <a:pt x="661" y="938"/>
                </a:lnTo>
                <a:lnTo>
                  <a:pt x="655" y="958"/>
                </a:lnTo>
                <a:lnTo>
                  <a:pt x="648" y="976"/>
                </a:lnTo>
                <a:lnTo>
                  <a:pt x="641" y="996"/>
                </a:lnTo>
                <a:lnTo>
                  <a:pt x="634" y="1014"/>
                </a:lnTo>
                <a:lnTo>
                  <a:pt x="626" y="1030"/>
                </a:lnTo>
                <a:lnTo>
                  <a:pt x="618" y="1048"/>
                </a:lnTo>
                <a:lnTo>
                  <a:pt x="609" y="1064"/>
                </a:lnTo>
                <a:lnTo>
                  <a:pt x="600" y="1080"/>
                </a:lnTo>
                <a:lnTo>
                  <a:pt x="591" y="1094"/>
                </a:lnTo>
                <a:lnTo>
                  <a:pt x="581" y="1108"/>
                </a:lnTo>
                <a:lnTo>
                  <a:pt x="571" y="1120"/>
                </a:lnTo>
                <a:lnTo>
                  <a:pt x="559" y="1132"/>
                </a:lnTo>
                <a:lnTo>
                  <a:pt x="548" y="1144"/>
                </a:lnTo>
                <a:lnTo>
                  <a:pt x="537" y="1154"/>
                </a:lnTo>
                <a:lnTo>
                  <a:pt x="525" y="1164"/>
                </a:lnTo>
                <a:lnTo>
                  <a:pt x="513" y="1172"/>
                </a:lnTo>
                <a:lnTo>
                  <a:pt x="500" y="1180"/>
                </a:lnTo>
                <a:lnTo>
                  <a:pt x="487" y="1186"/>
                </a:lnTo>
                <a:close/>
                <a:moveTo>
                  <a:pt x="239" y="391"/>
                </a:moveTo>
                <a:lnTo>
                  <a:pt x="239" y="880"/>
                </a:lnTo>
                <a:lnTo>
                  <a:pt x="337" y="880"/>
                </a:lnTo>
                <a:lnTo>
                  <a:pt x="347" y="880"/>
                </a:lnTo>
                <a:lnTo>
                  <a:pt x="357" y="880"/>
                </a:lnTo>
                <a:lnTo>
                  <a:pt x="367" y="878"/>
                </a:lnTo>
                <a:lnTo>
                  <a:pt x="376" y="874"/>
                </a:lnTo>
                <a:lnTo>
                  <a:pt x="384" y="872"/>
                </a:lnTo>
                <a:lnTo>
                  <a:pt x="392" y="868"/>
                </a:lnTo>
                <a:lnTo>
                  <a:pt x="400" y="862"/>
                </a:lnTo>
                <a:lnTo>
                  <a:pt x="407" y="858"/>
                </a:lnTo>
                <a:lnTo>
                  <a:pt x="413" y="852"/>
                </a:lnTo>
                <a:lnTo>
                  <a:pt x="419" y="844"/>
                </a:lnTo>
                <a:lnTo>
                  <a:pt x="425" y="838"/>
                </a:lnTo>
                <a:lnTo>
                  <a:pt x="430" y="830"/>
                </a:lnTo>
                <a:lnTo>
                  <a:pt x="435" y="822"/>
                </a:lnTo>
                <a:lnTo>
                  <a:pt x="440" y="814"/>
                </a:lnTo>
                <a:lnTo>
                  <a:pt x="444" y="806"/>
                </a:lnTo>
                <a:lnTo>
                  <a:pt x="448" y="796"/>
                </a:lnTo>
                <a:lnTo>
                  <a:pt x="451" y="788"/>
                </a:lnTo>
                <a:lnTo>
                  <a:pt x="454" y="778"/>
                </a:lnTo>
                <a:lnTo>
                  <a:pt x="457" y="768"/>
                </a:lnTo>
                <a:lnTo>
                  <a:pt x="460" y="758"/>
                </a:lnTo>
                <a:lnTo>
                  <a:pt x="464" y="738"/>
                </a:lnTo>
                <a:lnTo>
                  <a:pt x="467" y="717"/>
                </a:lnTo>
                <a:lnTo>
                  <a:pt x="470" y="697"/>
                </a:lnTo>
                <a:lnTo>
                  <a:pt x="471" y="675"/>
                </a:lnTo>
                <a:lnTo>
                  <a:pt x="472" y="655"/>
                </a:lnTo>
                <a:lnTo>
                  <a:pt x="472" y="635"/>
                </a:lnTo>
                <a:lnTo>
                  <a:pt x="472" y="615"/>
                </a:lnTo>
                <a:lnTo>
                  <a:pt x="470" y="593"/>
                </a:lnTo>
                <a:lnTo>
                  <a:pt x="468" y="573"/>
                </a:lnTo>
                <a:lnTo>
                  <a:pt x="464" y="551"/>
                </a:lnTo>
                <a:lnTo>
                  <a:pt x="462" y="541"/>
                </a:lnTo>
                <a:lnTo>
                  <a:pt x="459" y="531"/>
                </a:lnTo>
                <a:lnTo>
                  <a:pt x="457" y="521"/>
                </a:lnTo>
                <a:lnTo>
                  <a:pt x="454" y="511"/>
                </a:lnTo>
                <a:lnTo>
                  <a:pt x="447" y="491"/>
                </a:lnTo>
                <a:lnTo>
                  <a:pt x="443" y="483"/>
                </a:lnTo>
                <a:lnTo>
                  <a:pt x="439" y="473"/>
                </a:lnTo>
                <a:lnTo>
                  <a:pt x="435" y="465"/>
                </a:lnTo>
                <a:lnTo>
                  <a:pt x="430" y="457"/>
                </a:lnTo>
                <a:lnTo>
                  <a:pt x="420" y="441"/>
                </a:lnTo>
                <a:lnTo>
                  <a:pt x="414" y="433"/>
                </a:lnTo>
                <a:lnTo>
                  <a:pt x="408" y="427"/>
                </a:lnTo>
                <a:lnTo>
                  <a:pt x="402" y="421"/>
                </a:lnTo>
                <a:lnTo>
                  <a:pt x="396" y="415"/>
                </a:lnTo>
                <a:lnTo>
                  <a:pt x="389" y="409"/>
                </a:lnTo>
                <a:lnTo>
                  <a:pt x="382" y="405"/>
                </a:lnTo>
                <a:lnTo>
                  <a:pt x="375" y="401"/>
                </a:lnTo>
                <a:lnTo>
                  <a:pt x="367" y="397"/>
                </a:lnTo>
                <a:lnTo>
                  <a:pt x="359" y="395"/>
                </a:lnTo>
                <a:lnTo>
                  <a:pt x="351" y="393"/>
                </a:lnTo>
                <a:lnTo>
                  <a:pt x="333" y="391"/>
                </a:lnTo>
                <a:lnTo>
                  <a:pt x="239" y="391"/>
                </a:lnTo>
                <a:close/>
                <a:moveTo>
                  <a:pt x="1780" y="395"/>
                </a:moveTo>
                <a:lnTo>
                  <a:pt x="1776" y="403"/>
                </a:lnTo>
                <a:lnTo>
                  <a:pt x="1772" y="411"/>
                </a:lnTo>
                <a:lnTo>
                  <a:pt x="1763" y="423"/>
                </a:lnTo>
                <a:lnTo>
                  <a:pt x="1754" y="433"/>
                </a:lnTo>
                <a:lnTo>
                  <a:pt x="1743" y="443"/>
                </a:lnTo>
                <a:lnTo>
                  <a:pt x="1814" y="788"/>
                </a:lnTo>
                <a:lnTo>
                  <a:pt x="1742" y="788"/>
                </a:lnTo>
                <a:lnTo>
                  <a:pt x="1683" y="465"/>
                </a:lnTo>
                <a:lnTo>
                  <a:pt x="1607" y="465"/>
                </a:lnTo>
                <a:lnTo>
                  <a:pt x="1607" y="788"/>
                </a:lnTo>
                <a:lnTo>
                  <a:pt x="1543" y="788"/>
                </a:lnTo>
                <a:lnTo>
                  <a:pt x="1543" y="18"/>
                </a:lnTo>
                <a:lnTo>
                  <a:pt x="1681" y="18"/>
                </a:lnTo>
                <a:lnTo>
                  <a:pt x="1696" y="18"/>
                </a:lnTo>
                <a:lnTo>
                  <a:pt x="1703" y="20"/>
                </a:lnTo>
                <a:lnTo>
                  <a:pt x="1710" y="22"/>
                </a:lnTo>
                <a:lnTo>
                  <a:pt x="1722" y="26"/>
                </a:lnTo>
                <a:lnTo>
                  <a:pt x="1734" y="32"/>
                </a:lnTo>
                <a:lnTo>
                  <a:pt x="1745" y="40"/>
                </a:lnTo>
                <a:lnTo>
                  <a:pt x="1755" y="50"/>
                </a:lnTo>
                <a:lnTo>
                  <a:pt x="1765" y="62"/>
                </a:lnTo>
                <a:lnTo>
                  <a:pt x="1769" y="68"/>
                </a:lnTo>
                <a:lnTo>
                  <a:pt x="1773" y="76"/>
                </a:lnTo>
                <a:lnTo>
                  <a:pt x="1781" y="92"/>
                </a:lnTo>
                <a:lnTo>
                  <a:pt x="1788" y="108"/>
                </a:lnTo>
                <a:lnTo>
                  <a:pt x="1791" y="118"/>
                </a:lnTo>
                <a:lnTo>
                  <a:pt x="1794" y="126"/>
                </a:lnTo>
                <a:lnTo>
                  <a:pt x="1799" y="146"/>
                </a:lnTo>
                <a:lnTo>
                  <a:pt x="1803" y="168"/>
                </a:lnTo>
                <a:lnTo>
                  <a:pt x="1805" y="178"/>
                </a:lnTo>
                <a:lnTo>
                  <a:pt x="1806" y="190"/>
                </a:lnTo>
                <a:lnTo>
                  <a:pt x="1807" y="200"/>
                </a:lnTo>
                <a:lnTo>
                  <a:pt x="1808" y="212"/>
                </a:lnTo>
                <a:lnTo>
                  <a:pt x="1808" y="224"/>
                </a:lnTo>
                <a:lnTo>
                  <a:pt x="1808" y="236"/>
                </a:lnTo>
                <a:lnTo>
                  <a:pt x="1808" y="263"/>
                </a:lnTo>
                <a:lnTo>
                  <a:pt x="1807" y="275"/>
                </a:lnTo>
                <a:lnTo>
                  <a:pt x="1806" y="287"/>
                </a:lnTo>
                <a:lnTo>
                  <a:pt x="1805" y="299"/>
                </a:lnTo>
                <a:lnTo>
                  <a:pt x="1804" y="309"/>
                </a:lnTo>
                <a:lnTo>
                  <a:pt x="1801" y="331"/>
                </a:lnTo>
                <a:lnTo>
                  <a:pt x="1797" y="349"/>
                </a:lnTo>
                <a:lnTo>
                  <a:pt x="1792" y="367"/>
                </a:lnTo>
                <a:lnTo>
                  <a:pt x="1786" y="381"/>
                </a:lnTo>
                <a:lnTo>
                  <a:pt x="1780" y="395"/>
                </a:lnTo>
                <a:close/>
                <a:moveTo>
                  <a:pt x="1678" y="122"/>
                </a:moveTo>
                <a:lnTo>
                  <a:pt x="1607" y="122"/>
                </a:lnTo>
                <a:lnTo>
                  <a:pt x="1607" y="365"/>
                </a:lnTo>
                <a:lnTo>
                  <a:pt x="1678" y="365"/>
                </a:lnTo>
                <a:lnTo>
                  <a:pt x="1686" y="363"/>
                </a:lnTo>
                <a:lnTo>
                  <a:pt x="1694" y="361"/>
                </a:lnTo>
                <a:lnTo>
                  <a:pt x="1700" y="359"/>
                </a:lnTo>
                <a:lnTo>
                  <a:pt x="1707" y="355"/>
                </a:lnTo>
                <a:lnTo>
                  <a:pt x="1712" y="351"/>
                </a:lnTo>
                <a:lnTo>
                  <a:pt x="1717" y="345"/>
                </a:lnTo>
                <a:lnTo>
                  <a:pt x="1722" y="339"/>
                </a:lnTo>
                <a:lnTo>
                  <a:pt x="1726" y="331"/>
                </a:lnTo>
                <a:lnTo>
                  <a:pt x="1730" y="323"/>
                </a:lnTo>
                <a:lnTo>
                  <a:pt x="1733" y="313"/>
                </a:lnTo>
                <a:lnTo>
                  <a:pt x="1736" y="303"/>
                </a:lnTo>
                <a:lnTo>
                  <a:pt x="1738" y="293"/>
                </a:lnTo>
                <a:lnTo>
                  <a:pt x="1740" y="281"/>
                </a:lnTo>
                <a:lnTo>
                  <a:pt x="1741" y="269"/>
                </a:lnTo>
                <a:lnTo>
                  <a:pt x="1742" y="257"/>
                </a:lnTo>
                <a:lnTo>
                  <a:pt x="1742" y="244"/>
                </a:lnTo>
                <a:lnTo>
                  <a:pt x="1742" y="230"/>
                </a:lnTo>
                <a:lnTo>
                  <a:pt x="1742" y="218"/>
                </a:lnTo>
                <a:lnTo>
                  <a:pt x="1740" y="206"/>
                </a:lnTo>
                <a:lnTo>
                  <a:pt x="1739" y="194"/>
                </a:lnTo>
                <a:lnTo>
                  <a:pt x="1737" y="184"/>
                </a:lnTo>
                <a:lnTo>
                  <a:pt x="1734" y="174"/>
                </a:lnTo>
                <a:lnTo>
                  <a:pt x="1731" y="164"/>
                </a:lnTo>
                <a:lnTo>
                  <a:pt x="1728" y="156"/>
                </a:lnTo>
                <a:lnTo>
                  <a:pt x="1723" y="148"/>
                </a:lnTo>
                <a:lnTo>
                  <a:pt x="1719" y="142"/>
                </a:lnTo>
                <a:lnTo>
                  <a:pt x="1713" y="136"/>
                </a:lnTo>
                <a:lnTo>
                  <a:pt x="1708" y="132"/>
                </a:lnTo>
                <a:lnTo>
                  <a:pt x="1701" y="128"/>
                </a:lnTo>
                <a:lnTo>
                  <a:pt x="1694" y="124"/>
                </a:lnTo>
                <a:lnTo>
                  <a:pt x="1686" y="122"/>
                </a:lnTo>
                <a:lnTo>
                  <a:pt x="1678" y="122"/>
                </a:lnTo>
                <a:close/>
                <a:moveTo>
                  <a:pt x="2090" y="788"/>
                </a:moveTo>
                <a:lnTo>
                  <a:pt x="2069" y="635"/>
                </a:lnTo>
                <a:lnTo>
                  <a:pt x="1942" y="635"/>
                </a:lnTo>
                <a:lnTo>
                  <a:pt x="1921" y="788"/>
                </a:lnTo>
                <a:lnTo>
                  <a:pt x="1854" y="788"/>
                </a:lnTo>
                <a:lnTo>
                  <a:pt x="1975" y="18"/>
                </a:lnTo>
                <a:lnTo>
                  <a:pt x="2037" y="18"/>
                </a:lnTo>
                <a:lnTo>
                  <a:pt x="2160" y="788"/>
                </a:lnTo>
                <a:lnTo>
                  <a:pt x="2090" y="788"/>
                </a:lnTo>
                <a:close/>
                <a:moveTo>
                  <a:pt x="2026" y="323"/>
                </a:moveTo>
                <a:lnTo>
                  <a:pt x="2015" y="250"/>
                </a:lnTo>
                <a:lnTo>
                  <a:pt x="2010" y="210"/>
                </a:lnTo>
                <a:lnTo>
                  <a:pt x="2006" y="170"/>
                </a:lnTo>
                <a:lnTo>
                  <a:pt x="2001" y="210"/>
                </a:lnTo>
                <a:lnTo>
                  <a:pt x="1996" y="250"/>
                </a:lnTo>
                <a:lnTo>
                  <a:pt x="1986" y="325"/>
                </a:lnTo>
                <a:lnTo>
                  <a:pt x="1957" y="529"/>
                </a:lnTo>
                <a:lnTo>
                  <a:pt x="2053" y="529"/>
                </a:lnTo>
                <a:lnTo>
                  <a:pt x="2026" y="323"/>
                </a:lnTo>
                <a:close/>
                <a:moveTo>
                  <a:pt x="2419" y="788"/>
                </a:moveTo>
                <a:lnTo>
                  <a:pt x="2323" y="431"/>
                </a:lnTo>
                <a:lnTo>
                  <a:pt x="2285" y="527"/>
                </a:lnTo>
                <a:lnTo>
                  <a:pt x="2285" y="788"/>
                </a:lnTo>
                <a:lnTo>
                  <a:pt x="2220" y="788"/>
                </a:lnTo>
                <a:lnTo>
                  <a:pt x="2220" y="18"/>
                </a:lnTo>
                <a:lnTo>
                  <a:pt x="2285" y="18"/>
                </a:lnTo>
                <a:lnTo>
                  <a:pt x="2285" y="347"/>
                </a:lnTo>
                <a:lnTo>
                  <a:pt x="2410" y="18"/>
                </a:lnTo>
                <a:lnTo>
                  <a:pt x="2492" y="18"/>
                </a:lnTo>
                <a:lnTo>
                  <a:pt x="2363" y="333"/>
                </a:lnTo>
                <a:lnTo>
                  <a:pt x="2498" y="788"/>
                </a:lnTo>
                <a:lnTo>
                  <a:pt x="2419" y="788"/>
                </a:lnTo>
                <a:close/>
                <a:moveTo>
                  <a:pt x="2558" y="788"/>
                </a:moveTo>
                <a:lnTo>
                  <a:pt x="2558" y="18"/>
                </a:lnTo>
                <a:lnTo>
                  <a:pt x="2786" y="18"/>
                </a:lnTo>
                <a:lnTo>
                  <a:pt x="2786" y="126"/>
                </a:lnTo>
                <a:lnTo>
                  <a:pt x="2623" y="126"/>
                </a:lnTo>
                <a:lnTo>
                  <a:pt x="2623" y="341"/>
                </a:lnTo>
                <a:lnTo>
                  <a:pt x="2756" y="341"/>
                </a:lnTo>
                <a:lnTo>
                  <a:pt x="2756" y="445"/>
                </a:lnTo>
                <a:lnTo>
                  <a:pt x="2623" y="445"/>
                </a:lnTo>
                <a:lnTo>
                  <a:pt x="2623" y="683"/>
                </a:lnTo>
                <a:lnTo>
                  <a:pt x="2786" y="683"/>
                </a:lnTo>
                <a:lnTo>
                  <a:pt x="2786" y="788"/>
                </a:lnTo>
                <a:lnTo>
                  <a:pt x="2558" y="788"/>
                </a:lnTo>
                <a:close/>
                <a:moveTo>
                  <a:pt x="2939" y="18"/>
                </a:moveTo>
                <a:lnTo>
                  <a:pt x="3030" y="439"/>
                </a:lnTo>
                <a:lnTo>
                  <a:pt x="3038" y="477"/>
                </a:lnTo>
                <a:lnTo>
                  <a:pt x="3042" y="495"/>
                </a:lnTo>
                <a:lnTo>
                  <a:pt x="3046" y="515"/>
                </a:lnTo>
                <a:lnTo>
                  <a:pt x="3053" y="553"/>
                </a:lnTo>
                <a:lnTo>
                  <a:pt x="3060" y="595"/>
                </a:lnTo>
                <a:lnTo>
                  <a:pt x="3060" y="509"/>
                </a:lnTo>
                <a:lnTo>
                  <a:pt x="3059" y="421"/>
                </a:lnTo>
                <a:lnTo>
                  <a:pt x="3059" y="18"/>
                </a:lnTo>
                <a:lnTo>
                  <a:pt x="3124" y="18"/>
                </a:lnTo>
                <a:lnTo>
                  <a:pt x="3124" y="788"/>
                </a:lnTo>
                <a:lnTo>
                  <a:pt x="3046" y="788"/>
                </a:lnTo>
                <a:lnTo>
                  <a:pt x="2954" y="369"/>
                </a:lnTo>
                <a:lnTo>
                  <a:pt x="2946" y="331"/>
                </a:lnTo>
                <a:lnTo>
                  <a:pt x="2938" y="293"/>
                </a:lnTo>
                <a:lnTo>
                  <a:pt x="2931" y="255"/>
                </a:lnTo>
                <a:lnTo>
                  <a:pt x="2923" y="214"/>
                </a:lnTo>
                <a:lnTo>
                  <a:pt x="2924" y="389"/>
                </a:lnTo>
                <a:lnTo>
                  <a:pt x="2924" y="790"/>
                </a:lnTo>
                <a:lnTo>
                  <a:pt x="2859" y="790"/>
                </a:lnTo>
                <a:lnTo>
                  <a:pt x="2859" y="18"/>
                </a:lnTo>
                <a:lnTo>
                  <a:pt x="2939" y="18"/>
                </a:lnTo>
                <a:close/>
                <a:moveTo>
                  <a:pt x="3306" y="18"/>
                </a:moveTo>
                <a:lnTo>
                  <a:pt x="3396" y="425"/>
                </a:lnTo>
                <a:lnTo>
                  <a:pt x="3404" y="463"/>
                </a:lnTo>
                <a:lnTo>
                  <a:pt x="3408" y="481"/>
                </a:lnTo>
                <a:lnTo>
                  <a:pt x="3412" y="501"/>
                </a:lnTo>
                <a:lnTo>
                  <a:pt x="3419" y="539"/>
                </a:lnTo>
                <a:lnTo>
                  <a:pt x="3426" y="581"/>
                </a:lnTo>
                <a:lnTo>
                  <a:pt x="3426" y="495"/>
                </a:lnTo>
                <a:lnTo>
                  <a:pt x="3426" y="407"/>
                </a:lnTo>
                <a:lnTo>
                  <a:pt x="3426" y="18"/>
                </a:lnTo>
                <a:lnTo>
                  <a:pt x="3491" y="18"/>
                </a:lnTo>
                <a:lnTo>
                  <a:pt x="3491" y="788"/>
                </a:lnTo>
                <a:lnTo>
                  <a:pt x="3412" y="788"/>
                </a:lnTo>
                <a:lnTo>
                  <a:pt x="3320" y="383"/>
                </a:lnTo>
                <a:lnTo>
                  <a:pt x="3312" y="345"/>
                </a:lnTo>
                <a:lnTo>
                  <a:pt x="3305" y="307"/>
                </a:lnTo>
                <a:lnTo>
                  <a:pt x="3297" y="269"/>
                </a:lnTo>
                <a:lnTo>
                  <a:pt x="3290" y="228"/>
                </a:lnTo>
                <a:lnTo>
                  <a:pt x="3290" y="403"/>
                </a:lnTo>
                <a:lnTo>
                  <a:pt x="3290" y="788"/>
                </a:lnTo>
                <a:lnTo>
                  <a:pt x="3226" y="788"/>
                </a:lnTo>
                <a:lnTo>
                  <a:pt x="3226" y="18"/>
                </a:lnTo>
                <a:lnTo>
                  <a:pt x="3306" y="18"/>
                </a:lnTo>
                <a:close/>
                <a:moveTo>
                  <a:pt x="3618" y="735"/>
                </a:moveTo>
                <a:lnTo>
                  <a:pt x="3611" y="719"/>
                </a:lnTo>
                <a:lnTo>
                  <a:pt x="3605" y="701"/>
                </a:lnTo>
                <a:lnTo>
                  <a:pt x="3599" y="681"/>
                </a:lnTo>
                <a:lnTo>
                  <a:pt x="3597" y="669"/>
                </a:lnTo>
                <a:lnTo>
                  <a:pt x="3595" y="659"/>
                </a:lnTo>
                <a:lnTo>
                  <a:pt x="3591" y="635"/>
                </a:lnTo>
                <a:lnTo>
                  <a:pt x="3589" y="609"/>
                </a:lnTo>
                <a:lnTo>
                  <a:pt x="3588" y="595"/>
                </a:lnTo>
                <a:lnTo>
                  <a:pt x="3587" y="581"/>
                </a:lnTo>
                <a:lnTo>
                  <a:pt x="3587" y="549"/>
                </a:lnTo>
                <a:lnTo>
                  <a:pt x="3587" y="18"/>
                </a:lnTo>
                <a:lnTo>
                  <a:pt x="3652" y="18"/>
                </a:lnTo>
                <a:lnTo>
                  <a:pt x="3652" y="543"/>
                </a:lnTo>
                <a:lnTo>
                  <a:pt x="3652" y="563"/>
                </a:lnTo>
                <a:lnTo>
                  <a:pt x="3652" y="581"/>
                </a:lnTo>
                <a:lnTo>
                  <a:pt x="3653" y="597"/>
                </a:lnTo>
                <a:lnTo>
                  <a:pt x="3655" y="611"/>
                </a:lnTo>
                <a:lnTo>
                  <a:pt x="3657" y="625"/>
                </a:lnTo>
                <a:lnTo>
                  <a:pt x="3659" y="637"/>
                </a:lnTo>
                <a:lnTo>
                  <a:pt x="3662" y="649"/>
                </a:lnTo>
                <a:lnTo>
                  <a:pt x="3665" y="659"/>
                </a:lnTo>
                <a:lnTo>
                  <a:pt x="3669" y="667"/>
                </a:lnTo>
                <a:lnTo>
                  <a:pt x="3674" y="675"/>
                </a:lnTo>
                <a:lnTo>
                  <a:pt x="3679" y="683"/>
                </a:lnTo>
                <a:lnTo>
                  <a:pt x="3685" y="689"/>
                </a:lnTo>
                <a:lnTo>
                  <a:pt x="3688" y="691"/>
                </a:lnTo>
                <a:lnTo>
                  <a:pt x="3692" y="693"/>
                </a:lnTo>
                <a:lnTo>
                  <a:pt x="3699" y="697"/>
                </a:lnTo>
                <a:lnTo>
                  <a:pt x="3706" y="699"/>
                </a:lnTo>
                <a:lnTo>
                  <a:pt x="3715" y="699"/>
                </a:lnTo>
                <a:lnTo>
                  <a:pt x="3723" y="699"/>
                </a:lnTo>
                <a:lnTo>
                  <a:pt x="3731" y="697"/>
                </a:lnTo>
                <a:lnTo>
                  <a:pt x="3738" y="693"/>
                </a:lnTo>
                <a:lnTo>
                  <a:pt x="3744" y="689"/>
                </a:lnTo>
                <a:lnTo>
                  <a:pt x="3750" y="683"/>
                </a:lnTo>
                <a:lnTo>
                  <a:pt x="3755" y="675"/>
                </a:lnTo>
                <a:lnTo>
                  <a:pt x="3760" y="667"/>
                </a:lnTo>
                <a:lnTo>
                  <a:pt x="3764" y="659"/>
                </a:lnTo>
                <a:lnTo>
                  <a:pt x="3768" y="649"/>
                </a:lnTo>
                <a:lnTo>
                  <a:pt x="3770" y="637"/>
                </a:lnTo>
                <a:lnTo>
                  <a:pt x="3773" y="625"/>
                </a:lnTo>
                <a:lnTo>
                  <a:pt x="3775" y="613"/>
                </a:lnTo>
                <a:lnTo>
                  <a:pt x="3776" y="597"/>
                </a:lnTo>
                <a:lnTo>
                  <a:pt x="3777" y="581"/>
                </a:lnTo>
                <a:lnTo>
                  <a:pt x="3778" y="563"/>
                </a:lnTo>
                <a:lnTo>
                  <a:pt x="3778" y="543"/>
                </a:lnTo>
                <a:lnTo>
                  <a:pt x="3778" y="18"/>
                </a:lnTo>
                <a:lnTo>
                  <a:pt x="3843" y="18"/>
                </a:lnTo>
                <a:lnTo>
                  <a:pt x="3843" y="549"/>
                </a:lnTo>
                <a:lnTo>
                  <a:pt x="3843" y="581"/>
                </a:lnTo>
                <a:lnTo>
                  <a:pt x="3842" y="595"/>
                </a:lnTo>
                <a:lnTo>
                  <a:pt x="3841" y="609"/>
                </a:lnTo>
                <a:lnTo>
                  <a:pt x="3838" y="635"/>
                </a:lnTo>
                <a:lnTo>
                  <a:pt x="3835" y="659"/>
                </a:lnTo>
                <a:lnTo>
                  <a:pt x="3833" y="669"/>
                </a:lnTo>
                <a:lnTo>
                  <a:pt x="3830" y="681"/>
                </a:lnTo>
                <a:lnTo>
                  <a:pt x="3825" y="701"/>
                </a:lnTo>
                <a:lnTo>
                  <a:pt x="3822" y="709"/>
                </a:lnTo>
                <a:lnTo>
                  <a:pt x="3819" y="719"/>
                </a:lnTo>
                <a:lnTo>
                  <a:pt x="3815" y="727"/>
                </a:lnTo>
                <a:lnTo>
                  <a:pt x="3812" y="735"/>
                </a:lnTo>
                <a:lnTo>
                  <a:pt x="3807" y="744"/>
                </a:lnTo>
                <a:lnTo>
                  <a:pt x="3802" y="752"/>
                </a:lnTo>
                <a:lnTo>
                  <a:pt x="3792" y="766"/>
                </a:lnTo>
                <a:lnTo>
                  <a:pt x="3781" y="778"/>
                </a:lnTo>
                <a:lnTo>
                  <a:pt x="3775" y="784"/>
                </a:lnTo>
                <a:lnTo>
                  <a:pt x="3769" y="788"/>
                </a:lnTo>
                <a:lnTo>
                  <a:pt x="3757" y="796"/>
                </a:lnTo>
                <a:lnTo>
                  <a:pt x="3750" y="800"/>
                </a:lnTo>
                <a:lnTo>
                  <a:pt x="3743" y="802"/>
                </a:lnTo>
                <a:lnTo>
                  <a:pt x="3729" y="806"/>
                </a:lnTo>
                <a:lnTo>
                  <a:pt x="3722" y="806"/>
                </a:lnTo>
                <a:lnTo>
                  <a:pt x="3715" y="806"/>
                </a:lnTo>
                <a:lnTo>
                  <a:pt x="3700" y="806"/>
                </a:lnTo>
                <a:lnTo>
                  <a:pt x="3686" y="802"/>
                </a:lnTo>
                <a:lnTo>
                  <a:pt x="3679" y="800"/>
                </a:lnTo>
                <a:lnTo>
                  <a:pt x="3673" y="796"/>
                </a:lnTo>
                <a:lnTo>
                  <a:pt x="3660" y="788"/>
                </a:lnTo>
                <a:lnTo>
                  <a:pt x="3648" y="778"/>
                </a:lnTo>
                <a:lnTo>
                  <a:pt x="3637" y="766"/>
                </a:lnTo>
                <a:lnTo>
                  <a:pt x="3627" y="750"/>
                </a:lnTo>
                <a:lnTo>
                  <a:pt x="3623" y="742"/>
                </a:lnTo>
                <a:lnTo>
                  <a:pt x="3618" y="735"/>
                </a:lnTo>
                <a:close/>
                <a:moveTo>
                  <a:pt x="4052" y="806"/>
                </a:moveTo>
                <a:lnTo>
                  <a:pt x="4036" y="806"/>
                </a:lnTo>
                <a:lnTo>
                  <a:pt x="4020" y="802"/>
                </a:lnTo>
                <a:lnTo>
                  <a:pt x="4006" y="796"/>
                </a:lnTo>
                <a:lnTo>
                  <a:pt x="4000" y="792"/>
                </a:lnTo>
                <a:lnTo>
                  <a:pt x="3993" y="788"/>
                </a:lnTo>
                <a:lnTo>
                  <a:pt x="3981" y="780"/>
                </a:lnTo>
                <a:lnTo>
                  <a:pt x="3975" y="774"/>
                </a:lnTo>
                <a:lnTo>
                  <a:pt x="3970" y="768"/>
                </a:lnTo>
                <a:lnTo>
                  <a:pt x="3960" y="756"/>
                </a:lnTo>
                <a:lnTo>
                  <a:pt x="3956" y="748"/>
                </a:lnTo>
                <a:lnTo>
                  <a:pt x="3951" y="740"/>
                </a:lnTo>
                <a:lnTo>
                  <a:pt x="3947" y="733"/>
                </a:lnTo>
                <a:lnTo>
                  <a:pt x="3943" y="725"/>
                </a:lnTo>
                <a:lnTo>
                  <a:pt x="3939" y="717"/>
                </a:lnTo>
                <a:lnTo>
                  <a:pt x="3936" y="707"/>
                </a:lnTo>
                <a:lnTo>
                  <a:pt x="3930" y="687"/>
                </a:lnTo>
                <a:lnTo>
                  <a:pt x="3926" y="667"/>
                </a:lnTo>
                <a:lnTo>
                  <a:pt x="3924" y="657"/>
                </a:lnTo>
                <a:lnTo>
                  <a:pt x="3922" y="645"/>
                </a:lnTo>
                <a:lnTo>
                  <a:pt x="3919" y="623"/>
                </a:lnTo>
                <a:lnTo>
                  <a:pt x="3918" y="599"/>
                </a:lnTo>
                <a:lnTo>
                  <a:pt x="3917" y="585"/>
                </a:lnTo>
                <a:lnTo>
                  <a:pt x="3917" y="573"/>
                </a:lnTo>
                <a:lnTo>
                  <a:pt x="3980" y="545"/>
                </a:lnTo>
                <a:lnTo>
                  <a:pt x="3981" y="567"/>
                </a:lnTo>
                <a:lnTo>
                  <a:pt x="3982" y="587"/>
                </a:lnTo>
                <a:lnTo>
                  <a:pt x="3984" y="603"/>
                </a:lnTo>
                <a:lnTo>
                  <a:pt x="3986" y="619"/>
                </a:lnTo>
                <a:lnTo>
                  <a:pt x="3988" y="627"/>
                </a:lnTo>
                <a:lnTo>
                  <a:pt x="3989" y="635"/>
                </a:lnTo>
                <a:lnTo>
                  <a:pt x="3993" y="647"/>
                </a:lnTo>
                <a:lnTo>
                  <a:pt x="3997" y="659"/>
                </a:lnTo>
                <a:lnTo>
                  <a:pt x="4001" y="667"/>
                </a:lnTo>
                <a:lnTo>
                  <a:pt x="4006" y="677"/>
                </a:lnTo>
                <a:lnTo>
                  <a:pt x="4012" y="683"/>
                </a:lnTo>
                <a:lnTo>
                  <a:pt x="4018" y="689"/>
                </a:lnTo>
                <a:lnTo>
                  <a:pt x="4025" y="693"/>
                </a:lnTo>
                <a:lnTo>
                  <a:pt x="4032" y="697"/>
                </a:lnTo>
                <a:lnTo>
                  <a:pt x="4039" y="699"/>
                </a:lnTo>
                <a:lnTo>
                  <a:pt x="4047" y="701"/>
                </a:lnTo>
                <a:lnTo>
                  <a:pt x="4056" y="701"/>
                </a:lnTo>
                <a:lnTo>
                  <a:pt x="4063" y="701"/>
                </a:lnTo>
                <a:lnTo>
                  <a:pt x="4070" y="699"/>
                </a:lnTo>
                <a:lnTo>
                  <a:pt x="4077" y="697"/>
                </a:lnTo>
                <a:lnTo>
                  <a:pt x="4083" y="695"/>
                </a:lnTo>
                <a:lnTo>
                  <a:pt x="4089" y="691"/>
                </a:lnTo>
                <a:lnTo>
                  <a:pt x="4095" y="685"/>
                </a:lnTo>
                <a:lnTo>
                  <a:pt x="4100" y="679"/>
                </a:lnTo>
                <a:lnTo>
                  <a:pt x="4105" y="673"/>
                </a:lnTo>
                <a:lnTo>
                  <a:pt x="4109" y="665"/>
                </a:lnTo>
                <a:lnTo>
                  <a:pt x="4113" y="657"/>
                </a:lnTo>
                <a:lnTo>
                  <a:pt x="4116" y="649"/>
                </a:lnTo>
                <a:lnTo>
                  <a:pt x="4119" y="639"/>
                </a:lnTo>
                <a:lnTo>
                  <a:pt x="4121" y="627"/>
                </a:lnTo>
                <a:lnTo>
                  <a:pt x="4122" y="623"/>
                </a:lnTo>
                <a:lnTo>
                  <a:pt x="4123" y="617"/>
                </a:lnTo>
                <a:lnTo>
                  <a:pt x="4124" y="605"/>
                </a:lnTo>
                <a:lnTo>
                  <a:pt x="4124" y="591"/>
                </a:lnTo>
                <a:lnTo>
                  <a:pt x="4124" y="581"/>
                </a:lnTo>
                <a:lnTo>
                  <a:pt x="4123" y="571"/>
                </a:lnTo>
                <a:lnTo>
                  <a:pt x="4122" y="563"/>
                </a:lnTo>
                <a:lnTo>
                  <a:pt x="4121" y="553"/>
                </a:lnTo>
                <a:lnTo>
                  <a:pt x="4119" y="545"/>
                </a:lnTo>
                <a:lnTo>
                  <a:pt x="4117" y="537"/>
                </a:lnTo>
                <a:lnTo>
                  <a:pt x="4115" y="529"/>
                </a:lnTo>
                <a:lnTo>
                  <a:pt x="4112" y="521"/>
                </a:lnTo>
                <a:lnTo>
                  <a:pt x="4104" y="505"/>
                </a:lnTo>
                <a:lnTo>
                  <a:pt x="4100" y="497"/>
                </a:lnTo>
                <a:lnTo>
                  <a:pt x="4095" y="491"/>
                </a:lnTo>
                <a:lnTo>
                  <a:pt x="4084" y="477"/>
                </a:lnTo>
                <a:lnTo>
                  <a:pt x="4071" y="465"/>
                </a:lnTo>
                <a:lnTo>
                  <a:pt x="4007" y="407"/>
                </a:lnTo>
                <a:lnTo>
                  <a:pt x="3998" y="399"/>
                </a:lnTo>
                <a:lnTo>
                  <a:pt x="3988" y="389"/>
                </a:lnTo>
                <a:lnTo>
                  <a:pt x="3972" y="369"/>
                </a:lnTo>
                <a:lnTo>
                  <a:pt x="3958" y="349"/>
                </a:lnTo>
                <a:lnTo>
                  <a:pt x="3953" y="337"/>
                </a:lnTo>
                <a:lnTo>
                  <a:pt x="3947" y="325"/>
                </a:lnTo>
                <a:lnTo>
                  <a:pt x="3942" y="313"/>
                </a:lnTo>
                <a:lnTo>
                  <a:pt x="3937" y="299"/>
                </a:lnTo>
                <a:lnTo>
                  <a:pt x="3934" y="285"/>
                </a:lnTo>
                <a:lnTo>
                  <a:pt x="3931" y="269"/>
                </a:lnTo>
                <a:lnTo>
                  <a:pt x="3929" y="253"/>
                </a:lnTo>
                <a:lnTo>
                  <a:pt x="3928" y="246"/>
                </a:lnTo>
                <a:lnTo>
                  <a:pt x="3927" y="238"/>
                </a:lnTo>
                <a:lnTo>
                  <a:pt x="3927" y="220"/>
                </a:lnTo>
                <a:lnTo>
                  <a:pt x="3926" y="200"/>
                </a:lnTo>
                <a:lnTo>
                  <a:pt x="3926" y="188"/>
                </a:lnTo>
                <a:lnTo>
                  <a:pt x="3927" y="176"/>
                </a:lnTo>
                <a:lnTo>
                  <a:pt x="3928" y="164"/>
                </a:lnTo>
                <a:lnTo>
                  <a:pt x="3929" y="152"/>
                </a:lnTo>
                <a:lnTo>
                  <a:pt x="3930" y="142"/>
                </a:lnTo>
                <a:lnTo>
                  <a:pt x="3932" y="132"/>
                </a:lnTo>
                <a:lnTo>
                  <a:pt x="3936" y="112"/>
                </a:lnTo>
                <a:lnTo>
                  <a:pt x="3939" y="102"/>
                </a:lnTo>
                <a:lnTo>
                  <a:pt x="3942" y="94"/>
                </a:lnTo>
                <a:lnTo>
                  <a:pt x="3949" y="78"/>
                </a:lnTo>
                <a:lnTo>
                  <a:pt x="3957" y="62"/>
                </a:lnTo>
                <a:lnTo>
                  <a:pt x="3961" y="56"/>
                </a:lnTo>
                <a:lnTo>
                  <a:pt x="3965" y="50"/>
                </a:lnTo>
                <a:lnTo>
                  <a:pt x="3974" y="38"/>
                </a:lnTo>
                <a:lnTo>
                  <a:pt x="3984" y="28"/>
                </a:lnTo>
                <a:lnTo>
                  <a:pt x="3994" y="20"/>
                </a:lnTo>
                <a:lnTo>
                  <a:pt x="4005" y="12"/>
                </a:lnTo>
                <a:lnTo>
                  <a:pt x="4017" y="6"/>
                </a:lnTo>
                <a:lnTo>
                  <a:pt x="4029" y="4"/>
                </a:lnTo>
                <a:lnTo>
                  <a:pt x="4042" y="0"/>
                </a:lnTo>
                <a:lnTo>
                  <a:pt x="4055" y="0"/>
                </a:lnTo>
                <a:lnTo>
                  <a:pt x="4070" y="2"/>
                </a:lnTo>
                <a:lnTo>
                  <a:pt x="4085" y="4"/>
                </a:lnTo>
                <a:lnTo>
                  <a:pt x="4098" y="10"/>
                </a:lnTo>
                <a:lnTo>
                  <a:pt x="4104" y="14"/>
                </a:lnTo>
                <a:lnTo>
                  <a:pt x="4110" y="18"/>
                </a:lnTo>
                <a:lnTo>
                  <a:pt x="4122" y="26"/>
                </a:lnTo>
                <a:lnTo>
                  <a:pt x="4132" y="38"/>
                </a:lnTo>
                <a:lnTo>
                  <a:pt x="4141" y="50"/>
                </a:lnTo>
                <a:lnTo>
                  <a:pt x="4149" y="64"/>
                </a:lnTo>
                <a:lnTo>
                  <a:pt x="4153" y="72"/>
                </a:lnTo>
                <a:lnTo>
                  <a:pt x="4156" y="78"/>
                </a:lnTo>
                <a:lnTo>
                  <a:pt x="4159" y="86"/>
                </a:lnTo>
                <a:lnTo>
                  <a:pt x="4162" y="94"/>
                </a:lnTo>
                <a:lnTo>
                  <a:pt x="4167" y="112"/>
                </a:lnTo>
                <a:lnTo>
                  <a:pt x="4172" y="128"/>
                </a:lnTo>
                <a:lnTo>
                  <a:pt x="4175" y="146"/>
                </a:lnTo>
                <a:lnTo>
                  <a:pt x="4177" y="166"/>
                </a:lnTo>
                <a:lnTo>
                  <a:pt x="4179" y="184"/>
                </a:lnTo>
                <a:lnTo>
                  <a:pt x="4179" y="202"/>
                </a:lnTo>
                <a:lnTo>
                  <a:pt x="4117" y="228"/>
                </a:lnTo>
                <a:lnTo>
                  <a:pt x="4117" y="212"/>
                </a:lnTo>
                <a:lnTo>
                  <a:pt x="4115" y="198"/>
                </a:lnTo>
                <a:lnTo>
                  <a:pt x="4114" y="186"/>
                </a:lnTo>
                <a:lnTo>
                  <a:pt x="4112" y="172"/>
                </a:lnTo>
                <a:lnTo>
                  <a:pt x="4109" y="162"/>
                </a:lnTo>
                <a:lnTo>
                  <a:pt x="4106" y="152"/>
                </a:lnTo>
                <a:lnTo>
                  <a:pt x="4103" y="142"/>
                </a:lnTo>
                <a:lnTo>
                  <a:pt x="4099" y="136"/>
                </a:lnTo>
                <a:lnTo>
                  <a:pt x="4095" y="128"/>
                </a:lnTo>
                <a:lnTo>
                  <a:pt x="4090" y="122"/>
                </a:lnTo>
                <a:lnTo>
                  <a:pt x="4085" y="118"/>
                </a:lnTo>
                <a:lnTo>
                  <a:pt x="4079" y="114"/>
                </a:lnTo>
                <a:lnTo>
                  <a:pt x="4073" y="110"/>
                </a:lnTo>
                <a:lnTo>
                  <a:pt x="4067" y="108"/>
                </a:lnTo>
                <a:lnTo>
                  <a:pt x="4060" y="108"/>
                </a:lnTo>
                <a:lnTo>
                  <a:pt x="4052" y="106"/>
                </a:lnTo>
                <a:lnTo>
                  <a:pt x="4040" y="108"/>
                </a:lnTo>
                <a:lnTo>
                  <a:pt x="4028" y="112"/>
                </a:lnTo>
                <a:lnTo>
                  <a:pt x="4023" y="116"/>
                </a:lnTo>
                <a:lnTo>
                  <a:pt x="4018" y="120"/>
                </a:lnTo>
                <a:lnTo>
                  <a:pt x="4013" y="124"/>
                </a:lnTo>
                <a:lnTo>
                  <a:pt x="4009" y="128"/>
                </a:lnTo>
                <a:lnTo>
                  <a:pt x="4005" y="134"/>
                </a:lnTo>
                <a:lnTo>
                  <a:pt x="4002" y="140"/>
                </a:lnTo>
                <a:lnTo>
                  <a:pt x="3999" y="148"/>
                </a:lnTo>
                <a:lnTo>
                  <a:pt x="3996" y="156"/>
                </a:lnTo>
                <a:lnTo>
                  <a:pt x="3994" y="164"/>
                </a:lnTo>
                <a:lnTo>
                  <a:pt x="3993" y="174"/>
                </a:lnTo>
                <a:lnTo>
                  <a:pt x="3992" y="184"/>
                </a:lnTo>
                <a:lnTo>
                  <a:pt x="3992" y="194"/>
                </a:lnTo>
                <a:lnTo>
                  <a:pt x="3992" y="204"/>
                </a:lnTo>
                <a:lnTo>
                  <a:pt x="3992" y="214"/>
                </a:lnTo>
                <a:lnTo>
                  <a:pt x="3993" y="224"/>
                </a:lnTo>
                <a:lnTo>
                  <a:pt x="3994" y="232"/>
                </a:lnTo>
                <a:lnTo>
                  <a:pt x="3996" y="240"/>
                </a:lnTo>
                <a:lnTo>
                  <a:pt x="3998" y="248"/>
                </a:lnTo>
                <a:lnTo>
                  <a:pt x="4001" y="255"/>
                </a:lnTo>
                <a:lnTo>
                  <a:pt x="4003" y="261"/>
                </a:lnTo>
                <a:lnTo>
                  <a:pt x="4007" y="267"/>
                </a:lnTo>
                <a:lnTo>
                  <a:pt x="4010" y="273"/>
                </a:lnTo>
                <a:lnTo>
                  <a:pt x="4019" y="285"/>
                </a:lnTo>
                <a:lnTo>
                  <a:pt x="4029" y="297"/>
                </a:lnTo>
                <a:lnTo>
                  <a:pt x="4041" y="309"/>
                </a:lnTo>
                <a:lnTo>
                  <a:pt x="4103" y="363"/>
                </a:lnTo>
                <a:lnTo>
                  <a:pt x="4113" y="373"/>
                </a:lnTo>
                <a:lnTo>
                  <a:pt x="4123" y="383"/>
                </a:lnTo>
                <a:lnTo>
                  <a:pt x="4133" y="393"/>
                </a:lnTo>
                <a:lnTo>
                  <a:pt x="4141" y="405"/>
                </a:lnTo>
                <a:lnTo>
                  <a:pt x="4149" y="417"/>
                </a:lnTo>
                <a:lnTo>
                  <a:pt x="4156" y="427"/>
                </a:lnTo>
                <a:lnTo>
                  <a:pt x="4162" y="441"/>
                </a:lnTo>
                <a:lnTo>
                  <a:pt x="4168" y="453"/>
                </a:lnTo>
                <a:lnTo>
                  <a:pt x="4173" y="467"/>
                </a:lnTo>
                <a:lnTo>
                  <a:pt x="4177" y="481"/>
                </a:lnTo>
                <a:lnTo>
                  <a:pt x="4181" y="495"/>
                </a:lnTo>
                <a:lnTo>
                  <a:pt x="4184" y="511"/>
                </a:lnTo>
                <a:lnTo>
                  <a:pt x="4186" y="527"/>
                </a:lnTo>
                <a:lnTo>
                  <a:pt x="4187" y="537"/>
                </a:lnTo>
                <a:lnTo>
                  <a:pt x="4187" y="545"/>
                </a:lnTo>
                <a:lnTo>
                  <a:pt x="4188" y="563"/>
                </a:lnTo>
                <a:lnTo>
                  <a:pt x="4189" y="583"/>
                </a:lnTo>
                <a:lnTo>
                  <a:pt x="4188" y="609"/>
                </a:lnTo>
                <a:lnTo>
                  <a:pt x="4186" y="633"/>
                </a:lnTo>
                <a:lnTo>
                  <a:pt x="4185" y="645"/>
                </a:lnTo>
                <a:lnTo>
                  <a:pt x="4183" y="655"/>
                </a:lnTo>
                <a:lnTo>
                  <a:pt x="4181" y="667"/>
                </a:lnTo>
                <a:lnTo>
                  <a:pt x="4179" y="677"/>
                </a:lnTo>
                <a:lnTo>
                  <a:pt x="4177" y="687"/>
                </a:lnTo>
                <a:lnTo>
                  <a:pt x="4174" y="697"/>
                </a:lnTo>
                <a:lnTo>
                  <a:pt x="4167" y="715"/>
                </a:lnTo>
                <a:lnTo>
                  <a:pt x="4164" y="723"/>
                </a:lnTo>
                <a:lnTo>
                  <a:pt x="4160" y="733"/>
                </a:lnTo>
                <a:lnTo>
                  <a:pt x="4152" y="746"/>
                </a:lnTo>
                <a:lnTo>
                  <a:pt x="4147" y="754"/>
                </a:lnTo>
                <a:lnTo>
                  <a:pt x="4142" y="760"/>
                </a:lnTo>
                <a:lnTo>
                  <a:pt x="4137" y="766"/>
                </a:lnTo>
                <a:lnTo>
                  <a:pt x="4132" y="772"/>
                </a:lnTo>
                <a:lnTo>
                  <a:pt x="4121" y="782"/>
                </a:lnTo>
                <a:lnTo>
                  <a:pt x="4109" y="790"/>
                </a:lnTo>
                <a:lnTo>
                  <a:pt x="4096" y="798"/>
                </a:lnTo>
                <a:lnTo>
                  <a:pt x="4082" y="802"/>
                </a:lnTo>
                <a:lnTo>
                  <a:pt x="4075" y="804"/>
                </a:lnTo>
                <a:lnTo>
                  <a:pt x="4068" y="804"/>
                </a:lnTo>
                <a:lnTo>
                  <a:pt x="4052" y="806"/>
                </a:lnTo>
                <a:close/>
                <a:moveTo>
                  <a:pt x="1669" y="1273"/>
                </a:moveTo>
                <a:lnTo>
                  <a:pt x="1669" y="1936"/>
                </a:lnTo>
                <a:lnTo>
                  <a:pt x="1604" y="1936"/>
                </a:lnTo>
                <a:lnTo>
                  <a:pt x="1604" y="1273"/>
                </a:lnTo>
                <a:lnTo>
                  <a:pt x="1506" y="1273"/>
                </a:lnTo>
                <a:lnTo>
                  <a:pt x="1506" y="1166"/>
                </a:lnTo>
                <a:lnTo>
                  <a:pt x="1767" y="1166"/>
                </a:lnTo>
                <a:lnTo>
                  <a:pt x="1767" y="1273"/>
                </a:lnTo>
                <a:lnTo>
                  <a:pt x="1669" y="1273"/>
                </a:lnTo>
                <a:close/>
                <a:moveTo>
                  <a:pt x="1832" y="1936"/>
                </a:moveTo>
                <a:lnTo>
                  <a:pt x="1832" y="1166"/>
                </a:lnTo>
                <a:lnTo>
                  <a:pt x="2060" y="1166"/>
                </a:lnTo>
                <a:lnTo>
                  <a:pt x="2060" y="1273"/>
                </a:lnTo>
                <a:lnTo>
                  <a:pt x="1897" y="1273"/>
                </a:lnTo>
                <a:lnTo>
                  <a:pt x="1897" y="1489"/>
                </a:lnTo>
                <a:lnTo>
                  <a:pt x="2030" y="1489"/>
                </a:lnTo>
                <a:lnTo>
                  <a:pt x="2030" y="1593"/>
                </a:lnTo>
                <a:lnTo>
                  <a:pt x="1897" y="1593"/>
                </a:lnTo>
                <a:lnTo>
                  <a:pt x="1897" y="1828"/>
                </a:lnTo>
                <a:lnTo>
                  <a:pt x="2060" y="1828"/>
                </a:lnTo>
                <a:lnTo>
                  <a:pt x="2060" y="1936"/>
                </a:lnTo>
                <a:lnTo>
                  <a:pt x="1832" y="1936"/>
                </a:lnTo>
                <a:close/>
                <a:moveTo>
                  <a:pt x="2260" y="1954"/>
                </a:moveTo>
                <a:lnTo>
                  <a:pt x="2251" y="1954"/>
                </a:lnTo>
                <a:lnTo>
                  <a:pt x="2242" y="1952"/>
                </a:lnTo>
                <a:lnTo>
                  <a:pt x="2234" y="1950"/>
                </a:lnTo>
                <a:lnTo>
                  <a:pt x="2226" y="1948"/>
                </a:lnTo>
                <a:lnTo>
                  <a:pt x="2218" y="1944"/>
                </a:lnTo>
                <a:lnTo>
                  <a:pt x="2211" y="1938"/>
                </a:lnTo>
                <a:lnTo>
                  <a:pt x="2204" y="1932"/>
                </a:lnTo>
                <a:lnTo>
                  <a:pt x="2197" y="1926"/>
                </a:lnTo>
                <a:lnTo>
                  <a:pt x="2190" y="1920"/>
                </a:lnTo>
                <a:lnTo>
                  <a:pt x="2184" y="1912"/>
                </a:lnTo>
                <a:lnTo>
                  <a:pt x="2178" y="1902"/>
                </a:lnTo>
                <a:lnTo>
                  <a:pt x="2172" y="1892"/>
                </a:lnTo>
                <a:lnTo>
                  <a:pt x="2166" y="1882"/>
                </a:lnTo>
                <a:lnTo>
                  <a:pt x="2161" y="1872"/>
                </a:lnTo>
                <a:lnTo>
                  <a:pt x="2156" y="1860"/>
                </a:lnTo>
                <a:lnTo>
                  <a:pt x="2151" y="1846"/>
                </a:lnTo>
                <a:lnTo>
                  <a:pt x="2147" y="1834"/>
                </a:lnTo>
                <a:lnTo>
                  <a:pt x="2143" y="1820"/>
                </a:lnTo>
                <a:lnTo>
                  <a:pt x="2139" y="1804"/>
                </a:lnTo>
                <a:lnTo>
                  <a:pt x="2135" y="1788"/>
                </a:lnTo>
                <a:lnTo>
                  <a:pt x="2132" y="1772"/>
                </a:lnTo>
                <a:lnTo>
                  <a:pt x="2129" y="1756"/>
                </a:lnTo>
                <a:lnTo>
                  <a:pt x="2126" y="1738"/>
                </a:lnTo>
                <a:lnTo>
                  <a:pt x="2124" y="1720"/>
                </a:lnTo>
                <a:lnTo>
                  <a:pt x="2121" y="1701"/>
                </a:lnTo>
                <a:lnTo>
                  <a:pt x="2120" y="1681"/>
                </a:lnTo>
                <a:lnTo>
                  <a:pt x="2118" y="1661"/>
                </a:lnTo>
                <a:lnTo>
                  <a:pt x="2117" y="1641"/>
                </a:lnTo>
                <a:lnTo>
                  <a:pt x="2115" y="1597"/>
                </a:lnTo>
                <a:lnTo>
                  <a:pt x="2114" y="1575"/>
                </a:lnTo>
                <a:lnTo>
                  <a:pt x="2114" y="1551"/>
                </a:lnTo>
                <a:lnTo>
                  <a:pt x="2115" y="1505"/>
                </a:lnTo>
                <a:lnTo>
                  <a:pt x="2117" y="1461"/>
                </a:lnTo>
                <a:lnTo>
                  <a:pt x="2118" y="1441"/>
                </a:lnTo>
                <a:lnTo>
                  <a:pt x="2120" y="1421"/>
                </a:lnTo>
                <a:lnTo>
                  <a:pt x="2124" y="1383"/>
                </a:lnTo>
                <a:lnTo>
                  <a:pt x="2126" y="1363"/>
                </a:lnTo>
                <a:lnTo>
                  <a:pt x="2129" y="1347"/>
                </a:lnTo>
                <a:lnTo>
                  <a:pt x="2135" y="1313"/>
                </a:lnTo>
                <a:lnTo>
                  <a:pt x="2139" y="1297"/>
                </a:lnTo>
                <a:lnTo>
                  <a:pt x="2143" y="1283"/>
                </a:lnTo>
                <a:lnTo>
                  <a:pt x="2147" y="1269"/>
                </a:lnTo>
                <a:lnTo>
                  <a:pt x="2151" y="1255"/>
                </a:lnTo>
                <a:lnTo>
                  <a:pt x="2156" y="1243"/>
                </a:lnTo>
                <a:lnTo>
                  <a:pt x="2161" y="1231"/>
                </a:lnTo>
                <a:lnTo>
                  <a:pt x="2166" y="1220"/>
                </a:lnTo>
                <a:lnTo>
                  <a:pt x="2172" y="1210"/>
                </a:lnTo>
                <a:lnTo>
                  <a:pt x="2178" y="1200"/>
                </a:lnTo>
                <a:lnTo>
                  <a:pt x="2184" y="1192"/>
                </a:lnTo>
                <a:lnTo>
                  <a:pt x="2197" y="1176"/>
                </a:lnTo>
                <a:lnTo>
                  <a:pt x="2204" y="1170"/>
                </a:lnTo>
                <a:lnTo>
                  <a:pt x="2211" y="1164"/>
                </a:lnTo>
                <a:lnTo>
                  <a:pt x="2218" y="1160"/>
                </a:lnTo>
                <a:lnTo>
                  <a:pt x="2226" y="1156"/>
                </a:lnTo>
                <a:lnTo>
                  <a:pt x="2234" y="1152"/>
                </a:lnTo>
                <a:lnTo>
                  <a:pt x="2242" y="1150"/>
                </a:lnTo>
                <a:lnTo>
                  <a:pt x="2251" y="1148"/>
                </a:lnTo>
                <a:lnTo>
                  <a:pt x="2260" y="1148"/>
                </a:lnTo>
                <a:lnTo>
                  <a:pt x="2268" y="1148"/>
                </a:lnTo>
                <a:lnTo>
                  <a:pt x="2277" y="1150"/>
                </a:lnTo>
                <a:lnTo>
                  <a:pt x="2285" y="1152"/>
                </a:lnTo>
                <a:lnTo>
                  <a:pt x="2293" y="1156"/>
                </a:lnTo>
                <a:lnTo>
                  <a:pt x="2301" y="1160"/>
                </a:lnTo>
                <a:lnTo>
                  <a:pt x="2308" y="1164"/>
                </a:lnTo>
                <a:lnTo>
                  <a:pt x="2316" y="1170"/>
                </a:lnTo>
                <a:lnTo>
                  <a:pt x="2323" y="1176"/>
                </a:lnTo>
                <a:lnTo>
                  <a:pt x="2329" y="1184"/>
                </a:lnTo>
                <a:lnTo>
                  <a:pt x="2336" y="1192"/>
                </a:lnTo>
                <a:lnTo>
                  <a:pt x="2342" y="1200"/>
                </a:lnTo>
                <a:lnTo>
                  <a:pt x="2348" y="1210"/>
                </a:lnTo>
                <a:lnTo>
                  <a:pt x="2353" y="1220"/>
                </a:lnTo>
                <a:lnTo>
                  <a:pt x="2359" y="1229"/>
                </a:lnTo>
                <a:lnTo>
                  <a:pt x="2364" y="1241"/>
                </a:lnTo>
                <a:lnTo>
                  <a:pt x="2368" y="1255"/>
                </a:lnTo>
                <a:lnTo>
                  <a:pt x="2377" y="1283"/>
                </a:lnTo>
                <a:lnTo>
                  <a:pt x="2381" y="1297"/>
                </a:lnTo>
                <a:lnTo>
                  <a:pt x="2385" y="1313"/>
                </a:lnTo>
                <a:lnTo>
                  <a:pt x="2391" y="1345"/>
                </a:lnTo>
                <a:lnTo>
                  <a:pt x="2394" y="1363"/>
                </a:lnTo>
                <a:lnTo>
                  <a:pt x="2396" y="1381"/>
                </a:lnTo>
                <a:lnTo>
                  <a:pt x="2398" y="1401"/>
                </a:lnTo>
                <a:lnTo>
                  <a:pt x="2400" y="1421"/>
                </a:lnTo>
                <a:lnTo>
                  <a:pt x="2402" y="1441"/>
                </a:lnTo>
                <a:lnTo>
                  <a:pt x="2403" y="1461"/>
                </a:lnTo>
                <a:lnTo>
                  <a:pt x="2404" y="1483"/>
                </a:lnTo>
                <a:lnTo>
                  <a:pt x="2405" y="1505"/>
                </a:lnTo>
                <a:lnTo>
                  <a:pt x="2405" y="1527"/>
                </a:lnTo>
                <a:lnTo>
                  <a:pt x="2406" y="1551"/>
                </a:lnTo>
                <a:lnTo>
                  <a:pt x="2405" y="1597"/>
                </a:lnTo>
                <a:lnTo>
                  <a:pt x="2403" y="1641"/>
                </a:lnTo>
                <a:lnTo>
                  <a:pt x="2402" y="1663"/>
                </a:lnTo>
                <a:lnTo>
                  <a:pt x="2400" y="1683"/>
                </a:lnTo>
                <a:lnTo>
                  <a:pt x="2396" y="1720"/>
                </a:lnTo>
                <a:lnTo>
                  <a:pt x="2394" y="1738"/>
                </a:lnTo>
                <a:lnTo>
                  <a:pt x="2391" y="1756"/>
                </a:lnTo>
                <a:lnTo>
                  <a:pt x="2388" y="1772"/>
                </a:lnTo>
                <a:lnTo>
                  <a:pt x="2385" y="1790"/>
                </a:lnTo>
                <a:lnTo>
                  <a:pt x="2381" y="1804"/>
                </a:lnTo>
                <a:lnTo>
                  <a:pt x="2377" y="1820"/>
                </a:lnTo>
                <a:lnTo>
                  <a:pt x="2373" y="1834"/>
                </a:lnTo>
                <a:lnTo>
                  <a:pt x="2368" y="1846"/>
                </a:lnTo>
                <a:lnTo>
                  <a:pt x="2364" y="1860"/>
                </a:lnTo>
                <a:lnTo>
                  <a:pt x="2359" y="1872"/>
                </a:lnTo>
                <a:lnTo>
                  <a:pt x="2353" y="1882"/>
                </a:lnTo>
                <a:lnTo>
                  <a:pt x="2348" y="1894"/>
                </a:lnTo>
                <a:lnTo>
                  <a:pt x="2342" y="1902"/>
                </a:lnTo>
                <a:lnTo>
                  <a:pt x="2336" y="1912"/>
                </a:lnTo>
                <a:lnTo>
                  <a:pt x="2329" y="1920"/>
                </a:lnTo>
                <a:lnTo>
                  <a:pt x="2323" y="1926"/>
                </a:lnTo>
                <a:lnTo>
                  <a:pt x="2316" y="1934"/>
                </a:lnTo>
                <a:lnTo>
                  <a:pt x="2308" y="1938"/>
                </a:lnTo>
                <a:lnTo>
                  <a:pt x="2301" y="1944"/>
                </a:lnTo>
                <a:lnTo>
                  <a:pt x="2293" y="1948"/>
                </a:lnTo>
                <a:lnTo>
                  <a:pt x="2285" y="1950"/>
                </a:lnTo>
                <a:lnTo>
                  <a:pt x="2277" y="1952"/>
                </a:lnTo>
                <a:lnTo>
                  <a:pt x="2268" y="1954"/>
                </a:lnTo>
                <a:lnTo>
                  <a:pt x="2260" y="1954"/>
                </a:lnTo>
                <a:close/>
                <a:moveTo>
                  <a:pt x="2260" y="1257"/>
                </a:moveTo>
                <a:lnTo>
                  <a:pt x="2251" y="1257"/>
                </a:lnTo>
                <a:lnTo>
                  <a:pt x="2246" y="1259"/>
                </a:lnTo>
                <a:lnTo>
                  <a:pt x="2242" y="1259"/>
                </a:lnTo>
                <a:lnTo>
                  <a:pt x="2234" y="1265"/>
                </a:lnTo>
                <a:lnTo>
                  <a:pt x="2227" y="1271"/>
                </a:lnTo>
                <a:lnTo>
                  <a:pt x="2223" y="1275"/>
                </a:lnTo>
                <a:lnTo>
                  <a:pt x="2220" y="1281"/>
                </a:lnTo>
                <a:lnTo>
                  <a:pt x="2216" y="1287"/>
                </a:lnTo>
                <a:lnTo>
                  <a:pt x="2213" y="1293"/>
                </a:lnTo>
                <a:lnTo>
                  <a:pt x="2210" y="1299"/>
                </a:lnTo>
                <a:lnTo>
                  <a:pt x="2207" y="1307"/>
                </a:lnTo>
                <a:lnTo>
                  <a:pt x="2201" y="1323"/>
                </a:lnTo>
                <a:lnTo>
                  <a:pt x="2199" y="1331"/>
                </a:lnTo>
                <a:lnTo>
                  <a:pt x="2196" y="1341"/>
                </a:lnTo>
                <a:lnTo>
                  <a:pt x="2192" y="1363"/>
                </a:lnTo>
                <a:lnTo>
                  <a:pt x="2188" y="1387"/>
                </a:lnTo>
                <a:lnTo>
                  <a:pt x="2187" y="1399"/>
                </a:lnTo>
                <a:lnTo>
                  <a:pt x="2185" y="1413"/>
                </a:lnTo>
                <a:lnTo>
                  <a:pt x="2183" y="1443"/>
                </a:lnTo>
                <a:lnTo>
                  <a:pt x="2181" y="1477"/>
                </a:lnTo>
                <a:lnTo>
                  <a:pt x="2180" y="1513"/>
                </a:lnTo>
                <a:lnTo>
                  <a:pt x="2180" y="1551"/>
                </a:lnTo>
                <a:lnTo>
                  <a:pt x="2180" y="1591"/>
                </a:lnTo>
                <a:lnTo>
                  <a:pt x="2181" y="1627"/>
                </a:lnTo>
                <a:lnTo>
                  <a:pt x="2183" y="1659"/>
                </a:lnTo>
                <a:lnTo>
                  <a:pt x="2185" y="1689"/>
                </a:lnTo>
                <a:lnTo>
                  <a:pt x="2188" y="1714"/>
                </a:lnTo>
                <a:lnTo>
                  <a:pt x="2192" y="1738"/>
                </a:lnTo>
                <a:lnTo>
                  <a:pt x="2196" y="1760"/>
                </a:lnTo>
                <a:lnTo>
                  <a:pt x="2201" y="1780"/>
                </a:lnTo>
                <a:lnTo>
                  <a:pt x="2207" y="1796"/>
                </a:lnTo>
                <a:lnTo>
                  <a:pt x="2213" y="1810"/>
                </a:lnTo>
                <a:lnTo>
                  <a:pt x="2220" y="1820"/>
                </a:lnTo>
                <a:lnTo>
                  <a:pt x="2227" y="1830"/>
                </a:lnTo>
                <a:lnTo>
                  <a:pt x="2234" y="1836"/>
                </a:lnTo>
                <a:lnTo>
                  <a:pt x="2242" y="1842"/>
                </a:lnTo>
                <a:lnTo>
                  <a:pt x="2251" y="1844"/>
                </a:lnTo>
                <a:lnTo>
                  <a:pt x="2260" y="1846"/>
                </a:lnTo>
                <a:lnTo>
                  <a:pt x="2269" y="1844"/>
                </a:lnTo>
                <a:lnTo>
                  <a:pt x="2273" y="1844"/>
                </a:lnTo>
                <a:lnTo>
                  <a:pt x="2277" y="1842"/>
                </a:lnTo>
                <a:lnTo>
                  <a:pt x="2285" y="1836"/>
                </a:lnTo>
                <a:lnTo>
                  <a:pt x="2293" y="1830"/>
                </a:lnTo>
                <a:lnTo>
                  <a:pt x="2296" y="1826"/>
                </a:lnTo>
                <a:lnTo>
                  <a:pt x="2300" y="1820"/>
                </a:lnTo>
                <a:lnTo>
                  <a:pt x="2306" y="1808"/>
                </a:lnTo>
                <a:lnTo>
                  <a:pt x="2309" y="1802"/>
                </a:lnTo>
                <a:lnTo>
                  <a:pt x="2312" y="1796"/>
                </a:lnTo>
                <a:lnTo>
                  <a:pt x="2318" y="1778"/>
                </a:lnTo>
                <a:lnTo>
                  <a:pt x="2320" y="1770"/>
                </a:lnTo>
                <a:lnTo>
                  <a:pt x="2323" y="1760"/>
                </a:lnTo>
                <a:lnTo>
                  <a:pt x="2327" y="1738"/>
                </a:lnTo>
                <a:lnTo>
                  <a:pt x="2331" y="1714"/>
                </a:lnTo>
                <a:lnTo>
                  <a:pt x="2332" y="1703"/>
                </a:lnTo>
                <a:lnTo>
                  <a:pt x="2334" y="1689"/>
                </a:lnTo>
                <a:lnTo>
                  <a:pt x="2336" y="1659"/>
                </a:lnTo>
                <a:lnTo>
                  <a:pt x="2338" y="1625"/>
                </a:lnTo>
                <a:lnTo>
                  <a:pt x="2339" y="1591"/>
                </a:lnTo>
                <a:lnTo>
                  <a:pt x="2340" y="1551"/>
                </a:lnTo>
                <a:lnTo>
                  <a:pt x="2339" y="1513"/>
                </a:lnTo>
                <a:lnTo>
                  <a:pt x="2338" y="1477"/>
                </a:lnTo>
                <a:lnTo>
                  <a:pt x="2336" y="1443"/>
                </a:lnTo>
                <a:lnTo>
                  <a:pt x="2334" y="1415"/>
                </a:lnTo>
                <a:lnTo>
                  <a:pt x="2331" y="1387"/>
                </a:lnTo>
                <a:lnTo>
                  <a:pt x="2327" y="1363"/>
                </a:lnTo>
                <a:lnTo>
                  <a:pt x="2323" y="1341"/>
                </a:lnTo>
                <a:lnTo>
                  <a:pt x="2318" y="1323"/>
                </a:lnTo>
                <a:lnTo>
                  <a:pt x="2312" y="1307"/>
                </a:lnTo>
                <a:lnTo>
                  <a:pt x="2306" y="1293"/>
                </a:lnTo>
                <a:lnTo>
                  <a:pt x="2300" y="1281"/>
                </a:lnTo>
                <a:lnTo>
                  <a:pt x="2293" y="1271"/>
                </a:lnTo>
                <a:lnTo>
                  <a:pt x="2285" y="1265"/>
                </a:lnTo>
                <a:lnTo>
                  <a:pt x="2277" y="1259"/>
                </a:lnTo>
                <a:lnTo>
                  <a:pt x="2273" y="1259"/>
                </a:lnTo>
                <a:lnTo>
                  <a:pt x="2269" y="1257"/>
                </a:lnTo>
                <a:lnTo>
                  <a:pt x="2260" y="1257"/>
                </a:lnTo>
                <a:close/>
                <a:moveTo>
                  <a:pt x="2485" y="1936"/>
                </a:moveTo>
                <a:lnTo>
                  <a:pt x="2485" y="1166"/>
                </a:lnTo>
                <a:lnTo>
                  <a:pt x="2549" y="1166"/>
                </a:lnTo>
                <a:lnTo>
                  <a:pt x="2549" y="1828"/>
                </a:lnTo>
                <a:lnTo>
                  <a:pt x="2709" y="1828"/>
                </a:lnTo>
                <a:lnTo>
                  <a:pt x="2709" y="1936"/>
                </a:lnTo>
                <a:lnTo>
                  <a:pt x="2485" y="1936"/>
                </a:lnTo>
                <a:close/>
                <a:moveTo>
                  <a:pt x="2769" y="1936"/>
                </a:moveTo>
                <a:lnTo>
                  <a:pt x="2769" y="1166"/>
                </a:lnTo>
                <a:lnTo>
                  <a:pt x="2835" y="1166"/>
                </a:lnTo>
                <a:lnTo>
                  <a:pt x="2835" y="1828"/>
                </a:lnTo>
                <a:lnTo>
                  <a:pt x="2994" y="1828"/>
                </a:lnTo>
                <a:lnTo>
                  <a:pt x="2994" y="1936"/>
                </a:lnTo>
                <a:lnTo>
                  <a:pt x="2769" y="1936"/>
                </a:lnTo>
                <a:close/>
                <a:moveTo>
                  <a:pt x="3055" y="1166"/>
                </a:moveTo>
                <a:lnTo>
                  <a:pt x="3120" y="1166"/>
                </a:lnTo>
                <a:lnTo>
                  <a:pt x="3120" y="1936"/>
                </a:lnTo>
                <a:lnTo>
                  <a:pt x="3055" y="1936"/>
                </a:lnTo>
                <a:lnTo>
                  <a:pt x="3055" y="1166"/>
                </a:lnTo>
                <a:close/>
                <a:moveTo>
                  <a:pt x="3337" y="1954"/>
                </a:moveTo>
                <a:lnTo>
                  <a:pt x="3321" y="1954"/>
                </a:lnTo>
                <a:lnTo>
                  <a:pt x="3305" y="1950"/>
                </a:lnTo>
                <a:lnTo>
                  <a:pt x="3291" y="1944"/>
                </a:lnTo>
                <a:lnTo>
                  <a:pt x="3284" y="1940"/>
                </a:lnTo>
                <a:lnTo>
                  <a:pt x="3278" y="1936"/>
                </a:lnTo>
                <a:lnTo>
                  <a:pt x="3266" y="1928"/>
                </a:lnTo>
                <a:lnTo>
                  <a:pt x="3260" y="1922"/>
                </a:lnTo>
                <a:lnTo>
                  <a:pt x="3255" y="1916"/>
                </a:lnTo>
                <a:lnTo>
                  <a:pt x="3245" y="1902"/>
                </a:lnTo>
                <a:lnTo>
                  <a:pt x="3241" y="1896"/>
                </a:lnTo>
                <a:lnTo>
                  <a:pt x="3236" y="1888"/>
                </a:lnTo>
                <a:lnTo>
                  <a:pt x="3232" y="1880"/>
                </a:lnTo>
                <a:lnTo>
                  <a:pt x="3229" y="1872"/>
                </a:lnTo>
                <a:lnTo>
                  <a:pt x="3225" y="1864"/>
                </a:lnTo>
                <a:lnTo>
                  <a:pt x="3222" y="1854"/>
                </a:lnTo>
                <a:lnTo>
                  <a:pt x="3216" y="1834"/>
                </a:lnTo>
                <a:lnTo>
                  <a:pt x="3211" y="1814"/>
                </a:lnTo>
                <a:lnTo>
                  <a:pt x="3210" y="1804"/>
                </a:lnTo>
                <a:lnTo>
                  <a:pt x="3208" y="1792"/>
                </a:lnTo>
                <a:lnTo>
                  <a:pt x="3205" y="1770"/>
                </a:lnTo>
                <a:lnTo>
                  <a:pt x="3203" y="1746"/>
                </a:lnTo>
                <a:lnTo>
                  <a:pt x="3203" y="1732"/>
                </a:lnTo>
                <a:lnTo>
                  <a:pt x="3203" y="1720"/>
                </a:lnTo>
                <a:lnTo>
                  <a:pt x="3265" y="1693"/>
                </a:lnTo>
                <a:lnTo>
                  <a:pt x="3266" y="1714"/>
                </a:lnTo>
                <a:lnTo>
                  <a:pt x="3267" y="1734"/>
                </a:lnTo>
                <a:lnTo>
                  <a:pt x="3269" y="1750"/>
                </a:lnTo>
                <a:lnTo>
                  <a:pt x="3271" y="1766"/>
                </a:lnTo>
                <a:lnTo>
                  <a:pt x="3273" y="1774"/>
                </a:lnTo>
                <a:lnTo>
                  <a:pt x="3274" y="1782"/>
                </a:lnTo>
                <a:lnTo>
                  <a:pt x="3278" y="1794"/>
                </a:lnTo>
                <a:lnTo>
                  <a:pt x="3282" y="1804"/>
                </a:lnTo>
                <a:lnTo>
                  <a:pt x="3286" y="1814"/>
                </a:lnTo>
                <a:lnTo>
                  <a:pt x="3291" y="1824"/>
                </a:lnTo>
                <a:lnTo>
                  <a:pt x="3297" y="1830"/>
                </a:lnTo>
                <a:lnTo>
                  <a:pt x="3303" y="1836"/>
                </a:lnTo>
                <a:lnTo>
                  <a:pt x="3310" y="1840"/>
                </a:lnTo>
                <a:lnTo>
                  <a:pt x="3317" y="1844"/>
                </a:lnTo>
                <a:lnTo>
                  <a:pt x="3324" y="1846"/>
                </a:lnTo>
                <a:lnTo>
                  <a:pt x="3332" y="1848"/>
                </a:lnTo>
                <a:lnTo>
                  <a:pt x="3341" y="1848"/>
                </a:lnTo>
                <a:lnTo>
                  <a:pt x="3348" y="1848"/>
                </a:lnTo>
                <a:lnTo>
                  <a:pt x="3355" y="1846"/>
                </a:lnTo>
                <a:lnTo>
                  <a:pt x="3362" y="1844"/>
                </a:lnTo>
                <a:lnTo>
                  <a:pt x="3368" y="1842"/>
                </a:lnTo>
                <a:lnTo>
                  <a:pt x="3374" y="1838"/>
                </a:lnTo>
                <a:lnTo>
                  <a:pt x="3380" y="1832"/>
                </a:lnTo>
                <a:lnTo>
                  <a:pt x="3385" y="1826"/>
                </a:lnTo>
                <a:lnTo>
                  <a:pt x="3390" y="1820"/>
                </a:lnTo>
                <a:lnTo>
                  <a:pt x="3394" y="1812"/>
                </a:lnTo>
                <a:lnTo>
                  <a:pt x="3398" y="1804"/>
                </a:lnTo>
                <a:lnTo>
                  <a:pt x="3401" y="1796"/>
                </a:lnTo>
                <a:lnTo>
                  <a:pt x="3404" y="1786"/>
                </a:lnTo>
                <a:lnTo>
                  <a:pt x="3406" y="1774"/>
                </a:lnTo>
                <a:lnTo>
                  <a:pt x="3407" y="1770"/>
                </a:lnTo>
                <a:lnTo>
                  <a:pt x="3408" y="1764"/>
                </a:lnTo>
                <a:lnTo>
                  <a:pt x="3409" y="1752"/>
                </a:lnTo>
                <a:lnTo>
                  <a:pt x="3409" y="1738"/>
                </a:lnTo>
                <a:lnTo>
                  <a:pt x="3409" y="1728"/>
                </a:lnTo>
                <a:lnTo>
                  <a:pt x="3408" y="1718"/>
                </a:lnTo>
                <a:lnTo>
                  <a:pt x="3407" y="1711"/>
                </a:lnTo>
                <a:lnTo>
                  <a:pt x="3406" y="1701"/>
                </a:lnTo>
                <a:lnTo>
                  <a:pt x="3404" y="1693"/>
                </a:lnTo>
                <a:lnTo>
                  <a:pt x="3402" y="1685"/>
                </a:lnTo>
                <a:lnTo>
                  <a:pt x="3400" y="1677"/>
                </a:lnTo>
                <a:lnTo>
                  <a:pt x="3396" y="1669"/>
                </a:lnTo>
                <a:lnTo>
                  <a:pt x="3389" y="1653"/>
                </a:lnTo>
                <a:lnTo>
                  <a:pt x="3385" y="1645"/>
                </a:lnTo>
                <a:lnTo>
                  <a:pt x="3380" y="1639"/>
                </a:lnTo>
                <a:lnTo>
                  <a:pt x="3369" y="1625"/>
                </a:lnTo>
                <a:lnTo>
                  <a:pt x="3356" y="1613"/>
                </a:lnTo>
                <a:lnTo>
                  <a:pt x="3292" y="1555"/>
                </a:lnTo>
                <a:lnTo>
                  <a:pt x="3282" y="1547"/>
                </a:lnTo>
                <a:lnTo>
                  <a:pt x="3273" y="1537"/>
                </a:lnTo>
                <a:lnTo>
                  <a:pt x="3257" y="1517"/>
                </a:lnTo>
                <a:lnTo>
                  <a:pt x="3243" y="1497"/>
                </a:lnTo>
                <a:lnTo>
                  <a:pt x="3237" y="1485"/>
                </a:lnTo>
                <a:lnTo>
                  <a:pt x="3232" y="1473"/>
                </a:lnTo>
                <a:lnTo>
                  <a:pt x="3227" y="1461"/>
                </a:lnTo>
                <a:lnTo>
                  <a:pt x="3223" y="1447"/>
                </a:lnTo>
                <a:lnTo>
                  <a:pt x="3220" y="1433"/>
                </a:lnTo>
                <a:lnTo>
                  <a:pt x="3217" y="1417"/>
                </a:lnTo>
                <a:lnTo>
                  <a:pt x="3215" y="1401"/>
                </a:lnTo>
                <a:lnTo>
                  <a:pt x="3214" y="1393"/>
                </a:lnTo>
                <a:lnTo>
                  <a:pt x="3213" y="1385"/>
                </a:lnTo>
                <a:lnTo>
                  <a:pt x="3212" y="1367"/>
                </a:lnTo>
                <a:lnTo>
                  <a:pt x="3212" y="1347"/>
                </a:lnTo>
                <a:lnTo>
                  <a:pt x="3212" y="1335"/>
                </a:lnTo>
                <a:lnTo>
                  <a:pt x="3213" y="1323"/>
                </a:lnTo>
                <a:lnTo>
                  <a:pt x="3214" y="1311"/>
                </a:lnTo>
                <a:lnTo>
                  <a:pt x="3215" y="1299"/>
                </a:lnTo>
                <a:lnTo>
                  <a:pt x="3216" y="1289"/>
                </a:lnTo>
                <a:lnTo>
                  <a:pt x="3218" y="1279"/>
                </a:lnTo>
                <a:lnTo>
                  <a:pt x="3222" y="1259"/>
                </a:lnTo>
                <a:lnTo>
                  <a:pt x="3225" y="1249"/>
                </a:lnTo>
                <a:lnTo>
                  <a:pt x="3228" y="1241"/>
                </a:lnTo>
                <a:lnTo>
                  <a:pt x="3234" y="1225"/>
                </a:lnTo>
                <a:lnTo>
                  <a:pt x="3241" y="1210"/>
                </a:lnTo>
                <a:lnTo>
                  <a:pt x="3245" y="1204"/>
                </a:lnTo>
                <a:lnTo>
                  <a:pt x="3250" y="1198"/>
                </a:lnTo>
                <a:lnTo>
                  <a:pt x="3259" y="1186"/>
                </a:lnTo>
                <a:lnTo>
                  <a:pt x="3269" y="1176"/>
                </a:lnTo>
                <a:lnTo>
                  <a:pt x="3279" y="1166"/>
                </a:lnTo>
                <a:lnTo>
                  <a:pt x="3290" y="1160"/>
                </a:lnTo>
                <a:lnTo>
                  <a:pt x="3302" y="1154"/>
                </a:lnTo>
                <a:lnTo>
                  <a:pt x="3314" y="1150"/>
                </a:lnTo>
                <a:lnTo>
                  <a:pt x="3327" y="1148"/>
                </a:lnTo>
                <a:lnTo>
                  <a:pt x="3340" y="1148"/>
                </a:lnTo>
                <a:lnTo>
                  <a:pt x="3355" y="1150"/>
                </a:lnTo>
                <a:lnTo>
                  <a:pt x="3370" y="1152"/>
                </a:lnTo>
                <a:lnTo>
                  <a:pt x="3383" y="1158"/>
                </a:lnTo>
                <a:lnTo>
                  <a:pt x="3389" y="1162"/>
                </a:lnTo>
                <a:lnTo>
                  <a:pt x="3395" y="1166"/>
                </a:lnTo>
                <a:lnTo>
                  <a:pt x="3407" y="1174"/>
                </a:lnTo>
                <a:lnTo>
                  <a:pt x="3417" y="1186"/>
                </a:lnTo>
                <a:lnTo>
                  <a:pt x="3426" y="1198"/>
                </a:lnTo>
                <a:lnTo>
                  <a:pt x="3434" y="1212"/>
                </a:lnTo>
                <a:lnTo>
                  <a:pt x="3438" y="1218"/>
                </a:lnTo>
                <a:lnTo>
                  <a:pt x="3441" y="1225"/>
                </a:lnTo>
                <a:lnTo>
                  <a:pt x="3444" y="1233"/>
                </a:lnTo>
                <a:lnTo>
                  <a:pt x="3447" y="1241"/>
                </a:lnTo>
                <a:lnTo>
                  <a:pt x="3452" y="1259"/>
                </a:lnTo>
                <a:lnTo>
                  <a:pt x="3457" y="1275"/>
                </a:lnTo>
                <a:lnTo>
                  <a:pt x="3460" y="1293"/>
                </a:lnTo>
                <a:lnTo>
                  <a:pt x="3462" y="1313"/>
                </a:lnTo>
                <a:lnTo>
                  <a:pt x="3464" y="1331"/>
                </a:lnTo>
                <a:lnTo>
                  <a:pt x="3464" y="1349"/>
                </a:lnTo>
                <a:lnTo>
                  <a:pt x="3402" y="1375"/>
                </a:lnTo>
                <a:lnTo>
                  <a:pt x="3402" y="1359"/>
                </a:lnTo>
                <a:lnTo>
                  <a:pt x="3400" y="1345"/>
                </a:lnTo>
                <a:lnTo>
                  <a:pt x="3399" y="1331"/>
                </a:lnTo>
                <a:lnTo>
                  <a:pt x="3397" y="1319"/>
                </a:lnTo>
                <a:lnTo>
                  <a:pt x="3394" y="1309"/>
                </a:lnTo>
                <a:lnTo>
                  <a:pt x="3391" y="1299"/>
                </a:lnTo>
                <a:lnTo>
                  <a:pt x="3388" y="1289"/>
                </a:lnTo>
                <a:lnTo>
                  <a:pt x="3384" y="1281"/>
                </a:lnTo>
                <a:lnTo>
                  <a:pt x="3380" y="1275"/>
                </a:lnTo>
                <a:lnTo>
                  <a:pt x="3375" y="1269"/>
                </a:lnTo>
                <a:lnTo>
                  <a:pt x="3370" y="1265"/>
                </a:lnTo>
                <a:lnTo>
                  <a:pt x="3364" y="1261"/>
                </a:lnTo>
                <a:lnTo>
                  <a:pt x="3358" y="1257"/>
                </a:lnTo>
                <a:lnTo>
                  <a:pt x="3352" y="1255"/>
                </a:lnTo>
                <a:lnTo>
                  <a:pt x="3345" y="1255"/>
                </a:lnTo>
                <a:lnTo>
                  <a:pt x="3337" y="1253"/>
                </a:lnTo>
                <a:lnTo>
                  <a:pt x="3325" y="1255"/>
                </a:lnTo>
                <a:lnTo>
                  <a:pt x="3313" y="1259"/>
                </a:lnTo>
                <a:lnTo>
                  <a:pt x="3308" y="1263"/>
                </a:lnTo>
                <a:lnTo>
                  <a:pt x="3303" y="1267"/>
                </a:lnTo>
                <a:lnTo>
                  <a:pt x="3298" y="1271"/>
                </a:lnTo>
                <a:lnTo>
                  <a:pt x="3294" y="1275"/>
                </a:lnTo>
                <a:lnTo>
                  <a:pt x="3290" y="1281"/>
                </a:lnTo>
                <a:lnTo>
                  <a:pt x="3287" y="1287"/>
                </a:lnTo>
                <a:lnTo>
                  <a:pt x="3284" y="1295"/>
                </a:lnTo>
                <a:lnTo>
                  <a:pt x="3281" y="1303"/>
                </a:lnTo>
                <a:lnTo>
                  <a:pt x="3279" y="1311"/>
                </a:lnTo>
                <a:lnTo>
                  <a:pt x="3278" y="1321"/>
                </a:lnTo>
                <a:lnTo>
                  <a:pt x="3277" y="1331"/>
                </a:lnTo>
                <a:lnTo>
                  <a:pt x="3276" y="1341"/>
                </a:lnTo>
                <a:lnTo>
                  <a:pt x="3277" y="1351"/>
                </a:lnTo>
                <a:lnTo>
                  <a:pt x="3277" y="1361"/>
                </a:lnTo>
                <a:lnTo>
                  <a:pt x="3278" y="1371"/>
                </a:lnTo>
                <a:lnTo>
                  <a:pt x="3279" y="1379"/>
                </a:lnTo>
                <a:lnTo>
                  <a:pt x="3281" y="1387"/>
                </a:lnTo>
                <a:lnTo>
                  <a:pt x="3283" y="1395"/>
                </a:lnTo>
                <a:lnTo>
                  <a:pt x="3286" y="1403"/>
                </a:lnTo>
                <a:lnTo>
                  <a:pt x="3288" y="1409"/>
                </a:lnTo>
                <a:lnTo>
                  <a:pt x="3292" y="1415"/>
                </a:lnTo>
                <a:lnTo>
                  <a:pt x="3295" y="1421"/>
                </a:lnTo>
                <a:lnTo>
                  <a:pt x="3304" y="1433"/>
                </a:lnTo>
                <a:lnTo>
                  <a:pt x="3314" y="1445"/>
                </a:lnTo>
                <a:lnTo>
                  <a:pt x="3326" y="1457"/>
                </a:lnTo>
                <a:lnTo>
                  <a:pt x="3388" y="1511"/>
                </a:lnTo>
                <a:lnTo>
                  <a:pt x="3398" y="1521"/>
                </a:lnTo>
                <a:lnTo>
                  <a:pt x="3408" y="1531"/>
                </a:lnTo>
                <a:lnTo>
                  <a:pt x="3418" y="1541"/>
                </a:lnTo>
                <a:lnTo>
                  <a:pt x="3426" y="1553"/>
                </a:lnTo>
                <a:lnTo>
                  <a:pt x="3434" y="1565"/>
                </a:lnTo>
                <a:lnTo>
                  <a:pt x="3441" y="1575"/>
                </a:lnTo>
                <a:lnTo>
                  <a:pt x="3447" y="1589"/>
                </a:lnTo>
                <a:lnTo>
                  <a:pt x="3453" y="1601"/>
                </a:lnTo>
                <a:lnTo>
                  <a:pt x="3458" y="1615"/>
                </a:lnTo>
                <a:lnTo>
                  <a:pt x="3462" y="1629"/>
                </a:lnTo>
                <a:lnTo>
                  <a:pt x="3466" y="1643"/>
                </a:lnTo>
                <a:lnTo>
                  <a:pt x="3469" y="1659"/>
                </a:lnTo>
                <a:lnTo>
                  <a:pt x="3471" y="1675"/>
                </a:lnTo>
                <a:lnTo>
                  <a:pt x="3472" y="1685"/>
                </a:lnTo>
                <a:lnTo>
                  <a:pt x="3472" y="1693"/>
                </a:lnTo>
                <a:lnTo>
                  <a:pt x="3473" y="1711"/>
                </a:lnTo>
                <a:lnTo>
                  <a:pt x="3474" y="1730"/>
                </a:lnTo>
                <a:lnTo>
                  <a:pt x="3473" y="1756"/>
                </a:lnTo>
                <a:lnTo>
                  <a:pt x="3471" y="1780"/>
                </a:lnTo>
                <a:lnTo>
                  <a:pt x="3470" y="1792"/>
                </a:lnTo>
                <a:lnTo>
                  <a:pt x="3468" y="1802"/>
                </a:lnTo>
                <a:lnTo>
                  <a:pt x="3466" y="1814"/>
                </a:lnTo>
                <a:lnTo>
                  <a:pt x="3464" y="1824"/>
                </a:lnTo>
                <a:lnTo>
                  <a:pt x="3461" y="1834"/>
                </a:lnTo>
                <a:lnTo>
                  <a:pt x="3459" y="1844"/>
                </a:lnTo>
                <a:lnTo>
                  <a:pt x="3452" y="1862"/>
                </a:lnTo>
                <a:lnTo>
                  <a:pt x="3449" y="1870"/>
                </a:lnTo>
                <a:lnTo>
                  <a:pt x="3445" y="1880"/>
                </a:lnTo>
                <a:lnTo>
                  <a:pt x="3437" y="1894"/>
                </a:lnTo>
                <a:lnTo>
                  <a:pt x="3432" y="1902"/>
                </a:lnTo>
                <a:lnTo>
                  <a:pt x="3427" y="1908"/>
                </a:lnTo>
                <a:lnTo>
                  <a:pt x="3422" y="1914"/>
                </a:lnTo>
                <a:lnTo>
                  <a:pt x="3417" y="1920"/>
                </a:lnTo>
                <a:lnTo>
                  <a:pt x="3406" y="1930"/>
                </a:lnTo>
                <a:lnTo>
                  <a:pt x="3394" y="1938"/>
                </a:lnTo>
                <a:lnTo>
                  <a:pt x="3381" y="1946"/>
                </a:lnTo>
                <a:lnTo>
                  <a:pt x="3367" y="1950"/>
                </a:lnTo>
                <a:lnTo>
                  <a:pt x="3360" y="1952"/>
                </a:lnTo>
                <a:lnTo>
                  <a:pt x="3353" y="1952"/>
                </a:lnTo>
                <a:lnTo>
                  <a:pt x="3337" y="1954"/>
                </a:lnTo>
                <a:close/>
                <a:moveTo>
                  <a:pt x="3582" y="1882"/>
                </a:moveTo>
                <a:lnTo>
                  <a:pt x="3574" y="1866"/>
                </a:lnTo>
                <a:lnTo>
                  <a:pt x="3567" y="1848"/>
                </a:lnTo>
                <a:lnTo>
                  <a:pt x="3562" y="1828"/>
                </a:lnTo>
                <a:lnTo>
                  <a:pt x="3559" y="1816"/>
                </a:lnTo>
                <a:lnTo>
                  <a:pt x="3557" y="1806"/>
                </a:lnTo>
                <a:lnTo>
                  <a:pt x="3554" y="1782"/>
                </a:lnTo>
                <a:lnTo>
                  <a:pt x="3551" y="1756"/>
                </a:lnTo>
                <a:lnTo>
                  <a:pt x="3550" y="1742"/>
                </a:lnTo>
                <a:lnTo>
                  <a:pt x="3550" y="1726"/>
                </a:lnTo>
                <a:lnTo>
                  <a:pt x="3549" y="1697"/>
                </a:lnTo>
                <a:lnTo>
                  <a:pt x="3549" y="1166"/>
                </a:lnTo>
                <a:lnTo>
                  <a:pt x="3615" y="1166"/>
                </a:lnTo>
                <a:lnTo>
                  <a:pt x="3615" y="1691"/>
                </a:lnTo>
                <a:lnTo>
                  <a:pt x="3615" y="1711"/>
                </a:lnTo>
                <a:lnTo>
                  <a:pt x="3616" y="1728"/>
                </a:lnTo>
                <a:lnTo>
                  <a:pt x="3617" y="1744"/>
                </a:lnTo>
                <a:lnTo>
                  <a:pt x="3618" y="1758"/>
                </a:lnTo>
                <a:lnTo>
                  <a:pt x="3620" y="1772"/>
                </a:lnTo>
                <a:lnTo>
                  <a:pt x="3623" y="1784"/>
                </a:lnTo>
                <a:lnTo>
                  <a:pt x="3625" y="1796"/>
                </a:lnTo>
                <a:lnTo>
                  <a:pt x="3629" y="1804"/>
                </a:lnTo>
                <a:lnTo>
                  <a:pt x="3633" y="1814"/>
                </a:lnTo>
                <a:lnTo>
                  <a:pt x="3637" y="1822"/>
                </a:lnTo>
                <a:lnTo>
                  <a:pt x="3643" y="1830"/>
                </a:lnTo>
                <a:lnTo>
                  <a:pt x="3649" y="1836"/>
                </a:lnTo>
                <a:lnTo>
                  <a:pt x="3652" y="1838"/>
                </a:lnTo>
                <a:lnTo>
                  <a:pt x="3655" y="1840"/>
                </a:lnTo>
                <a:lnTo>
                  <a:pt x="3662" y="1844"/>
                </a:lnTo>
                <a:lnTo>
                  <a:pt x="3670" y="1846"/>
                </a:lnTo>
                <a:lnTo>
                  <a:pt x="3678" y="1846"/>
                </a:lnTo>
                <a:lnTo>
                  <a:pt x="3686" y="1846"/>
                </a:lnTo>
                <a:lnTo>
                  <a:pt x="3694" y="1844"/>
                </a:lnTo>
                <a:lnTo>
                  <a:pt x="3701" y="1840"/>
                </a:lnTo>
                <a:lnTo>
                  <a:pt x="3708" y="1836"/>
                </a:lnTo>
                <a:lnTo>
                  <a:pt x="3713" y="1830"/>
                </a:lnTo>
                <a:lnTo>
                  <a:pt x="3719" y="1822"/>
                </a:lnTo>
                <a:lnTo>
                  <a:pt x="3723" y="1814"/>
                </a:lnTo>
                <a:lnTo>
                  <a:pt x="3728" y="1804"/>
                </a:lnTo>
                <a:lnTo>
                  <a:pt x="3731" y="1796"/>
                </a:lnTo>
                <a:lnTo>
                  <a:pt x="3734" y="1784"/>
                </a:lnTo>
                <a:lnTo>
                  <a:pt x="3736" y="1772"/>
                </a:lnTo>
                <a:lnTo>
                  <a:pt x="3738" y="1758"/>
                </a:lnTo>
                <a:lnTo>
                  <a:pt x="3740" y="1744"/>
                </a:lnTo>
                <a:lnTo>
                  <a:pt x="3741" y="1728"/>
                </a:lnTo>
                <a:lnTo>
                  <a:pt x="3741" y="1711"/>
                </a:lnTo>
                <a:lnTo>
                  <a:pt x="3741" y="1691"/>
                </a:lnTo>
                <a:lnTo>
                  <a:pt x="3741" y="1166"/>
                </a:lnTo>
                <a:lnTo>
                  <a:pt x="3807" y="1166"/>
                </a:lnTo>
                <a:lnTo>
                  <a:pt x="3807" y="1697"/>
                </a:lnTo>
                <a:lnTo>
                  <a:pt x="3806" y="1726"/>
                </a:lnTo>
                <a:lnTo>
                  <a:pt x="3805" y="1742"/>
                </a:lnTo>
                <a:lnTo>
                  <a:pt x="3805" y="1756"/>
                </a:lnTo>
                <a:lnTo>
                  <a:pt x="3802" y="1782"/>
                </a:lnTo>
                <a:lnTo>
                  <a:pt x="3798" y="1806"/>
                </a:lnTo>
                <a:lnTo>
                  <a:pt x="3796" y="1816"/>
                </a:lnTo>
                <a:lnTo>
                  <a:pt x="3794" y="1828"/>
                </a:lnTo>
                <a:lnTo>
                  <a:pt x="3788" y="1848"/>
                </a:lnTo>
                <a:lnTo>
                  <a:pt x="3785" y="1856"/>
                </a:lnTo>
                <a:lnTo>
                  <a:pt x="3782" y="1866"/>
                </a:lnTo>
                <a:lnTo>
                  <a:pt x="3779" y="1874"/>
                </a:lnTo>
                <a:lnTo>
                  <a:pt x="3775" y="1882"/>
                </a:lnTo>
                <a:lnTo>
                  <a:pt x="3771" y="1890"/>
                </a:lnTo>
                <a:lnTo>
                  <a:pt x="3766" y="1898"/>
                </a:lnTo>
                <a:lnTo>
                  <a:pt x="3756" y="1914"/>
                </a:lnTo>
                <a:lnTo>
                  <a:pt x="3745" y="1926"/>
                </a:lnTo>
                <a:lnTo>
                  <a:pt x="3739" y="1930"/>
                </a:lnTo>
                <a:lnTo>
                  <a:pt x="3733" y="1936"/>
                </a:lnTo>
                <a:lnTo>
                  <a:pt x="3720" y="1944"/>
                </a:lnTo>
                <a:lnTo>
                  <a:pt x="3714" y="1946"/>
                </a:lnTo>
                <a:lnTo>
                  <a:pt x="3707" y="1950"/>
                </a:lnTo>
                <a:lnTo>
                  <a:pt x="3693" y="1952"/>
                </a:lnTo>
                <a:lnTo>
                  <a:pt x="3685" y="1954"/>
                </a:lnTo>
                <a:lnTo>
                  <a:pt x="3678" y="1954"/>
                </a:lnTo>
                <a:lnTo>
                  <a:pt x="3663" y="1952"/>
                </a:lnTo>
                <a:lnTo>
                  <a:pt x="3649" y="1950"/>
                </a:lnTo>
                <a:lnTo>
                  <a:pt x="3643" y="1946"/>
                </a:lnTo>
                <a:lnTo>
                  <a:pt x="3636" y="1944"/>
                </a:lnTo>
                <a:lnTo>
                  <a:pt x="3624" y="1936"/>
                </a:lnTo>
                <a:lnTo>
                  <a:pt x="3612" y="1926"/>
                </a:lnTo>
                <a:lnTo>
                  <a:pt x="3601" y="1914"/>
                </a:lnTo>
                <a:lnTo>
                  <a:pt x="3591" y="1898"/>
                </a:lnTo>
                <a:lnTo>
                  <a:pt x="3586" y="1890"/>
                </a:lnTo>
                <a:lnTo>
                  <a:pt x="3582" y="1882"/>
                </a:lnTo>
                <a:close/>
                <a:moveTo>
                  <a:pt x="3934" y="1882"/>
                </a:moveTo>
                <a:lnTo>
                  <a:pt x="3927" y="1866"/>
                </a:lnTo>
                <a:lnTo>
                  <a:pt x="3920" y="1848"/>
                </a:lnTo>
                <a:lnTo>
                  <a:pt x="3915" y="1828"/>
                </a:lnTo>
                <a:lnTo>
                  <a:pt x="3912" y="1816"/>
                </a:lnTo>
                <a:lnTo>
                  <a:pt x="3910" y="1806"/>
                </a:lnTo>
                <a:lnTo>
                  <a:pt x="3907" y="1782"/>
                </a:lnTo>
                <a:lnTo>
                  <a:pt x="3904" y="1756"/>
                </a:lnTo>
                <a:lnTo>
                  <a:pt x="3903" y="1742"/>
                </a:lnTo>
                <a:lnTo>
                  <a:pt x="3903" y="1726"/>
                </a:lnTo>
                <a:lnTo>
                  <a:pt x="3902" y="1697"/>
                </a:lnTo>
                <a:lnTo>
                  <a:pt x="3902" y="1166"/>
                </a:lnTo>
                <a:lnTo>
                  <a:pt x="3968" y="1166"/>
                </a:lnTo>
                <a:lnTo>
                  <a:pt x="3968" y="1691"/>
                </a:lnTo>
                <a:lnTo>
                  <a:pt x="3968" y="1711"/>
                </a:lnTo>
                <a:lnTo>
                  <a:pt x="3969" y="1728"/>
                </a:lnTo>
                <a:lnTo>
                  <a:pt x="3970" y="1744"/>
                </a:lnTo>
                <a:lnTo>
                  <a:pt x="3972" y="1758"/>
                </a:lnTo>
                <a:lnTo>
                  <a:pt x="3973" y="1772"/>
                </a:lnTo>
                <a:lnTo>
                  <a:pt x="3976" y="1784"/>
                </a:lnTo>
                <a:lnTo>
                  <a:pt x="3979" y="1796"/>
                </a:lnTo>
                <a:lnTo>
                  <a:pt x="3982" y="1804"/>
                </a:lnTo>
                <a:lnTo>
                  <a:pt x="3986" y="1814"/>
                </a:lnTo>
                <a:lnTo>
                  <a:pt x="3991" y="1822"/>
                </a:lnTo>
                <a:lnTo>
                  <a:pt x="3996" y="1830"/>
                </a:lnTo>
                <a:lnTo>
                  <a:pt x="4002" y="1836"/>
                </a:lnTo>
                <a:lnTo>
                  <a:pt x="4005" y="1838"/>
                </a:lnTo>
                <a:lnTo>
                  <a:pt x="4008" y="1840"/>
                </a:lnTo>
                <a:lnTo>
                  <a:pt x="4015" y="1844"/>
                </a:lnTo>
                <a:lnTo>
                  <a:pt x="4023" y="1846"/>
                </a:lnTo>
                <a:lnTo>
                  <a:pt x="4031" y="1846"/>
                </a:lnTo>
                <a:lnTo>
                  <a:pt x="4040" y="1846"/>
                </a:lnTo>
                <a:lnTo>
                  <a:pt x="4047" y="1844"/>
                </a:lnTo>
                <a:lnTo>
                  <a:pt x="4054" y="1840"/>
                </a:lnTo>
                <a:lnTo>
                  <a:pt x="4061" y="1836"/>
                </a:lnTo>
                <a:lnTo>
                  <a:pt x="4067" y="1830"/>
                </a:lnTo>
                <a:lnTo>
                  <a:pt x="4072" y="1822"/>
                </a:lnTo>
                <a:lnTo>
                  <a:pt x="4077" y="1814"/>
                </a:lnTo>
                <a:lnTo>
                  <a:pt x="4081" y="1804"/>
                </a:lnTo>
                <a:lnTo>
                  <a:pt x="4084" y="1796"/>
                </a:lnTo>
                <a:lnTo>
                  <a:pt x="4087" y="1784"/>
                </a:lnTo>
                <a:lnTo>
                  <a:pt x="4090" y="1772"/>
                </a:lnTo>
                <a:lnTo>
                  <a:pt x="4091" y="1758"/>
                </a:lnTo>
                <a:lnTo>
                  <a:pt x="4093" y="1744"/>
                </a:lnTo>
                <a:lnTo>
                  <a:pt x="4094" y="1728"/>
                </a:lnTo>
                <a:lnTo>
                  <a:pt x="4094" y="1711"/>
                </a:lnTo>
                <a:lnTo>
                  <a:pt x="4094" y="1691"/>
                </a:lnTo>
                <a:lnTo>
                  <a:pt x="4094" y="1166"/>
                </a:lnTo>
                <a:lnTo>
                  <a:pt x="4160" y="1166"/>
                </a:lnTo>
                <a:lnTo>
                  <a:pt x="4160" y="1697"/>
                </a:lnTo>
                <a:lnTo>
                  <a:pt x="4159" y="1726"/>
                </a:lnTo>
                <a:lnTo>
                  <a:pt x="4159" y="1742"/>
                </a:lnTo>
                <a:lnTo>
                  <a:pt x="4158" y="1756"/>
                </a:lnTo>
                <a:lnTo>
                  <a:pt x="4155" y="1782"/>
                </a:lnTo>
                <a:lnTo>
                  <a:pt x="4152" y="1806"/>
                </a:lnTo>
                <a:lnTo>
                  <a:pt x="4149" y="1816"/>
                </a:lnTo>
                <a:lnTo>
                  <a:pt x="4147" y="1828"/>
                </a:lnTo>
                <a:lnTo>
                  <a:pt x="4142" y="1848"/>
                </a:lnTo>
                <a:lnTo>
                  <a:pt x="4139" y="1856"/>
                </a:lnTo>
                <a:lnTo>
                  <a:pt x="4135" y="1866"/>
                </a:lnTo>
                <a:lnTo>
                  <a:pt x="4132" y="1874"/>
                </a:lnTo>
                <a:lnTo>
                  <a:pt x="4128" y="1882"/>
                </a:lnTo>
                <a:lnTo>
                  <a:pt x="4124" y="1890"/>
                </a:lnTo>
                <a:lnTo>
                  <a:pt x="4119" y="1898"/>
                </a:lnTo>
                <a:lnTo>
                  <a:pt x="4109" y="1914"/>
                </a:lnTo>
                <a:lnTo>
                  <a:pt x="4098" y="1926"/>
                </a:lnTo>
                <a:lnTo>
                  <a:pt x="4092" y="1930"/>
                </a:lnTo>
                <a:lnTo>
                  <a:pt x="4086" y="1936"/>
                </a:lnTo>
                <a:lnTo>
                  <a:pt x="4073" y="1944"/>
                </a:lnTo>
                <a:lnTo>
                  <a:pt x="4067" y="1946"/>
                </a:lnTo>
                <a:lnTo>
                  <a:pt x="4060" y="1950"/>
                </a:lnTo>
                <a:lnTo>
                  <a:pt x="4046" y="1952"/>
                </a:lnTo>
                <a:lnTo>
                  <a:pt x="4039" y="1954"/>
                </a:lnTo>
                <a:lnTo>
                  <a:pt x="4031" y="1954"/>
                </a:lnTo>
                <a:lnTo>
                  <a:pt x="4017" y="1952"/>
                </a:lnTo>
                <a:lnTo>
                  <a:pt x="4003" y="1950"/>
                </a:lnTo>
                <a:lnTo>
                  <a:pt x="3996" y="1946"/>
                </a:lnTo>
                <a:lnTo>
                  <a:pt x="3989" y="1944"/>
                </a:lnTo>
                <a:lnTo>
                  <a:pt x="3977" y="1936"/>
                </a:lnTo>
                <a:lnTo>
                  <a:pt x="3965" y="1926"/>
                </a:lnTo>
                <a:lnTo>
                  <a:pt x="3954" y="1914"/>
                </a:lnTo>
                <a:lnTo>
                  <a:pt x="3943" y="1898"/>
                </a:lnTo>
                <a:lnTo>
                  <a:pt x="3938" y="1890"/>
                </a:lnTo>
                <a:lnTo>
                  <a:pt x="3934" y="1882"/>
                </a:lnTo>
                <a:close/>
                <a:moveTo>
                  <a:pt x="4370" y="1954"/>
                </a:moveTo>
                <a:lnTo>
                  <a:pt x="4354" y="1954"/>
                </a:lnTo>
                <a:lnTo>
                  <a:pt x="4339" y="1950"/>
                </a:lnTo>
                <a:lnTo>
                  <a:pt x="4324" y="1944"/>
                </a:lnTo>
                <a:lnTo>
                  <a:pt x="4317" y="1940"/>
                </a:lnTo>
                <a:lnTo>
                  <a:pt x="4310" y="1936"/>
                </a:lnTo>
                <a:lnTo>
                  <a:pt x="4298" y="1928"/>
                </a:lnTo>
                <a:lnTo>
                  <a:pt x="4292" y="1922"/>
                </a:lnTo>
                <a:lnTo>
                  <a:pt x="4287" y="1916"/>
                </a:lnTo>
                <a:lnTo>
                  <a:pt x="4277" y="1902"/>
                </a:lnTo>
                <a:lnTo>
                  <a:pt x="4273" y="1896"/>
                </a:lnTo>
                <a:lnTo>
                  <a:pt x="4268" y="1888"/>
                </a:lnTo>
                <a:lnTo>
                  <a:pt x="4264" y="1880"/>
                </a:lnTo>
                <a:lnTo>
                  <a:pt x="4261" y="1872"/>
                </a:lnTo>
                <a:lnTo>
                  <a:pt x="4257" y="1864"/>
                </a:lnTo>
                <a:lnTo>
                  <a:pt x="4254" y="1854"/>
                </a:lnTo>
                <a:lnTo>
                  <a:pt x="4248" y="1834"/>
                </a:lnTo>
                <a:lnTo>
                  <a:pt x="4244" y="1814"/>
                </a:lnTo>
                <a:lnTo>
                  <a:pt x="4242" y="1804"/>
                </a:lnTo>
                <a:lnTo>
                  <a:pt x="4240" y="1792"/>
                </a:lnTo>
                <a:lnTo>
                  <a:pt x="4237" y="1770"/>
                </a:lnTo>
                <a:lnTo>
                  <a:pt x="4236" y="1746"/>
                </a:lnTo>
                <a:lnTo>
                  <a:pt x="4235" y="1732"/>
                </a:lnTo>
                <a:lnTo>
                  <a:pt x="4235" y="1720"/>
                </a:lnTo>
                <a:lnTo>
                  <a:pt x="4298" y="1693"/>
                </a:lnTo>
                <a:lnTo>
                  <a:pt x="4298" y="1714"/>
                </a:lnTo>
                <a:lnTo>
                  <a:pt x="4299" y="1734"/>
                </a:lnTo>
                <a:lnTo>
                  <a:pt x="4301" y="1750"/>
                </a:lnTo>
                <a:lnTo>
                  <a:pt x="4303" y="1766"/>
                </a:lnTo>
                <a:lnTo>
                  <a:pt x="4305" y="1774"/>
                </a:lnTo>
                <a:lnTo>
                  <a:pt x="4306" y="1782"/>
                </a:lnTo>
                <a:lnTo>
                  <a:pt x="4310" y="1794"/>
                </a:lnTo>
                <a:lnTo>
                  <a:pt x="4314" y="1804"/>
                </a:lnTo>
                <a:lnTo>
                  <a:pt x="4318" y="1814"/>
                </a:lnTo>
                <a:lnTo>
                  <a:pt x="4324" y="1824"/>
                </a:lnTo>
                <a:lnTo>
                  <a:pt x="4330" y="1830"/>
                </a:lnTo>
                <a:lnTo>
                  <a:pt x="4336" y="1836"/>
                </a:lnTo>
                <a:lnTo>
                  <a:pt x="4343" y="1840"/>
                </a:lnTo>
                <a:lnTo>
                  <a:pt x="4350" y="1844"/>
                </a:lnTo>
                <a:lnTo>
                  <a:pt x="4357" y="1846"/>
                </a:lnTo>
                <a:lnTo>
                  <a:pt x="4365" y="1848"/>
                </a:lnTo>
                <a:lnTo>
                  <a:pt x="4374" y="1848"/>
                </a:lnTo>
                <a:lnTo>
                  <a:pt x="4381" y="1848"/>
                </a:lnTo>
                <a:lnTo>
                  <a:pt x="4388" y="1846"/>
                </a:lnTo>
                <a:lnTo>
                  <a:pt x="4395" y="1844"/>
                </a:lnTo>
                <a:lnTo>
                  <a:pt x="4401" y="1842"/>
                </a:lnTo>
                <a:lnTo>
                  <a:pt x="4407" y="1838"/>
                </a:lnTo>
                <a:lnTo>
                  <a:pt x="4413" y="1832"/>
                </a:lnTo>
                <a:lnTo>
                  <a:pt x="4418" y="1826"/>
                </a:lnTo>
                <a:lnTo>
                  <a:pt x="4423" y="1820"/>
                </a:lnTo>
                <a:lnTo>
                  <a:pt x="4427" y="1812"/>
                </a:lnTo>
                <a:lnTo>
                  <a:pt x="4431" y="1804"/>
                </a:lnTo>
                <a:lnTo>
                  <a:pt x="4434" y="1796"/>
                </a:lnTo>
                <a:lnTo>
                  <a:pt x="4437" y="1786"/>
                </a:lnTo>
                <a:lnTo>
                  <a:pt x="4439" y="1774"/>
                </a:lnTo>
                <a:lnTo>
                  <a:pt x="4440" y="1770"/>
                </a:lnTo>
                <a:lnTo>
                  <a:pt x="4441" y="1764"/>
                </a:lnTo>
                <a:lnTo>
                  <a:pt x="4442" y="1752"/>
                </a:lnTo>
                <a:lnTo>
                  <a:pt x="4442" y="1738"/>
                </a:lnTo>
                <a:lnTo>
                  <a:pt x="4442" y="1728"/>
                </a:lnTo>
                <a:lnTo>
                  <a:pt x="4442" y="1718"/>
                </a:lnTo>
                <a:lnTo>
                  <a:pt x="4441" y="1711"/>
                </a:lnTo>
                <a:lnTo>
                  <a:pt x="4439" y="1701"/>
                </a:lnTo>
                <a:lnTo>
                  <a:pt x="4437" y="1693"/>
                </a:lnTo>
                <a:lnTo>
                  <a:pt x="4435" y="1685"/>
                </a:lnTo>
                <a:lnTo>
                  <a:pt x="4433" y="1677"/>
                </a:lnTo>
                <a:lnTo>
                  <a:pt x="4430" y="1669"/>
                </a:lnTo>
                <a:lnTo>
                  <a:pt x="4422" y="1653"/>
                </a:lnTo>
                <a:lnTo>
                  <a:pt x="4418" y="1645"/>
                </a:lnTo>
                <a:lnTo>
                  <a:pt x="4413" y="1639"/>
                </a:lnTo>
                <a:lnTo>
                  <a:pt x="4402" y="1625"/>
                </a:lnTo>
                <a:lnTo>
                  <a:pt x="4389" y="1613"/>
                </a:lnTo>
                <a:lnTo>
                  <a:pt x="4325" y="1555"/>
                </a:lnTo>
                <a:lnTo>
                  <a:pt x="4315" y="1547"/>
                </a:lnTo>
                <a:lnTo>
                  <a:pt x="4305" y="1537"/>
                </a:lnTo>
                <a:lnTo>
                  <a:pt x="4289" y="1517"/>
                </a:lnTo>
                <a:lnTo>
                  <a:pt x="4275" y="1497"/>
                </a:lnTo>
                <a:lnTo>
                  <a:pt x="4270" y="1485"/>
                </a:lnTo>
                <a:lnTo>
                  <a:pt x="4264" y="1473"/>
                </a:lnTo>
                <a:lnTo>
                  <a:pt x="4260" y="1461"/>
                </a:lnTo>
                <a:lnTo>
                  <a:pt x="4255" y="1447"/>
                </a:lnTo>
                <a:lnTo>
                  <a:pt x="4252" y="1433"/>
                </a:lnTo>
                <a:lnTo>
                  <a:pt x="4249" y="1417"/>
                </a:lnTo>
                <a:lnTo>
                  <a:pt x="4247" y="1401"/>
                </a:lnTo>
                <a:lnTo>
                  <a:pt x="4246" y="1393"/>
                </a:lnTo>
                <a:lnTo>
                  <a:pt x="4245" y="1385"/>
                </a:lnTo>
                <a:lnTo>
                  <a:pt x="4244" y="1367"/>
                </a:lnTo>
                <a:lnTo>
                  <a:pt x="4244" y="1347"/>
                </a:lnTo>
                <a:lnTo>
                  <a:pt x="4244" y="1335"/>
                </a:lnTo>
                <a:lnTo>
                  <a:pt x="4245" y="1323"/>
                </a:lnTo>
                <a:lnTo>
                  <a:pt x="4246" y="1311"/>
                </a:lnTo>
                <a:lnTo>
                  <a:pt x="4247" y="1299"/>
                </a:lnTo>
                <a:lnTo>
                  <a:pt x="4248" y="1289"/>
                </a:lnTo>
                <a:lnTo>
                  <a:pt x="4250" y="1279"/>
                </a:lnTo>
                <a:lnTo>
                  <a:pt x="4254" y="1259"/>
                </a:lnTo>
                <a:lnTo>
                  <a:pt x="4257" y="1249"/>
                </a:lnTo>
                <a:lnTo>
                  <a:pt x="4260" y="1241"/>
                </a:lnTo>
                <a:lnTo>
                  <a:pt x="4266" y="1225"/>
                </a:lnTo>
                <a:lnTo>
                  <a:pt x="4273" y="1210"/>
                </a:lnTo>
                <a:lnTo>
                  <a:pt x="4277" y="1204"/>
                </a:lnTo>
                <a:lnTo>
                  <a:pt x="4282" y="1198"/>
                </a:lnTo>
                <a:lnTo>
                  <a:pt x="4291" y="1186"/>
                </a:lnTo>
                <a:lnTo>
                  <a:pt x="4301" y="1176"/>
                </a:lnTo>
                <a:lnTo>
                  <a:pt x="4311" y="1166"/>
                </a:lnTo>
                <a:lnTo>
                  <a:pt x="4323" y="1160"/>
                </a:lnTo>
                <a:lnTo>
                  <a:pt x="4335" y="1154"/>
                </a:lnTo>
                <a:lnTo>
                  <a:pt x="4347" y="1150"/>
                </a:lnTo>
                <a:lnTo>
                  <a:pt x="4360" y="1148"/>
                </a:lnTo>
                <a:lnTo>
                  <a:pt x="4373" y="1148"/>
                </a:lnTo>
                <a:lnTo>
                  <a:pt x="4388" y="1150"/>
                </a:lnTo>
                <a:lnTo>
                  <a:pt x="4403" y="1152"/>
                </a:lnTo>
                <a:lnTo>
                  <a:pt x="4416" y="1158"/>
                </a:lnTo>
                <a:lnTo>
                  <a:pt x="4422" y="1162"/>
                </a:lnTo>
                <a:lnTo>
                  <a:pt x="4428" y="1166"/>
                </a:lnTo>
                <a:lnTo>
                  <a:pt x="4440" y="1174"/>
                </a:lnTo>
                <a:lnTo>
                  <a:pt x="4450" y="1186"/>
                </a:lnTo>
                <a:lnTo>
                  <a:pt x="4459" y="1198"/>
                </a:lnTo>
                <a:lnTo>
                  <a:pt x="4467" y="1212"/>
                </a:lnTo>
                <a:lnTo>
                  <a:pt x="4471" y="1218"/>
                </a:lnTo>
                <a:lnTo>
                  <a:pt x="4474" y="1225"/>
                </a:lnTo>
                <a:lnTo>
                  <a:pt x="4477" y="1233"/>
                </a:lnTo>
                <a:lnTo>
                  <a:pt x="4480" y="1241"/>
                </a:lnTo>
                <a:lnTo>
                  <a:pt x="4485" y="1259"/>
                </a:lnTo>
                <a:lnTo>
                  <a:pt x="4490" y="1275"/>
                </a:lnTo>
                <a:lnTo>
                  <a:pt x="4493" y="1293"/>
                </a:lnTo>
                <a:lnTo>
                  <a:pt x="4495" y="1313"/>
                </a:lnTo>
                <a:lnTo>
                  <a:pt x="4497" y="1331"/>
                </a:lnTo>
                <a:lnTo>
                  <a:pt x="4497" y="1349"/>
                </a:lnTo>
                <a:lnTo>
                  <a:pt x="4435" y="1375"/>
                </a:lnTo>
                <a:lnTo>
                  <a:pt x="4435" y="1359"/>
                </a:lnTo>
                <a:lnTo>
                  <a:pt x="4433" y="1345"/>
                </a:lnTo>
                <a:lnTo>
                  <a:pt x="4432" y="1331"/>
                </a:lnTo>
                <a:lnTo>
                  <a:pt x="4430" y="1319"/>
                </a:lnTo>
                <a:lnTo>
                  <a:pt x="4427" y="1309"/>
                </a:lnTo>
                <a:lnTo>
                  <a:pt x="4426" y="1303"/>
                </a:lnTo>
                <a:lnTo>
                  <a:pt x="4424" y="1299"/>
                </a:lnTo>
                <a:lnTo>
                  <a:pt x="4421" y="1289"/>
                </a:lnTo>
                <a:lnTo>
                  <a:pt x="4417" y="1281"/>
                </a:lnTo>
                <a:lnTo>
                  <a:pt x="4413" y="1275"/>
                </a:lnTo>
                <a:lnTo>
                  <a:pt x="4408" y="1269"/>
                </a:lnTo>
                <a:lnTo>
                  <a:pt x="4403" y="1265"/>
                </a:lnTo>
                <a:lnTo>
                  <a:pt x="4397" y="1261"/>
                </a:lnTo>
                <a:lnTo>
                  <a:pt x="4391" y="1257"/>
                </a:lnTo>
                <a:lnTo>
                  <a:pt x="4385" y="1255"/>
                </a:lnTo>
                <a:lnTo>
                  <a:pt x="4378" y="1255"/>
                </a:lnTo>
                <a:lnTo>
                  <a:pt x="4370" y="1253"/>
                </a:lnTo>
                <a:lnTo>
                  <a:pt x="4358" y="1255"/>
                </a:lnTo>
                <a:lnTo>
                  <a:pt x="4346" y="1259"/>
                </a:lnTo>
                <a:lnTo>
                  <a:pt x="4341" y="1263"/>
                </a:lnTo>
                <a:lnTo>
                  <a:pt x="4336" y="1267"/>
                </a:lnTo>
                <a:lnTo>
                  <a:pt x="4331" y="1271"/>
                </a:lnTo>
                <a:lnTo>
                  <a:pt x="4327" y="1275"/>
                </a:lnTo>
                <a:lnTo>
                  <a:pt x="4323" y="1281"/>
                </a:lnTo>
                <a:lnTo>
                  <a:pt x="4319" y="1287"/>
                </a:lnTo>
                <a:lnTo>
                  <a:pt x="4316" y="1295"/>
                </a:lnTo>
                <a:lnTo>
                  <a:pt x="4313" y="1303"/>
                </a:lnTo>
                <a:lnTo>
                  <a:pt x="4311" y="1311"/>
                </a:lnTo>
                <a:lnTo>
                  <a:pt x="4310" y="1321"/>
                </a:lnTo>
                <a:lnTo>
                  <a:pt x="4309" y="1331"/>
                </a:lnTo>
                <a:lnTo>
                  <a:pt x="4308" y="1341"/>
                </a:lnTo>
                <a:lnTo>
                  <a:pt x="4309" y="1351"/>
                </a:lnTo>
                <a:lnTo>
                  <a:pt x="4309" y="1361"/>
                </a:lnTo>
                <a:lnTo>
                  <a:pt x="4310" y="1371"/>
                </a:lnTo>
                <a:lnTo>
                  <a:pt x="4311" y="1379"/>
                </a:lnTo>
                <a:lnTo>
                  <a:pt x="4313" y="1387"/>
                </a:lnTo>
                <a:lnTo>
                  <a:pt x="4315" y="1395"/>
                </a:lnTo>
                <a:lnTo>
                  <a:pt x="4318" y="1403"/>
                </a:lnTo>
                <a:lnTo>
                  <a:pt x="4321" y="1409"/>
                </a:lnTo>
                <a:lnTo>
                  <a:pt x="4325" y="1415"/>
                </a:lnTo>
                <a:lnTo>
                  <a:pt x="4328" y="1421"/>
                </a:lnTo>
                <a:lnTo>
                  <a:pt x="4337" y="1433"/>
                </a:lnTo>
                <a:lnTo>
                  <a:pt x="4347" y="1445"/>
                </a:lnTo>
                <a:lnTo>
                  <a:pt x="4359" y="1457"/>
                </a:lnTo>
                <a:lnTo>
                  <a:pt x="4421" y="1511"/>
                </a:lnTo>
                <a:lnTo>
                  <a:pt x="4431" y="1521"/>
                </a:lnTo>
                <a:lnTo>
                  <a:pt x="4442" y="1531"/>
                </a:lnTo>
                <a:lnTo>
                  <a:pt x="4451" y="1541"/>
                </a:lnTo>
                <a:lnTo>
                  <a:pt x="4459" y="1553"/>
                </a:lnTo>
                <a:lnTo>
                  <a:pt x="4467" y="1565"/>
                </a:lnTo>
                <a:lnTo>
                  <a:pt x="4474" y="1575"/>
                </a:lnTo>
                <a:lnTo>
                  <a:pt x="4480" y="1589"/>
                </a:lnTo>
                <a:lnTo>
                  <a:pt x="4486" y="1601"/>
                </a:lnTo>
                <a:lnTo>
                  <a:pt x="4491" y="1615"/>
                </a:lnTo>
                <a:lnTo>
                  <a:pt x="4495" y="1629"/>
                </a:lnTo>
                <a:lnTo>
                  <a:pt x="4499" y="1643"/>
                </a:lnTo>
                <a:lnTo>
                  <a:pt x="4502" y="1659"/>
                </a:lnTo>
                <a:lnTo>
                  <a:pt x="4504" y="1675"/>
                </a:lnTo>
                <a:lnTo>
                  <a:pt x="4505" y="1685"/>
                </a:lnTo>
                <a:lnTo>
                  <a:pt x="4505" y="1693"/>
                </a:lnTo>
                <a:lnTo>
                  <a:pt x="4506" y="1711"/>
                </a:lnTo>
                <a:lnTo>
                  <a:pt x="4507" y="1730"/>
                </a:lnTo>
                <a:lnTo>
                  <a:pt x="4506" y="1756"/>
                </a:lnTo>
                <a:lnTo>
                  <a:pt x="4504" y="1780"/>
                </a:lnTo>
                <a:lnTo>
                  <a:pt x="4503" y="1792"/>
                </a:lnTo>
                <a:lnTo>
                  <a:pt x="4501" y="1802"/>
                </a:lnTo>
                <a:lnTo>
                  <a:pt x="4499" y="1814"/>
                </a:lnTo>
                <a:lnTo>
                  <a:pt x="4497" y="1824"/>
                </a:lnTo>
                <a:lnTo>
                  <a:pt x="4494" y="1834"/>
                </a:lnTo>
                <a:lnTo>
                  <a:pt x="4492" y="1844"/>
                </a:lnTo>
                <a:lnTo>
                  <a:pt x="4485" y="1862"/>
                </a:lnTo>
                <a:lnTo>
                  <a:pt x="4482" y="1870"/>
                </a:lnTo>
                <a:lnTo>
                  <a:pt x="4478" y="1880"/>
                </a:lnTo>
                <a:lnTo>
                  <a:pt x="4470" y="1894"/>
                </a:lnTo>
                <a:lnTo>
                  <a:pt x="4465" y="1902"/>
                </a:lnTo>
                <a:lnTo>
                  <a:pt x="4460" y="1908"/>
                </a:lnTo>
                <a:lnTo>
                  <a:pt x="4455" y="1914"/>
                </a:lnTo>
                <a:lnTo>
                  <a:pt x="4450" y="1920"/>
                </a:lnTo>
                <a:lnTo>
                  <a:pt x="4439" y="1930"/>
                </a:lnTo>
                <a:lnTo>
                  <a:pt x="4427" y="1938"/>
                </a:lnTo>
                <a:lnTo>
                  <a:pt x="4414" y="1946"/>
                </a:lnTo>
                <a:lnTo>
                  <a:pt x="4400" y="1950"/>
                </a:lnTo>
                <a:lnTo>
                  <a:pt x="4393" y="1952"/>
                </a:lnTo>
                <a:lnTo>
                  <a:pt x="4386" y="1952"/>
                </a:lnTo>
                <a:lnTo>
                  <a:pt x="4370" y="1954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Autofit/>
          </a:bodyPr>
          <a:lstStyle/>
          <a:p>
            <a:endParaRPr lang="en-GB"/>
          </a:p>
        </p:txBody>
      </p:sp>
      <p:sp>
        <p:nvSpPr>
          <p:cNvPr id="12" name="Text Placeholder 10">
            <a:extLst>
              <a:ext uri="{FF2B5EF4-FFF2-40B4-BE49-F238E27FC236}">
                <a16:creationId xmlns:a16="http://schemas.microsoft.com/office/drawing/2014/main" id="{CF5A17A4-EA2D-AFFF-38DF-9699B925DCD5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198587" y="4797152"/>
            <a:ext cx="9793263" cy="1296144"/>
          </a:xfrm>
        </p:spPr>
        <p:txBody>
          <a:bodyPr anchor="b" anchorCtr="0"/>
          <a:lstStyle>
            <a:lvl1pPr marL="0" indent="0">
              <a:spcBef>
                <a:spcPts val="0"/>
              </a:spcBef>
              <a:buFontTx/>
              <a:buNone/>
              <a:defRPr sz="16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FontTx/>
              <a:buNone/>
              <a:defRPr sz="1600"/>
            </a:lvl2pPr>
            <a:lvl3pPr marL="0" indent="0">
              <a:spcBef>
                <a:spcPts val="0"/>
              </a:spcBef>
              <a:buFontTx/>
              <a:buNone/>
              <a:defRPr sz="1600"/>
            </a:lvl3pPr>
            <a:lvl4pPr marL="0" indent="0">
              <a:spcBef>
                <a:spcPts val="0"/>
              </a:spcBef>
              <a:buFontTx/>
              <a:buNone/>
              <a:defRPr sz="1600"/>
            </a:lvl4pPr>
            <a:lvl5pPr marL="0" indent="0">
              <a:spcBef>
                <a:spcPts val="0"/>
              </a:spcBef>
              <a:buFontTx/>
              <a:buNone/>
              <a:defRPr sz="1600"/>
            </a:lvl5pPr>
            <a:lvl6pPr marL="0" indent="0">
              <a:spcBef>
                <a:spcPts val="0"/>
              </a:spcBef>
              <a:buFontTx/>
              <a:buNone/>
              <a:defRPr sz="1600"/>
            </a:lvl6pPr>
            <a:lvl7pPr marL="0" indent="0">
              <a:spcBef>
                <a:spcPts val="0"/>
              </a:spcBef>
              <a:buFontTx/>
              <a:buNone/>
              <a:defRPr sz="1600"/>
            </a:lvl7pPr>
            <a:lvl8pPr marL="0" indent="0">
              <a:spcBef>
                <a:spcPts val="0"/>
              </a:spcBef>
              <a:buFontTx/>
              <a:buNone/>
              <a:defRPr sz="1600"/>
            </a:lvl8pPr>
            <a:lvl9pPr marL="0" indent="0">
              <a:spcBef>
                <a:spcPts val="0"/>
              </a:spcBef>
              <a:buFontTx/>
              <a:buNone/>
              <a:defRPr sz="1600"/>
            </a:lvl9pPr>
          </a:lstStyle>
          <a:p>
            <a:pPr lvl="0"/>
            <a:r>
              <a:rPr lang="fi-FI" noProof="0"/>
              <a:t>Yhteystiedot</a:t>
            </a:r>
          </a:p>
        </p:txBody>
      </p:sp>
    </p:spTree>
    <p:extLst>
      <p:ext uri="{BB962C8B-B14F-4D97-AF65-F5344CB8AC3E}">
        <p14:creationId xmlns:p14="http://schemas.microsoft.com/office/powerpoint/2010/main" val="256993368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756">
          <p15:clr>
            <a:srgbClr val="FBAE40"/>
          </p15:clr>
        </p15:guide>
        <p15:guide id="4" pos="6924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loitusdia Kuvalla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id="{39931121-A866-0128-FA48-AD9BBB412103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1" y="0"/>
            <a:ext cx="12192000" cy="6858000"/>
          </a:xfrm>
          <a:solidFill>
            <a:schemeClr val="tx2"/>
          </a:solidFill>
        </p:spPr>
        <p:txBody>
          <a:bodyPr/>
          <a:lstStyle>
            <a:lvl1pPr marL="0" indent="0">
              <a:buFontTx/>
              <a:buNone/>
              <a:defRPr sz="1000"/>
            </a:lvl1pPr>
          </a:lstStyle>
          <a:p>
            <a:r>
              <a:rPr lang="en-GB" dirty="0" err="1"/>
              <a:t>Lisää</a:t>
            </a:r>
            <a:r>
              <a:rPr lang="en-GB" dirty="0"/>
              <a:t> </a:t>
            </a:r>
            <a:r>
              <a:rPr lang="en-GB" dirty="0" err="1"/>
              <a:t>kuva</a:t>
            </a:r>
            <a:endParaRPr lang="en-GB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AC89437-0A9F-6907-E834-ECE3DB62516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00150" y="2060575"/>
            <a:ext cx="9791700" cy="738664"/>
          </a:xfrm>
        </p:spPr>
        <p:txBody>
          <a:bodyPr anchor="t" anchorCtr="0">
            <a:spAutoFit/>
          </a:bodyPr>
          <a:lstStyle>
            <a:lvl1pPr algn="l">
              <a:defRPr sz="4800">
                <a:solidFill>
                  <a:schemeClr val="bg1"/>
                </a:solidFill>
              </a:defRPr>
            </a:lvl1pPr>
          </a:lstStyle>
          <a:p>
            <a:r>
              <a:rPr lang="fi-FI" noProof="0"/>
              <a:t>Muokkaa ots. perustyyl. napsautt.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BA9B7E5-3139-76AA-C2C3-60620F1D9B4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00150" y="4509120"/>
            <a:ext cx="9791700" cy="864096"/>
          </a:xfrm>
        </p:spPr>
        <p:txBody>
          <a:bodyPr/>
          <a:lstStyle>
            <a:lvl1pPr marL="0" indent="0" algn="l">
              <a:buNone/>
              <a:defRPr sz="28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 noProof="0"/>
              <a:t>Muokkaa alaotsikon perustyyliä napsautt.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9898F4D-E89B-8263-EB37-8F8B305D43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BB1996E0-FD76-4EFB-9031-82134C43F092}" type="datetime1">
              <a:rPr lang="fi-FI" noProof="0" smtClean="0"/>
              <a:t>14.10.2025</a:t>
            </a:fld>
            <a:endParaRPr lang="fi-FI" noProof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EAB5C31-D7B7-0A4A-9FF1-A8910751F7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 noProof="0"/>
              <a:t>© Rakennusteollisuus RT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2B9B765-A518-625F-2D82-59131FF13D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DFD61EF7-2460-4EE9-A031-27FEBC4F9A95}" type="slidenum">
              <a:rPr lang="fi-FI" noProof="0" smtClean="0"/>
              <a:pPr/>
              <a:t>‹#›</a:t>
            </a:fld>
            <a:endParaRPr lang="fi-FI" noProof="0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897DE48D-705B-612C-7DFA-B303012D79E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198587" y="5517232"/>
            <a:ext cx="9793263" cy="288032"/>
          </a:xfrm>
        </p:spPr>
        <p:txBody>
          <a:bodyPr/>
          <a:lstStyle>
            <a:lvl1pPr marL="0" indent="0">
              <a:spcBef>
                <a:spcPts val="0"/>
              </a:spcBef>
              <a:buFontTx/>
              <a:buNone/>
              <a:defRPr sz="16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FontTx/>
              <a:buNone/>
              <a:defRPr sz="1600"/>
            </a:lvl2pPr>
            <a:lvl3pPr marL="0" indent="0">
              <a:spcBef>
                <a:spcPts val="0"/>
              </a:spcBef>
              <a:buFontTx/>
              <a:buNone/>
              <a:defRPr sz="1600"/>
            </a:lvl3pPr>
            <a:lvl4pPr marL="0" indent="0">
              <a:spcBef>
                <a:spcPts val="0"/>
              </a:spcBef>
              <a:buFontTx/>
              <a:buNone/>
              <a:defRPr sz="1600"/>
            </a:lvl4pPr>
            <a:lvl5pPr marL="0" indent="0">
              <a:spcBef>
                <a:spcPts val="0"/>
              </a:spcBef>
              <a:buFontTx/>
              <a:buNone/>
              <a:defRPr sz="1600"/>
            </a:lvl5pPr>
            <a:lvl6pPr marL="0" indent="0">
              <a:spcBef>
                <a:spcPts val="0"/>
              </a:spcBef>
              <a:buFontTx/>
              <a:buNone/>
              <a:defRPr sz="1600"/>
            </a:lvl6pPr>
            <a:lvl7pPr marL="0" indent="0">
              <a:spcBef>
                <a:spcPts val="0"/>
              </a:spcBef>
              <a:buFontTx/>
              <a:buNone/>
              <a:defRPr sz="1600"/>
            </a:lvl7pPr>
            <a:lvl8pPr marL="0" indent="0">
              <a:spcBef>
                <a:spcPts val="0"/>
              </a:spcBef>
              <a:buFontTx/>
              <a:buNone/>
              <a:defRPr sz="1600"/>
            </a:lvl8pPr>
            <a:lvl9pPr marL="0" indent="0">
              <a:spcBef>
                <a:spcPts val="0"/>
              </a:spcBef>
              <a:buFontTx/>
              <a:buNone/>
              <a:defRPr sz="1600"/>
            </a:lvl9pPr>
          </a:lstStyle>
          <a:p>
            <a:pPr lvl="0"/>
            <a:r>
              <a:rPr lang="fi-FI" noProof="0"/>
              <a:t>Muokkaa tekstin perustyylejä napsauttamalla</a:t>
            </a:r>
          </a:p>
        </p:txBody>
      </p:sp>
      <p:sp>
        <p:nvSpPr>
          <p:cNvPr id="12" name="Text Placeholder 10">
            <a:extLst>
              <a:ext uri="{FF2B5EF4-FFF2-40B4-BE49-F238E27FC236}">
                <a16:creationId xmlns:a16="http://schemas.microsoft.com/office/drawing/2014/main" id="{CF5A17A4-EA2D-AFFF-38DF-9699B925DCD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198587" y="5805264"/>
            <a:ext cx="9793263" cy="288032"/>
          </a:xfrm>
        </p:spPr>
        <p:txBody>
          <a:bodyPr/>
          <a:lstStyle>
            <a:lvl1pPr marL="0" indent="0">
              <a:spcBef>
                <a:spcPts val="0"/>
              </a:spcBef>
              <a:buFontTx/>
              <a:buNone/>
              <a:defRPr sz="16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FontTx/>
              <a:buNone/>
              <a:defRPr sz="1600"/>
            </a:lvl2pPr>
            <a:lvl3pPr marL="0" indent="0">
              <a:spcBef>
                <a:spcPts val="0"/>
              </a:spcBef>
              <a:buFontTx/>
              <a:buNone/>
              <a:defRPr sz="1600"/>
            </a:lvl3pPr>
            <a:lvl4pPr marL="0" indent="0">
              <a:spcBef>
                <a:spcPts val="0"/>
              </a:spcBef>
              <a:buFontTx/>
              <a:buNone/>
              <a:defRPr sz="1600"/>
            </a:lvl4pPr>
            <a:lvl5pPr marL="0" indent="0">
              <a:spcBef>
                <a:spcPts val="0"/>
              </a:spcBef>
              <a:buFontTx/>
              <a:buNone/>
              <a:defRPr sz="1600"/>
            </a:lvl5pPr>
            <a:lvl6pPr marL="0" indent="0">
              <a:spcBef>
                <a:spcPts val="0"/>
              </a:spcBef>
              <a:buFontTx/>
              <a:buNone/>
              <a:defRPr sz="1600"/>
            </a:lvl6pPr>
            <a:lvl7pPr marL="0" indent="0">
              <a:spcBef>
                <a:spcPts val="0"/>
              </a:spcBef>
              <a:buFontTx/>
              <a:buNone/>
              <a:defRPr sz="1600"/>
            </a:lvl7pPr>
            <a:lvl8pPr marL="0" indent="0">
              <a:spcBef>
                <a:spcPts val="0"/>
              </a:spcBef>
              <a:buFontTx/>
              <a:buNone/>
              <a:defRPr sz="1600"/>
            </a:lvl8pPr>
            <a:lvl9pPr marL="0" indent="0">
              <a:spcBef>
                <a:spcPts val="0"/>
              </a:spcBef>
              <a:buFontTx/>
              <a:buNone/>
              <a:defRPr sz="1600"/>
            </a:lvl9pPr>
          </a:lstStyle>
          <a:p>
            <a:pPr lvl="0"/>
            <a:r>
              <a:rPr lang="fi-FI" noProof="0"/>
              <a:t>Muokkaa tekstin perustyylejä napsauttamalla</a:t>
            </a:r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50398102-3604-6A5F-7F35-09904E7C9F37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407988" y="333375"/>
            <a:ext cx="2325600" cy="504000"/>
          </a:xfrm>
          <a:blipFill>
            <a:blip r:embed="rId2"/>
            <a:stretch>
              <a:fillRect/>
            </a:stretch>
          </a:blipFill>
        </p:spPr>
        <p:txBody>
          <a:bodyPr/>
          <a:lstStyle>
            <a:lvl1pPr>
              <a:defRPr sz="100">
                <a:noFill/>
              </a:defRPr>
            </a:lvl1pPr>
          </a:lstStyle>
          <a:p>
            <a:pPr lvl="0"/>
            <a:r>
              <a:rPr lang="fi-FI"/>
              <a:t>Muokkaa tekstin perustyylejä napsauttamalla</a:t>
            </a:r>
          </a:p>
        </p:txBody>
      </p:sp>
    </p:spTree>
    <p:extLst>
      <p:ext uri="{BB962C8B-B14F-4D97-AF65-F5344CB8AC3E}">
        <p14:creationId xmlns:p14="http://schemas.microsoft.com/office/powerpoint/2010/main" val="99791384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756">
          <p15:clr>
            <a:srgbClr val="FBAE40"/>
          </p15:clr>
        </p15:guide>
        <p15:guide id="4" pos="6924">
          <p15:clr>
            <a:srgbClr val="FBAE40"/>
          </p15:clr>
        </p15:guide>
      </p15:sldGuideLst>
    </p:ext>
  </p:extLst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og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9898F4D-E89B-8263-EB37-8F8B305D43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74F9CBB7-0E63-4C2C-80AC-55CE9CBC73C2}" type="datetime1">
              <a:rPr lang="fi-FI" noProof="0" smtClean="0"/>
              <a:t>14.10.2025</a:t>
            </a:fld>
            <a:endParaRPr lang="fi-FI" noProof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EAB5C31-D7B7-0A4A-9FF1-A8910751F7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 noProof="0"/>
              <a:t>© Rakennusteollisuus RT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2B9B765-A518-625F-2D82-59131FF13D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DFD61EF7-2460-4EE9-A031-27FEBC4F9A95}" type="slidenum">
              <a:rPr lang="fi-FI" noProof="0" smtClean="0"/>
              <a:pPr/>
              <a:t>‹#›</a:t>
            </a:fld>
            <a:endParaRPr lang="fi-FI" noProof="0"/>
          </a:p>
        </p:txBody>
      </p:sp>
      <p:sp>
        <p:nvSpPr>
          <p:cNvPr id="7" name="Freeform 5">
            <a:extLst>
              <a:ext uri="{FF2B5EF4-FFF2-40B4-BE49-F238E27FC236}">
                <a16:creationId xmlns:a16="http://schemas.microsoft.com/office/drawing/2014/main" id="{5CD5646D-347F-0693-85B7-82EEFAEE1F74}"/>
              </a:ext>
            </a:extLst>
          </p:cNvPr>
          <p:cNvSpPr>
            <a:spLocks noChangeAspect="1" noEditPoints="1"/>
          </p:cNvSpPr>
          <p:nvPr userDrawn="1"/>
        </p:nvSpPr>
        <p:spPr bwMode="auto">
          <a:xfrm>
            <a:off x="3106375" y="2780928"/>
            <a:ext cx="5979250" cy="1296144"/>
          </a:xfrm>
          <a:custGeom>
            <a:avLst/>
            <a:gdLst>
              <a:gd name="T0" fmla="*/ 11 w 4507"/>
              <a:gd name="T1" fmla="*/ 18 h 1954"/>
              <a:gd name="T2" fmla="*/ 659 w 4507"/>
              <a:gd name="T3" fmla="*/ 297 h 1954"/>
              <a:gd name="T4" fmla="*/ 666 w 4507"/>
              <a:gd name="T5" fmla="*/ 916 h 1954"/>
              <a:gd name="T6" fmla="*/ 347 w 4507"/>
              <a:gd name="T7" fmla="*/ 880 h 1954"/>
              <a:gd name="T8" fmla="*/ 471 w 4507"/>
              <a:gd name="T9" fmla="*/ 675 h 1954"/>
              <a:gd name="T10" fmla="*/ 375 w 4507"/>
              <a:gd name="T11" fmla="*/ 401 h 1954"/>
              <a:gd name="T12" fmla="*/ 1722 w 4507"/>
              <a:gd name="T13" fmla="*/ 26 h 1954"/>
              <a:gd name="T14" fmla="*/ 1804 w 4507"/>
              <a:gd name="T15" fmla="*/ 309 h 1954"/>
              <a:gd name="T16" fmla="*/ 1741 w 4507"/>
              <a:gd name="T17" fmla="*/ 269 h 1954"/>
              <a:gd name="T18" fmla="*/ 1854 w 4507"/>
              <a:gd name="T19" fmla="*/ 788 h 1954"/>
              <a:gd name="T20" fmla="*/ 2410 w 4507"/>
              <a:gd name="T21" fmla="*/ 18 h 1954"/>
              <a:gd name="T22" fmla="*/ 3053 w 4507"/>
              <a:gd name="T23" fmla="*/ 553 h 1954"/>
              <a:gd name="T24" fmla="*/ 3419 w 4507"/>
              <a:gd name="T25" fmla="*/ 539 h 1954"/>
              <a:gd name="T26" fmla="*/ 3595 w 4507"/>
              <a:gd name="T27" fmla="*/ 659 h 1954"/>
              <a:gd name="T28" fmla="*/ 3699 w 4507"/>
              <a:gd name="T29" fmla="*/ 697 h 1954"/>
              <a:gd name="T30" fmla="*/ 3842 w 4507"/>
              <a:gd name="T31" fmla="*/ 595 h 1954"/>
              <a:gd name="T32" fmla="*/ 3700 w 4507"/>
              <a:gd name="T33" fmla="*/ 806 h 1954"/>
              <a:gd name="T34" fmla="*/ 3943 w 4507"/>
              <a:gd name="T35" fmla="*/ 725 h 1954"/>
              <a:gd name="T36" fmla="*/ 4018 w 4507"/>
              <a:gd name="T37" fmla="*/ 689 h 1954"/>
              <a:gd name="T38" fmla="*/ 4124 w 4507"/>
              <a:gd name="T39" fmla="*/ 581 h 1954"/>
              <a:gd name="T40" fmla="*/ 3931 w 4507"/>
              <a:gd name="T41" fmla="*/ 269 h 1954"/>
              <a:gd name="T42" fmla="*/ 4017 w 4507"/>
              <a:gd name="T43" fmla="*/ 6 h 1954"/>
              <a:gd name="T44" fmla="*/ 4117 w 4507"/>
              <a:gd name="T45" fmla="*/ 228 h 1954"/>
              <a:gd name="T46" fmla="*/ 4005 w 4507"/>
              <a:gd name="T47" fmla="*/ 134 h 1954"/>
              <a:gd name="T48" fmla="*/ 4123 w 4507"/>
              <a:gd name="T49" fmla="*/ 383 h 1954"/>
              <a:gd name="T50" fmla="*/ 4174 w 4507"/>
              <a:gd name="T51" fmla="*/ 697 h 1954"/>
              <a:gd name="T52" fmla="*/ 1767 w 4507"/>
              <a:gd name="T53" fmla="*/ 1273 h 1954"/>
              <a:gd name="T54" fmla="*/ 2197 w 4507"/>
              <a:gd name="T55" fmla="*/ 1926 h 1954"/>
              <a:gd name="T56" fmla="*/ 2114 w 4507"/>
              <a:gd name="T57" fmla="*/ 1551 h 1954"/>
              <a:gd name="T58" fmla="*/ 2226 w 4507"/>
              <a:gd name="T59" fmla="*/ 1156 h 1954"/>
              <a:gd name="T60" fmla="*/ 2385 w 4507"/>
              <a:gd name="T61" fmla="*/ 1313 h 1954"/>
              <a:gd name="T62" fmla="*/ 2373 w 4507"/>
              <a:gd name="T63" fmla="*/ 1834 h 1954"/>
              <a:gd name="T64" fmla="*/ 2227 w 4507"/>
              <a:gd name="T65" fmla="*/ 1271 h 1954"/>
              <a:gd name="T66" fmla="*/ 2192 w 4507"/>
              <a:gd name="T67" fmla="*/ 1738 h 1954"/>
              <a:gd name="T68" fmla="*/ 2323 w 4507"/>
              <a:gd name="T69" fmla="*/ 1760 h 1954"/>
              <a:gd name="T70" fmla="*/ 2273 w 4507"/>
              <a:gd name="T71" fmla="*/ 1259 h 1954"/>
              <a:gd name="T72" fmla="*/ 3321 w 4507"/>
              <a:gd name="T73" fmla="*/ 1954 h 1954"/>
              <a:gd name="T74" fmla="*/ 3265 w 4507"/>
              <a:gd name="T75" fmla="*/ 1693 h 1954"/>
              <a:gd name="T76" fmla="*/ 3380 w 4507"/>
              <a:gd name="T77" fmla="*/ 1832 h 1954"/>
              <a:gd name="T78" fmla="*/ 3369 w 4507"/>
              <a:gd name="T79" fmla="*/ 1625 h 1954"/>
              <a:gd name="T80" fmla="*/ 3218 w 4507"/>
              <a:gd name="T81" fmla="*/ 1279 h 1954"/>
              <a:gd name="T82" fmla="*/ 3426 w 4507"/>
              <a:gd name="T83" fmla="*/ 1198 h 1954"/>
              <a:gd name="T84" fmla="*/ 3370 w 4507"/>
              <a:gd name="T85" fmla="*/ 1265 h 1954"/>
              <a:gd name="T86" fmla="*/ 3279 w 4507"/>
              <a:gd name="T87" fmla="*/ 1379 h 1954"/>
              <a:gd name="T88" fmla="*/ 3471 w 4507"/>
              <a:gd name="T89" fmla="*/ 1675 h 1954"/>
              <a:gd name="T90" fmla="*/ 3381 w 4507"/>
              <a:gd name="T91" fmla="*/ 1946 h 1954"/>
              <a:gd name="T92" fmla="*/ 3620 w 4507"/>
              <a:gd name="T93" fmla="*/ 1772 h 1954"/>
              <a:gd name="T94" fmla="*/ 3736 w 4507"/>
              <a:gd name="T95" fmla="*/ 1772 h 1954"/>
              <a:gd name="T96" fmla="*/ 3756 w 4507"/>
              <a:gd name="T97" fmla="*/ 1914 h 1954"/>
              <a:gd name="T98" fmla="*/ 3915 w 4507"/>
              <a:gd name="T99" fmla="*/ 1828 h 1954"/>
              <a:gd name="T100" fmla="*/ 4005 w 4507"/>
              <a:gd name="T101" fmla="*/ 1838 h 1954"/>
              <a:gd name="T102" fmla="*/ 4160 w 4507"/>
              <a:gd name="T103" fmla="*/ 1697 h 1954"/>
              <a:gd name="T104" fmla="*/ 4039 w 4507"/>
              <a:gd name="T105" fmla="*/ 1954 h 1954"/>
              <a:gd name="T106" fmla="*/ 4268 w 4507"/>
              <a:gd name="T107" fmla="*/ 1888 h 1954"/>
              <a:gd name="T108" fmla="*/ 4324 w 4507"/>
              <a:gd name="T109" fmla="*/ 1824 h 1954"/>
              <a:gd name="T110" fmla="*/ 4442 w 4507"/>
              <a:gd name="T111" fmla="*/ 1752 h 1954"/>
              <a:gd name="T112" fmla="*/ 4255 w 4507"/>
              <a:gd name="T113" fmla="*/ 1447 h 1954"/>
              <a:gd name="T114" fmla="*/ 4311 w 4507"/>
              <a:gd name="T115" fmla="*/ 1166 h 1954"/>
              <a:gd name="T116" fmla="*/ 4497 w 4507"/>
              <a:gd name="T117" fmla="*/ 1331 h 1954"/>
              <a:gd name="T118" fmla="*/ 4336 w 4507"/>
              <a:gd name="T119" fmla="*/ 1267 h 1954"/>
              <a:gd name="T120" fmla="*/ 4359 w 4507"/>
              <a:gd name="T121" fmla="*/ 1457 h 1954"/>
              <a:gd name="T122" fmla="*/ 4499 w 4507"/>
              <a:gd name="T123" fmla="*/ 1814 h 19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4507" h="1954">
                <a:moveTo>
                  <a:pt x="4307" y="327"/>
                </a:moveTo>
                <a:lnTo>
                  <a:pt x="4377" y="327"/>
                </a:lnTo>
                <a:lnTo>
                  <a:pt x="4377" y="463"/>
                </a:lnTo>
                <a:lnTo>
                  <a:pt x="4307" y="463"/>
                </a:lnTo>
                <a:lnTo>
                  <a:pt x="4307" y="327"/>
                </a:lnTo>
                <a:close/>
                <a:moveTo>
                  <a:pt x="1248" y="18"/>
                </a:moveTo>
                <a:lnTo>
                  <a:pt x="1248" y="473"/>
                </a:lnTo>
                <a:lnTo>
                  <a:pt x="1051" y="473"/>
                </a:lnTo>
                <a:lnTo>
                  <a:pt x="1051" y="1936"/>
                </a:lnTo>
                <a:lnTo>
                  <a:pt x="821" y="1936"/>
                </a:lnTo>
                <a:lnTo>
                  <a:pt x="821" y="473"/>
                </a:lnTo>
                <a:lnTo>
                  <a:pt x="655" y="18"/>
                </a:lnTo>
                <a:lnTo>
                  <a:pt x="1248" y="18"/>
                </a:lnTo>
                <a:close/>
                <a:moveTo>
                  <a:pt x="0" y="1481"/>
                </a:moveTo>
                <a:lnTo>
                  <a:pt x="230" y="1481"/>
                </a:lnTo>
                <a:lnTo>
                  <a:pt x="230" y="1936"/>
                </a:lnTo>
                <a:lnTo>
                  <a:pt x="0" y="1936"/>
                </a:lnTo>
                <a:lnTo>
                  <a:pt x="0" y="1481"/>
                </a:lnTo>
                <a:close/>
                <a:moveTo>
                  <a:pt x="487" y="1186"/>
                </a:moveTo>
                <a:lnTo>
                  <a:pt x="752" y="1936"/>
                </a:lnTo>
                <a:lnTo>
                  <a:pt x="495" y="1936"/>
                </a:lnTo>
                <a:lnTo>
                  <a:pt x="11" y="559"/>
                </a:lnTo>
                <a:lnTo>
                  <a:pt x="11" y="18"/>
                </a:lnTo>
                <a:lnTo>
                  <a:pt x="309" y="18"/>
                </a:lnTo>
                <a:lnTo>
                  <a:pt x="335" y="18"/>
                </a:lnTo>
                <a:lnTo>
                  <a:pt x="359" y="20"/>
                </a:lnTo>
                <a:lnTo>
                  <a:pt x="382" y="24"/>
                </a:lnTo>
                <a:lnTo>
                  <a:pt x="404" y="30"/>
                </a:lnTo>
                <a:lnTo>
                  <a:pt x="426" y="36"/>
                </a:lnTo>
                <a:lnTo>
                  <a:pt x="447" y="44"/>
                </a:lnTo>
                <a:lnTo>
                  <a:pt x="467" y="52"/>
                </a:lnTo>
                <a:lnTo>
                  <a:pt x="476" y="58"/>
                </a:lnTo>
                <a:lnTo>
                  <a:pt x="486" y="62"/>
                </a:lnTo>
                <a:lnTo>
                  <a:pt x="504" y="74"/>
                </a:lnTo>
                <a:lnTo>
                  <a:pt x="521" y="88"/>
                </a:lnTo>
                <a:lnTo>
                  <a:pt x="538" y="102"/>
                </a:lnTo>
                <a:lnTo>
                  <a:pt x="553" y="116"/>
                </a:lnTo>
                <a:lnTo>
                  <a:pt x="569" y="132"/>
                </a:lnTo>
                <a:lnTo>
                  <a:pt x="583" y="150"/>
                </a:lnTo>
                <a:lnTo>
                  <a:pt x="596" y="168"/>
                </a:lnTo>
                <a:lnTo>
                  <a:pt x="609" y="188"/>
                </a:lnTo>
                <a:lnTo>
                  <a:pt x="620" y="208"/>
                </a:lnTo>
                <a:lnTo>
                  <a:pt x="631" y="230"/>
                </a:lnTo>
                <a:lnTo>
                  <a:pt x="641" y="251"/>
                </a:lnTo>
                <a:lnTo>
                  <a:pt x="650" y="273"/>
                </a:lnTo>
                <a:lnTo>
                  <a:pt x="659" y="297"/>
                </a:lnTo>
                <a:lnTo>
                  <a:pt x="666" y="323"/>
                </a:lnTo>
                <a:lnTo>
                  <a:pt x="673" y="349"/>
                </a:lnTo>
                <a:lnTo>
                  <a:pt x="680" y="375"/>
                </a:lnTo>
                <a:lnTo>
                  <a:pt x="685" y="401"/>
                </a:lnTo>
                <a:lnTo>
                  <a:pt x="690" y="429"/>
                </a:lnTo>
                <a:lnTo>
                  <a:pt x="694" y="459"/>
                </a:lnTo>
                <a:lnTo>
                  <a:pt x="697" y="487"/>
                </a:lnTo>
                <a:lnTo>
                  <a:pt x="699" y="517"/>
                </a:lnTo>
                <a:lnTo>
                  <a:pt x="701" y="547"/>
                </a:lnTo>
                <a:lnTo>
                  <a:pt x="702" y="579"/>
                </a:lnTo>
                <a:lnTo>
                  <a:pt x="703" y="611"/>
                </a:lnTo>
                <a:lnTo>
                  <a:pt x="702" y="661"/>
                </a:lnTo>
                <a:lnTo>
                  <a:pt x="701" y="687"/>
                </a:lnTo>
                <a:lnTo>
                  <a:pt x="699" y="711"/>
                </a:lnTo>
                <a:lnTo>
                  <a:pt x="697" y="735"/>
                </a:lnTo>
                <a:lnTo>
                  <a:pt x="695" y="758"/>
                </a:lnTo>
                <a:lnTo>
                  <a:pt x="692" y="782"/>
                </a:lnTo>
                <a:lnTo>
                  <a:pt x="689" y="806"/>
                </a:lnTo>
                <a:lnTo>
                  <a:pt x="685" y="830"/>
                </a:lnTo>
                <a:lnTo>
                  <a:pt x="681" y="852"/>
                </a:lnTo>
                <a:lnTo>
                  <a:pt x="677" y="874"/>
                </a:lnTo>
                <a:lnTo>
                  <a:pt x="672" y="896"/>
                </a:lnTo>
                <a:lnTo>
                  <a:pt x="666" y="916"/>
                </a:lnTo>
                <a:lnTo>
                  <a:pt x="661" y="938"/>
                </a:lnTo>
                <a:lnTo>
                  <a:pt x="655" y="958"/>
                </a:lnTo>
                <a:lnTo>
                  <a:pt x="648" y="976"/>
                </a:lnTo>
                <a:lnTo>
                  <a:pt x="641" y="996"/>
                </a:lnTo>
                <a:lnTo>
                  <a:pt x="634" y="1014"/>
                </a:lnTo>
                <a:lnTo>
                  <a:pt x="626" y="1030"/>
                </a:lnTo>
                <a:lnTo>
                  <a:pt x="618" y="1048"/>
                </a:lnTo>
                <a:lnTo>
                  <a:pt x="609" y="1064"/>
                </a:lnTo>
                <a:lnTo>
                  <a:pt x="600" y="1080"/>
                </a:lnTo>
                <a:lnTo>
                  <a:pt x="591" y="1094"/>
                </a:lnTo>
                <a:lnTo>
                  <a:pt x="581" y="1108"/>
                </a:lnTo>
                <a:lnTo>
                  <a:pt x="571" y="1120"/>
                </a:lnTo>
                <a:lnTo>
                  <a:pt x="559" y="1132"/>
                </a:lnTo>
                <a:lnTo>
                  <a:pt x="548" y="1144"/>
                </a:lnTo>
                <a:lnTo>
                  <a:pt x="537" y="1154"/>
                </a:lnTo>
                <a:lnTo>
                  <a:pt x="525" y="1164"/>
                </a:lnTo>
                <a:lnTo>
                  <a:pt x="513" y="1172"/>
                </a:lnTo>
                <a:lnTo>
                  <a:pt x="500" y="1180"/>
                </a:lnTo>
                <a:lnTo>
                  <a:pt x="487" y="1186"/>
                </a:lnTo>
                <a:close/>
                <a:moveTo>
                  <a:pt x="239" y="391"/>
                </a:moveTo>
                <a:lnTo>
                  <a:pt x="239" y="880"/>
                </a:lnTo>
                <a:lnTo>
                  <a:pt x="337" y="880"/>
                </a:lnTo>
                <a:lnTo>
                  <a:pt x="347" y="880"/>
                </a:lnTo>
                <a:lnTo>
                  <a:pt x="357" y="880"/>
                </a:lnTo>
                <a:lnTo>
                  <a:pt x="367" y="878"/>
                </a:lnTo>
                <a:lnTo>
                  <a:pt x="376" y="874"/>
                </a:lnTo>
                <a:lnTo>
                  <a:pt x="384" y="872"/>
                </a:lnTo>
                <a:lnTo>
                  <a:pt x="392" y="868"/>
                </a:lnTo>
                <a:lnTo>
                  <a:pt x="400" y="862"/>
                </a:lnTo>
                <a:lnTo>
                  <a:pt x="407" y="858"/>
                </a:lnTo>
                <a:lnTo>
                  <a:pt x="413" y="852"/>
                </a:lnTo>
                <a:lnTo>
                  <a:pt x="419" y="844"/>
                </a:lnTo>
                <a:lnTo>
                  <a:pt x="425" y="838"/>
                </a:lnTo>
                <a:lnTo>
                  <a:pt x="430" y="830"/>
                </a:lnTo>
                <a:lnTo>
                  <a:pt x="435" y="822"/>
                </a:lnTo>
                <a:lnTo>
                  <a:pt x="440" y="814"/>
                </a:lnTo>
                <a:lnTo>
                  <a:pt x="444" y="806"/>
                </a:lnTo>
                <a:lnTo>
                  <a:pt x="448" y="796"/>
                </a:lnTo>
                <a:lnTo>
                  <a:pt x="451" y="788"/>
                </a:lnTo>
                <a:lnTo>
                  <a:pt x="454" y="778"/>
                </a:lnTo>
                <a:lnTo>
                  <a:pt x="457" y="768"/>
                </a:lnTo>
                <a:lnTo>
                  <a:pt x="460" y="758"/>
                </a:lnTo>
                <a:lnTo>
                  <a:pt x="464" y="738"/>
                </a:lnTo>
                <a:lnTo>
                  <a:pt x="467" y="717"/>
                </a:lnTo>
                <a:lnTo>
                  <a:pt x="470" y="697"/>
                </a:lnTo>
                <a:lnTo>
                  <a:pt x="471" y="675"/>
                </a:lnTo>
                <a:lnTo>
                  <a:pt x="472" y="655"/>
                </a:lnTo>
                <a:lnTo>
                  <a:pt x="472" y="635"/>
                </a:lnTo>
                <a:lnTo>
                  <a:pt x="472" y="615"/>
                </a:lnTo>
                <a:lnTo>
                  <a:pt x="470" y="593"/>
                </a:lnTo>
                <a:lnTo>
                  <a:pt x="468" y="573"/>
                </a:lnTo>
                <a:lnTo>
                  <a:pt x="464" y="551"/>
                </a:lnTo>
                <a:lnTo>
                  <a:pt x="462" y="541"/>
                </a:lnTo>
                <a:lnTo>
                  <a:pt x="459" y="531"/>
                </a:lnTo>
                <a:lnTo>
                  <a:pt x="457" y="521"/>
                </a:lnTo>
                <a:lnTo>
                  <a:pt x="454" y="511"/>
                </a:lnTo>
                <a:lnTo>
                  <a:pt x="447" y="491"/>
                </a:lnTo>
                <a:lnTo>
                  <a:pt x="443" y="483"/>
                </a:lnTo>
                <a:lnTo>
                  <a:pt x="439" y="473"/>
                </a:lnTo>
                <a:lnTo>
                  <a:pt x="435" y="465"/>
                </a:lnTo>
                <a:lnTo>
                  <a:pt x="430" y="457"/>
                </a:lnTo>
                <a:lnTo>
                  <a:pt x="420" y="441"/>
                </a:lnTo>
                <a:lnTo>
                  <a:pt x="414" y="433"/>
                </a:lnTo>
                <a:lnTo>
                  <a:pt x="408" y="427"/>
                </a:lnTo>
                <a:lnTo>
                  <a:pt x="402" y="421"/>
                </a:lnTo>
                <a:lnTo>
                  <a:pt x="396" y="415"/>
                </a:lnTo>
                <a:lnTo>
                  <a:pt x="389" y="409"/>
                </a:lnTo>
                <a:lnTo>
                  <a:pt x="382" y="405"/>
                </a:lnTo>
                <a:lnTo>
                  <a:pt x="375" y="401"/>
                </a:lnTo>
                <a:lnTo>
                  <a:pt x="367" y="397"/>
                </a:lnTo>
                <a:lnTo>
                  <a:pt x="359" y="395"/>
                </a:lnTo>
                <a:lnTo>
                  <a:pt x="351" y="393"/>
                </a:lnTo>
                <a:lnTo>
                  <a:pt x="333" y="391"/>
                </a:lnTo>
                <a:lnTo>
                  <a:pt x="239" y="391"/>
                </a:lnTo>
                <a:close/>
                <a:moveTo>
                  <a:pt x="1780" y="395"/>
                </a:moveTo>
                <a:lnTo>
                  <a:pt x="1776" y="403"/>
                </a:lnTo>
                <a:lnTo>
                  <a:pt x="1772" y="411"/>
                </a:lnTo>
                <a:lnTo>
                  <a:pt x="1763" y="423"/>
                </a:lnTo>
                <a:lnTo>
                  <a:pt x="1754" y="433"/>
                </a:lnTo>
                <a:lnTo>
                  <a:pt x="1743" y="443"/>
                </a:lnTo>
                <a:lnTo>
                  <a:pt x="1814" y="788"/>
                </a:lnTo>
                <a:lnTo>
                  <a:pt x="1742" y="788"/>
                </a:lnTo>
                <a:lnTo>
                  <a:pt x="1683" y="465"/>
                </a:lnTo>
                <a:lnTo>
                  <a:pt x="1607" y="465"/>
                </a:lnTo>
                <a:lnTo>
                  <a:pt x="1607" y="788"/>
                </a:lnTo>
                <a:lnTo>
                  <a:pt x="1543" y="788"/>
                </a:lnTo>
                <a:lnTo>
                  <a:pt x="1543" y="18"/>
                </a:lnTo>
                <a:lnTo>
                  <a:pt x="1681" y="18"/>
                </a:lnTo>
                <a:lnTo>
                  <a:pt x="1696" y="18"/>
                </a:lnTo>
                <a:lnTo>
                  <a:pt x="1703" y="20"/>
                </a:lnTo>
                <a:lnTo>
                  <a:pt x="1710" y="22"/>
                </a:lnTo>
                <a:lnTo>
                  <a:pt x="1722" y="26"/>
                </a:lnTo>
                <a:lnTo>
                  <a:pt x="1734" y="32"/>
                </a:lnTo>
                <a:lnTo>
                  <a:pt x="1745" y="40"/>
                </a:lnTo>
                <a:lnTo>
                  <a:pt x="1755" y="50"/>
                </a:lnTo>
                <a:lnTo>
                  <a:pt x="1765" y="62"/>
                </a:lnTo>
                <a:lnTo>
                  <a:pt x="1769" y="68"/>
                </a:lnTo>
                <a:lnTo>
                  <a:pt x="1773" y="76"/>
                </a:lnTo>
                <a:lnTo>
                  <a:pt x="1781" y="92"/>
                </a:lnTo>
                <a:lnTo>
                  <a:pt x="1788" y="108"/>
                </a:lnTo>
                <a:lnTo>
                  <a:pt x="1791" y="118"/>
                </a:lnTo>
                <a:lnTo>
                  <a:pt x="1794" y="126"/>
                </a:lnTo>
                <a:lnTo>
                  <a:pt x="1799" y="146"/>
                </a:lnTo>
                <a:lnTo>
                  <a:pt x="1803" y="168"/>
                </a:lnTo>
                <a:lnTo>
                  <a:pt x="1805" y="178"/>
                </a:lnTo>
                <a:lnTo>
                  <a:pt x="1806" y="190"/>
                </a:lnTo>
                <a:lnTo>
                  <a:pt x="1807" y="200"/>
                </a:lnTo>
                <a:lnTo>
                  <a:pt x="1808" y="212"/>
                </a:lnTo>
                <a:lnTo>
                  <a:pt x="1808" y="224"/>
                </a:lnTo>
                <a:lnTo>
                  <a:pt x="1808" y="236"/>
                </a:lnTo>
                <a:lnTo>
                  <a:pt x="1808" y="263"/>
                </a:lnTo>
                <a:lnTo>
                  <a:pt x="1807" y="275"/>
                </a:lnTo>
                <a:lnTo>
                  <a:pt x="1806" y="287"/>
                </a:lnTo>
                <a:lnTo>
                  <a:pt x="1805" y="299"/>
                </a:lnTo>
                <a:lnTo>
                  <a:pt x="1804" y="309"/>
                </a:lnTo>
                <a:lnTo>
                  <a:pt x="1801" y="331"/>
                </a:lnTo>
                <a:lnTo>
                  <a:pt x="1797" y="349"/>
                </a:lnTo>
                <a:lnTo>
                  <a:pt x="1792" y="367"/>
                </a:lnTo>
                <a:lnTo>
                  <a:pt x="1786" y="381"/>
                </a:lnTo>
                <a:lnTo>
                  <a:pt x="1780" y="395"/>
                </a:lnTo>
                <a:close/>
                <a:moveTo>
                  <a:pt x="1678" y="122"/>
                </a:moveTo>
                <a:lnTo>
                  <a:pt x="1607" y="122"/>
                </a:lnTo>
                <a:lnTo>
                  <a:pt x="1607" y="365"/>
                </a:lnTo>
                <a:lnTo>
                  <a:pt x="1678" y="365"/>
                </a:lnTo>
                <a:lnTo>
                  <a:pt x="1686" y="363"/>
                </a:lnTo>
                <a:lnTo>
                  <a:pt x="1694" y="361"/>
                </a:lnTo>
                <a:lnTo>
                  <a:pt x="1700" y="359"/>
                </a:lnTo>
                <a:lnTo>
                  <a:pt x="1707" y="355"/>
                </a:lnTo>
                <a:lnTo>
                  <a:pt x="1712" y="351"/>
                </a:lnTo>
                <a:lnTo>
                  <a:pt x="1717" y="345"/>
                </a:lnTo>
                <a:lnTo>
                  <a:pt x="1722" y="339"/>
                </a:lnTo>
                <a:lnTo>
                  <a:pt x="1726" y="331"/>
                </a:lnTo>
                <a:lnTo>
                  <a:pt x="1730" y="323"/>
                </a:lnTo>
                <a:lnTo>
                  <a:pt x="1733" y="313"/>
                </a:lnTo>
                <a:lnTo>
                  <a:pt x="1736" y="303"/>
                </a:lnTo>
                <a:lnTo>
                  <a:pt x="1738" y="293"/>
                </a:lnTo>
                <a:lnTo>
                  <a:pt x="1740" y="281"/>
                </a:lnTo>
                <a:lnTo>
                  <a:pt x="1741" y="269"/>
                </a:lnTo>
                <a:lnTo>
                  <a:pt x="1742" y="257"/>
                </a:lnTo>
                <a:lnTo>
                  <a:pt x="1742" y="244"/>
                </a:lnTo>
                <a:lnTo>
                  <a:pt x="1742" y="230"/>
                </a:lnTo>
                <a:lnTo>
                  <a:pt x="1742" y="218"/>
                </a:lnTo>
                <a:lnTo>
                  <a:pt x="1740" y="206"/>
                </a:lnTo>
                <a:lnTo>
                  <a:pt x="1739" y="194"/>
                </a:lnTo>
                <a:lnTo>
                  <a:pt x="1737" y="184"/>
                </a:lnTo>
                <a:lnTo>
                  <a:pt x="1734" y="174"/>
                </a:lnTo>
                <a:lnTo>
                  <a:pt x="1731" y="164"/>
                </a:lnTo>
                <a:lnTo>
                  <a:pt x="1728" y="156"/>
                </a:lnTo>
                <a:lnTo>
                  <a:pt x="1723" y="148"/>
                </a:lnTo>
                <a:lnTo>
                  <a:pt x="1719" y="142"/>
                </a:lnTo>
                <a:lnTo>
                  <a:pt x="1713" y="136"/>
                </a:lnTo>
                <a:lnTo>
                  <a:pt x="1708" y="132"/>
                </a:lnTo>
                <a:lnTo>
                  <a:pt x="1701" y="128"/>
                </a:lnTo>
                <a:lnTo>
                  <a:pt x="1694" y="124"/>
                </a:lnTo>
                <a:lnTo>
                  <a:pt x="1686" y="122"/>
                </a:lnTo>
                <a:lnTo>
                  <a:pt x="1678" y="122"/>
                </a:lnTo>
                <a:close/>
                <a:moveTo>
                  <a:pt x="2090" y="788"/>
                </a:moveTo>
                <a:lnTo>
                  <a:pt x="2069" y="635"/>
                </a:lnTo>
                <a:lnTo>
                  <a:pt x="1942" y="635"/>
                </a:lnTo>
                <a:lnTo>
                  <a:pt x="1921" y="788"/>
                </a:lnTo>
                <a:lnTo>
                  <a:pt x="1854" y="788"/>
                </a:lnTo>
                <a:lnTo>
                  <a:pt x="1975" y="18"/>
                </a:lnTo>
                <a:lnTo>
                  <a:pt x="2037" y="18"/>
                </a:lnTo>
                <a:lnTo>
                  <a:pt x="2160" y="788"/>
                </a:lnTo>
                <a:lnTo>
                  <a:pt x="2090" y="788"/>
                </a:lnTo>
                <a:close/>
                <a:moveTo>
                  <a:pt x="2026" y="323"/>
                </a:moveTo>
                <a:lnTo>
                  <a:pt x="2015" y="250"/>
                </a:lnTo>
                <a:lnTo>
                  <a:pt x="2010" y="210"/>
                </a:lnTo>
                <a:lnTo>
                  <a:pt x="2006" y="170"/>
                </a:lnTo>
                <a:lnTo>
                  <a:pt x="2001" y="210"/>
                </a:lnTo>
                <a:lnTo>
                  <a:pt x="1996" y="250"/>
                </a:lnTo>
                <a:lnTo>
                  <a:pt x="1986" y="325"/>
                </a:lnTo>
                <a:lnTo>
                  <a:pt x="1957" y="529"/>
                </a:lnTo>
                <a:lnTo>
                  <a:pt x="2053" y="529"/>
                </a:lnTo>
                <a:lnTo>
                  <a:pt x="2026" y="323"/>
                </a:lnTo>
                <a:close/>
                <a:moveTo>
                  <a:pt x="2419" y="788"/>
                </a:moveTo>
                <a:lnTo>
                  <a:pt x="2323" y="431"/>
                </a:lnTo>
                <a:lnTo>
                  <a:pt x="2285" y="527"/>
                </a:lnTo>
                <a:lnTo>
                  <a:pt x="2285" y="788"/>
                </a:lnTo>
                <a:lnTo>
                  <a:pt x="2220" y="788"/>
                </a:lnTo>
                <a:lnTo>
                  <a:pt x="2220" y="18"/>
                </a:lnTo>
                <a:lnTo>
                  <a:pt x="2285" y="18"/>
                </a:lnTo>
                <a:lnTo>
                  <a:pt x="2285" y="347"/>
                </a:lnTo>
                <a:lnTo>
                  <a:pt x="2410" y="18"/>
                </a:lnTo>
                <a:lnTo>
                  <a:pt x="2492" y="18"/>
                </a:lnTo>
                <a:lnTo>
                  <a:pt x="2363" y="333"/>
                </a:lnTo>
                <a:lnTo>
                  <a:pt x="2498" y="788"/>
                </a:lnTo>
                <a:lnTo>
                  <a:pt x="2419" y="788"/>
                </a:lnTo>
                <a:close/>
                <a:moveTo>
                  <a:pt x="2558" y="788"/>
                </a:moveTo>
                <a:lnTo>
                  <a:pt x="2558" y="18"/>
                </a:lnTo>
                <a:lnTo>
                  <a:pt x="2786" y="18"/>
                </a:lnTo>
                <a:lnTo>
                  <a:pt x="2786" y="126"/>
                </a:lnTo>
                <a:lnTo>
                  <a:pt x="2623" y="126"/>
                </a:lnTo>
                <a:lnTo>
                  <a:pt x="2623" y="341"/>
                </a:lnTo>
                <a:lnTo>
                  <a:pt x="2756" y="341"/>
                </a:lnTo>
                <a:lnTo>
                  <a:pt x="2756" y="445"/>
                </a:lnTo>
                <a:lnTo>
                  <a:pt x="2623" y="445"/>
                </a:lnTo>
                <a:lnTo>
                  <a:pt x="2623" y="683"/>
                </a:lnTo>
                <a:lnTo>
                  <a:pt x="2786" y="683"/>
                </a:lnTo>
                <a:lnTo>
                  <a:pt x="2786" y="788"/>
                </a:lnTo>
                <a:lnTo>
                  <a:pt x="2558" y="788"/>
                </a:lnTo>
                <a:close/>
                <a:moveTo>
                  <a:pt x="2939" y="18"/>
                </a:moveTo>
                <a:lnTo>
                  <a:pt x="3030" y="439"/>
                </a:lnTo>
                <a:lnTo>
                  <a:pt x="3038" y="477"/>
                </a:lnTo>
                <a:lnTo>
                  <a:pt x="3042" y="495"/>
                </a:lnTo>
                <a:lnTo>
                  <a:pt x="3046" y="515"/>
                </a:lnTo>
                <a:lnTo>
                  <a:pt x="3053" y="553"/>
                </a:lnTo>
                <a:lnTo>
                  <a:pt x="3060" y="595"/>
                </a:lnTo>
                <a:lnTo>
                  <a:pt x="3060" y="509"/>
                </a:lnTo>
                <a:lnTo>
                  <a:pt x="3059" y="421"/>
                </a:lnTo>
                <a:lnTo>
                  <a:pt x="3059" y="18"/>
                </a:lnTo>
                <a:lnTo>
                  <a:pt x="3124" y="18"/>
                </a:lnTo>
                <a:lnTo>
                  <a:pt x="3124" y="788"/>
                </a:lnTo>
                <a:lnTo>
                  <a:pt x="3046" y="788"/>
                </a:lnTo>
                <a:lnTo>
                  <a:pt x="2954" y="369"/>
                </a:lnTo>
                <a:lnTo>
                  <a:pt x="2946" y="331"/>
                </a:lnTo>
                <a:lnTo>
                  <a:pt x="2938" y="293"/>
                </a:lnTo>
                <a:lnTo>
                  <a:pt x="2931" y="255"/>
                </a:lnTo>
                <a:lnTo>
                  <a:pt x="2923" y="214"/>
                </a:lnTo>
                <a:lnTo>
                  <a:pt x="2924" y="389"/>
                </a:lnTo>
                <a:lnTo>
                  <a:pt x="2924" y="790"/>
                </a:lnTo>
                <a:lnTo>
                  <a:pt x="2859" y="790"/>
                </a:lnTo>
                <a:lnTo>
                  <a:pt x="2859" y="18"/>
                </a:lnTo>
                <a:lnTo>
                  <a:pt x="2939" y="18"/>
                </a:lnTo>
                <a:close/>
                <a:moveTo>
                  <a:pt x="3306" y="18"/>
                </a:moveTo>
                <a:lnTo>
                  <a:pt x="3396" y="425"/>
                </a:lnTo>
                <a:lnTo>
                  <a:pt x="3404" y="463"/>
                </a:lnTo>
                <a:lnTo>
                  <a:pt x="3408" y="481"/>
                </a:lnTo>
                <a:lnTo>
                  <a:pt x="3412" y="501"/>
                </a:lnTo>
                <a:lnTo>
                  <a:pt x="3419" y="539"/>
                </a:lnTo>
                <a:lnTo>
                  <a:pt x="3426" y="581"/>
                </a:lnTo>
                <a:lnTo>
                  <a:pt x="3426" y="495"/>
                </a:lnTo>
                <a:lnTo>
                  <a:pt x="3426" y="407"/>
                </a:lnTo>
                <a:lnTo>
                  <a:pt x="3426" y="18"/>
                </a:lnTo>
                <a:lnTo>
                  <a:pt x="3491" y="18"/>
                </a:lnTo>
                <a:lnTo>
                  <a:pt x="3491" y="788"/>
                </a:lnTo>
                <a:lnTo>
                  <a:pt x="3412" y="788"/>
                </a:lnTo>
                <a:lnTo>
                  <a:pt x="3320" y="383"/>
                </a:lnTo>
                <a:lnTo>
                  <a:pt x="3312" y="345"/>
                </a:lnTo>
                <a:lnTo>
                  <a:pt x="3305" y="307"/>
                </a:lnTo>
                <a:lnTo>
                  <a:pt x="3297" y="269"/>
                </a:lnTo>
                <a:lnTo>
                  <a:pt x="3290" y="228"/>
                </a:lnTo>
                <a:lnTo>
                  <a:pt x="3290" y="403"/>
                </a:lnTo>
                <a:lnTo>
                  <a:pt x="3290" y="788"/>
                </a:lnTo>
                <a:lnTo>
                  <a:pt x="3226" y="788"/>
                </a:lnTo>
                <a:lnTo>
                  <a:pt x="3226" y="18"/>
                </a:lnTo>
                <a:lnTo>
                  <a:pt x="3306" y="18"/>
                </a:lnTo>
                <a:close/>
                <a:moveTo>
                  <a:pt x="3618" y="735"/>
                </a:moveTo>
                <a:lnTo>
                  <a:pt x="3611" y="719"/>
                </a:lnTo>
                <a:lnTo>
                  <a:pt x="3605" y="701"/>
                </a:lnTo>
                <a:lnTo>
                  <a:pt x="3599" y="681"/>
                </a:lnTo>
                <a:lnTo>
                  <a:pt x="3597" y="669"/>
                </a:lnTo>
                <a:lnTo>
                  <a:pt x="3595" y="659"/>
                </a:lnTo>
                <a:lnTo>
                  <a:pt x="3591" y="635"/>
                </a:lnTo>
                <a:lnTo>
                  <a:pt x="3589" y="609"/>
                </a:lnTo>
                <a:lnTo>
                  <a:pt x="3588" y="595"/>
                </a:lnTo>
                <a:lnTo>
                  <a:pt x="3587" y="581"/>
                </a:lnTo>
                <a:lnTo>
                  <a:pt x="3587" y="549"/>
                </a:lnTo>
                <a:lnTo>
                  <a:pt x="3587" y="18"/>
                </a:lnTo>
                <a:lnTo>
                  <a:pt x="3652" y="18"/>
                </a:lnTo>
                <a:lnTo>
                  <a:pt x="3652" y="543"/>
                </a:lnTo>
                <a:lnTo>
                  <a:pt x="3652" y="563"/>
                </a:lnTo>
                <a:lnTo>
                  <a:pt x="3652" y="581"/>
                </a:lnTo>
                <a:lnTo>
                  <a:pt x="3653" y="597"/>
                </a:lnTo>
                <a:lnTo>
                  <a:pt x="3655" y="611"/>
                </a:lnTo>
                <a:lnTo>
                  <a:pt x="3657" y="625"/>
                </a:lnTo>
                <a:lnTo>
                  <a:pt x="3659" y="637"/>
                </a:lnTo>
                <a:lnTo>
                  <a:pt x="3662" y="649"/>
                </a:lnTo>
                <a:lnTo>
                  <a:pt x="3665" y="659"/>
                </a:lnTo>
                <a:lnTo>
                  <a:pt x="3669" y="667"/>
                </a:lnTo>
                <a:lnTo>
                  <a:pt x="3674" y="675"/>
                </a:lnTo>
                <a:lnTo>
                  <a:pt x="3679" y="683"/>
                </a:lnTo>
                <a:lnTo>
                  <a:pt x="3685" y="689"/>
                </a:lnTo>
                <a:lnTo>
                  <a:pt x="3688" y="691"/>
                </a:lnTo>
                <a:lnTo>
                  <a:pt x="3692" y="693"/>
                </a:lnTo>
                <a:lnTo>
                  <a:pt x="3699" y="697"/>
                </a:lnTo>
                <a:lnTo>
                  <a:pt x="3706" y="699"/>
                </a:lnTo>
                <a:lnTo>
                  <a:pt x="3715" y="699"/>
                </a:lnTo>
                <a:lnTo>
                  <a:pt x="3723" y="699"/>
                </a:lnTo>
                <a:lnTo>
                  <a:pt x="3731" y="697"/>
                </a:lnTo>
                <a:lnTo>
                  <a:pt x="3738" y="693"/>
                </a:lnTo>
                <a:lnTo>
                  <a:pt x="3744" y="689"/>
                </a:lnTo>
                <a:lnTo>
                  <a:pt x="3750" y="683"/>
                </a:lnTo>
                <a:lnTo>
                  <a:pt x="3755" y="675"/>
                </a:lnTo>
                <a:lnTo>
                  <a:pt x="3760" y="667"/>
                </a:lnTo>
                <a:lnTo>
                  <a:pt x="3764" y="659"/>
                </a:lnTo>
                <a:lnTo>
                  <a:pt x="3768" y="649"/>
                </a:lnTo>
                <a:lnTo>
                  <a:pt x="3770" y="637"/>
                </a:lnTo>
                <a:lnTo>
                  <a:pt x="3773" y="625"/>
                </a:lnTo>
                <a:lnTo>
                  <a:pt x="3775" y="613"/>
                </a:lnTo>
                <a:lnTo>
                  <a:pt x="3776" y="597"/>
                </a:lnTo>
                <a:lnTo>
                  <a:pt x="3777" y="581"/>
                </a:lnTo>
                <a:lnTo>
                  <a:pt x="3778" y="563"/>
                </a:lnTo>
                <a:lnTo>
                  <a:pt x="3778" y="543"/>
                </a:lnTo>
                <a:lnTo>
                  <a:pt x="3778" y="18"/>
                </a:lnTo>
                <a:lnTo>
                  <a:pt x="3843" y="18"/>
                </a:lnTo>
                <a:lnTo>
                  <a:pt x="3843" y="549"/>
                </a:lnTo>
                <a:lnTo>
                  <a:pt x="3843" y="581"/>
                </a:lnTo>
                <a:lnTo>
                  <a:pt x="3842" y="595"/>
                </a:lnTo>
                <a:lnTo>
                  <a:pt x="3841" y="609"/>
                </a:lnTo>
                <a:lnTo>
                  <a:pt x="3838" y="635"/>
                </a:lnTo>
                <a:lnTo>
                  <a:pt x="3835" y="659"/>
                </a:lnTo>
                <a:lnTo>
                  <a:pt x="3833" y="669"/>
                </a:lnTo>
                <a:lnTo>
                  <a:pt x="3830" y="681"/>
                </a:lnTo>
                <a:lnTo>
                  <a:pt x="3825" y="701"/>
                </a:lnTo>
                <a:lnTo>
                  <a:pt x="3822" y="709"/>
                </a:lnTo>
                <a:lnTo>
                  <a:pt x="3819" y="719"/>
                </a:lnTo>
                <a:lnTo>
                  <a:pt x="3815" y="727"/>
                </a:lnTo>
                <a:lnTo>
                  <a:pt x="3812" y="735"/>
                </a:lnTo>
                <a:lnTo>
                  <a:pt x="3807" y="744"/>
                </a:lnTo>
                <a:lnTo>
                  <a:pt x="3802" y="752"/>
                </a:lnTo>
                <a:lnTo>
                  <a:pt x="3792" y="766"/>
                </a:lnTo>
                <a:lnTo>
                  <a:pt x="3781" y="778"/>
                </a:lnTo>
                <a:lnTo>
                  <a:pt x="3775" y="784"/>
                </a:lnTo>
                <a:lnTo>
                  <a:pt x="3769" y="788"/>
                </a:lnTo>
                <a:lnTo>
                  <a:pt x="3757" y="796"/>
                </a:lnTo>
                <a:lnTo>
                  <a:pt x="3750" y="800"/>
                </a:lnTo>
                <a:lnTo>
                  <a:pt x="3743" y="802"/>
                </a:lnTo>
                <a:lnTo>
                  <a:pt x="3729" y="806"/>
                </a:lnTo>
                <a:lnTo>
                  <a:pt x="3722" y="806"/>
                </a:lnTo>
                <a:lnTo>
                  <a:pt x="3715" y="806"/>
                </a:lnTo>
                <a:lnTo>
                  <a:pt x="3700" y="806"/>
                </a:lnTo>
                <a:lnTo>
                  <a:pt x="3686" y="802"/>
                </a:lnTo>
                <a:lnTo>
                  <a:pt x="3679" y="800"/>
                </a:lnTo>
                <a:lnTo>
                  <a:pt x="3673" y="796"/>
                </a:lnTo>
                <a:lnTo>
                  <a:pt x="3660" y="788"/>
                </a:lnTo>
                <a:lnTo>
                  <a:pt x="3648" y="778"/>
                </a:lnTo>
                <a:lnTo>
                  <a:pt x="3637" y="766"/>
                </a:lnTo>
                <a:lnTo>
                  <a:pt x="3627" y="750"/>
                </a:lnTo>
                <a:lnTo>
                  <a:pt x="3623" y="742"/>
                </a:lnTo>
                <a:lnTo>
                  <a:pt x="3618" y="735"/>
                </a:lnTo>
                <a:close/>
                <a:moveTo>
                  <a:pt x="4052" y="806"/>
                </a:moveTo>
                <a:lnTo>
                  <a:pt x="4036" y="806"/>
                </a:lnTo>
                <a:lnTo>
                  <a:pt x="4020" y="802"/>
                </a:lnTo>
                <a:lnTo>
                  <a:pt x="4006" y="796"/>
                </a:lnTo>
                <a:lnTo>
                  <a:pt x="4000" y="792"/>
                </a:lnTo>
                <a:lnTo>
                  <a:pt x="3993" y="788"/>
                </a:lnTo>
                <a:lnTo>
                  <a:pt x="3981" y="780"/>
                </a:lnTo>
                <a:lnTo>
                  <a:pt x="3975" y="774"/>
                </a:lnTo>
                <a:lnTo>
                  <a:pt x="3970" y="768"/>
                </a:lnTo>
                <a:lnTo>
                  <a:pt x="3960" y="756"/>
                </a:lnTo>
                <a:lnTo>
                  <a:pt x="3956" y="748"/>
                </a:lnTo>
                <a:lnTo>
                  <a:pt x="3951" y="740"/>
                </a:lnTo>
                <a:lnTo>
                  <a:pt x="3947" y="733"/>
                </a:lnTo>
                <a:lnTo>
                  <a:pt x="3943" y="725"/>
                </a:lnTo>
                <a:lnTo>
                  <a:pt x="3939" y="717"/>
                </a:lnTo>
                <a:lnTo>
                  <a:pt x="3936" y="707"/>
                </a:lnTo>
                <a:lnTo>
                  <a:pt x="3930" y="687"/>
                </a:lnTo>
                <a:lnTo>
                  <a:pt x="3926" y="667"/>
                </a:lnTo>
                <a:lnTo>
                  <a:pt x="3924" y="657"/>
                </a:lnTo>
                <a:lnTo>
                  <a:pt x="3922" y="645"/>
                </a:lnTo>
                <a:lnTo>
                  <a:pt x="3919" y="623"/>
                </a:lnTo>
                <a:lnTo>
                  <a:pt x="3918" y="599"/>
                </a:lnTo>
                <a:lnTo>
                  <a:pt x="3917" y="585"/>
                </a:lnTo>
                <a:lnTo>
                  <a:pt x="3917" y="573"/>
                </a:lnTo>
                <a:lnTo>
                  <a:pt x="3980" y="545"/>
                </a:lnTo>
                <a:lnTo>
                  <a:pt x="3981" y="567"/>
                </a:lnTo>
                <a:lnTo>
                  <a:pt x="3982" y="587"/>
                </a:lnTo>
                <a:lnTo>
                  <a:pt x="3984" y="603"/>
                </a:lnTo>
                <a:lnTo>
                  <a:pt x="3986" y="619"/>
                </a:lnTo>
                <a:lnTo>
                  <a:pt x="3988" y="627"/>
                </a:lnTo>
                <a:lnTo>
                  <a:pt x="3989" y="635"/>
                </a:lnTo>
                <a:lnTo>
                  <a:pt x="3993" y="647"/>
                </a:lnTo>
                <a:lnTo>
                  <a:pt x="3997" y="659"/>
                </a:lnTo>
                <a:lnTo>
                  <a:pt x="4001" y="667"/>
                </a:lnTo>
                <a:lnTo>
                  <a:pt x="4006" y="677"/>
                </a:lnTo>
                <a:lnTo>
                  <a:pt x="4012" y="683"/>
                </a:lnTo>
                <a:lnTo>
                  <a:pt x="4018" y="689"/>
                </a:lnTo>
                <a:lnTo>
                  <a:pt x="4025" y="693"/>
                </a:lnTo>
                <a:lnTo>
                  <a:pt x="4032" y="697"/>
                </a:lnTo>
                <a:lnTo>
                  <a:pt x="4039" y="699"/>
                </a:lnTo>
                <a:lnTo>
                  <a:pt x="4047" y="701"/>
                </a:lnTo>
                <a:lnTo>
                  <a:pt x="4056" y="701"/>
                </a:lnTo>
                <a:lnTo>
                  <a:pt x="4063" y="701"/>
                </a:lnTo>
                <a:lnTo>
                  <a:pt x="4070" y="699"/>
                </a:lnTo>
                <a:lnTo>
                  <a:pt x="4077" y="697"/>
                </a:lnTo>
                <a:lnTo>
                  <a:pt x="4083" y="695"/>
                </a:lnTo>
                <a:lnTo>
                  <a:pt x="4089" y="691"/>
                </a:lnTo>
                <a:lnTo>
                  <a:pt x="4095" y="685"/>
                </a:lnTo>
                <a:lnTo>
                  <a:pt x="4100" y="679"/>
                </a:lnTo>
                <a:lnTo>
                  <a:pt x="4105" y="673"/>
                </a:lnTo>
                <a:lnTo>
                  <a:pt x="4109" y="665"/>
                </a:lnTo>
                <a:lnTo>
                  <a:pt x="4113" y="657"/>
                </a:lnTo>
                <a:lnTo>
                  <a:pt x="4116" y="649"/>
                </a:lnTo>
                <a:lnTo>
                  <a:pt x="4119" y="639"/>
                </a:lnTo>
                <a:lnTo>
                  <a:pt x="4121" y="627"/>
                </a:lnTo>
                <a:lnTo>
                  <a:pt x="4122" y="623"/>
                </a:lnTo>
                <a:lnTo>
                  <a:pt x="4123" y="617"/>
                </a:lnTo>
                <a:lnTo>
                  <a:pt x="4124" y="605"/>
                </a:lnTo>
                <a:lnTo>
                  <a:pt x="4124" y="591"/>
                </a:lnTo>
                <a:lnTo>
                  <a:pt x="4124" y="581"/>
                </a:lnTo>
                <a:lnTo>
                  <a:pt x="4123" y="571"/>
                </a:lnTo>
                <a:lnTo>
                  <a:pt x="4122" y="563"/>
                </a:lnTo>
                <a:lnTo>
                  <a:pt x="4121" y="553"/>
                </a:lnTo>
                <a:lnTo>
                  <a:pt x="4119" y="545"/>
                </a:lnTo>
                <a:lnTo>
                  <a:pt x="4117" y="537"/>
                </a:lnTo>
                <a:lnTo>
                  <a:pt x="4115" y="529"/>
                </a:lnTo>
                <a:lnTo>
                  <a:pt x="4112" y="521"/>
                </a:lnTo>
                <a:lnTo>
                  <a:pt x="4104" y="505"/>
                </a:lnTo>
                <a:lnTo>
                  <a:pt x="4100" y="497"/>
                </a:lnTo>
                <a:lnTo>
                  <a:pt x="4095" y="491"/>
                </a:lnTo>
                <a:lnTo>
                  <a:pt x="4084" y="477"/>
                </a:lnTo>
                <a:lnTo>
                  <a:pt x="4071" y="465"/>
                </a:lnTo>
                <a:lnTo>
                  <a:pt x="4007" y="407"/>
                </a:lnTo>
                <a:lnTo>
                  <a:pt x="3998" y="399"/>
                </a:lnTo>
                <a:lnTo>
                  <a:pt x="3988" y="389"/>
                </a:lnTo>
                <a:lnTo>
                  <a:pt x="3972" y="369"/>
                </a:lnTo>
                <a:lnTo>
                  <a:pt x="3958" y="349"/>
                </a:lnTo>
                <a:lnTo>
                  <a:pt x="3953" y="337"/>
                </a:lnTo>
                <a:lnTo>
                  <a:pt x="3947" y="325"/>
                </a:lnTo>
                <a:lnTo>
                  <a:pt x="3942" y="313"/>
                </a:lnTo>
                <a:lnTo>
                  <a:pt x="3937" y="299"/>
                </a:lnTo>
                <a:lnTo>
                  <a:pt x="3934" y="285"/>
                </a:lnTo>
                <a:lnTo>
                  <a:pt x="3931" y="269"/>
                </a:lnTo>
                <a:lnTo>
                  <a:pt x="3929" y="253"/>
                </a:lnTo>
                <a:lnTo>
                  <a:pt x="3928" y="246"/>
                </a:lnTo>
                <a:lnTo>
                  <a:pt x="3927" y="238"/>
                </a:lnTo>
                <a:lnTo>
                  <a:pt x="3927" y="220"/>
                </a:lnTo>
                <a:lnTo>
                  <a:pt x="3926" y="200"/>
                </a:lnTo>
                <a:lnTo>
                  <a:pt x="3926" y="188"/>
                </a:lnTo>
                <a:lnTo>
                  <a:pt x="3927" y="176"/>
                </a:lnTo>
                <a:lnTo>
                  <a:pt x="3928" y="164"/>
                </a:lnTo>
                <a:lnTo>
                  <a:pt x="3929" y="152"/>
                </a:lnTo>
                <a:lnTo>
                  <a:pt x="3930" y="142"/>
                </a:lnTo>
                <a:lnTo>
                  <a:pt x="3932" y="132"/>
                </a:lnTo>
                <a:lnTo>
                  <a:pt x="3936" y="112"/>
                </a:lnTo>
                <a:lnTo>
                  <a:pt x="3939" y="102"/>
                </a:lnTo>
                <a:lnTo>
                  <a:pt x="3942" y="94"/>
                </a:lnTo>
                <a:lnTo>
                  <a:pt x="3949" y="78"/>
                </a:lnTo>
                <a:lnTo>
                  <a:pt x="3957" y="62"/>
                </a:lnTo>
                <a:lnTo>
                  <a:pt x="3961" y="56"/>
                </a:lnTo>
                <a:lnTo>
                  <a:pt x="3965" y="50"/>
                </a:lnTo>
                <a:lnTo>
                  <a:pt x="3974" y="38"/>
                </a:lnTo>
                <a:lnTo>
                  <a:pt x="3984" y="28"/>
                </a:lnTo>
                <a:lnTo>
                  <a:pt x="3994" y="20"/>
                </a:lnTo>
                <a:lnTo>
                  <a:pt x="4005" y="12"/>
                </a:lnTo>
                <a:lnTo>
                  <a:pt x="4017" y="6"/>
                </a:lnTo>
                <a:lnTo>
                  <a:pt x="4029" y="4"/>
                </a:lnTo>
                <a:lnTo>
                  <a:pt x="4042" y="0"/>
                </a:lnTo>
                <a:lnTo>
                  <a:pt x="4055" y="0"/>
                </a:lnTo>
                <a:lnTo>
                  <a:pt x="4070" y="2"/>
                </a:lnTo>
                <a:lnTo>
                  <a:pt x="4085" y="4"/>
                </a:lnTo>
                <a:lnTo>
                  <a:pt x="4098" y="10"/>
                </a:lnTo>
                <a:lnTo>
                  <a:pt x="4104" y="14"/>
                </a:lnTo>
                <a:lnTo>
                  <a:pt x="4110" y="18"/>
                </a:lnTo>
                <a:lnTo>
                  <a:pt x="4122" y="26"/>
                </a:lnTo>
                <a:lnTo>
                  <a:pt x="4132" y="38"/>
                </a:lnTo>
                <a:lnTo>
                  <a:pt x="4141" y="50"/>
                </a:lnTo>
                <a:lnTo>
                  <a:pt x="4149" y="64"/>
                </a:lnTo>
                <a:lnTo>
                  <a:pt x="4153" y="72"/>
                </a:lnTo>
                <a:lnTo>
                  <a:pt x="4156" y="78"/>
                </a:lnTo>
                <a:lnTo>
                  <a:pt x="4159" y="86"/>
                </a:lnTo>
                <a:lnTo>
                  <a:pt x="4162" y="94"/>
                </a:lnTo>
                <a:lnTo>
                  <a:pt x="4167" y="112"/>
                </a:lnTo>
                <a:lnTo>
                  <a:pt x="4172" y="128"/>
                </a:lnTo>
                <a:lnTo>
                  <a:pt x="4175" y="146"/>
                </a:lnTo>
                <a:lnTo>
                  <a:pt x="4177" y="166"/>
                </a:lnTo>
                <a:lnTo>
                  <a:pt x="4179" y="184"/>
                </a:lnTo>
                <a:lnTo>
                  <a:pt x="4179" y="202"/>
                </a:lnTo>
                <a:lnTo>
                  <a:pt x="4117" y="228"/>
                </a:lnTo>
                <a:lnTo>
                  <a:pt x="4117" y="212"/>
                </a:lnTo>
                <a:lnTo>
                  <a:pt x="4115" y="198"/>
                </a:lnTo>
                <a:lnTo>
                  <a:pt x="4114" y="186"/>
                </a:lnTo>
                <a:lnTo>
                  <a:pt x="4112" y="172"/>
                </a:lnTo>
                <a:lnTo>
                  <a:pt x="4109" y="162"/>
                </a:lnTo>
                <a:lnTo>
                  <a:pt x="4106" y="152"/>
                </a:lnTo>
                <a:lnTo>
                  <a:pt x="4103" y="142"/>
                </a:lnTo>
                <a:lnTo>
                  <a:pt x="4099" y="136"/>
                </a:lnTo>
                <a:lnTo>
                  <a:pt x="4095" y="128"/>
                </a:lnTo>
                <a:lnTo>
                  <a:pt x="4090" y="122"/>
                </a:lnTo>
                <a:lnTo>
                  <a:pt x="4085" y="118"/>
                </a:lnTo>
                <a:lnTo>
                  <a:pt x="4079" y="114"/>
                </a:lnTo>
                <a:lnTo>
                  <a:pt x="4073" y="110"/>
                </a:lnTo>
                <a:lnTo>
                  <a:pt x="4067" y="108"/>
                </a:lnTo>
                <a:lnTo>
                  <a:pt x="4060" y="108"/>
                </a:lnTo>
                <a:lnTo>
                  <a:pt x="4052" y="106"/>
                </a:lnTo>
                <a:lnTo>
                  <a:pt x="4040" y="108"/>
                </a:lnTo>
                <a:lnTo>
                  <a:pt x="4028" y="112"/>
                </a:lnTo>
                <a:lnTo>
                  <a:pt x="4023" y="116"/>
                </a:lnTo>
                <a:lnTo>
                  <a:pt x="4018" y="120"/>
                </a:lnTo>
                <a:lnTo>
                  <a:pt x="4013" y="124"/>
                </a:lnTo>
                <a:lnTo>
                  <a:pt x="4009" y="128"/>
                </a:lnTo>
                <a:lnTo>
                  <a:pt x="4005" y="134"/>
                </a:lnTo>
                <a:lnTo>
                  <a:pt x="4002" y="140"/>
                </a:lnTo>
                <a:lnTo>
                  <a:pt x="3999" y="148"/>
                </a:lnTo>
                <a:lnTo>
                  <a:pt x="3996" y="156"/>
                </a:lnTo>
                <a:lnTo>
                  <a:pt x="3994" y="164"/>
                </a:lnTo>
                <a:lnTo>
                  <a:pt x="3993" y="174"/>
                </a:lnTo>
                <a:lnTo>
                  <a:pt x="3992" y="184"/>
                </a:lnTo>
                <a:lnTo>
                  <a:pt x="3992" y="194"/>
                </a:lnTo>
                <a:lnTo>
                  <a:pt x="3992" y="204"/>
                </a:lnTo>
                <a:lnTo>
                  <a:pt x="3992" y="214"/>
                </a:lnTo>
                <a:lnTo>
                  <a:pt x="3993" y="224"/>
                </a:lnTo>
                <a:lnTo>
                  <a:pt x="3994" y="232"/>
                </a:lnTo>
                <a:lnTo>
                  <a:pt x="3996" y="240"/>
                </a:lnTo>
                <a:lnTo>
                  <a:pt x="3998" y="248"/>
                </a:lnTo>
                <a:lnTo>
                  <a:pt x="4001" y="255"/>
                </a:lnTo>
                <a:lnTo>
                  <a:pt x="4003" y="261"/>
                </a:lnTo>
                <a:lnTo>
                  <a:pt x="4007" y="267"/>
                </a:lnTo>
                <a:lnTo>
                  <a:pt x="4010" y="273"/>
                </a:lnTo>
                <a:lnTo>
                  <a:pt x="4019" y="285"/>
                </a:lnTo>
                <a:lnTo>
                  <a:pt x="4029" y="297"/>
                </a:lnTo>
                <a:lnTo>
                  <a:pt x="4041" y="309"/>
                </a:lnTo>
                <a:lnTo>
                  <a:pt x="4103" y="363"/>
                </a:lnTo>
                <a:lnTo>
                  <a:pt x="4113" y="373"/>
                </a:lnTo>
                <a:lnTo>
                  <a:pt x="4123" y="383"/>
                </a:lnTo>
                <a:lnTo>
                  <a:pt x="4133" y="393"/>
                </a:lnTo>
                <a:lnTo>
                  <a:pt x="4141" y="405"/>
                </a:lnTo>
                <a:lnTo>
                  <a:pt x="4149" y="417"/>
                </a:lnTo>
                <a:lnTo>
                  <a:pt x="4156" y="427"/>
                </a:lnTo>
                <a:lnTo>
                  <a:pt x="4162" y="441"/>
                </a:lnTo>
                <a:lnTo>
                  <a:pt x="4168" y="453"/>
                </a:lnTo>
                <a:lnTo>
                  <a:pt x="4173" y="467"/>
                </a:lnTo>
                <a:lnTo>
                  <a:pt x="4177" y="481"/>
                </a:lnTo>
                <a:lnTo>
                  <a:pt x="4181" y="495"/>
                </a:lnTo>
                <a:lnTo>
                  <a:pt x="4184" y="511"/>
                </a:lnTo>
                <a:lnTo>
                  <a:pt x="4186" y="527"/>
                </a:lnTo>
                <a:lnTo>
                  <a:pt x="4187" y="537"/>
                </a:lnTo>
                <a:lnTo>
                  <a:pt x="4187" y="545"/>
                </a:lnTo>
                <a:lnTo>
                  <a:pt x="4188" y="563"/>
                </a:lnTo>
                <a:lnTo>
                  <a:pt x="4189" y="583"/>
                </a:lnTo>
                <a:lnTo>
                  <a:pt x="4188" y="609"/>
                </a:lnTo>
                <a:lnTo>
                  <a:pt x="4186" y="633"/>
                </a:lnTo>
                <a:lnTo>
                  <a:pt x="4185" y="645"/>
                </a:lnTo>
                <a:lnTo>
                  <a:pt x="4183" y="655"/>
                </a:lnTo>
                <a:lnTo>
                  <a:pt x="4181" y="667"/>
                </a:lnTo>
                <a:lnTo>
                  <a:pt x="4179" y="677"/>
                </a:lnTo>
                <a:lnTo>
                  <a:pt x="4177" y="687"/>
                </a:lnTo>
                <a:lnTo>
                  <a:pt x="4174" y="697"/>
                </a:lnTo>
                <a:lnTo>
                  <a:pt x="4167" y="715"/>
                </a:lnTo>
                <a:lnTo>
                  <a:pt x="4164" y="723"/>
                </a:lnTo>
                <a:lnTo>
                  <a:pt x="4160" y="733"/>
                </a:lnTo>
                <a:lnTo>
                  <a:pt x="4152" y="746"/>
                </a:lnTo>
                <a:lnTo>
                  <a:pt x="4147" y="754"/>
                </a:lnTo>
                <a:lnTo>
                  <a:pt x="4142" y="760"/>
                </a:lnTo>
                <a:lnTo>
                  <a:pt x="4137" y="766"/>
                </a:lnTo>
                <a:lnTo>
                  <a:pt x="4132" y="772"/>
                </a:lnTo>
                <a:lnTo>
                  <a:pt x="4121" y="782"/>
                </a:lnTo>
                <a:lnTo>
                  <a:pt x="4109" y="790"/>
                </a:lnTo>
                <a:lnTo>
                  <a:pt x="4096" y="798"/>
                </a:lnTo>
                <a:lnTo>
                  <a:pt x="4082" y="802"/>
                </a:lnTo>
                <a:lnTo>
                  <a:pt x="4075" y="804"/>
                </a:lnTo>
                <a:lnTo>
                  <a:pt x="4068" y="804"/>
                </a:lnTo>
                <a:lnTo>
                  <a:pt x="4052" y="806"/>
                </a:lnTo>
                <a:close/>
                <a:moveTo>
                  <a:pt x="1669" y="1273"/>
                </a:moveTo>
                <a:lnTo>
                  <a:pt x="1669" y="1936"/>
                </a:lnTo>
                <a:lnTo>
                  <a:pt x="1604" y="1936"/>
                </a:lnTo>
                <a:lnTo>
                  <a:pt x="1604" y="1273"/>
                </a:lnTo>
                <a:lnTo>
                  <a:pt x="1506" y="1273"/>
                </a:lnTo>
                <a:lnTo>
                  <a:pt x="1506" y="1166"/>
                </a:lnTo>
                <a:lnTo>
                  <a:pt x="1767" y="1166"/>
                </a:lnTo>
                <a:lnTo>
                  <a:pt x="1767" y="1273"/>
                </a:lnTo>
                <a:lnTo>
                  <a:pt x="1669" y="1273"/>
                </a:lnTo>
                <a:close/>
                <a:moveTo>
                  <a:pt x="1832" y="1936"/>
                </a:moveTo>
                <a:lnTo>
                  <a:pt x="1832" y="1166"/>
                </a:lnTo>
                <a:lnTo>
                  <a:pt x="2060" y="1166"/>
                </a:lnTo>
                <a:lnTo>
                  <a:pt x="2060" y="1273"/>
                </a:lnTo>
                <a:lnTo>
                  <a:pt x="1897" y="1273"/>
                </a:lnTo>
                <a:lnTo>
                  <a:pt x="1897" y="1489"/>
                </a:lnTo>
                <a:lnTo>
                  <a:pt x="2030" y="1489"/>
                </a:lnTo>
                <a:lnTo>
                  <a:pt x="2030" y="1593"/>
                </a:lnTo>
                <a:lnTo>
                  <a:pt x="1897" y="1593"/>
                </a:lnTo>
                <a:lnTo>
                  <a:pt x="1897" y="1828"/>
                </a:lnTo>
                <a:lnTo>
                  <a:pt x="2060" y="1828"/>
                </a:lnTo>
                <a:lnTo>
                  <a:pt x="2060" y="1936"/>
                </a:lnTo>
                <a:lnTo>
                  <a:pt x="1832" y="1936"/>
                </a:lnTo>
                <a:close/>
                <a:moveTo>
                  <a:pt x="2260" y="1954"/>
                </a:moveTo>
                <a:lnTo>
                  <a:pt x="2251" y="1954"/>
                </a:lnTo>
                <a:lnTo>
                  <a:pt x="2242" y="1952"/>
                </a:lnTo>
                <a:lnTo>
                  <a:pt x="2234" y="1950"/>
                </a:lnTo>
                <a:lnTo>
                  <a:pt x="2226" y="1948"/>
                </a:lnTo>
                <a:lnTo>
                  <a:pt x="2218" y="1944"/>
                </a:lnTo>
                <a:lnTo>
                  <a:pt x="2211" y="1938"/>
                </a:lnTo>
                <a:lnTo>
                  <a:pt x="2204" y="1932"/>
                </a:lnTo>
                <a:lnTo>
                  <a:pt x="2197" y="1926"/>
                </a:lnTo>
                <a:lnTo>
                  <a:pt x="2190" y="1920"/>
                </a:lnTo>
                <a:lnTo>
                  <a:pt x="2184" y="1912"/>
                </a:lnTo>
                <a:lnTo>
                  <a:pt x="2178" y="1902"/>
                </a:lnTo>
                <a:lnTo>
                  <a:pt x="2172" y="1892"/>
                </a:lnTo>
                <a:lnTo>
                  <a:pt x="2166" y="1882"/>
                </a:lnTo>
                <a:lnTo>
                  <a:pt x="2161" y="1872"/>
                </a:lnTo>
                <a:lnTo>
                  <a:pt x="2156" y="1860"/>
                </a:lnTo>
                <a:lnTo>
                  <a:pt x="2151" y="1846"/>
                </a:lnTo>
                <a:lnTo>
                  <a:pt x="2147" y="1834"/>
                </a:lnTo>
                <a:lnTo>
                  <a:pt x="2143" y="1820"/>
                </a:lnTo>
                <a:lnTo>
                  <a:pt x="2139" y="1804"/>
                </a:lnTo>
                <a:lnTo>
                  <a:pt x="2135" y="1788"/>
                </a:lnTo>
                <a:lnTo>
                  <a:pt x="2132" y="1772"/>
                </a:lnTo>
                <a:lnTo>
                  <a:pt x="2129" y="1756"/>
                </a:lnTo>
                <a:lnTo>
                  <a:pt x="2126" y="1738"/>
                </a:lnTo>
                <a:lnTo>
                  <a:pt x="2124" y="1720"/>
                </a:lnTo>
                <a:lnTo>
                  <a:pt x="2121" y="1701"/>
                </a:lnTo>
                <a:lnTo>
                  <a:pt x="2120" y="1681"/>
                </a:lnTo>
                <a:lnTo>
                  <a:pt x="2118" y="1661"/>
                </a:lnTo>
                <a:lnTo>
                  <a:pt x="2117" y="1641"/>
                </a:lnTo>
                <a:lnTo>
                  <a:pt x="2115" y="1597"/>
                </a:lnTo>
                <a:lnTo>
                  <a:pt x="2114" y="1575"/>
                </a:lnTo>
                <a:lnTo>
                  <a:pt x="2114" y="1551"/>
                </a:lnTo>
                <a:lnTo>
                  <a:pt x="2115" y="1505"/>
                </a:lnTo>
                <a:lnTo>
                  <a:pt x="2117" y="1461"/>
                </a:lnTo>
                <a:lnTo>
                  <a:pt x="2118" y="1441"/>
                </a:lnTo>
                <a:lnTo>
                  <a:pt x="2120" y="1421"/>
                </a:lnTo>
                <a:lnTo>
                  <a:pt x="2124" y="1383"/>
                </a:lnTo>
                <a:lnTo>
                  <a:pt x="2126" y="1363"/>
                </a:lnTo>
                <a:lnTo>
                  <a:pt x="2129" y="1347"/>
                </a:lnTo>
                <a:lnTo>
                  <a:pt x="2135" y="1313"/>
                </a:lnTo>
                <a:lnTo>
                  <a:pt x="2139" y="1297"/>
                </a:lnTo>
                <a:lnTo>
                  <a:pt x="2143" y="1283"/>
                </a:lnTo>
                <a:lnTo>
                  <a:pt x="2147" y="1269"/>
                </a:lnTo>
                <a:lnTo>
                  <a:pt x="2151" y="1255"/>
                </a:lnTo>
                <a:lnTo>
                  <a:pt x="2156" y="1243"/>
                </a:lnTo>
                <a:lnTo>
                  <a:pt x="2161" y="1231"/>
                </a:lnTo>
                <a:lnTo>
                  <a:pt x="2166" y="1220"/>
                </a:lnTo>
                <a:lnTo>
                  <a:pt x="2172" y="1210"/>
                </a:lnTo>
                <a:lnTo>
                  <a:pt x="2178" y="1200"/>
                </a:lnTo>
                <a:lnTo>
                  <a:pt x="2184" y="1192"/>
                </a:lnTo>
                <a:lnTo>
                  <a:pt x="2197" y="1176"/>
                </a:lnTo>
                <a:lnTo>
                  <a:pt x="2204" y="1170"/>
                </a:lnTo>
                <a:lnTo>
                  <a:pt x="2211" y="1164"/>
                </a:lnTo>
                <a:lnTo>
                  <a:pt x="2218" y="1160"/>
                </a:lnTo>
                <a:lnTo>
                  <a:pt x="2226" y="1156"/>
                </a:lnTo>
                <a:lnTo>
                  <a:pt x="2234" y="1152"/>
                </a:lnTo>
                <a:lnTo>
                  <a:pt x="2242" y="1150"/>
                </a:lnTo>
                <a:lnTo>
                  <a:pt x="2251" y="1148"/>
                </a:lnTo>
                <a:lnTo>
                  <a:pt x="2260" y="1148"/>
                </a:lnTo>
                <a:lnTo>
                  <a:pt x="2268" y="1148"/>
                </a:lnTo>
                <a:lnTo>
                  <a:pt x="2277" y="1150"/>
                </a:lnTo>
                <a:lnTo>
                  <a:pt x="2285" y="1152"/>
                </a:lnTo>
                <a:lnTo>
                  <a:pt x="2293" y="1156"/>
                </a:lnTo>
                <a:lnTo>
                  <a:pt x="2301" y="1160"/>
                </a:lnTo>
                <a:lnTo>
                  <a:pt x="2308" y="1164"/>
                </a:lnTo>
                <a:lnTo>
                  <a:pt x="2316" y="1170"/>
                </a:lnTo>
                <a:lnTo>
                  <a:pt x="2323" y="1176"/>
                </a:lnTo>
                <a:lnTo>
                  <a:pt x="2329" y="1184"/>
                </a:lnTo>
                <a:lnTo>
                  <a:pt x="2336" y="1192"/>
                </a:lnTo>
                <a:lnTo>
                  <a:pt x="2342" y="1200"/>
                </a:lnTo>
                <a:lnTo>
                  <a:pt x="2348" y="1210"/>
                </a:lnTo>
                <a:lnTo>
                  <a:pt x="2353" y="1220"/>
                </a:lnTo>
                <a:lnTo>
                  <a:pt x="2359" y="1229"/>
                </a:lnTo>
                <a:lnTo>
                  <a:pt x="2364" y="1241"/>
                </a:lnTo>
                <a:lnTo>
                  <a:pt x="2368" y="1255"/>
                </a:lnTo>
                <a:lnTo>
                  <a:pt x="2377" y="1283"/>
                </a:lnTo>
                <a:lnTo>
                  <a:pt x="2381" y="1297"/>
                </a:lnTo>
                <a:lnTo>
                  <a:pt x="2385" y="1313"/>
                </a:lnTo>
                <a:lnTo>
                  <a:pt x="2391" y="1345"/>
                </a:lnTo>
                <a:lnTo>
                  <a:pt x="2394" y="1363"/>
                </a:lnTo>
                <a:lnTo>
                  <a:pt x="2396" y="1381"/>
                </a:lnTo>
                <a:lnTo>
                  <a:pt x="2398" y="1401"/>
                </a:lnTo>
                <a:lnTo>
                  <a:pt x="2400" y="1421"/>
                </a:lnTo>
                <a:lnTo>
                  <a:pt x="2402" y="1441"/>
                </a:lnTo>
                <a:lnTo>
                  <a:pt x="2403" y="1461"/>
                </a:lnTo>
                <a:lnTo>
                  <a:pt x="2404" y="1483"/>
                </a:lnTo>
                <a:lnTo>
                  <a:pt x="2405" y="1505"/>
                </a:lnTo>
                <a:lnTo>
                  <a:pt x="2405" y="1527"/>
                </a:lnTo>
                <a:lnTo>
                  <a:pt x="2406" y="1551"/>
                </a:lnTo>
                <a:lnTo>
                  <a:pt x="2405" y="1597"/>
                </a:lnTo>
                <a:lnTo>
                  <a:pt x="2403" y="1641"/>
                </a:lnTo>
                <a:lnTo>
                  <a:pt x="2402" y="1663"/>
                </a:lnTo>
                <a:lnTo>
                  <a:pt x="2400" y="1683"/>
                </a:lnTo>
                <a:lnTo>
                  <a:pt x="2396" y="1720"/>
                </a:lnTo>
                <a:lnTo>
                  <a:pt x="2394" y="1738"/>
                </a:lnTo>
                <a:lnTo>
                  <a:pt x="2391" y="1756"/>
                </a:lnTo>
                <a:lnTo>
                  <a:pt x="2388" y="1772"/>
                </a:lnTo>
                <a:lnTo>
                  <a:pt x="2385" y="1790"/>
                </a:lnTo>
                <a:lnTo>
                  <a:pt x="2381" y="1804"/>
                </a:lnTo>
                <a:lnTo>
                  <a:pt x="2377" y="1820"/>
                </a:lnTo>
                <a:lnTo>
                  <a:pt x="2373" y="1834"/>
                </a:lnTo>
                <a:lnTo>
                  <a:pt x="2368" y="1846"/>
                </a:lnTo>
                <a:lnTo>
                  <a:pt x="2364" y="1860"/>
                </a:lnTo>
                <a:lnTo>
                  <a:pt x="2359" y="1872"/>
                </a:lnTo>
                <a:lnTo>
                  <a:pt x="2353" y="1882"/>
                </a:lnTo>
                <a:lnTo>
                  <a:pt x="2348" y="1894"/>
                </a:lnTo>
                <a:lnTo>
                  <a:pt x="2342" y="1902"/>
                </a:lnTo>
                <a:lnTo>
                  <a:pt x="2336" y="1912"/>
                </a:lnTo>
                <a:lnTo>
                  <a:pt x="2329" y="1920"/>
                </a:lnTo>
                <a:lnTo>
                  <a:pt x="2323" y="1926"/>
                </a:lnTo>
                <a:lnTo>
                  <a:pt x="2316" y="1934"/>
                </a:lnTo>
                <a:lnTo>
                  <a:pt x="2308" y="1938"/>
                </a:lnTo>
                <a:lnTo>
                  <a:pt x="2301" y="1944"/>
                </a:lnTo>
                <a:lnTo>
                  <a:pt x="2293" y="1948"/>
                </a:lnTo>
                <a:lnTo>
                  <a:pt x="2285" y="1950"/>
                </a:lnTo>
                <a:lnTo>
                  <a:pt x="2277" y="1952"/>
                </a:lnTo>
                <a:lnTo>
                  <a:pt x="2268" y="1954"/>
                </a:lnTo>
                <a:lnTo>
                  <a:pt x="2260" y="1954"/>
                </a:lnTo>
                <a:close/>
                <a:moveTo>
                  <a:pt x="2260" y="1257"/>
                </a:moveTo>
                <a:lnTo>
                  <a:pt x="2251" y="1257"/>
                </a:lnTo>
                <a:lnTo>
                  <a:pt x="2246" y="1259"/>
                </a:lnTo>
                <a:lnTo>
                  <a:pt x="2242" y="1259"/>
                </a:lnTo>
                <a:lnTo>
                  <a:pt x="2234" y="1265"/>
                </a:lnTo>
                <a:lnTo>
                  <a:pt x="2227" y="1271"/>
                </a:lnTo>
                <a:lnTo>
                  <a:pt x="2223" y="1275"/>
                </a:lnTo>
                <a:lnTo>
                  <a:pt x="2220" y="1281"/>
                </a:lnTo>
                <a:lnTo>
                  <a:pt x="2216" y="1287"/>
                </a:lnTo>
                <a:lnTo>
                  <a:pt x="2213" y="1293"/>
                </a:lnTo>
                <a:lnTo>
                  <a:pt x="2210" y="1299"/>
                </a:lnTo>
                <a:lnTo>
                  <a:pt x="2207" y="1307"/>
                </a:lnTo>
                <a:lnTo>
                  <a:pt x="2201" y="1323"/>
                </a:lnTo>
                <a:lnTo>
                  <a:pt x="2199" y="1331"/>
                </a:lnTo>
                <a:lnTo>
                  <a:pt x="2196" y="1341"/>
                </a:lnTo>
                <a:lnTo>
                  <a:pt x="2192" y="1363"/>
                </a:lnTo>
                <a:lnTo>
                  <a:pt x="2188" y="1387"/>
                </a:lnTo>
                <a:lnTo>
                  <a:pt x="2187" y="1399"/>
                </a:lnTo>
                <a:lnTo>
                  <a:pt x="2185" y="1413"/>
                </a:lnTo>
                <a:lnTo>
                  <a:pt x="2183" y="1443"/>
                </a:lnTo>
                <a:lnTo>
                  <a:pt x="2181" y="1477"/>
                </a:lnTo>
                <a:lnTo>
                  <a:pt x="2180" y="1513"/>
                </a:lnTo>
                <a:lnTo>
                  <a:pt x="2180" y="1551"/>
                </a:lnTo>
                <a:lnTo>
                  <a:pt x="2180" y="1591"/>
                </a:lnTo>
                <a:lnTo>
                  <a:pt x="2181" y="1627"/>
                </a:lnTo>
                <a:lnTo>
                  <a:pt x="2183" y="1659"/>
                </a:lnTo>
                <a:lnTo>
                  <a:pt x="2185" y="1689"/>
                </a:lnTo>
                <a:lnTo>
                  <a:pt x="2188" y="1714"/>
                </a:lnTo>
                <a:lnTo>
                  <a:pt x="2192" y="1738"/>
                </a:lnTo>
                <a:lnTo>
                  <a:pt x="2196" y="1760"/>
                </a:lnTo>
                <a:lnTo>
                  <a:pt x="2201" y="1780"/>
                </a:lnTo>
                <a:lnTo>
                  <a:pt x="2207" y="1796"/>
                </a:lnTo>
                <a:lnTo>
                  <a:pt x="2213" y="1810"/>
                </a:lnTo>
                <a:lnTo>
                  <a:pt x="2220" y="1820"/>
                </a:lnTo>
                <a:lnTo>
                  <a:pt x="2227" y="1830"/>
                </a:lnTo>
                <a:lnTo>
                  <a:pt x="2234" y="1836"/>
                </a:lnTo>
                <a:lnTo>
                  <a:pt x="2242" y="1842"/>
                </a:lnTo>
                <a:lnTo>
                  <a:pt x="2251" y="1844"/>
                </a:lnTo>
                <a:lnTo>
                  <a:pt x="2260" y="1846"/>
                </a:lnTo>
                <a:lnTo>
                  <a:pt x="2269" y="1844"/>
                </a:lnTo>
                <a:lnTo>
                  <a:pt x="2273" y="1844"/>
                </a:lnTo>
                <a:lnTo>
                  <a:pt x="2277" y="1842"/>
                </a:lnTo>
                <a:lnTo>
                  <a:pt x="2285" y="1836"/>
                </a:lnTo>
                <a:lnTo>
                  <a:pt x="2293" y="1830"/>
                </a:lnTo>
                <a:lnTo>
                  <a:pt x="2296" y="1826"/>
                </a:lnTo>
                <a:lnTo>
                  <a:pt x="2300" y="1820"/>
                </a:lnTo>
                <a:lnTo>
                  <a:pt x="2306" y="1808"/>
                </a:lnTo>
                <a:lnTo>
                  <a:pt x="2309" y="1802"/>
                </a:lnTo>
                <a:lnTo>
                  <a:pt x="2312" y="1796"/>
                </a:lnTo>
                <a:lnTo>
                  <a:pt x="2318" y="1778"/>
                </a:lnTo>
                <a:lnTo>
                  <a:pt x="2320" y="1770"/>
                </a:lnTo>
                <a:lnTo>
                  <a:pt x="2323" y="1760"/>
                </a:lnTo>
                <a:lnTo>
                  <a:pt x="2327" y="1738"/>
                </a:lnTo>
                <a:lnTo>
                  <a:pt x="2331" y="1714"/>
                </a:lnTo>
                <a:lnTo>
                  <a:pt x="2332" y="1703"/>
                </a:lnTo>
                <a:lnTo>
                  <a:pt x="2334" y="1689"/>
                </a:lnTo>
                <a:lnTo>
                  <a:pt x="2336" y="1659"/>
                </a:lnTo>
                <a:lnTo>
                  <a:pt x="2338" y="1625"/>
                </a:lnTo>
                <a:lnTo>
                  <a:pt x="2339" y="1591"/>
                </a:lnTo>
                <a:lnTo>
                  <a:pt x="2340" y="1551"/>
                </a:lnTo>
                <a:lnTo>
                  <a:pt x="2339" y="1513"/>
                </a:lnTo>
                <a:lnTo>
                  <a:pt x="2338" y="1477"/>
                </a:lnTo>
                <a:lnTo>
                  <a:pt x="2336" y="1443"/>
                </a:lnTo>
                <a:lnTo>
                  <a:pt x="2334" y="1415"/>
                </a:lnTo>
                <a:lnTo>
                  <a:pt x="2331" y="1387"/>
                </a:lnTo>
                <a:lnTo>
                  <a:pt x="2327" y="1363"/>
                </a:lnTo>
                <a:lnTo>
                  <a:pt x="2323" y="1341"/>
                </a:lnTo>
                <a:lnTo>
                  <a:pt x="2318" y="1323"/>
                </a:lnTo>
                <a:lnTo>
                  <a:pt x="2312" y="1307"/>
                </a:lnTo>
                <a:lnTo>
                  <a:pt x="2306" y="1293"/>
                </a:lnTo>
                <a:lnTo>
                  <a:pt x="2300" y="1281"/>
                </a:lnTo>
                <a:lnTo>
                  <a:pt x="2293" y="1271"/>
                </a:lnTo>
                <a:lnTo>
                  <a:pt x="2285" y="1265"/>
                </a:lnTo>
                <a:lnTo>
                  <a:pt x="2277" y="1259"/>
                </a:lnTo>
                <a:lnTo>
                  <a:pt x="2273" y="1259"/>
                </a:lnTo>
                <a:lnTo>
                  <a:pt x="2269" y="1257"/>
                </a:lnTo>
                <a:lnTo>
                  <a:pt x="2260" y="1257"/>
                </a:lnTo>
                <a:close/>
                <a:moveTo>
                  <a:pt x="2485" y="1936"/>
                </a:moveTo>
                <a:lnTo>
                  <a:pt x="2485" y="1166"/>
                </a:lnTo>
                <a:lnTo>
                  <a:pt x="2549" y="1166"/>
                </a:lnTo>
                <a:lnTo>
                  <a:pt x="2549" y="1828"/>
                </a:lnTo>
                <a:lnTo>
                  <a:pt x="2709" y="1828"/>
                </a:lnTo>
                <a:lnTo>
                  <a:pt x="2709" y="1936"/>
                </a:lnTo>
                <a:lnTo>
                  <a:pt x="2485" y="1936"/>
                </a:lnTo>
                <a:close/>
                <a:moveTo>
                  <a:pt x="2769" y="1936"/>
                </a:moveTo>
                <a:lnTo>
                  <a:pt x="2769" y="1166"/>
                </a:lnTo>
                <a:lnTo>
                  <a:pt x="2835" y="1166"/>
                </a:lnTo>
                <a:lnTo>
                  <a:pt x="2835" y="1828"/>
                </a:lnTo>
                <a:lnTo>
                  <a:pt x="2994" y="1828"/>
                </a:lnTo>
                <a:lnTo>
                  <a:pt x="2994" y="1936"/>
                </a:lnTo>
                <a:lnTo>
                  <a:pt x="2769" y="1936"/>
                </a:lnTo>
                <a:close/>
                <a:moveTo>
                  <a:pt x="3055" y="1166"/>
                </a:moveTo>
                <a:lnTo>
                  <a:pt x="3120" y="1166"/>
                </a:lnTo>
                <a:lnTo>
                  <a:pt x="3120" y="1936"/>
                </a:lnTo>
                <a:lnTo>
                  <a:pt x="3055" y="1936"/>
                </a:lnTo>
                <a:lnTo>
                  <a:pt x="3055" y="1166"/>
                </a:lnTo>
                <a:close/>
                <a:moveTo>
                  <a:pt x="3337" y="1954"/>
                </a:moveTo>
                <a:lnTo>
                  <a:pt x="3321" y="1954"/>
                </a:lnTo>
                <a:lnTo>
                  <a:pt x="3305" y="1950"/>
                </a:lnTo>
                <a:lnTo>
                  <a:pt x="3291" y="1944"/>
                </a:lnTo>
                <a:lnTo>
                  <a:pt x="3284" y="1940"/>
                </a:lnTo>
                <a:lnTo>
                  <a:pt x="3278" y="1936"/>
                </a:lnTo>
                <a:lnTo>
                  <a:pt x="3266" y="1928"/>
                </a:lnTo>
                <a:lnTo>
                  <a:pt x="3260" y="1922"/>
                </a:lnTo>
                <a:lnTo>
                  <a:pt x="3255" y="1916"/>
                </a:lnTo>
                <a:lnTo>
                  <a:pt x="3245" y="1902"/>
                </a:lnTo>
                <a:lnTo>
                  <a:pt x="3241" y="1896"/>
                </a:lnTo>
                <a:lnTo>
                  <a:pt x="3236" y="1888"/>
                </a:lnTo>
                <a:lnTo>
                  <a:pt x="3232" y="1880"/>
                </a:lnTo>
                <a:lnTo>
                  <a:pt x="3229" y="1872"/>
                </a:lnTo>
                <a:lnTo>
                  <a:pt x="3225" y="1864"/>
                </a:lnTo>
                <a:lnTo>
                  <a:pt x="3222" y="1854"/>
                </a:lnTo>
                <a:lnTo>
                  <a:pt x="3216" y="1834"/>
                </a:lnTo>
                <a:lnTo>
                  <a:pt x="3211" y="1814"/>
                </a:lnTo>
                <a:lnTo>
                  <a:pt x="3210" y="1804"/>
                </a:lnTo>
                <a:lnTo>
                  <a:pt x="3208" y="1792"/>
                </a:lnTo>
                <a:lnTo>
                  <a:pt x="3205" y="1770"/>
                </a:lnTo>
                <a:lnTo>
                  <a:pt x="3203" y="1746"/>
                </a:lnTo>
                <a:lnTo>
                  <a:pt x="3203" y="1732"/>
                </a:lnTo>
                <a:lnTo>
                  <a:pt x="3203" y="1720"/>
                </a:lnTo>
                <a:lnTo>
                  <a:pt x="3265" y="1693"/>
                </a:lnTo>
                <a:lnTo>
                  <a:pt x="3266" y="1714"/>
                </a:lnTo>
                <a:lnTo>
                  <a:pt x="3267" y="1734"/>
                </a:lnTo>
                <a:lnTo>
                  <a:pt x="3269" y="1750"/>
                </a:lnTo>
                <a:lnTo>
                  <a:pt x="3271" y="1766"/>
                </a:lnTo>
                <a:lnTo>
                  <a:pt x="3273" y="1774"/>
                </a:lnTo>
                <a:lnTo>
                  <a:pt x="3274" y="1782"/>
                </a:lnTo>
                <a:lnTo>
                  <a:pt x="3278" y="1794"/>
                </a:lnTo>
                <a:lnTo>
                  <a:pt x="3282" y="1804"/>
                </a:lnTo>
                <a:lnTo>
                  <a:pt x="3286" y="1814"/>
                </a:lnTo>
                <a:lnTo>
                  <a:pt x="3291" y="1824"/>
                </a:lnTo>
                <a:lnTo>
                  <a:pt x="3297" y="1830"/>
                </a:lnTo>
                <a:lnTo>
                  <a:pt x="3303" y="1836"/>
                </a:lnTo>
                <a:lnTo>
                  <a:pt x="3310" y="1840"/>
                </a:lnTo>
                <a:lnTo>
                  <a:pt x="3317" y="1844"/>
                </a:lnTo>
                <a:lnTo>
                  <a:pt x="3324" y="1846"/>
                </a:lnTo>
                <a:lnTo>
                  <a:pt x="3332" y="1848"/>
                </a:lnTo>
                <a:lnTo>
                  <a:pt x="3341" y="1848"/>
                </a:lnTo>
                <a:lnTo>
                  <a:pt x="3348" y="1848"/>
                </a:lnTo>
                <a:lnTo>
                  <a:pt x="3355" y="1846"/>
                </a:lnTo>
                <a:lnTo>
                  <a:pt x="3362" y="1844"/>
                </a:lnTo>
                <a:lnTo>
                  <a:pt x="3368" y="1842"/>
                </a:lnTo>
                <a:lnTo>
                  <a:pt x="3374" y="1838"/>
                </a:lnTo>
                <a:lnTo>
                  <a:pt x="3380" y="1832"/>
                </a:lnTo>
                <a:lnTo>
                  <a:pt x="3385" y="1826"/>
                </a:lnTo>
                <a:lnTo>
                  <a:pt x="3390" y="1820"/>
                </a:lnTo>
                <a:lnTo>
                  <a:pt x="3394" y="1812"/>
                </a:lnTo>
                <a:lnTo>
                  <a:pt x="3398" y="1804"/>
                </a:lnTo>
                <a:lnTo>
                  <a:pt x="3401" y="1796"/>
                </a:lnTo>
                <a:lnTo>
                  <a:pt x="3404" y="1786"/>
                </a:lnTo>
                <a:lnTo>
                  <a:pt x="3406" y="1774"/>
                </a:lnTo>
                <a:lnTo>
                  <a:pt x="3407" y="1770"/>
                </a:lnTo>
                <a:lnTo>
                  <a:pt x="3408" y="1764"/>
                </a:lnTo>
                <a:lnTo>
                  <a:pt x="3409" y="1752"/>
                </a:lnTo>
                <a:lnTo>
                  <a:pt x="3409" y="1738"/>
                </a:lnTo>
                <a:lnTo>
                  <a:pt x="3409" y="1728"/>
                </a:lnTo>
                <a:lnTo>
                  <a:pt x="3408" y="1718"/>
                </a:lnTo>
                <a:lnTo>
                  <a:pt x="3407" y="1711"/>
                </a:lnTo>
                <a:lnTo>
                  <a:pt x="3406" y="1701"/>
                </a:lnTo>
                <a:lnTo>
                  <a:pt x="3404" y="1693"/>
                </a:lnTo>
                <a:lnTo>
                  <a:pt x="3402" y="1685"/>
                </a:lnTo>
                <a:lnTo>
                  <a:pt x="3400" y="1677"/>
                </a:lnTo>
                <a:lnTo>
                  <a:pt x="3396" y="1669"/>
                </a:lnTo>
                <a:lnTo>
                  <a:pt x="3389" y="1653"/>
                </a:lnTo>
                <a:lnTo>
                  <a:pt x="3385" y="1645"/>
                </a:lnTo>
                <a:lnTo>
                  <a:pt x="3380" y="1639"/>
                </a:lnTo>
                <a:lnTo>
                  <a:pt x="3369" y="1625"/>
                </a:lnTo>
                <a:lnTo>
                  <a:pt x="3356" y="1613"/>
                </a:lnTo>
                <a:lnTo>
                  <a:pt x="3292" y="1555"/>
                </a:lnTo>
                <a:lnTo>
                  <a:pt x="3282" y="1547"/>
                </a:lnTo>
                <a:lnTo>
                  <a:pt x="3273" y="1537"/>
                </a:lnTo>
                <a:lnTo>
                  <a:pt x="3257" y="1517"/>
                </a:lnTo>
                <a:lnTo>
                  <a:pt x="3243" y="1497"/>
                </a:lnTo>
                <a:lnTo>
                  <a:pt x="3237" y="1485"/>
                </a:lnTo>
                <a:lnTo>
                  <a:pt x="3232" y="1473"/>
                </a:lnTo>
                <a:lnTo>
                  <a:pt x="3227" y="1461"/>
                </a:lnTo>
                <a:lnTo>
                  <a:pt x="3223" y="1447"/>
                </a:lnTo>
                <a:lnTo>
                  <a:pt x="3220" y="1433"/>
                </a:lnTo>
                <a:lnTo>
                  <a:pt x="3217" y="1417"/>
                </a:lnTo>
                <a:lnTo>
                  <a:pt x="3215" y="1401"/>
                </a:lnTo>
                <a:lnTo>
                  <a:pt x="3214" y="1393"/>
                </a:lnTo>
                <a:lnTo>
                  <a:pt x="3213" y="1385"/>
                </a:lnTo>
                <a:lnTo>
                  <a:pt x="3212" y="1367"/>
                </a:lnTo>
                <a:lnTo>
                  <a:pt x="3212" y="1347"/>
                </a:lnTo>
                <a:lnTo>
                  <a:pt x="3212" y="1335"/>
                </a:lnTo>
                <a:lnTo>
                  <a:pt x="3213" y="1323"/>
                </a:lnTo>
                <a:lnTo>
                  <a:pt x="3214" y="1311"/>
                </a:lnTo>
                <a:lnTo>
                  <a:pt x="3215" y="1299"/>
                </a:lnTo>
                <a:lnTo>
                  <a:pt x="3216" y="1289"/>
                </a:lnTo>
                <a:lnTo>
                  <a:pt x="3218" y="1279"/>
                </a:lnTo>
                <a:lnTo>
                  <a:pt x="3222" y="1259"/>
                </a:lnTo>
                <a:lnTo>
                  <a:pt x="3225" y="1249"/>
                </a:lnTo>
                <a:lnTo>
                  <a:pt x="3228" y="1241"/>
                </a:lnTo>
                <a:lnTo>
                  <a:pt x="3234" y="1225"/>
                </a:lnTo>
                <a:lnTo>
                  <a:pt x="3241" y="1210"/>
                </a:lnTo>
                <a:lnTo>
                  <a:pt x="3245" y="1204"/>
                </a:lnTo>
                <a:lnTo>
                  <a:pt x="3250" y="1198"/>
                </a:lnTo>
                <a:lnTo>
                  <a:pt x="3259" y="1186"/>
                </a:lnTo>
                <a:lnTo>
                  <a:pt x="3269" y="1176"/>
                </a:lnTo>
                <a:lnTo>
                  <a:pt x="3279" y="1166"/>
                </a:lnTo>
                <a:lnTo>
                  <a:pt x="3290" y="1160"/>
                </a:lnTo>
                <a:lnTo>
                  <a:pt x="3302" y="1154"/>
                </a:lnTo>
                <a:lnTo>
                  <a:pt x="3314" y="1150"/>
                </a:lnTo>
                <a:lnTo>
                  <a:pt x="3327" y="1148"/>
                </a:lnTo>
                <a:lnTo>
                  <a:pt x="3340" y="1148"/>
                </a:lnTo>
                <a:lnTo>
                  <a:pt x="3355" y="1150"/>
                </a:lnTo>
                <a:lnTo>
                  <a:pt x="3370" y="1152"/>
                </a:lnTo>
                <a:lnTo>
                  <a:pt x="3383" y="1158"/>
                </a:lnTo>
                <a:lnTo>
                  <a:pt x="3389" y="1162"/>
                </a:lnTo>
                <a:lnTo>
                  <a:pt x="3395" y="1166"/>
                </a:lnTo>
                <a:lnTo>
                  <a:pt x="3407" y="1174"/>
                </a:lnTo>
                <a:lnTo>
                  <a:pt x="3417" y="1186"/>
                </a:lnTo>
                <a:lnTo>
                  <a:pt x="3426" y="1198"/>
                </a:lnTo>
                <a:lnTo>
                  <a:pt x="3434" y="1212"/>
                </a:lnTo>
                <a:lnTo>
                  <a:pt x="3438" y="1218"/>
                </a:lnTo>
                <a:lnTo>
                  <a:pt x="3441" y="1225"/>
                </a:lnTo>
                <a:lnTo>
                  <a:pt x="3444" y="1233"/>
                </a:lnTo>
                <a:lnTo>
                  <a:pt x="3447" y="1241"/>
                </a:lnTo>
                <a:lnTo>
                  <a:pt x="3452" y="1259"/>
                </a:lnTo>
                <a:lnTo>
                  <a:pt x="3457" y="1275"/>
                </a:lnTo>
                <a:lnTo>
                  <a:pt x="3460" y="1293"/>
                </a:lnTo>
                <a:lnTo>
                  <a:pt x="3462" y="1313"/>
                </a:lnTo>
                <a:lnTo>
                  <a:pt x="3464" y="1331"/>
                </a:lnTo>
                <a:lnTo>
                  <a:pt x="3464" y="1349"/>
                </a:lnTo>
                <a:lnTo>
                  <a:pt x="3402" y="1375"/>
                </a:lnTo>
                <a:lnTo>
                  <a:pt x="3402" y="1359"/>
                </a:lnTo>
                <a:lnTo>
                  <a:pt x="3400" y="1345"/>
                </a:lnTo>
                <a:lnTo>
                  <a:pt x="3399" y="1331"/>
                </a:lnTo>
                <a:lnTo>
                  <a:pt x="3397" y="1319"/>
                </a:lnTo>
                <a:lnTo>
                  <a:pt x="3394" y="1309"/>
                </a:lnTo>
                <a:lnTo>
                  <a:pt x="3391" y="1299"/>
                </a:lnTo>
                <a:lnTo>
                  <a:pt x="3388" y="1289"/>
                </a:lnTo>
                <a:lnTo>
                  <a:pt x="3384" y="1281"/>
                </a:lnTo>
                <a:lnTo>
                  <a:pt x="3380" y="1275"/>
                </a:lnTo>
                <a:lnTo>
                  <a:pt x="3375" y="1269"/>
                </a:lnTo>
                <a:lnTo>
                  <a:pt x="3370" y="1265"/>
                </a:lnTo>
                <a:lnTo>
                  <a:pt x="3364" y="1261"/>
                </a:lnTo>
                <a:lnTo>
                  <a:pt x="3358" y="1257"/>
                </a:lnTo>
                <a:lnTo>
                  <a:pt x="3352" y="1255"/>
                </a:lnTo>
                <a:lnTo>
                  <a:pt x="3345" y="1255"/>
                </a:lnTo>
                <a:lnTo>
                  <a:pt x="3337" y="1253"/>
                </a:lnTo>
                <a:lnTo>
                  <a:pt x="3325" y="1255"/>
                </a:lnTo>
                <a:lnTo>
                  <a:pt x="3313" y="1259"/>
                </a:lnTo>
                <a:lnTo>
                  <a:pt x="3308" y="1263"/>
                </a:lnTo>
                <a:lnTo>
                  <a:pt x="3303" y="1267"/>
                </a:lnTo>
                <a:lnTo>
                  <a:pt x="3298" y="1271"/>
                </a:lnTo>
                <a:lnTo>
                  <a:pt x="3294" y="1275"/>
                </a:lnTo>
                <a:lnTo>
                  <a:pt x="3290" y="1281"/>
                </a:lnTo>
                <a:lnTo>
                  <a:pt x="3287" y="1287"/>
                </a:lnTo>
                <a:lnTo>
                  <a:pt x="3284" y="1295"/>
                </a:lnTo>
                <a:lnTo>
                  <a:pt x="3281" y="1303"/>
                </a:lnTo>
                <a:lnTo>
                  <a:pt x="3279" y="1311"/>
                </a:lnTo>
                <a:lnTo>
                  <a:pt x="3278" y="1321"/>
                </a:lnTo>
                <a:lnTo>
                  <a:pt x="3277" y="1331"/>
                </a:lnTo>
                <a:lnTo>
                  <a:pt x="3276" y="1341"/>
                </a:lnTo>
                <a:lnTo>
                  <a:pt x="3277" y="1351"/>
                </a:lnTo>
                <a:lnTo>
                  <a:pt x="3277" y="1361"/>
                </a:lnTo>
                <a:lnTo>
                  <a:pt x="3278" y="1371"/>
                </a:lnTo>
                <a:lnTo>
                  <a:pt x="3279" y="1379"/>
                </a:lnTo>
                <a:lnTo>
                  <a:pt x="3281" y="1387"/>
                </a:lnTo>
                <a:lnTo>
                  <a:pt x="3283" y="1395"/>
                </a:lnTo>
                <a:lnTo>
                  <a:pt x="3286" y="1403"/>
                </a:lnTo>
                <a:lnTo>
                  <a:pt x="3288" y="1409"/>
                </a:lnTo>
                <a:lnTo>
                  <a:pt x="3292" y="1415"/>
                </a:lnTo>
                <a:lnTo>
                  <a:pt x="3295" y="1421"/>
                </a:lnTo>
                <a:lnTo>
                  <a:pt x="3304" y="1433"/>
                </a:lnTo>
                <a:lnTo>
                  <a:pt x="3314" y="1445"/>
                </a:lnTo>
                <a:lnTo>
                  <a:pt x="3326" y="1457"/>
                </a:lnTo>
                <a:lnTo>
                  <a:pt x="3388" y="1511"/>
                </a:lnTo>
                <a:lnTo>
                  <a:pt x="3398" y="1521"/>
                </a:lnTo>
                <a:lnTo>
                  <a:pt x="3408" y="1531"/>
                </a:lnTo>
                <a:lnTo>
                  <a:pt x="3418" y="1541"/>
                </a:lnTo>
                <a:lnTo>
                  <a:pt x="3426" y="1553"/>
                </a:lnTo>
                <a:lnTo>
                  <a:pt x="3434" y="1565"/>
                </a:lnTo>
                <a:lnTo>
                  <a:pt x="3441" y="1575"/>
                </a:lnTo>
                <a:lnTo>
                  <a:pt x="3447" y="1589"/>
                </a:lnTo>
                <a:lnTo>
                  <a:pt x="3453" y="1601"/>
                </a:lnTo>
                <a:lnTo>
                  <a:pt x="3458" y="1615"/>
                </a:lnTo>
                <a:lnTo>
                  <a:pt x="3462" y="1629"/>
                </a:lnTo>
                <a:lnTo>
                  <a:pt x="3466" y="1643"/>
                </a:lnTo>
                <a:lnTo>
                  <a:pt x="3469" y="1659"/>
                </a:lnTo>
                <a:lnTo>
                  <a:pt x="3471" y="1675"/>
                </a:lnTo>
                <a:lnTo>
                  <a:pt x="3472" y="1685"/>
                </a:lnTo>
                <a:lnTo>
                  <a:pt x="3472" y="1693"/>
                </a:lnTo>
                <a:lnTo>
                  <a:pt x="3473" y="1711"/>
                </a:lnTo>
                <a:lnTo>
                  <a:pt x="3474" y="1730"/>
                </a:lnTo>
                <a:lnTo>
                  <a:pt x="3473" y="1756"/>
                </a:lnTo>
                <a:lnTo>
                  <a:pt x="3471" y="1780"/>
                </a:lnTo>
                <a:lnTo>
                  <a:pt x="3470" y="1792"/>
                </a:lnTo>
                <a:lnTo>
                  <a:pt x="3468" y="1802"/>
                </a:lnTo>
                <a:lnTo>
                  <a:pt x="3466" y="1814"/>
                </a:lnTo>
                <a:lnTo>
                  <a:pt x="3464" y="1824"/>
                </a:lnTo>
                <a:lnTo>
                  <a:pt x="3461" y="1834"/>
                </a:lnTo>
                <a:lnTo>
                  <a:pt x="3459" y="1844"/>
                </a:lnTo>
                <a:lnTo>
                  <a:pt x="3452" y="1862"/>
                </a:lnTo>
                <a:lnTo>
                  <a:pt x="3449" y="1870"/>
                </a:lnTo>
                <a:lnTo>
                  <a:pt x="3445" y="1880"/>
                </a:lnTo>
                <a:lnTo>
                  <a:pt x="3437" y="1894"/>
                </a:lnTo>
                <a:lnTo>
                  <a:pt x="3432" y="1902"/>
                </a:lnTo>
                <a:lnTo>
                  <a:pt x="3427" y="1908"/>
                </a:lnTo>
                <a:lnTo>
                  <a:pt x="3422" y="1914"/>
                </a:lnTo>
                <a:lnTo>
                  <a:pt x="3417" y="1920"/>
                </a:lnTo>
                <a:lnTo>
                  <a:pt x="3406" y="1930"/>
                </a:lnTo>
                <a:lnTo>
                  <a:pt x="3394" y="1938"/>
                </a:lnTo>
                <a:lnTo>
                  <a:pt x="3381" y="1946"/>
                </a:lnTo>
                <a:lnTo>
                  <a:pt x="3367" y="1950"/>
                </a:lnTo>
                <a:lnTo>
                  <a:pt x="3360" y="1952"/>
                </a:lnTo>
                <a:lnTo>
                  <a:pt x="3353" y="1952"/>
                </a:lnTo>
                <a:lnTo>
                  <a:pt x="3337" y="1954"/>
                </a:lnTo>
                <a:close/>
                <a:moveTo>
                  <a:pt x="3582" y="1882"/>
                </a:moveTo>
                <a:lnTo>
                  <a:pt x="3574" y="1866"/>
                </a:lnTo>
                <a:lnTo>
                  <a:pt x="3567" y="1848"/>
                </a:lnTo>
                <a:lnTo>
                  <a:pt x="3562" y="1828"/>
                </a:lnTo>
                <a:lnTo>
                  <a:pt x="3559" y="1816"/>
                </a:lnTo>
                <a:lnTo>
                  <a:pt x="3557" y="1806"/>
                </a:lnTo>
                <a:lnTo>
                  <a:pt x="3554" y="1782"/>
                </a:lnTo>
                <a:lnTo>
                  <a:pt x="3551" y="1756"/>
                </a:lnTo>
                <a:lnTo>
                  <a:pt x="3550" y="1742"/>
                </a:lnTo>
                <a:lnTo>
                  <a:pt x="3550" y="1726"/>
                </a:lnTo>
                <a:lnTo>
                  <a:pt x="3549" y="1697"/>
                </a:lnTo>
                <a:lnTo>
                  <a:pt x="3549" y="1166"/>
                </a:lnTo>
                <a:lnTo>
                  <a:pt x="3615" y="1166"/>
                </a:lnTo>
                <a:lnTo>
                  <a:pt x="3615" y="1691"/>
                </a:lnTo>
                <a:lnTo>
                  <a:pt x="3615" y="1711"/>
                </a:lnTo>
                <a:lnTo>
                  <a:pt x="3616" y="1728"/>
                </a:lnTo>
                <a:lnTo>
                  <a:pt x="3617" y="1744"/>
                </a:lnTo>
                <a:lnTo>
                  <a:pt x="3618" y="1758"/>
                </a:lnTo>
                <a:lnTo>
                  <a:pt x="3620" y="1772"/>
                </a:lnTo>
                <a:lnTo>
                  <a:pt x="3623" y="1784"/>
                </a:lnTo>
                <a:lnTo>
                  <a:pt x="3625" y="1796"/>
                </a:lnTo>
                <a:lnTo>
                  <a:pt x="3629" y="1804"/>
                </a:lnTo>
                <a:lnTo>
                  <a:pt x="3633" y="1814"/>
                </a:lnTo>
                <a:lnTo>
                  <a:pt x="3637" y="1822"/>
                </a:lnTo>
                <a:lnTo>
                  <a:pt x="3643" y="1830"/>
                </a:lnTo>
                <a:lnTo>
                  <a:pt x="3649" y="1836"/>
                </a:lnTo>
                <a:lnTo>
                  <a:pt x="3652" y="1838"/>
                </a:lnTo>
                <a:lnTo>
                  <a:pt x="3655" y="1840"/>
                </a:lnTo>
                <a:lnTo>
                  <a:pt x="3662" y="1844"/>
                </a:lnTo>
                <a:lnTo>
                  <a:pt x="3670" y="1846"/>
                </a:lnTo>
                <a:lnTo>
                  <a:pt x="3678" y="1846"/>
                </a:lnTo>
                <a:lnTo>
                  <a:pt x="3686" y="1846"/>
                </a:lnTo>
                <a:lnTo>
                  <a:pt x="3694" y="1844"/>
                </a:lnTo>
                <a:lnTo>
                  <a:pt x="3701" y="1840"/>
                </a:lnTo>
                <a:lnTo>
                  <a:pt x="3708" y="1836"/>
                </a:lnTo>
                <a:lnTo>
                  <a:pt x="3713" y="1830"/>
                </a:lnTo>
                <a:lnTo>
                  <a:pt x="3719" y="1822"/>
                </a:lnTo>
                <a:lnTo>
                  <a:pt x="3723" y="1814"/>
                </a:lnTo>
                <a:lnTo>
                  <a:pt x="3728" y="1804"/>
                </a:lnTo>
                <a:lnTo>
                  <a:pt x="3731" y="1796"/>
                </a:lnTo>
                <a:lnTo>
                  <a:pt x="3734" y="1784"/>
                </a:lnTo>
                <a:lnTo>
                  <a:pt x="3736" y="1772"/>
                </a:lnTo>
                <a:lnTo>
                  <a:pt x="3738" y="1758"/>
                </a:lnTo>
                <a:lnTo>
                  <a:pt x="3740" y="1744"/>
                </a:lnTo>
                <a:lnTo>
                  <a:pt x="3741" y="1728"/>
                </a:lnTo>
                <a:lnTo>
                  <a:pt x="3741" y="1711"/>
                </a:lnTo>
                <a:lnTo>
                  <a:pt x="3741" y="1691"/>
                </a:lnTo>
                <a:lnTo>
                  <a:pt x="3741" y="1166"/>
                </a:lnTo>
                <a:lnTo>
                  <a:pt x="3807" y="1166"/>
                </a:lnTo>
                <a:lnTo>
                  <a:pt x="3807" y="1697"/>
                </a:lnTo>
                <a:lnTo>
                  <a:pt x="3806" y="1726"/>
                </a:lnTo>
                <a:lnTo>
                  <a:pt x="3805" y="1742"/>
                </a:lnTo>
                <a:lnTo>
                  <a:pt x="3805" y="1756"/>
                </a:lnTo>
                <a:lnTo>
                  <a:pt x="3802" y="1782"/>
                </a:lnTo>
                <a:lnTo>
                  <a:pt x="3798" y="1806"/>
                </a:lnTo>
                <a:lnTo>
                  <a:pt x="3796" y="1816"/>
                </a:lnTo>
                <a:lnTo>
                  <a:pt x="3794" y="1828"/>
                </a:lnTo>
                <a:lnTo>
                  <a:pt x="3788" y="1848"/>
                </a:lnTo>
                <a:lnTo>
                  <a:pt x="3785" y="1856"/>
                </a:lnTo>
                <a:lnTo>
                  <a:pt x="3782" y="1866"/>
                </a:lnTo>
                <a:lnTo>
                  <a:pt x="3779" y="1874"/>
                </a:lnTo>
                <a:lnTo>
                  <a:pt x="3775" y="1882"/>
                </a:lnTo>
                <a:lnTo>
                  <a:pt x="3771" y="1890"/>
                </a:lnTo>
                <a:lnTo>
                  <a:pt x="3766" y="1898"/>
                </a:lnTo>
                <a:lnTo>
                  <a:pt x="3756" y="1914"/>
                </a:lnTo>
                <a:lnTo>
                  <a:pt x="3745" y="1926"/>
                </a:lnTo>
                <a:lnTo>
                  <a:pt x="3739" y="1930"/>
                </a:lnTo>
                <a:lnTo>
                  <a:pt x="3733" y="1936"/>
                </a:lnTo>
                <a:lnTo>
                  <a:pt x="3720" y="1944"/>
                </a:lnTo>
                <a:lnTo>
                  <a:pt x="3714" y="1946"/>
                </a:lnTo>
                <a:lnTo>
                  <a:pt x="3707" y="1950"/>
                </a:lnTo>
                <a:lnTo>
                  <a:pt x="3693" y="1952"/>
                </a:lnTo>
                <a:lnTo>
                  <a:pt x="3685" y="1954"/>
                </a:lnTo>
                <a:lnTo>
                  <a:pt x="3678" y="1954"/>
                </a:lnTo>
                <a:lnTo>
                  <a:pt x="3663" y="1952"/>
                </a:lnTo>
                <a:lnTo>
                  <a:pt x="3649" y="1950"/>
                </a:lnTo>
                <a:lnTo>
                  <a:pt x="3643" y="1946"/>
                </a:lnTo>
                <a:lnTo>
                  <a:pt x="3636" y="1944"/>
                </a:lnTo>
                <a:lnTo>
                  <a:pt x="3624" y="1936"/>
                </a:lnTo>
                <a:lnTo>
                  <a:pt x="3612" y="1926"/>
                </a:lnTo>
                <a:lnTo>
                  <a:pt x="3601" y="1914"/>
                </a:lnTo>
                <a:lnTo>
                  <a:pt x="3591" y="1898"/>
                </a:lnTo>
                <a:lnTo>
                  <a:pt x="3586" y="1890"/>
                </a:lnTo>
                <a:lnTo>
                  <a:pt x="3582" y="1882"/>
                </a:lnTo>
                <a:close/>
                <a:moveTo>
                  <a:pt x="3934" y="1882"/>
                </a:moveTo>
                <a:lnTo>
                  <a:pt x="3927" y="1866"/>
                </a:lnTo>
                <a:lnTo>
                  <a:pt x="3920" y="1848"/>
                </a:lnTo>
                <a:lnTo>
                  <a:pt x="3915" y="1828"/>
                </a:lnTo>
                <a:lnTo>
                  <a:pt x="3912" y="1816"/>
                </a:lnTo>
                <a:lnTo>
                  <a:pt x="3910" y="1806"/>
                </a:lnTo>
                <a:lnTo>
                  <a:pt x="3907" y="1782"/>
                </a:lnTo>
                <a:lnTo>
                  <a:pt x="3904" y="1756"/>
                </a:lnTo>
                <a:lnTo>
                  <a:pt x="3903" y="1742"/>
                </a:lnTo>
                <a:lnTo>
                  <a:pt x="3903" y="1726"/>
                </a:lnTo>
                <a:lnTo>
                  <a:pt x="3902" y="1697"/>
                </a:lnTo>
                <a:lnTo>
                  <a:pt x="3902" y="1166"/>
                </a:lnTo>
                <a:lnTo>
                  <a:pt x="3968" y="1166"/>
                </a:lnTo>
                <a:lnTo>
                  <a:pt x="3968" y="1691"/>
                </a:lnTo>
                <a:lnTo>
                  <a:pt x="3968" y="1711"/>
                </a:lnTo>
                <a:lnTo>
                  <a:pt x="3969" y="1728"/>
                </a:lnTo>
                <a:lnTo>
                  <a:pt x="3970" y="1744"/>
                </a:lnTo>
                <a:lnTo>
                  <a:pt x="3972" y="1758"/>
                </a:lnTo>
                <a:lnTo>
                  <a:pt x="3973" y="1772"/>
                </a:lnTo>
                <a:lnTo>
                  <a:pt x="3976" y="1784"/>
                </a:lnTo>
                <a:lnTo>
                  <a:pt x="3979" y="1796"/>
                </a:lnTo>
                <a:lnTo>
                  <a:pt x="3982" y="1804"/>
                </a:lnTo>
                <a:lnTo>
                  <a:pt x="3986" y="1814"/>
                </a:lnTo>
                <a:lnTo>
                  <a:pt x="3991" y="1822"/>
                </a:lnTo>
                <a:lnTo>
                  <a:pt x="3996" y="1830"/>
                </a:lnTo>
                <a:lnTo>
                  <a:pt x="4002" y="1836"/>
                </a:lnTo>
                <a:lnTo>
                  <a:pt x="4005" y="1838"/>
                </a:lnTo>
                <a:lnTo>
                  <a:pt x="4008" y="1840"/>
                </a:lnTo>
                <a:lnTo>
                  <a:pt x="4015" y="1844"/>
                </a:lnTo>
                <a:lnTo>
                  <a:pt x="4023" y="1846"/>
                </a:lnTo>
                <a:lnTo>
                  <a:pt x="4031" y="1846"/>
                </a:lnTo>
                <a:lnTo>
                  <a:pt x="4040" y="1846"/>
                </a:lnTo>
                <a:lnTo>
                  <a:pt x="4047" y="1844"/>
                </a:lnTo>
                <a:lnTo>
                  <a:pt x="4054" y="1840"/>
                </a:lnTo>
                <a:lnTo>
                  <a:pt x="4061" y="1836"/>
                </a:lnTo>
                <a:lnTo>
                  <a:pt x="4067" y="1830"/>
                </a:lnTo>
                <a:lnTo>
                  <a:pt x="4072" y="1822"/>
                </a:lnTo>
                <a:lnTo>
                  <a:pt x="4077" y="1814"/>
                </a:lnTo>
                <a:lnTo>
                  <a:pt x="4081" y="1804"/>
                </a:lnTo>
                <a:lnTo>
                  <a:pt x="4084" y="1796"/>
                </a:lnTo>
                <a:lnTo>
                  <a:pt x="4087" y="1784"/>
                </a:lnTo>
                <a:lnTo>
                  <a:pt x="4090" y="1772"/>
                </a:lnTo>
                <a:lnTo>
                  <a:pt x="4091" y="1758"/>
                </a:lnTo>
                <a:lnTo>
                  <a:pt x="4093" y="1744"/>
                </a:lnTo>
                <a:lnTo>
                  <a:pt x="4094" y="1728"/>
                </a:lnTo>
                <a:lnTo>
                  <a:pt x="4094" y="1711"/>
                </a:lnTo>
                <a:lnTo>
                  <a:pt x="4094" y="1691"/>
                </a:lnTo>
                <a:lnTo>
                  <a:pt x="4094" y="1166"/>
                </a:lnTo>
                <a:lnTo>
                  <a:pt x="4160" y="1166"/>
                </a:lnTo>
                <a:lnTo>
                  <a:pt x="4160" y="1697"/>
                </a:lnTo>
                <a:lnTo>
                  <a:pt x="4159" y="1726"/>
                </a:lnTo>
                <a:lnTo>
                  <a:pt x="4159" y="1742"/>
                </a:lnTo>
                <a:lnTo>
                  <a:pt x="4158" y="1756"/>
                </a:lnTo>
                <a:lnTo>
                  <a:pt x="4155" y="1782"/>
                </a:lnTo>
                <a:lnTo>
                  <a:pt x="4152" y="1806"/>
                </a:lnTo>
                <a:lnTo>
                  <a:pt x="4149" y="1816"/>
                </a:lnTo>
                <a:lnTo>
                  <a:pt x="4147" y="1828"/>
                </a:lnTo>
                <a:lnTo>
                  <a:pt x="4142" y="1848"/>
                </a:lnTo>
                <a:lnTo>
                  <a:pt x="4139" y="1856"/>
                </a:lnTo>
                <a:lnTo>
                  <a:pt x="4135" y="1866"/>
                </a:lnTo>
                <a:lnTo>
                  <a:pt x="4132" y="1874"/>
                </a:lnTo>
                <a:lnTo>
                  <a:pt x="4128" y="1882"/>
                </a:lnTo>
                <a:lnTo>
                  <a:pt x="4124" y="1890"/>
                </a:lnTo>
                <a:lnTo>
                  <a:pt x="4119" y="1898"/>
                </a:lnTo>
                <a:lnTo>
                  <a:pt x="4109" y="1914"/>
                </a:lnTo>
                <a:lnTo>
                  <a:pt x="4098" y="1926"/>
                </a:lnTo>
                <a:lnTo>
                  <a:pt x="4092" y="1930"/>
                </a:lnTo>
                <a:lnTo>
                  <a:pt x="4086" y="1936"/>
                </a:lnTo>
                <a:lnTo>
                  <a:pt x="4073" y="1944"/>
                </a:lnTo>
                <a:lnTo>
                  <a:pt x="4067" y="1946"/>
                </a:lnTo>
                <a:lnTo>
                  <a:pt x="4060" y="1950"/>
                </a:lnTo>
                <a:lnTo>
                  <a:pt x="4046" y="1952"/>
                </a:lnTo>
                <a:lnTo>
                  <a:pt x="4039" y="1954"/>
                </a:lnTo>
                <a:lnTo>
                  <a:pt x="4031" y="1954"/>
                </a:lnTo>
                <a:lnTo>
                  <a:pt x="4017" y="1952"/>
                </a:lnTo>
                <a:lnTo>
                  <a:pt x="4003" y="1950"/>
                </a:lnTo>
                <a:lnTo>
                  <a:pt x="3996" y="1946"/>
                </a:lnTo>
                <a:lnTo>
                  <a:pt x="3989" y="1944"/>
                </a:lnTo>
                <a:lnTo>
                  <a:pt x="3977" y="1936"/>
                </a:lnTo>
                <a:lnTo>
                  <a:pt x="3965" y="1926"/>
                </a:lnTo>
                <a:lnTo>
                  <a:pt x="3954" y="1914"/>
                </a:lnTo>
                <a:lnTo>
                  <a:pt x="3943" y="1898"/>
                </a:lnTo>
                <a:lnTo>
                  <a:pt x="3938" y="1890"/>
                </a:lnTo>
                <a:lnTo>
                  <a:pt x="3934" y="1882"/>
                </a:lnTo>
                <a:close/>
                <a:moveTo>
                  <a:pt x="4370" y="1954"/>
                </a:moveTo>
                <a:lnTo>
                  <a:pt x="4354" y="1954"/>
                </a:lnTo>
                <a:lnTo>
                  <a:pt x="4339" y="1950"/>
                </a:lnTo>
                <a:lnTo>
                  <a:pt x="4324" y="1944"/>
                </a:lnTo>
                <a:lnTo>
                  <a:pt x="4317" y="1940"/>
                </a:lnTo>
                <a:lnTo>
                  <a:pt x="4310" y="1936"/>
                </a:lnTo>
                <a:lnTo>
                  <a:pt x="4298" y="1928"/>
                </a:lnTo>
                <a:lnTo>
                  <a:pt x="4292" y="1922"/>
                </a:lnTo>
                <a:lnTo>
                  <a:pt x="4287" y="1916"/>
                </a:lnTo>
                <a:lnTo>
                  <a:pt x="4277" y="1902"/>
                </a:lnTo>
                <a:lnTo>
                  <a:pt x="4273" y="1896"/>
                </a:lnTo>
                <a:lnTo>
                  <a:pt x="4268" y="1888"/>
                </a:lnTo>
                <a:lnTo>
                  <a:pt x="4264" y="1880"/>
                </a:lnTo>
                <a:lnTo>
                  <a:pt x="4261" y="1872"/>
                </a:lnTo>
                <a:lnTo>
                  <a:pt x="4257" y="1864"/>
                </a:lnTo>
                <a:lnTo>
                  <a:pt x="4254" y="1854"/>
                </a:lnTo>
                <a:lnTo>
                  <a:pt x="4248" y="1834"/>
                </a:lnTo>
                <a:lnTo>
                  <a:pt x="4244" y="1814"/>
                </a:lnTo>
                <a:lnTo>
                  <a:pt x="4242" y="1804"/>
                </a:lnTo>
                <a:lnTo>
                  <a:pt x="4240" y="1792"/>
                </a:lnTo>
                <a:lnTo>
                  <a:pt x="4237" y="1770"/>
                </a:lnTo>
                <a:lnTo>
                  <a:pt x="4236" y="1746"/>
                </a:lnTo>
                <a:lnTo>
                  <a:pt x="4235" y="1732"/>
                </a:lnTo>
                <a:lnTo>
                  <a:pt x="4235" y="1720"/>
                </a:lnTo>
                <a:lnTo>
                  <a:pt x="4298" y="1693"/>
                </a:lnTo>
                <a:lnTo>
                  <a:pt x="4298" y="1714"/>
                </a:lnTo>
                <a:lnTo>
                  <a:pt x="4299" y="1734"/>
                </a:lnTo>
                <a:lnTo>
                  <a:pt x="4301" y="1750"/>
                </a:lnTo>
                <a:lnTo>
                  <a:pt x="4303" y="1766"/>
                </a:lnTo>
                <a:lnTo>
                  <a:pt x="4305" y="1774"/>
                </a:lnTo>
                <a:lnTo>
                  <a:pt x="4306" y="1782"/>
                </a:lnTo>
                <a:lnTo>
                  <a:pt x="4310" y="1794"/>
                </a:lnTo>
                <a:lnTo>
                  <a:pt x="4314" y="1804"/>
                </a:lnTo>
                <a:lnTo>
                  <a:pt x="4318" y="1814"/>
                </a:lnTo>
                <a:lnTo>
                  <a:pt x="4324" y="1824"/>
                </a:lnTo>
                <a:lnTo>
                  <a:pt x="4330" y="1830"/>
                </a:lnTo>
                <a:lnTo>
                  <a:pt x="4336" y="1836"/>
                </a:lnTo>
                <a:lnTo>
                  <a:pt x="4343" y="1840"/>
                </a:lnTo>
                <a:lnTo>
                  <a:pt x="4350" y="1844"/>
                </a:lnTo>
                <a:lnTo>
                  <a:pt x="4357" y="1846"/>
                </a:lnTo>
                <a:lnTo>
                  <a:pt x="4365" y="1848"/>
                </a:lnTo>
                <a:lnTo>
                  <a:pt x="4374" y="1848"/>
                </a:lnTo>
                <a:lnTo>
                  <a:pt x="4381" y="1848"/>
                </a:lnTo>
                <a:lnTo>
                  <a:pt x="4388" y="1846"/>
                </a:lnTo>
                <a:lnTo>
                  <a:pt x="4395" y="1844"/>
                </a:lnTo>
                <a:lnTo>
                  <a:pt x="4401" y="1842"/>
                </a:lnTo>
                <a:lnTo>
                  <a:pt x="4407" y="1838"/>
                </a:lnTo>
                <a:lnTo>
                  <a:pt x="4413" y="1832"/>
                </a:lnTo>
                <a:lnTo>
                  <a:pt x="4418" y="1826"/>
                </a:lnTo>
                <a:lnTo>
                  <a:pt x="4423" y="1820"/>
                </a:lnTo>
                <a:lnTo>
                  <a:pt x="4427" y="1812"/>
                </a:lnTo>
                <a:lnTo>
                  <a:pt x="4431" y="1804"/>
                </a:lnTo>
                <a:lnTo>
                  <a:pt x="4434" y="1796"/>
                </a:lnTo>
                <a:lnTo>
                  <a:pt x="4437" y="1786"/>
                </a:lnTo>
                <a:lnTo>
                  <a:pt x="4439" y="1774"/>
                </a:lnTo>
                <a:lnTo>
                  <a:pt x="4440" y="1770"/>
                </a:lnTo>
                <a:lnTo>
                  <a:pt x="4441" y="1764"/>
                </a:lnTo>
                <a:lnTo>
                  <a:pt x="4442" y="1752"/>
                </a:lnTo>
                <a:lnTo>
                  <a:pt x="4442" y="1738"/>
                </a:lnTo>
                <a:lnTo>
                  <a:pt x="4442" y="1728"/>
                </a:lnTo>
                <a:lnTo>
                  <a:pt x="4442" y="1718"/>
                </a:lnTo>
                <a:lnTo>
                  <a:pt x="4441" y="1711"/>
                </a:lnTo>
                <a:lnTo>
                  <a:pt x="4439" y="1701"/>
                </a:lnTo>
                <a:lnTo>
                  <a:pt x="4437" y="1693"/>
                </a:lnTo>
                <a:lnTo>
                  <a:pt x="4435" y="1685"/>
                </a:lnTo>
                <a:lnTo>
                  <a:pt x="4433" y="1677"/>
                </a:lnTo>
                <a:lnTo>
                  <a:pt x="4430" y="1669"/>
                </a:lnTo>
                <a:lnTo>
                  <a:pt x="4422" y="1653"/>
                </a:lnTo>
                <a:lnTo>
                  <a:pt x="4418" y="1645"/>
                </a:lnTo>
                <a:lnTo>
                  <a:pt x="4413" y="1639"/>
                </a:lnTo>
                <a:lnTo>
                  <a:pt x="4402" y="1625"/>
                </a:lnTo>
                <a:lnTo>
                  <a:pt x="4389" y="1613"/>
                </a:lnTo>
                <a:lnTo>
                  <a:pt x="4325" y="1555"/>
                </a:lnTo>
                <a:lnTo>
                  <a:pt x="4315" y="1547"/>
                </a:lnTo>
                <a:lnTo>
                  <a:pt x="4305" y="1537"/>
                </a:lnTo>
                <a:lnTo>
                  <a:pt x="4289" y="1517"/>
                </a:lnTo>
                <a:lnTo>
                  <a:pt x="4275" y="1497"/>
                </a:lnTo>
                <a:lnTo>
                  <a:pt x="4270" y="1485"/>
                </a:lnTo>
                <a:lnTo>
                  <a:pt x="4264" y="1473"/>
                </a:lnTo>
                <a:lnTo>
                  <a:pt x="4260" y="1461"/>
                </a:lnTo>
                <a:lnTo>
                  <a:pt x="4255" y="1447"/>
                </a:lnTo>
                <a:lnTo>
                  <a:pt x="4252" y="1433"/>
                </a:lnTo>
                <a:lnTo>
                  <a:pt x="4249" y="1417"/>
                </a:lnTo>
                <a:lnTo>
                  <a:pt x="4247" y="1401"/>
                </a:lnTo>
                <a:lnTo>
                  <a:pt x="4246" y="1393"/>
                </a:lnTo>
                <a:lnTo>
                  <a:pt x="4245" y="1385"/>
                </a:lnTo>
                <a:lnTo>
                  <a:pt x="4244" y="1367"/>
                </a:lnTo>
                <a:lnTo>
                  <a:pt x="4244" y="1347"/>
                </a:lnTo>
                <a:lnTo>
                  <a:pt x="4244" y="1335"/>
                </a:lnTo>
                <a:lnTo>
                  <a:pt x="4245" y="1323"/>
                </a:lnTo>
                <a:lnTo>
                  <a:pt x="4246" y="1311"/>
                </a:lnTo>
                <a:lnTo>
                  <a:pt x="4247" y="1299"/>
                </a:lnTo>
                <a:lnTo>
                  <a:pt x="4248" y="1289"/>
                </a:lnTo>
                <a:lnTo>
                  <a:pt x="4250" y="1279"/>
                </a:lnTo>
                <a:lnTo>
                  <a:pt x="4254" y="1259"/>
                </a:lnTo>
                <a:lnTo>
                  <a:pt x="4257" y="1249"/>
                </a:lnTo>
                <a:lnTo>
                  <a:pt x="4260" y="1241"/>
                </a:lnTo>
                <a:lnTo>
                  <a:pt x="4266" y="1225"/>
                </a:lnTo>
                <a:lnTo>
                  <a:pt x="4273" y="1210"/>
                </a:lnTo>
                <a:lnTo>
                  <a:pt x="4277" y="1204"/>
                </a:lnTo>
                <a:lnTo>
                  <a:pt x="4282" y="1198"/>
                </a:lnTo>
                <a:lnTo>
                  <a:pt x="4291" y="1186"/>
                </a:lnTo>
                <a:lnTo>
                  <a:pt x="4301" y="1176"/>
                </a:lnTo>
                <a:lnTo>
                  <a:pt x="4311" y="1166"/>
                </a:lnTo>
                <a:lnTo>
                  <a:pt x="4323" y="1160"/>
                </a:lnTo>
                <a:lnTo>
                  <a:pt x="4335" y="1154"/>
                </a:lnTo>
                <a:lnTo>
                  <a:pt x="4347" y="1150"/>
                </a:lnTo>
                <a:lnTo>
                  <a:pt x="4360" y="1148"/>
                </a:lnTo>
                <a:lnTo>
                  <a:pt x="4373" y="1148"/>
                </a:lnTo>
                <a:lnTo>
                  <a:pt x="4388" y="1150"/>
                </a:lnTo>
                <a:lnTo>
                  <a:pt x="4403" y="1152"/>
                </a:lnTo>
                <a:lnTo>
                  <a:pt x="4416" y="1158"/>
                </a:lnTo>
                <a:lnTo>
                  <a:pt x="4422" y="1162"/>
                </a:lnTo>
                <a:lnTo>
                  <a:pt x="4428" y="1166"/>
                </a:lnTo>
                <a:lnTo>
                  <a:pt x="4440" y="1174"/>
                </a:lnTo>
                <a:lnTo>
                  <a:pt x="4450" y="1186"/>
                </a:lnTo>
                <a:lnTo>
                  <a:pt x="4459" y="1198"/>
                </a:lnTo>
                <a:lnTo>
                  <a:pt x="4467" y="1212"/>
                </a:lnTo>
                <a:lnTo>
                  <a:pt x="4471" y="1218"/>
                </a:lnTo>
                <a:lnTo>
                  <a:pt x="4474" y="1225"/>
                </a:lnTo>
                <a:lnTo>
                  <a:pt x="4477" y="1233"/>
                </a:lnTo>
                <a:lnTo>
                  <a:pt x="4480" y="1241"/>
                </a:lnTo>
                <a:lnTo>
                  <a:pt x="4485" y="1259"/>
                </a:lnTo>
                <a:lnTo>
                  <a:pt x="4490" y="1275"/>
                </a:lnTo>
                <a:lnTo>
                  <a:pt x="4493" y="1293"/>
                </a:lnTo>
                <a:lnTo>
                  <a:pt x="4495" y="1313"/>
                </a:lnTo>
                <a:lnTo>
                  <a:pt x="4497" y="1331"/>
                </a:lnTo>
                <a:lnTo>
                  <a:pt x="4497" y="1349"/>
                </a:lnTo>
                <a:lnTo>
                  <a:pt x="4435" y="1375"/>
                </a:lnTo>
                <a:lnTo>
                  <a:pt x="4435" y="1359"/>
                </a:lnTo>
                <a:lnTo>
                  <a:pt x="4433" y="1345"/>
                </a:lnTo>
                <a:lnTo>
                  <a:pt x="4432" y="1331"/>
                </a:lnTo>
                <a:lnTo>
                  <a:pt x="4430" y="1319"/>
                </a:lnTo>
                <a:lnTo>
                  <a:pt x="4427" y="1309"/>
                </a:lnTo>
                <a:lnTo>
                  <a:pt x="4426" y="1303"/>
                </a:lnTo>
                <a:lnTo>
                  <a:pt x="4424" y="1299"/>
                </a:lnTo>
                <a:lnTo>
                  <a:pt x="4421" y="1289"/>
                </a:lnTo>
                <a:lnTo>
                  <a:pt x="4417" y="1281"/>
                </a:lnTo>
                <a:lnTo>
                  <a:pt x="4413" y="1275"/>
                </a:lnTo>
                <a:lnTo>
                  <a:pt x="4408" y="1269"/>
                </a:lnTo>
                <a:lnTo>
                  <a:pt x="4403" y="1265"/>
                </a:lnTo>
                <a:lnTo>
                  <a:pt x="4397" y="1261"/>
                </a:lnTo>
                <a:lnTo>
                  <a:pt x="4391" y="1257"/>
                </a:lnTo>
                <a:lnTo>
                  <a:pt x="4385" y="1255"/>
                </a:lnTo>
                <a:lnTo>
                  <a:pt x="4378" y="1255"/>
                </a:lnTo>
                <a:lnTo>
                  <a:pt x="4370" y="1253"/>
                </a:lnTo>
                <a:lnTo>
                  <a:pt x="4358" y="1255"/>
                </a:lnTo>
                <a:lnTo>
                  <a:pt x="4346" y="1259"/>
                </a:lnTo>
                <a:lnTo>
                  <a:pt x="4341" y="1263"/>
                </a:lnTo>
                <a:lnTo>
                  <a:pt x="4336" y="1267"/>
                </a:lnTo>
                <a:lnTo>
                  <a:pt x="4331" y="1271"/>
                </a:lnTo>
                <a:lnTo>
                  <a:pt x="4327" y="1275"/>
                </a:lnTo>
                <a:lnTo>
                  <a:pt x="4323" y="1281"/>
                </a:lnTo>
                <a:lnTo>
                  <a:pt x="4319" y="1287"/>
                </a:lnTo>
                <a:lnTo>
                  <a:pt x="4316" y="1295"/>
                </a:lnTo>
                <a:lnTo>
                  <a:pt x="4313" y="1303"/>
                </a:lnTo>
                <a:lnTo>
                  <a:pt x="4311" y="1311"/>
                </a:lnTo>
                <a:lnTo>
                  <a:pt x="4310" y="1321"/>
                </a:lnTo>
                <a:lnTo>
                  <a:pt x="4309" y="1331"/>
                </a:lnTo>
                <a:lnTo>
                  <a:pt x="4308" y="1341"/>
                </a:lnTo>
                <a:lnTo>
                  <a:pt x="4309" y="1351"/>
                </a:lnTo>
                <a:lnTo>
                  <a:pt x="4309" y="1361"/>
                </a:lnTo>
                <a:lnTo>
                  <a:pt x="4310" y="1371"/>
                </a:lnTo>
                <a:lnTo>
                  <a:pt x="4311" y="1379"/>
                </a:lnTo>
                <a:lnTo>
                  <a:pt x="4313" y="1387"/>
                </a:lnTo>
                <a:lnTo>
                  <a:pt x="4315" y="1395"/>
                </a:lnTo>
                <a:lnTo>
                  <a:pt x="4318" y="1403"/>
                </a:lnTo>
                <a:lnTo>
                  <a:pt x="4321" y="1409"/>
                </a:lnTo>
                <a:lnTo>
                  <a:pt x="4325" y="1415"/>
                </a:lnTo>
                <a:lnTo>
                  <a:pt x="4328" y="1421"/>
                </a:lnTo>
                <a:lnTo>
                  <a:pt x="4337" y="1433"/>
                </a:lnTo>
                <a:lnTo>
                  <a:pt x="4347" y="1445"/>
                </a:lnTo>
                <a:lnTo>
                  <a:pt x="4359" y="1457"/>
                </a:lnTo>
                <a:lnTo>
                  <a:pt x="4421" y="1511"/>
                </a:lnTo>
                <a:lnTo>
                  <a:pt x="4431" y="1521"/>
                </a:lnTo>
                <a:lnTo>
                  <a:pt x="4442" y="1531"/>
                </a:lnTo>
                <a:lnTo>
                  <a:pt x="4451" y="1541"/>
                </a:lnTo>
                <a:lnTo>
                  <a:pt x="4459" y="1553"/>
                </a:lnTo>
                <a:lnTo>
                  <a:pt x="4467" y="1565"/>
                </a:lnTo>
                <a:lnTo>
                  <a:pt x="4474" y="1575"/>
                </a:lnTo>
                <a:lnTo>
                  <a:pt x="4480" y="1589"/>
                </a:lnTo>
                <a:lnTo>
                  <a:pt x="4486" y="1601"/>
                </a:lnTo>
                <a:lnTo>
                  <a:pt x="4491" y="1615"/>
                </a:lnTo>
                <a:lnTo>
                  <a:pt x="4495" y="1629"/>
                </a:lnTo>
                <a:lnTo>
                  <a:pt x="4499" y="1643"/>
                </a:lnTo>
                <a:lnTo>
                  <a:pt x="4502" y="1659"/>
                </a:lnTo>
                <a:lnTo>
                  <a:pt x="4504" y="1675"/>
                </a:lnTo>
                <a:lnTo>
                  <a:pt x="4505" y="1685"/>
                </a:lnTo>
                <a:lnTo>
                  <a:pt x="4505" y="1693"/>
                </a:lnTo>
                <a:lnTo>
                  <a:pt x="4506" y="1711"/>
                </a:lnTo>
                <a:lnTo>
                  <a:pt x="4507" y="1730"/>
                </a:lnTo>
                <a:lnTo>
                  <a:pt x="4506" y="1756"/>
                </a:lnTo>
                <a:lnTo>
                  <a:pt x="4504" y="1780"/>
                </a:lnTo>
                <a:lnTo>
                  <a:pt x="4503" y="1792"/>
                </a:lnTo>
                <a:lnTo>
                  <a:pt x="4501" y="1802"/>
                </a:lnTo>
                <a:lnTo>
                  <a:pt x="4499" y="1814"/>
                </a:lnTo>
                <a:lnTo>
                  <a:pt x="4497" y="1824"/>
                </a:lnTo>
                <a:lnTo>
                  <a:pt x="4494" y="1834"/>
                </a:lnTo>
                <a:lnTo>
                  <a:pt x="4492" y="1844"/>
                </a:lnTo>
                <a:lnTo>
                  <a:pt x="4485" y="1862"/>
                </a:lnTo>
                <a:lnTo>
                  <a:pt x="4482" y="1870"/>
                </a:lnTo>
                <a:lnTo>
                  <a:pt x="4478" y="1880"/>
                </a:lnTo>
                <a:lnTo>
                  <a:pt x="4470" y="1894"/>
                </a:lnTo>
                <a:lnTo>
                  <a:pt x="4465" y="1902"/>
                </a:lnTo>
                <a:lnTo>
                  <a:pt x="4460" y="1908"/>
                </a:lnTo>
                <a:lnTo>
                  <a:pt x="4455" y="1914"/>
                </a:lnTo>
                <a:lnTo>
                  <a:pt x="4450" y="1920"/>
                </a:lnTo>
                <a:lnTo>
                  <a:pt x="4439" y="1930"/>
                </a:lnTo>
                <a:lnTo>
                  <a:pt x="4427" y="1938"/>
                </a:lnTo>
                <a:lnTo>
                  <a:pt x="4414" y="1946"/>
                </a:lnTo>
                <a:lnTo>
                  <a:pt x="4400" y="1950"/>
                </a:lnTo>
                <a:lnTo>
                  <a:pt x="4393" y="1952"/>
                </a:lnTo>
                <a:lnTo>
                  <a:pt x="4386" y="1952"/>
                </a:lnTo>
                <a:lnTo>
                  <a:pt x="4370" y="1954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Autofit/>
          </a:bodyPr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4234494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756">
          <p15:clr>
            <a:srgbClr val="FBAE40"/>
          </p15:clr>
        </p15:guide>
        <p15:guide id="4" pos="6924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loitusdia Sininen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C89437-0A9F-6907-E834-ECE3DB62516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00150" y="2060575"/>
            <a:ext cx="9791700" cy="2304529"/>
          </a:xfrm>
        </p:spPr>
        <p:txBody>
          <a:bodyPr anchor="t" anchorCtr="0"/>
          <a:lstStyle>
            <a:lvl1pPr algn="l">
              <a:defRPr sz="4800">
                <a:solidFill>
                  <a:schemeClr val="bg1"/>
                </a:solidFill>
              </a:defRPr>
            </a:lvl1pPr>
          </a:lstStyle>
          <a:p>
            <a:r>
              <a:rPr lang="fi-FI" noProof="0"/>
              <a:t>Muokkaa ots. perustyyl. napsautt.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BA9B7E5-3139-76AA-C2C3-60620F1D9B4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00150" y="4509120"/>
            <a:ext cx="9791700" cy="864096"/>
          </a:xfrm>
        </p:spPr>
        <p:txBody>
          <a:bodyPr/>
          <a:lstStyle>
            <a:lvl1pPr marL="0" indent="0" algn="l">
              <a:buNone/>
              <a:defRPr sz="28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 noProof="0"/>
              <a:t>Muokkaa alaotsikon perustyyliä napsautt.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9898F4D-E89B-8263-EB37-8F8B305D43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53B10FEF-2EFD-4F38-B25A-28C2D5F87858}" type="datetime1">
              <a:rPr lang="fi-FI" noProof="0" smtClean="0"/>
              <a:t>14.10.2025</a:t>
            </a:fld>
            <a:endParaRPr lang="fi-FI" noProof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EAB5C31-D7B7-0A4A-9FF1-A8910751F7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 noProof="0"/>
              <a:t>© Rakennusteollisuus RT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2B9B765-A518-625F-2D82-59131FF13D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DFD61EF7-2460-4EE9-A031-27FEBC4F9A95}" type="slidenum">
              <a:rPr lang="fi-FI" noProof="0" smtClean="0"/>
              <a:pPr/>
              <a:t>‹#›</a:t>
            </a:fld>
            <a:endParaRPr lang="fi-FI" noProof="0"/>
          </a:p>
        </p:txBody>
      </p:sp>
      <p:sp>
        <p:nvSpPr>
          <p:cNvPr id="7" name="Freeform 5">
            <a:extLst>
              <a:ext uri="{FF2B5EF4-FFF2-40B4-BE49-F238E27FC236}">
                <a16:creationId xmlns:a16="http://schemas.microsoft.com/office/drawing/2014/main" id="{5CD5646D-347F-0693-85B7-82EEFAEE1F74}"/>
              </a:ext>
            </a:extLst>
          </p:cNvPr>
          <p:cNvSpPr>
            <a:spLocks noChangeAspect="1" noEditPoints="1"/>
          </p:cNvSpPr>
          <p:nvPr userDrawn="1"/>
        </p:nvSpPr>
        <p:spPr bwMode="auto">
          <a:xfrm>
            <a:off x="407368" y="333375"/>
            <a:ext cx="2325003" cy="504000"/>
          </a:xfrm>
          <a:custGeom>
            <a:avLst/>
            <a:gdLst>
              <a:gd name="T0" fmla="*/ 11 w 4507"/>
              <a:gd name="T1" fmla="*/ 18 h 1954"/>
              <a:gd name="T2" fmla="*/ 659 w 4507"/>
              <a:gd name="T3" fmla="*/ 297 h 1954"/>
              <a:gd name="T4" fmla="*/ 666 w 4507"/>
              <a:gd name="T5" fmla="*/ 916 h 1954"/>
              <a:gd name="T6" fmla="*/ 347 w 4507"/>
              <a:gd name="T7" fmla="*/ 880 h 1954"/>
              <a:gd name="T8" fmla="*/ 471 w 4507"/>
              <a:gd name="T9" fmla="*/ 675 h 1954"/>
              <a:gd name="T10" fmla="*/ 375 w 4507"/>
              <a:gd name="T11" fmla="*/ 401 h 1954"/>
              <a:gd name="T12" fmla="*/ 1722 w 4507"/>
              <a:gd name="T13" fmla="*/ 26 h 1954"/>
              <a:gd name="T14" fmla="*/ 1804 w 4507"/>
              <a:gd name="T15" fmla="*/ 309 h 1954"/>
              <a:gd name="T16" fmla="*/ 1741 w 4507"/>
              <a:gd name="T17" fmla="*/ 269 h 1954"/>
              <a:gd name="T18" fmla="*/ 1854 w 4507"/>
              <a:gd name="T19" fmla="*/ 788 h 1954"/>
              <a:gd name="T20" fmla="*/ 2410 w 4507"/>
              <a:gd name="T21" fmla="*/ 18 h 1954"/>
              <a:gd name="T22" fmla="*/ 3053 w 4507"/>
              <a:gd name="T23" fmla="*/ 553 h 1954"/>
              <a:gd name="T24" fmla="*/ 3419 w 4507"/>
              <a:gd name="T25" fmla="*/ 539 h 1954"/>
              <a:gd name="T26" fmla="*/ 3595 w 4507"/>
              <a:gd name="T27" fmla="*/ 659 h 1954"/>
              <a:gd name="T28" fmla="*/ 3699 w 4507"/>
              <a:gd name="T29" fmla="*/ 697 h 1954"/>
              <a:gd name="T30" fmla="*/ 3842 w 4507"/>
              <a:gd name="T31" fmla="*/ 595 h 1954"/>
              <a:gd name="T32" fmla="*/ 3700 w 4507"/>
              <a:gd name="T33" fmla="*/ 806 h 1954"/>
              <a:gd name="T34" fmla="*/ 3943 w 4507"/>
              <a:gd name="T35" fmla="*/ 725 h 1954"/>
              <a:gd name="T36" fmla="*/ 4018 w 4507"/>
              <a:gd name="T37" fmla="*/ 689 h 1954"/>
              <a:gd name="T38" fmla="*/ 4124 w 4507"/>
              <a:gd name="T39" fmla="*/ 581 h 1954"/>
              <a:gd name="T40" fmla="*/ 3931 w 4507"/>
              <a:gd name="T41" fmla="*/ 269 h 1954"/>
              <a:gd name="T42" fmla="*/ 4017 w 4507"/>
              <a:gd name="T43" fmla="*/ 6 h 1954"/>
              <a:gd name="T44" fmla="*/ 4117 w 4507"/>
              <a:gd name="T45" fmla="*/ 228 h 1954"/>
              <a:gd name="T46" fmla="*/ 4005 w 4507"/>
              <a:gd name="T47" fmla="*/ 134 h 1954"/>
              <a:gd name="T48" fmla="*/ 4123 w 4507"/>
              <a:gd name="T49" fmla="*/ 383 h 1954"/>
              <a:gd name="T50" fmla="*/ 4174 w 4507"/>
              <a:gd name="T51" fmla="*/ 697 h 1954"/>
              <a:gd name="T52" fmla="*/ 1767 w 4507"/>
              <a:gd name="T53" fmla="*/ 1273 h 1954"/>
              <a:gd name="T54" fmla="*/ 2197 w 4507"/>
              <a:gd name="T55" fmla="*/ 1926 h 1954"/>
              <a:gd name="T56" fmla="*/ 2114 w 4507"/>
              <a:gd name="T57" fmla="*/ 1551 h 1954"/>
              <a:gd name="T58" fmla="*/ 2226 w 4507"/>
              <a:gd name="T59" fmla="*/ 1156 h 1954"/>
              <a:gd name="T60" fmla="*/ 2385 w 4507"/>
              <a:gd name="T61" fmla="*/ 1313 h 1954"/>
              <a:gd name="T62" fmla="*/ 2373 w 4507"/>
              <a:gd name="T63" fmla="*/ 1834 h 1954"/>
              <a:gd name="T64" fmla="*/ 2227 w 4507"/>
              <a:gd name="T65" fmla="*/ 1271 h 1954"/>
              <a:gd name="T66" fmla="*/ 2192 w 4507"/>
              <a:gd name="T67" fmla="*/ 1738 h 1954"/>
              <a:gd name="T68" fmla="*/ 2323 w 4507"/>
              <a:gd name="T69" fmla="*/ 1760 h 1954"/>
              <a:gd name="T70" fmla="*/ 2273 w 4507"/>
              <a:gd name="T71" fmla="*/ 1259 h 1954"/>
              <a:gd name="T72" fmla="*/ 3321 w 4507"/>
              <a:gd name="T73" fmla="*/ 1954 h 1954"/>
              <a:gd name="T74" fmla="*/ 3265 w 4507"/>
              <a:gd name="T75" fmla="*/ 1693 h 1954"/>
              <a:gd name="T76" fmla="*/ 3380 w 4507"/>
              <a:gd name="T77" fmla="*/ 1832 h 1954"/>
              <a:gd name="T78" fmla="*/ 3369 w 4507"/>
              <a:gd name="T79" fmla="*/ 1625 h 1954"/>
              <a:gd name="T80" fmla="*/ 3218 w 4507"/>
              <a:gd name="T81" fmla="*/ 1279 h 1954"/>
              <a:gd name="T82" fmla="*/ 3426 w 4507"/>
              <a:gd name="T83" fmla="*/ 1198 h 1954"/>
              <a:gd name="T84" fmla="*/ 3370 w 4507"/>
              <a:gd name="T85" fmla="*/ 1265 h 1954"/>
              <a:gd name="T86" fmla="*/ 3279 w 4507"/>
              <a:gd name="T87" fmla="*/ 1379 h 1954"/>
              <a:gd name="T88" fmla="*/ 3471 w 4507"/>
              <a:gd name="T89" fmla="*/ 1675 h 1954"/>
              <a:gd name="T90" fmla="*/ 3381 w 4507"/>
              <a:gd name="T91" fmla="*/ 1946 h 1954"/>
              <a:gd name="T92" fmla="*/ 3620 w 4507"/>
              <a:gd name="T93" fmla="*/ 1772 h 1954"/>
              <a:gd name="T94" fmla="*/ 3736 w 4507"/>
              <a:gd name="T95" fmla="*/ 1772 h 1954"/>
              <a:gd name="T96" fmla="*/ 3756 w 4507"/>
              <a:gd name="T97" fmla="*/ 1914 h 1954"/>
              <a:gd name="T98" fmla="*/ 3915 w 4507"/>
              <a:gd name="T99" fmla="*/ 1828 h 1954"/>
              <a:gd name="T100" fmla="*/ 4005 w 4507"/>
              <a:gd name="T101" fmla="*/ 1838 h 1954"/>
              <a:gd name="T102" fmla="*/ 4160 w 4507"/>
              <a:gd name="T103" fmla="*/ 1697 h 1954"/>
              <a:gd name="T104" fmla="*/ 4039 w 4507"/>
              <a:gd name="T105" fmla="*/ 1954 h 1954"/>
              <a:gd name="T106" fmla="*/ 4268 w 4507"/>
              <a:gd name="T107" fmla="*/ 1888 h 1954"/>
              <a:gd name="T108" fmla="*/ 4324 w 4507"/>
              <a:gd name="T109" fmla="*/ 1824 h 1954"/>
              <a:gd name="T110" fmla="*/ 4442 w 4507"/>
              <a:gd name="T111" fmla="*/ 1752 h 1954"/>
              <a:gd name="T112" fmla="*/ 4255 w 4507"/>
              <a:gd name="T113" fmla="*/ 1447 h 1954"/>
              <a:gd name="T114" fmla="*/ 4311 w 4507"/>
              <a:gd name="T115" fmla="*/ 1166 h 1954"/>
              <a:gd name="T116" fmla="*/ 4497 w 4507"/>
              <a:gd name="T117" fmla="*/ 1331 h 1954"/>
              <a:gd name="T118" fmla="*/ 4336 w 4507"/>
              <a:gd name="T119" fmla="*/ 1267 h 1954"/>
              <a:gd name="T120" fmla="*/ 4359 w 4507"/>
              <a:gd name="T121" fmla="*/ 1457 h 1954"/>
              <a:gd name="T122" fmla="*/ 4499 w 4507"/>
              <a:gd name="T123" fmla="*/ 1814 h 19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4507" h="1954">
                <a:moveTo>
                  <a:pt x="4307" y="327"/>
                </a:moveTo>
                <a:lnTo>
                  <a:pt x="4377" y="327"/>
                </a:lnTo>
                <a:lnTo>
                  <a:pt x="4377" y="463"/>
                </a:lnTo>
                <a:lnTo>
                  <a:pt x="4307" y="463"/>
                </a:lnTo>
                <a:lnTo>
                  <a:pt x="4307" y="327"/>
                </a:lnTo>
                <a:close/>
                <a:moveTo>
                  <a:pt x="1248" y="18"/>
                </a:moveTo>
                <a:lnTo>
                  <a:pt x="1248" y="473"/>
                </a:lnTo>
                <a:lnTo>
                  <a:pt x="1051" y="473"/>
                </a:lnTo>
                <a:lnTo>
                  <a:pt x="1051" y="1936"/>
                </a:lnTo>
                <a:lnTo>
                  <a:pt x="821" y="1936"/>
                </a:lnTo>
                <a:lnTo>
                  <a:pt x="821" y="473"/>
                </a:lnTo>
                <a:lnTo>
                  <a:pt x="655" y="18"/>
                </a:lnTo>
                <a:lnTo>
                  <a:pt x="1248" y="18"/>
                </a:lnTo>
                <a:close/>
                <a:moveTo>
                  <a:pt x="0" y="1481"/>
                </a:moveTo>
                <a:lnTo>
                  <a:pt x="230" y="1481"/>
                </a:lnTo>
                <a:lnTo>
                  <a:pt x="230" y="1936"/>
                </a:lnTo>
                <a:lnTo>
                  <a:pt x="0" y="1936"/>
                </a:lnTo>
                <a:lnTo>
                  <a:pt x="0" y="1481"/>
                </a:lnTo>
                <a:close/>
                <a:moveTo>
                  <a:pt x="487" y="1186"/>
                </a:moveTo>
                <a:lnTo>
                  <a:pt x="752" y="1936"/>
                </a:lnTo>
                <a:lnTo>
                  <a:pt x="495" y="1936"/>
                </a:lnTo>
                <a:lnTo>
                  <a:pt x="11" y="559"/>
                </a:lnTo>
                <a:lnTo>
                  <a:pt x="11" y="18"/>
                </a:lnTo>
                <a:lnTo>
                  <a:pt x="309" y="18"/>
                </a:lnTo>
                <a:lnTo>
                  <a:pt x="335" y="18"/>
                </a:lnTo>
                <a:lnTo>
                  <a:pt x="359" y="20"/>
                </a:lnTo>
                <a:lnTo>
                  <a:pt x="382" y="24"/>
                </a:lnTo>
                <a:lnTo>
                  <a:pt x="404" y="30"/>
                </a:lnTo>
                <a:lnTo>
                  <a:pt x="426" y="36"/>
                </a:lnTo>
                <a:lnTo>
                  <a:pt x="447" y="44"/>
                </a:lnTo>
                <a:lnTo>
                  <a:pt x="467" y="52"/>
                </a:lnTo>
                <a:lnTo>
                  <a:pt x="476" y="58"/>
                </a:lnTo>
                <a:lnTo>
                  <a:pt x="486" y="62"/>
                </a:lnTo>
                <a:lnTo>
                  <a:pt x="504" y="74"/>
                </a:lnTo>
                <a:lnTo>
                  <a:pt x="521" y="88"/>
                </a:lnTo>
                <a:lnTo>
                  <a:pt x="538" y="102"/>
                </a:lnTo>
                <a:lnTo>
                  <a:pt x="553" y="116"/>
                </a:lnTo>
                <a:lnTo>
                  <a:pt x="569" y="132"/>
                </a:lnTo>
                <a:lnTo>
                  <a:pt x="583" y="150"/>
                </a:lnTo>
                <a:lnTo>
                  <a:pt x="596" y="168"/>
                </a:lnTo>
                <a:lnTo>
                  <a:pt x="609" y="188"/>
                </a:lnTo>
                <a:lnTo>
                  <a:pt x="620" y="208"/>
                </a:lnTo>
                <a:lnTo>
                  <a:pt x="631" y="230"/>
                </a:lnTo>
                <a:lnTo>
                  <a:pt x="641" y="251"/>
                </a:lnTo>
                <a:lnTo>
                  <a:pt x="650" y="273"/>
                </a:lnTo>
                <a:lnTo>
                  <a:pt x="659" y="297"/>
                </a:lnTo>
                <a:lnTo>
                  <a:pt x="666" y="323"/>
                </a:lnTo>
                <a:lnTo>
                  <a:pt x="673" y="349"/>
                </a:lnTo>
                <a:lnTo>
                  <a:pt x="680" y="375"/>
                </a:lnTo>
                <a:lnTo>
                  <a:pt x="685" y="401"/>
                </a:lnTo>
                <a:lnTo>
                  <a:pt x="690" y="429"/>
                </a:lnTo>
                <a:lnTo>
                  <a:pt x="694" y="459"/>
                </a:lnTo>
                <a:lnTo>
                  <a:pt x="697" y="487"/>
                </a:lnTo>
                <a:lnTo>
                  <a:pt x="699" y="517"/>
                </a:lnTo>
                <a:lnTo>
                  <a:pt x="701" y="547"/>
                </a:lnTo>
                <a:lnTo>
                  <a:pt x="702" y="579"/>
                </a:lnTo>
                <a:lnTo>
                  <a:pt x="703" y="611"/>
                </a:lnTo>
                <a:lnTo>
                  <a:pt x="702" y="661"/>
                </a:lnTo>
                <a:lnTo>
                  <a:pt x="701" y="687"/>
                </a:lnTo>
                <a:lnTo>
                  <a:pt x="699" y="711"/>
                </a:lnTo>
                <a:lnTo>
                  <a:pt x="697" y="735"/>
                </a:lnTo>
                <a:lnTo>
                  <a:pt x="695" y="758"/>
                </a:lnTo>
                <a:lnTo>
                  <a:pt x="692" y="782"/>
                </a:lnTo>
                <a:lnTo>
                  <a:pt x="689" y="806"/>
                </a:lnTo>
                <a:lnTo>
                  <a:pt x="685" y="830"/>
                </a:lnTo>
                <a:lnTo>
                  <a:pt x="681" y="852"/>
                </a:lnTo>
                <a:lnTo>
                  <a:pt x="677" y="874"/>
                </a:lnTo>
                <a:lnTo>
                  <a:pt x="672" y="896"/>
                </a:lnTo>
                <a:lnTo>
                  <a:pt x="666" y="916"/>
                </a:lnTo>
                <a:lnTo>
                  <a:pt x="661" y="938"/>
                </a:lnTo>
                <a:lnTo>
                  <a:pt x="655" y="958"/>
                </a:lnTo>
                <a:lnTo>
                  <a:pt x="648" y="976"/>
                </a:lnTo>
                <a:lnTo>
                  <a:pt x="641" y="996"/>
                </a:lnTo>
                <a:lnTo>
                  <a:pt x="634" y="1014"/>
                </a:lnTo>
                <a:lnTo>
                  <a:pt x="626" y="1030"/>
                </a:lnTo>
                <a:lnTo>
                  <a:pt x="618" y="1048"/>
                </a:lnTo>
                <a:lnTo>
                  <a:pt x="609" y="1064"/>
                </a:lnTo>
                <a:lnTo>
                  <a:pt x="600" y="1080"/>
                </a:lnTo>
                <a:lnTo>
                  <a:pt x="591" y="1094"/>
                </a:lnTo>
                <a:lnTo>
                  <a:pt x="581" y="1108"/>
                </a:lnTo>
                <a:lnTo>
                  <a:pt x="571" y="1120"/>
                </a:lnTo>
                <a:lnTo>
                  <a:pt x="559" y="1132"/>
                </a:lnTo>
                <a:lnTo>
                  <a:pt x="548" y="1144"/>
                </a:lnTo>
                <a:lnTo>
                  <a:pt x="537" y="1154"/>
                </a:lnTo>
                <a:lnTo>
                  <a:pt x="525" y="1164"/>
                </a:lnTo>
                <a:lnTo>
                  <a:pt x="513" y="1172"/>
                </a:lnTo>
                <a:lnTo>
                  <a:pt x="500" y="1180"/>
                </a:lnTo>
                <a:lnTo>
                  <a:pt x="487" y="1186"/>
                </a:lnTo>
                <a:close/>
                <a:moveTo>
                  <a:pt x="239" y="391"/>
                </a:moveTo>
                <a:lnTo>
                  <a:pt x="239" y="880"/>
                </a:lnTo>
                <a:lnTo>
                  <a:pt x="337" y="880"/>
                </a:lnTo>
                <a:lnTo>
                  <a:pt x="347" y="880"/>
                </a:lnTo>
                <a:lnTo>
                  <a:pt x="357" y="880"/>
                </a:lnTo>
                <a:lnTo>
                  <a:pt x="367" y="878"/>
                </a:lnTo>
                <a:lnTo>
                  <a:pt x="376" y="874"/>
                </a:lnTo>
                <a:lnTo>
                  <a:pt x="384" y="872"/>
                </a:lnTo>
                <a:lnTo>
                  <a:pt x="392" y="868"/>
                </a:lnTo>
                <a:lnTo>
                  <a:pt x="400" y="862"/>
                </a:lnTo>
                <a:lnTo>
                  <a:pt x="407" y="858"/>
                </a:lnTo>
                <a:lnTo>
                  <a:pt x="413" y="852"/>
                </a:lnTo>
                <a:lnTo>
                  <a:pt x="419" y="844"/>
                </a:lnTo>
                <a:lnTo>
                  <a:pt x="425" y="838"/>
                </a:lnTo>
                <a:lnTo>
                  <a:pt x="430" y="830"/>
                </a:lnTo>
                <a:lnTo>
                  <a:pt x="435" y="822"/>
                </a:lnTo>
                <a:lnTo>
                  <a:pt x="440" y="814"/>
                </a:lnTo>
                <a:lnTo>
                  <a:pt x="444" y="806"/>
                </a:lnTo>
                <a:lnTo>
                  <a:pt x="448" y="796"/>
                </a:lnTo>
                <a:lnTo>
                  <a:pt x="451" y="788"/>
                </a:lnTo>
                <a:lnTo>
                  <a:pt x="454" y="778"/>
                </a:lnTo>
                <a:lnTo>
                  <a:pt x="457" y="768"/>
                </a:lnTo>
                <a:lnTo>
                  <a:pt x="460" y="758"/>
                </a:lnTo>
                <a:lnTo>
                  <a:pt x="464" y="738"/>
                </a:lnTo>
                <a:lnTo>
                  <a:pt x="467" y="717"/>
                </a:lnTo>
                <a:lnTo>
                  <a:pt x="470" y="697"/>
                </a:lnTo>
                <a:lnTo>
                  <a:pt x="471" y="675"/>
                </a:lnTo>
                <a:lnTo>
                  <a:pt x="472" y="655"/>
                </a:lnTo>
                <a:lnTo>
                  <a:pt x="472" y="635"/>
                </a:lnTo>
                <a:lnTo>
                  <a:pt x="472" y="615"/>
                </a:lnTo>
                <a:lnTo>
                  <a:pt x="470" y="593"/>
                </a:lnTo>
                <a:lnTo>
                  <a:pt x="468" y="573"/>
                </a:lnTo>
                <a:lnTo>
                  <a:pt x="464" y="551"/>
                </a:lnTo>
                <a:lnTo>
                  <a:pt x="462" y="541"/>
                </a:lnTo>
                <a:lnTo>
                  <a:pt x="459" y="531"/>
                </a:lnTo>
                <a:lnTo>
                  <a:pt x="457" y="521"/>
                </a:lnTo>
                <a:lnTo>
                  <a:pt x="454" y="511"/>
                </a:lnTo>
                <a:lnTo>
                  <a:pt x="447" y="491"/>
                </a:lnTo>
                <a:lnTo>
                  <a:pt x="443" y="483"/>
                </a:lnTo>
                <a:lnTo>
                  <a:pt x="439" y="473"/>
                </a:lnTo>
                <a:lnTo>
                  <a:pt x="435" y="465"/>
                </a:lnTo>
                <a:lnTo>
                  <a:pt x="430" y="457"/>
                </a:lnTo>
                <a:lnTo>
                  <a:pt x="420" y="441"/>
                </a:lnTo>
                <a:lnTo>
                  <a:pt x="414" y="433"/>
                </a:lnTo>
                <a:lnTo>
                  <a:pt x="408" y="427"/>
                </a:lnTo>
                <a:lnTo>
                  <a:pt x="402" y="421"/>
                </a:lnTo>
                <a:lnTo>
                  <a:pt x="396" y="415"/>
                </a:lnTo>
                <a:lnTo>
                  <a:pt x="389" y="409"/>
                </a:lnTo>
                <a:lnTo>
                  <a:pt x="382" y="405"/>
                </a:lnTo>
                <a:lnTo>
                  <a:pt x="375" y="401"/>
                </a:lnTo>
                <a:lnTo>
                  <a:pt x="367" y="397"/>
                </a:lnTo>
                <a:lnTo>
                  <a:pt x="359" y="395"/>
                </a:lnTo>
                <a:lnTo>
                  <a:pt x="351" y="393"/>
                </a:lnTo>
                <a:lnTo>
                  <a:pt x="333" y="391"/>
                </a:lnTo>
                <a:lnTo>
                  <a:pt x="239" y="391"/>
                </a:lnTo>
                <a:close/>
                <a:moveTo>
                  <a:pt x="1780" y="395"/>
                </a:moveTo>
                <a:lnTo>
                  <a:pt x="1776" y="403"/>
                </a:lnTo>
                <a:lnTo>
                  <a:pt x="1772" y="411"/>
                </a:lnTo>
                <a:lnTo>
                  <a:pt x="1763" y="423"/>
                </a:lnTo>
                <a:lnTo>
                  <a:pt x="1754" y="433"/>
                </a:lnTo>
                <a:lnTo>
                  <a:pt x="1743" y="443"/>
                </a:lnTo>
                <a:lnTo>
                  <a:pt x="1814" y="788"/>
                </a:lnTo>
                <a:lnTo>
                  <a:pt x="1742" y="788"/>
                </a:lnTo>
                <a:lnTo>
                  <a:pt x="1683" y="465"/>
                </a:lnTo>
                <a:lnTo>
                  <a:pt x="1607" y="465"/>
                </a:lnTo>
                <a:lnTo>
                  <a:pt x="1607" y="788"/>
                </a:lnTo>
                <a:lnTo>
                  <a:pt x="1543" y="788"/>
                </a:lnTo>
                <a:lnTo>
                  <a:pt x="1543" y="18"/>
                </a:lnTo>
                <a:lnTo>
                  <a:pt x="1681" y="18"/>
                </a:lnTo>
                <a:lnTo>
                  <a:pt x="1696" y="18"/>
                </a:lnTo>
                <a:lnTo>
                  <a:pt x="1703" y="20"/>
                </a:lnTo>
                <a:lnTo>
                  <a:pt x="1710" y="22"/>
                </a:lnTo>
                <a:lnTo>
                  <a:pt x="1722" y="26"/>
                </a:lnTo>
                <a:lnTo>
                  <a:pt x="1734" y="32"/>
                </a:lnTo>
                <a:lnTo>
                  <a:pt x="1745" y="40"/>
                </a:lnTo>
                <a:lnTo>
                  <a:pt x="1755" y="50"/>
                </a:lnTo>
                <a:lnTo>
                  <a:pt x="1765" y="62"/>
                </a:lnTo>
                <a:lnTo>
                  <a:pt x="1769" y="68"/>
                </a:lnTo>
                <a:lnTo>
                  <a:pt x="1773" y="76"/>
                </a:lnTo>
                <a:lnTo>
                  <a:pt x="1781" y="92"/>
                </a:lnTo>
                <a:lnTo>
                  <a:pt x="1788" y="108"/>
                </a:lnTo>
                <a:lnTo>
                  <a:pt x="1791" y="118"/>
                </a:lnTo>
                <a:lnTo>
                  <a:pt x="1794" y="126"/>
                </a:lnTo>
                <a:lnTo>
                  <a:pt x="1799" y="146"/>
                </a:lnTo>
                <a:lnTo>
                  <a:pt x="1803" y="168"/>
                </a:lnTo>
                <a:lnTo>
                  <a:pt x="1805" y="178"/>
                </a:lnTo>
                <a:lnTo>
                  <a:pt x="1806" y="190"/>
                </a:lnTo>
                <a:lnTo>
                  <a:pt x="1807" y="200"/>
                </a:lnTo>
                <a:lnTo>
                  <a:pt x="1808" y="212"/>
                </a:lnTo>
                <a:lnTo>
                  <a:pt x="1808" y="224"/>
                </a:lnTo>
                <a:lnTo>
                  <a:pt x="1808" y="236"/>
                </a:lnTo>
                <a:lnTo>
                  <a:pt x="1808" y="263"/>
                </a:lnTo>
                <a:lnTo>
                  <a:pt x="1807" y="275"/>
                </a:lnTo>
                <a:lnTo>
                  <a:pt x="1806" y="287"/>
                </a:lnTo>
                <a:lnTo>
                  <a:pt x="1805" y="299"/>
                </a:lnTo>
                <a:lnTo>
                  <a:pt x="1804" y="309"/>
                </a:lnTo>
                <a:lnTo>
                  <a:pt x="1801" y="331"/>
                </a:lnTo>
                <a:lnTo>
                  <a:pt x="1797" y="349"/>
                </a:lnTo>
                <a:lnTo>
                  <a:pt x="1792" y="367"/>
                </a:lnTo>
                <a:lnTo>
                  <a:pt x="1786" y="381"/>
                </a:lnTo>
                <a:lnTo>
                  <a:pt x="1780" y="395"/>
                </a:lnTo>
                <a:close/>
                <a:moveTo>
                  <a:pt x="1678" y="122"/>
                </a:moveTo>
                <a:lnTo>
                  <a:pt x="1607" y="122"/>
                </a:lnTo>
                <a:lnTo>
                  <a:pt x="1607" y="365"/>
                </a:lnTo>
                <a:lnTo>
                  <a:pt x="1678" y="365"/>
                </a:lnTo>
                <a:lnTo>
                  <a:pt x="1686" y="363"/>
                </a:lnTo>
                <a:lnTo>
                  <a:pt x="1694" y="361"/>
                </a:lnTo>
                <a:lnTo>
                  <a:pt x="1700" y="359"/>
                </a:lnTo>
                <a:lnTo>
                  <a:pt x="1707" y="355"/>
                </a:lnTo>
                <a:lnTo>
                  <a:pt x="1712" y="351"/>
                </a:lnTo>
                <a:lnTo>
                  <a:pt x="1717" y="345"/>
                </a:lnTo>
                <a:lnTo>
                  <a:pt x="1722" y="339"/>
                </a:lnTo>
                <a:lnTo>
                  <a:pt x="1726" y="331"/>
                </a:lnTo>
                <a:lnTo>
                  <a:pt x="1730" y="323"/>
                </a:lnTo>
                <a:lnTo>
                  <a:pt x="1733" y="313"/>
                </a:lnTo>
                <a:lnTo>
                  <a:pt x="1736" y="303"/>
                </a:lnTo>
                <a:lnTo>
                  <a:pt x="1738" y="293"/>
                </a:lnTo>
                <a:lnTo>
                  <a:pt x="1740" y="281"/>
                </a:lnTo>
                <a:lnTo>
                  <a:pt x="1741" y="269"/>
                </a:lnTo>
                <a:lnTo>
                  <a:pt x="1742" y="257"/>
                </a:lnTo>
                <a:lnTo>
                  <a:pt x="1742" y="244"/>
                </a:lnTo>
                <a:lnTo>
                  <a:pt x="1742" y="230"/>
                </a:lnTo>
                <a:lnTo>
                  <a:pt x="1742" y="218"/>
                </a:lnTo>
                <a:lnTo>
                  <a:pt x="1740" y="206"/>
                </a:lnTo>
                <a:lnTo>
                  <a:pt x="1739" y="194"/>
                </a:lnTo>
                <a:lnTo>
                  <a:pt x="1737" y="184"/>
                </a:lnTo>
                <a:lnTo>
                  <a:pt x="1734" y="174"/>
                </a:lnTo>
                <a:lnTo>
                  <a:pt x="1731" y="164"/>
                </a:lnTo>
                <a:lnTo>
                  <a:pt x="1728" y="156"/>
                </a:lnTo>
                <a:lnTo>
                  <a:pt x="1723" y="148"/>
                </a:lnTo>
                <a:lnTo>
                  <a:pt x="1719" y="142"/>
                </a:lnTo>
                <a:lnTo>
                  <a:pt x="1713" y="136"/>
                </a:lnTo>
                <a:lnTo>
                  <a:pt x="1708" y="132"/>
                </a:lnTo>
                <a:lnTo>
                  <a:pt x="1701" y="128"/>
                </a:lnTo>
                <a:lnTo>
                  <a:pt x="1694" y="124"/>
                </a:lnTo>
                <a:lnTo>
                  <a:pt x="1686" y="122"/>
                </a:lnTo>
                <a:lnTo>
                  <a:pt x="1678" y="122"/>
                </a:lnTo>
                <a:close/>
                <a:moveTo>
                  <a:pt x="2090" y="788"/>
                </a:moveTo>
                <a:lnTo>
                  <a:pt x="2069" y="635"/>
                </a:lnTo>
                <a:lnTo>
                  <a:pt x="1942" y="635"/>
                </a:lnTo>
                <a:lnTo>
                  <a:pt x="1921" y="788"/>
                </a:lnTo>
                <a:lnTo>
                  <a:pt x="1854" y="788"/>
                </a:lnTo>
                <a:lnTo>
                  <a:pt x="1975" y="18"/>
                </a:lnTo>
                <a:lnTo>
                  <a:pt x="2037" y="18"/>
                </a:lnTo>
                <a:lnTo>
                  <a:pt x="2160" y="788"/>
                </a:lnTo>
                <a:lnTo>
                  <a:pt x="2090" y="788"/>
                </a:lnTo>
                <a:close/>
                <a:moveTo>
                  <a:pt x="2026" y="323"/>
                </a:moveTo>
                <a:lnTo>
                  <a:pt x="2015" y="250"/>
                </a:lnTo>
                <a:lnTo>
                  <a:pt x="2010" y="210"/>
                </a:lnTo>
                <a:lnTo>
                  <a:pt x="2006" y="170"/>
                </a:lnTo>
                <a:lnTo>
                  <a:pt x="2001" y="210"/>
                </a:lnTo>
                <a:lnTo>
                  <a:pt x="1996" y="250"/>
                </a:lnTo>
                <a:lnTo>
                  <a:pt x="1986" y="325"/>
                </a:lnTo>
                <a:lnTo>
                  <a:pt x="1957" y="529"/>
                </a:lnTo>
                <a:lnTo>
                  <a:pt x="2053" y="529"/>
                </a:lnTo>
                <a:lnTo>
                  <a:pt x="2026" y="323"/>
                </a:lnTo>
                <a:close/>
                <a:moveTo>
                  <a:pt x="2419" y="788"/>
                </a:moveTo>
                <a:lnTo>
                  <a:pt x="2323" y="431"/>
                </a:lnTo>
                <a:lnTo>
                  <a:pt x="2285" y="527"/>
                </a:lnTo>
                <a:lnTo>
                  <a:pt x="2285" y="788"/>
                </a:lnTo>
                <a:lnTo>
                  <a:pt x="2220" y="788"/>
                </a:lnTo>
                <a:lnTo>
                  <a:pt x="2220" y="18"/>
                </a:lnTo>
                <a:lnTo>
                  <a:pt x="2285" y="18"/>
                </a:lnTo>
                <a:lnTo>
                  <a:pt x="2285" y="347"/>
                </a:lnTo>
                <a:lnTo>
                  <a:pt x="2410" y="18"/>
                </a:lnTo>
                <a:lnTo>
                  <a:pt x="2492" y="18"/>
                </a:lnTo>
                <a:lnTo>
                  <a:pt x="2363" y="333"/>
                </a:lnTo>
                <a:lnTo>
                  <a:pt x="2498" y="788"/>
                </a:lnTo>
                <a:lnTo>
                  <a:pt x="2419" y="788"/>
                </a:lnTo>
                <a:close/>
                <a:moveTo>
                  <a:pt x="2558" y="788"/>
                </a:moveTo>
                <a:lnTo>
                  <a:pt x="2558" y="18"/>
                </a:lnTo>
                <a:lnTo>
                  <a:pt x="2786" y="18"/>
                </a:lnTo>
                <a:lnTo>
                  <a:pt x="2786" y="126"/>
                </a:lnTo>
                <a:lnTo>
                  <a:pt x="2623" y="126"/>
                </a:lnTo>
                <a:lnTo>
                  <a:pt x="2623" y="341"/>
                </a:lnTo>
                <a:lnTo>
                  <a:pt x="2756" y="341"/>
                </a:lnTo>
                <a:lnTo>
                  <a:pt x="2756" y="445"/>
                </a:lnTo>
                <a:lnTo>
                  <a:pt x="2623" y="445"/>
                </a:lnTo>
                <a:lnTo>
                  <a:pt x="2623" y="683"/>
                </a:lnTo>
                <a:lnTo>
                  <a:pt x="2786" y="683"/>
                </a:lnTo>
                <a:lnTo>
                  <a:pt x="2786" y="788"/>
                </a:lnTo>
                <a:lnTo>
                  <a:pt x="2558" y="788"/>
                </a:lnTo>
                <a:close/>
                <a:moveTo>
                  <a:pt x="2939" y="18"/>
                </a:moveTo>
                <a:lnTo>
                  <a:pt x="3030" y="439"/>
                </a:lnTo>
                <a:lnTo>
                  <a:pt x="3038" y="477"/>
                </a:lnTo>
                <a:lnTo>
                  <a:pt x="3042" y="495"/>
                </a:lnTo>
                <a:lnTo>
                  <a:pt x="3046" y="515"/>
                </a:lnTo>
                <a:lnTo>
                  <a:pt x="3053" y="553"/>
                </a:lnTo>
                <a:lnTo>
                  <a:pt x="3060" y="595"/>
                </a:lnTo>
                <a:lnTo>
                  <a:pt x="3060" y="509"/>
                </a:lnTo>
                <a:lnTo>
                  <a:pt x="3059" y="421"/>
                </a:lnTo>
                <a:lnTo>
                  <a:pt x="3059" y="18"/>
                </a:lnTo>
                <a:lnTo>
                  <a:pt x="3124" y="18"/>
                </a:lnTo>
                <a:lnTo>
                  <a:pt x="3124" y="788"/>
                </a:lnTo>
                <a:lnTo>
                  <a:pt x="3046" y="788"/>
                </a:lnTo>
                <a:lnTo>
                  <a:pt x="2954" y="369"/>
                </a:lnTo>
                <a:lnTo>
                  <a:pt x="2946" y="331"/>
                </a:lnTo>
                <a:lnTo>
                  <a:pt x="2938" y="293"/>
                </a:lnTo>
                <a:lnTo>
                  <a:pt x="2931" y="255"/>
                </a:lnTo>
                <a:lnTo>
                  <a:pt x="2923" y="214"/>
                </a:lnTo>
                <a:lnTo>
                  <a:pt x="2924" y="389"/>
                </a:lnTo>
                <a:lnTo>
                  <a:pt x="2924" y="790"/>
                </a:lnTo>
                <a:lnTo>
                  <a:pt x="2859" y="790"/>
                </a:lnTo>
                <a:lnTo>
                  <a:pt x="2859" y="18"/>
                </a:lnTo>
                <a:lnTo>
                  <a:pt x="2939" y="18"/>
                </a:lnTo>
                <a:close/>
                <a:moveTo>
                  <a:pt x="3306" y="18"/>
                </a:moveTo>
                <a:lnTo>
                  <a:pt x="3396" y="425"/>
                </a:lnTo>
                <a:lnTo>
                  <a:pt x="3404" y="463"/>
                </a:lnTo>
                <a:lnTo>
                  <a:pt x="3408" y="481"/>
                </a:lnTo>
                <a:lnTo>
                  <a:pt x="3412" y="501"/>
                </a:lnTo>
                <a:lnTo>
                  <a:pt x="3419" y="539"/>
                </a:lnTo>
                <a:lnTo>
                  <a:pt x="3426" y="581"/>
                </a:lnTo>
                <a:lnTo>
                  <a:pt x="3426" y="495"/>
                </a:lnTo>
                <a:lnTo>
                  <a:pt x="3426" y="407"/>
                </a:lnTo>
                <a:lnTo>
                  <a:pt x="3426" y="18"/>
                </a:lnTo>
                <a:lnTo>
                  <a:pt x="3491" y="18"/>
                </a:lnTo>
                <a:lnTo>
                  <a:pt x="3491" y="788"/>
                </a:lnTo>
                <a:lnTo>
                  <a:pt x="3412" y="788"/>
                </a:lnTo>
                <a:lnTo>
                  <a:pt x="3320" y="383"/>
                </a:lnTo>
                <a:lnTo>
                  <a:pt x="3312" y="345"/>
                </a:lnTo>
                <a:lnTo>
                  <a:pt x="3305" y="307"/>
                </a:lnTo>
                <a:lnTo>
                  <a:pt x="3297" y="269"/>
                </a:lnTo>
                <a:lnTo>
                  <a:pt x="3290" y="228"/>
                </a:lnTo>
                <a:lnTo>
                  <a:pt x="3290" y="403"/>
                </a:lnTo>
                <a:lnTo>
                  <a:pt x="3290" y="788"/>
                </a:lnTo>
                <a:lnTo>
                  <a:pt x="3226" y="788"/>
                </a:lnTo>
                <a:lnTo>
                  <a:pt x="3226" y="18"/>
                </a:lnTo>
                <a:lnTo>
                  <a:pt x="3306" y="18"/>
                </a:lnTo>
                <a:close/>
                <a:moveTo>
                  <a:pt x="3618" y="735"/>
                </a:moveTo>
                <a:lnTo>
                  <a:pt x="3611" y="719"/>
                </a:lnTo>
                <a:lnTo>
                  <a:pt x="3605" y="701"/>
                </a:lnTo>
                <a:lnTo>
                  <a:pt x="3599" y="681"/>
                </a:lnTo>
                <a:lnTo>
                  <a:pt x="3597" y="669"/>
                </a:lnTo>
                <a:lnTo>
                  <a:pt x="3595" y="659"/>
                </a:lnTo>
                <a:lnTo>
                  <a:pt x="3591" y="635"/>
                </a:lnTo>
                <a:lnTo>
                  <a:pt x="3589" y="609"/>
                </a:lnTo>
                <a:lnTo>
                  <a:pt x="3588" y="595"/>
                </a:lnTo>
                <a:lnTo>
                  <a:pt x="3587" y="581"/>
                </a:lnTo>
                <a:lnTo>
                  <a:pt x="3587" y="549"/>
                </a:lnTo>
                <a:lnTo>
                  <a:pt x="3587" y="18"/>
                </a:lnTo>
                <a:lnTo>
                  <a:pt x="3652" y="18"/>
                </a:lnTo>
                <a:lnTo>
                  <a:pt x="3652" y="543"/>
                </a:lnTo>
                <a:lnTo>
                  <a:pt x="3652" y="563"/>
                </a:lnTo>
                <a:lnTo>
                  <a:pt x="3652" y="581"/>
                </a:lnTo>
                <a:lnTo>
                  <a:pt x="3653" y="597"/>
                </a:lnTo>
                <a:lnTo>
                  <a:pt x="3655" y="611"/>
                </a:lnTo>
                <a:lnTo>
                  <a:pt x="3657" y="625"/>
                </a:lnTo>
                <a:lnTo>
                  <a:pt x="3659" y="637"/>
                </a:lnTo>
                <a:lnTo>
                  <a:pt x="3662" y="649"/>
                </a:lnTo>
                <a:lnTo>
                  <a:pt x="3665" y="659"/>
                </a:lnTo>
                <a:lnTo>
                  <a:pt x="3669" y="667"/>
                </a:lnTo>
                <a:lnTo>
                  <a:pt x="3674" y="675"/>
                </a:lnTo>
                <a:lnTo>
                  <a:pt x="3679" y="683"/>
                </a:lnTo>
                <a:lnTo>
                  <a:pt x="3685" y="689"/>
                </a:lnTo>
                <a:lnTo>
                  <a:pt x="3688" y="691"/>
                </a:lnTo>
                <a:lnTo>
                  <a:pt x="3692" y="693"/>
                </a:lnTo>
                <a:lnTo>
                  <a:pt x="3699" y="697"/>
                </a:lnTo>
                <a:lnTo>
                  <a:pt x="3706" y="699"/>
                </a:lnTo>
                <a:lnTo>
                  <a:pt x="3715" y="699"/>
                </a:lnTo>
                <a:lnTo>
                  <a:pt x="3723" y="699"/>
                </a:lnTo>
                <a:lnTo>
                  <a:pt x="3731" y="697"/>
                </a:lnTo>
                <a:lnTo>
                  <a:pt x="3738" y="693"/>
                </a:lnTo>
                <a:lnTo>
                  <a:pt x="3744" y="689"/>
                </a:lnTo>
                <a:lnTo>
                  <a:pt x="3750" y="683"/>
                </a:lnTo>
                <a:lnTo>
                  <a:pt x="3755" y="675"/>
                </a:lnTo>
                <a:lnTo>
                  <a:pt x="3760" y="667"/>
                </a:lnTo>
                <a:lnTo>
                  <a:pt x="3764" y="659"/>
                </a:lnTo>
                <a:lnTo>
                  <a:pt x="3768" y="649"/>
                </a:lnTo>
                <a:lnTo>
                  <a:pt x="3770" y="637"/>
                </a:lnTo>
                <a:lnTo>
                  <a:pt x="3773" y="625"/>
                </a:lnTo>
                <a:lnTo>
                  <a:pt x="3775" y="613"/>
                </a:lnTo>
                <a:lnTo>
                  <a:pt x="3776" y="597"/>
                </a:lnTo>
                <a:lnTo>
                  <a:pt x="3777" y="581"/>
                </a:lnTo>
                <a:lnTo>
                  <a:pt x="3778" y="563"/>
                </a:lnTo>
                <a:lnTo>
                  <a:pt x="3778" y="543"/>
                </a:lnTo>
                <a:lnTo>
                  <a:pt x="3778" y="18"/>
                </a:lnTo>
                <a:lnTo>
                  <a:pt x="3843" y="18"/>
                </a:lnTo>
                <a:lnTo>
                  <a:pt x="3843" y="549"/>
                </a:lnTo>
                <a:lnTo>
                  <a:pt x="3843" y="581"/>
                </a:lnTo>
                <a:lnTo>
                  <a:pt x="3842" y="595"/>
                </a:lnTo>
                <a:lnTo>
                  <a:pt x="3841" y="609"/>
                </a:lnTo>
                <a:lnTo>
                  <a:pt x="3838" y="635"/>
                </a:lnTo>
                <a:lnTo>
                  <a:pt x="3835" y="659"/>
                </a:lnTo>
                <a:lnTo>
                  <a:pt x="3833" y="669"/>
                </a:lnTo>
                <a:lnTo>
                  <a:pt x="3830" y="681"/>
                </a:lnTo>
                <a:lnTo>
                  <a:pt x="3825" y="701"/>
                </a:lnTo>
                <a:lnTo>
                  <a:pt x="3822" y="709"/>
                </a:lnTo>
                <a:lnTo>
                  <a:pt x="3819" y="719"/>
                </a:lnTo>
                <a:lnTo>
                  <a:pt x="3815" y="727"/>
                </a:lnTo>
                <a:lnTo>
                  <a:pt x="3812" y="735"/>
                </a:lnTo>
                <a:lnTo>
                  <a:pt x="3807" y="744"/>
                </a:lnTo>
                <a:lnTo>
                  <a:pt x="3802" y="752"/>
                </a:lnTo>
                <a:lnTo>
                  <a:pt x="3792" y="766"/>
                </a:lnTo>
                <a:lnTo>
                  <a:pt x="3781" y="778"/>
                </a:lnTo>
                <a:lnTo>
                  <a:pt x="3775" y="784"/>
                </a:lnTo>
                <a:lnTo>
                  <a:pt x="3769" y="788"/>
                </a:lnTo>
                <a:lnTo>
                  <a:pt x="3757" y="796"/>
                </a:lnTo>
                <a:lnTo>
                  <a:pt x="3750" y="800"/>
                </a:lnTo>
                <a:lnTo>
                  <a:pt x="3743" y="802"/>
                </a:lnTo>
                <a:lnTo>
                  <a:pt x="3729" y="806"/>
                </a:lnTo>
                <a:lnTo>
                  <a:pt x="3722" y="806"/>
                </a:lnTo>
                <a:lnTo>
                  <a:pt x="3715" y="806"/>
                </a:lnTo>
                <a:lnTo>
                  <a:pt x="3700" y="806"/>
                </a:lnTo>
                <a:lnTo>
                  <a:pt x="3686" y="802"/>
                </a:lnTo>
                <a:lnTo>
                  <a:pt x="3679" y="800"/>
                </a:lnTo>
                <a:lnTo>
                  <a:pt x="3673" y="796"/>
                </a:lnTo>
                <a:lnTo>
                  <a:pt x="3660" y="788"/>
                </a:lnTo>
                <a:lnTo>
                  <a:pt x="3648" y="778"/>
                </a:lnTo>
                <a:lnTo>
                  <a:pt x="3637" y="766"/>
                </a:lnTo>
                <a:lnTo>
                  <a:pt x="3627" y="750"/>
                </a:lnTo>
                <a:lnTo>
                  <a:pt x="3623" y="742"/>
                </a:lnTo>
                <a:lnTo>
                  <a:pt x="3618" y="735"/>
                </a:lnTo>
                <a:close/>
                <a:moveTo>
                  <a:pt x="4052" y="806"/>
                </a:moveTo>
                <a:lnTo>
                  <a:pt x="4036" y="806"/>
                </a:lnTo>
                <a:lnTo>
                  <a:pt x="4020" y="802"/>
                </a:lnTo>
                <a:lnTo>
                  <a:pt x="4006" y="796"/>
                </a:lnTo>
                <a:lnTo>
                  <a:pt x="4000" y="792"/>
                </a:lnTo>
                <a:lnTo>
                  <a:pt x="3993" y="788"/>
                </a:lnTo>
                <a:lnTo>
                  <a:pt x="3981" y="780"/>
                </a:lnTo>
                <a:lnTo>
                  <a:pt x="3975" y="774"/>
                </a:lnTo>
                <a:lnTo>
                  <a:pt x="3970" y="768"/>
                </a:lnTo>
                <a:lnTo>
                  <a:pt x="3960" y="756"/>
                </a:lnTo>
                <a:lnTo>
                  <a:pt x="3956" y="748"/>
                </a:lnTo>
                <a:lnTo>
                  <a:pt x="3951" y="740"/>
                </a:lnTo>
                <a:lnTo>
                  <a:pt x="3947" y="733"/>
                </a:lnTo>
                <a:lnTo>
                  <a:pt x="3943" y="725"/>
                </a:lnTo>
                <a:lnTo>
                  <a:pt x="3939" y="717"/>
                </a:lnTo>
                <a:lnTo>
                  <a:pt x="3936" y="707"/>
                </a:lnTo>
                <a:lnTo>
                  <a:pt x="3930" y="687"/>
                </a:lnTo>
                <a:lnTo>
                  <a:pt x="3926" y="667"/>
                </a:lnTo>
                <a:lnTo>
                  <a:pt x="3924" y="657"/>
                </a:lnTo>
                <a:lnTo>
                  <a:pt x="3922" y="645"/>
                </a:lnTo>
                <a:lnTo>
                  <a:pt x="3919" y="623"/>
                </a:lnTo>
                <a:lnTo>
                  <a:pt x="3918" y="599"/>
                </a:lnTo>
                <a:lnTo>
                  <a:pt x="3917" y="585"/>
                </a:lnTo>
                <a:lnTo>
                  <a:pt x="3917" y="573"/>
                </a:lnTo>
                <a:lnTo>
                  <a:pt x="3980" y="545"/>
                </a:lnTo>
                <a:lnTo>
                  <a:pt x="3981" y="567"/>
                </a:lnTo>
                <a:lnTo>
                  <a:pt x="3982" y="587"/>
                </a:lnTo>
                <a:lnTo>
                  <a:pt x="3984" y="603"/>
                </a:lnTo>
                <a:lnTo>
                  <a:pt x="3986" y="619"/>
                </a:lnTo>
                <a:lnTo>
                  <a:pt x="3988" y="627"/>
                </a:lnTo>
                <a:lnTo>
                  <a:pt x="3989" y="635"/>
                </a:lnTo>
                <a:lnTo>
                  <a:pt x="3993" y="647"/>
                </a:lnTo>
                <a:lnTo>
                  <a:pt x="3997" y="659"/>
                </a:lnTo>
                <a:lnTo>
                  <a:pt x="4001" y="667"/>
                </a:lnTo>
                <a:lnTo>
                  <a:pt x="4006" y="677"/>
                </a:lnTo>
                <a:lnTo>
                  <a:pt x="4012" y="683"/>
                </a:lnTo>
                <a:lnTo>
                  <a:pt x="4018" y="689"/>
                </a:lnTo>
                <a:lnTo>
                  <a:pt x="4025" y="693"/>
                </a:lnTo>
                <a:lnTo>
                  <a:pt x="4032" y="697"/>
                </a:lnTo>
                <a:lnTo>
                  <a:pt x="4039" y="699"/>
                </a:lnTo>
                <a:lnTo>
                  <a:pt x="4047" y="701"/>
                </a:lnTo>
                <a:lnTo>
                  <a:pt x="4056" y="701"/>
                </a:lnTo>
                <a:lnTo>
                  <a:pt x="4063" y="701"/>
                </a:lnTo>
                <a:lnTo>
                  <a:pt x="4070" y="699"/>
                </a:lnTo>
                <a:lnTo>
                  <a:pt x="4077" y="697"/>
                </a:lnTo>
                <a:lnTo>
                  <a:pt x="4083" y="695"/>
                </a:lnTo>
                <a:lnTo>
                  <a:pt x="4089" y="691"/>
                </a:lnTo>
                <a:lnTo>
                  <a:pt x="4095" y="685"/>
                </a:lnTo>
                <a:lnTo>
                  <a:pt x="4100" y="679"/>
                </a:lnTo>
                <a:lnTo>
                  <a:pt x="4105" y="673"/>
                </a:lnTo>
                <a:lnTo>
                  <a:pt x="4109" y="665"/>
                </a:lnTo>
                <a:lnTo>
                  <a:pt x="4113" y="657"/>
                </a:lnTo>
                <a:lnTo>
                  <a:pt x="4116" y="649"/>
                </a:lnTo>
                <a:lnTo>
                  <a:pt x="4119" y="639"/>
                </a:lnTo>
                <a:lnTo>
                  <a:pt x="4121" y="627"/>
                </a:lnTo>
                <a:lnTo>
                  <a:pt x="4122" y="623"/>
                </a:lnTo>
                <a:lnTo>
                  <a:pt x="4123" y="617"/>
                </a:lnTo>
                <a:lnTo>
                  <a:pt x="4124" y="605"/>
                </a:lnTo>
                <a:lnTo>
                  <a:pt x="4124" y="591"/>
                </a:lnTo>
                <a:lnTo>
                  <a:pt x="4124" y="581"/>
                </a:lnTo>
                <a:lnTo>
                  <a:pt x="4123" y="571"/>
                </a:lnTo>
                <a:lnTo>
                  <a:pt x="4122" y="563"/>
                </a:lnTo>
                <a:lnTo>
                  <a:pt x="4121" y="553"/>
                </a:lnTo>
                <a:lnTo>
                  <a:pt x="4119" y="545"/>
                </a:lnTo>
                <a:lnTo>
                  <a:pt x="4117" y="537"/>
                </a:lnTo>
                <a:lnTo>
                  <a:pt x="4115" y="529"/>
                </a:lnTo>
                <a:lnTo>
                  <a:pt x="4112" y="521"/>
                </a:lnTo>
                <a:lnTo>
                  <a:pt x="4104" y="505"/>
                </a:lnTo>
                <a:lnTo>
                  <a:pt x="4100" y="497"/>
                </a:lnTo>
                <a:lnTo>
                  <a:pt x="4095" y="491"/>
                </a:lnTo>
                <a:lnTo>
                  <a:pt x="4084" y="477"/>
                </a:lnTo>
                <a:lnTo>
                  <a:pt x="4071" y="465"/>
                </a:lnTo>
                <a:lnTo>
                  <a:pt x="4007" y="407"/>
                </a:lnTo>
                <a:lnTo>
                  <a:pt x="3998" y="399"/>
                </a:lnTo>
                <a:lnTo>
                  <a:pt x="3988" y="389"/>
                </a:lnTo>
                <a:lnTo>
                  <a:pt x="3972" y="369"/>
                </a:lnTo>
                <a:lnTo>
                  <a:pt x="3958" y="349"/>
                </a:lnTo>
                <a:lnTo>
                  <a:pt x="3953" y="337"/>
                </a:lnTo>
                <a:lnTo>
                  <a:pt x="3947" y="325"/>
                </a:lnTo>
                <a:lnTo>
                  <a:pt x="3942" y="313"/>
                </a:lnTo>
                <a:lnTo>
                  <a:pt x="3937" y="299"/>
                </a:lnTo>
                <a:lnTo>
                  <a:pt x="3934" y="285"/>
                </a:lnTo>
                <a:lnTo>
                  <a:pt x="3931" y="269"/>
                </a:lnTo>
                <a:lnTo>
                  <a:pt x="3929" y="253"/>
                </a:lnTo>
                <a:lnTo>
                  <a:pt x="3928" y="246"/>
                </a:lnTo>
                <a:lnTo>
                  <a:pt x="3927" y="238"/>
                </a:lnTo>
                <a:lnTo>
                  <a:pt x="3927" y="220"/>
                </a:lnTo>
                <a:lnTo>
                  <a:pt x="3926" y="200"/>
                </a:lnTo>
                <a:lnTo>
                  <a:pt x="3926" y="188"/>
                </a:lnTo>
                <a:lnTo>
                  <a:pt x="3927" y="176"/>
                </a:lnTo>
                <a:lnTo>
                  <a:pt x="3928" y="164"/>
                </a:lnTo>
                <a:lnTo>
                  <a:pt x="3929" y="152"/>
                </a:lnTo>
                <a:lnTo>
                  <a:pt x="3930" y="142"/>
                </a:lnTo>
                <a:lnTo>
                  <a:pt x="3932" y="132"/>
                </a:lnTo>
                <a:lnTo>
                  <a:pt x="3936" y="112"/>
                </a:lnTo>
                <a:lnTo>
                  <a:pt x="3939" y="102"/>
                </a:lnTo>
                <a:lnTo>
                  <a:pt x="3942" y="94"/>
                </a:lnTo>
                <a:lnTo>
                  <a:pt x="3949" y="78"/>
                </a:lnTo>
                <a:lnTo>
                  <a:pt x="3957" y="62"/>
                </a:lnTo>
                <a:lnTo>
                  <a:pt x="3961" y="56"/>
                </a:lnTo>
                <a:lnTo>
                  <a:pt x="3965" y="50"/>
                </a:lnTo>
                <a:lnTo>
                  <a:pt x="3974" y="38"/>
                </a:lnTo>
                <a:lnTo>
                  <a:pt x="3984" y="28"/>
                </a:lnTo>
                <a:lnTo>
                  <a:pt x="3994" y="20"/>
                </a:lnTo>
                <a:lnTo>
                  <a:pt x="4005" y="12"/>
                </a:lnTo>
                <a:lnTo>
                  <a:pt x="4017" y="6"/>
                </a:lnTo>
                <a:lnTo>
                  <a:pt x="4029" y="4"/>
                </a:lnTo>
                <a:lnTo>
                  <a:pt x="4042" y="0"/>
                </a:lnTo>
                <a:lnTo>
                  <a:pt x="4055" y="0"/>
                </a:lnTo>
                <a:lnTo>
                  <a:pt x="4070" y="2"/>
                </a:lnTo>
                <a:lnTo>
                  <a:pt x="4085" y="4"/>
                </a:lnTo>
                <a:lnTo>
                  <a:pt x="4098" y="10"/>
                </a:lnTo>
                <a:lnTo>
                  <a:pt x="4104" y="14"/>
                </a:lnTo>
                <a:lnTo>
                  <a:pt x="4110" y="18"/>
                </a:lnTo>
                <a:lnTo>
                  <a:pt x="4122" y="26"/>
                </a:lnTo>
                <a:lnTo>
                  <a:pt x="4132" y="38"/>
                </a:lnTo>
                <a:lnTo>
                  <a:pt x="4141" y="50"/>
                </a:lnTo>
                <a:lnTo>
                  <a:pt x="4149" y="64"/>
                </a:lnTo>
                <a:lnTo>
                  <a:pt x="4153" y="72"/>
                </a:lnTo>
                <a:lnTo>
                  <a:pt x="4156" y="78"/>
                </a:lnTo>
                <a:lnTo>
                  <a:pt x="4159" y="86"/>
                </a:lnTo>
                <a:lnTo>
                  <a:pt x="4162" y="94"/>
                </a:lnTo>
                <a:lnTo>
                  <a:pt x="4167" y="112"/>
                </a:lnTo>
                <a:lnTo>
                  <a:pt x="4172" y="128"/>
                </a:lnTo>
                <a:lnTo>
                  <a:pt x="4175" y="146"/>
                </a:lnTo>
                <a:lnTo>
                  <a:pt x="4177" y="166"/>
                </a:lnTo>
                <a:lnTo>
                  <a:pt x="4179" y="184"/>
                </a:lnTo>
                <a:lnTo>
                  <a:pt x="4179" y="202"/>
                </a:lnTo>
                <a:lnTo>
                  <a:pt x="4117" y="228"/>
                </a:lnTo>
                <a:lnTo>
                  <a:pt x="4117" y="212"/>
                </a:lnTo>
                <a:lnTo>
                  <a:pt x="4115" y="198"/>
                </a:lnTo>
                <a:lnTo>
                  <a:pt x="4114" y="186"/>
                </a:lnTo>
                <a:lnTo>
                  <a:pt x="4112" y="172"/>
                </a:lnTo>
                <a:lnTo>
                  <a:pt x="4109" y="162"/>
                </a:lnTo>
                <a:lnTo>
                  <a:pt x="4106" y="152"/>
                </a:lnTo>
                <a:lnTo>
                  <a:pt x="4103" y="142"/>
                </a:lnTo>
                <a:lnTo>
                  <a:pt x="4099" y="136"/>
                </a:lnTo>
                <a:lnTo>
                  <a:pt x="4095" y="128"/>
                </a:lnTo>
                <a:lnTo>
                  <a:pt x="4090" y="122"/>
                </a:lnTo>
                <a:lnTo>
                  <a:pt x="4085" y="118"/>
                </a:lnTo>
                <a:lnTo>
                  <a:pt x="4079" y="114"/>
                </a:lnTo>
                <a:lnTo>
                  <a:pt x="4073" y="110"/>
                </a:lnTo>
                <a:lnTo>
                  <a:pt x="4067" y="108"/>
                </a:lnTo>
                <a:lnTo>
                  <a:pt x="4060" y="108"/>
                </a:lnTo>
                <a:lnTo>
                  <a:pt x="4052" y="106"/>
                </a:lnTo>
                <a:lnTo>
                  <a:pt x="4040" y="108"/>
                </a:lnTo>
                <a:lnTo>
                  <a:pt x="4028" y="112"/>
                </a:lnTo>
                <a:lnTo>
                  <a:pt x="4023" y="116"/>
                </a:lnTo>
                <a:lnTo>
                  <a:pt x="4018" y="120"/>
                </a:lnTo>
                <a:lnTo>
                  <a:pt x="4013" y="124"/>
                </a:lnTo>
                <a:lnTo>
                  <a:pt x="4009" y="128"/>
                </a:lnTo>
                <a:lnTo>
                  <a:pt x="4005" y="134"/>
                </a:lnTo>
                <a:lnTo>
                  <a:pt x="4002" y="140"/>
                </a:lnTo>
                <a:lnTo>
                  <a:pt x="3999" y="148"/>
                </a:lnTo>
                <a:lnTo>
                  <a:pt x="3996" y="156"/>
                </a:lnTo>
                <a:lnTo>
                  <a:pt x="3994" y="164"/>
                </a:lnTo>
                <a:lnTo>
                  <a:pt x="3993" y="174"/>
                </a:lnTo>
                <a:lnTo>
                  <a:pt x="3992" y="184"/>
                </a:lnTo>
                <a:lnTo>
                  <a:pt x="3992" y="194"/>
                </a:lnTo>
                <a:lnTo>
                  <a:pt x="3992" y="204"/>
                </a:lnTo>
                <a:lnTo>
                  <a:pt x="3992" y="214"/>
                </a:lnTo>
                <a:lnTo>
                  <a:pt x="3993" y="224"/>
                </a:lnTo>
                <a:lnTo>
                  <a:pt x="3994" y="232"/>
                </a:lnTo>
                <a:lnTo>
                  <a:pt x="3996" y="240"/>
                </a:lnTo>
                <a:lnTo>
                  <a:pt x="3998" y="248"/>
                </a:lnTo>
                <a:lnTo>
                  <a:pt x="4001" y="255"/>
                </a:lnTo>
                <a:lnTo>
                  <a:pt x="4003" y="261"/>
                </a:lnTo>
                <a:lnTo>
                  <a:pt x="4007" y="267"/>
                </a:lnTo>
                <a:lnTo>
                  <a:pt x="4010" y="273"/>
                </a:lnTo>
                <a:lnTo>
                  <a:pt x="4019" y="285"/>
                </a:lnTo>
                <a:lnTo>
                  <a:pt x="4029" y="297"/>
                </a:lnTo>
                <a:lnTo>
                  <a:pt x="4041" y="309"/>
                </a:lnTo>
                <a:lnTo>
                  <a:pt x="4103" y="363"/>
                </a:lnTo>
                <a:lnTo>
                  <a:pt x="4113" y="373"/>
                </a:lnTo>
                <a:lnTo>
                  <a:pt x="4123" y="383"/>
                </a:lnTo>
                <a:lnTo>
                  <a:pt x="4133" y="393"/>
                </a:lnTo>
                <a:lnTo>
                  <a:pt x="4141" y="405"/>
                </a:lnTo>
                <a:lnTo>
                  <a:pt x="4149" y="417"/>
                </a:lnTo>
                <a:lnTo>
                  <a:pt x="4156" y="427"/>
                </a:lnTo>
                <a:lnTo>
                  <a:pt x="4162" y="441"/>
                </a:lnTo>
                <a:lnTo>
                  <a:pt x="4168" y="453"/>
                </a:lnTo>
                <a:lnTo>
                  <a:pt x="4173" y="467"/>
                </a:lnTo>
                <a:lnTo>
                  <a:pt x="4177" y="481"/>
                </a:lnTo>
                <a:lnTo>
                  <a:pt x="4181" y="495"/>
                </a:lnTo>
                <a:lnTo>
                  <a:pt x="4184" y="511"/>
                </a:lnTo>
                <a:lnTo>
                  <a:pt x="4186" y="527"/>
                </a:lnTo>
                <a:lnTo>
                  <a:pt x="4187" y="537"/>
                </a:lnTo>
                <a:lnTo>
                  <a:pt x="4187" y="545"/>
                </a:lnTo>
                <a:lnTo>
                  <a:pt x="4188" y="563"/>
                </a:lnTo>
                <a:lnTo>
                  <a:pt x="4189" y="583"/>
                </a:lnTo>
                <a:lnTo>
                  <a:pt x="4188" y="609"/>
                </a:lnTo>
                <a:lnTo>
                  <a:pt x="4186" y="633"/>
                </a:lnTo>
                <a:lnTo>
                  <a:pt x="4185" y="645"/>
                </a:lnTo>
                <a:lnTo>
                  <a:pt x="4183" y="655"/>
                </a:lnTo>
                <a:lnTo>
                  <a:pt x="4181" y="667"/>
                </a:lnTo>
                <a:lnTo>
                  <a:pt x="4179" y="677"/>
                </a:lnTo>
                <a:lnTo>
                  <a:pt x="4177" y="687"/>
                </a:lnTo>
                <a:lnTo>
                  <a:pt x="4174" y="697"/>
                </a:lnTo>
                <a:lnTo>
                  <a:pt x="4167" y="715"/>
                </a:lnTo>
                <a:lnTo>
                  <a:pt x="4164" y="723"/>
                </a:lnTo>
                <a:lnTo>
                  <a:pt x="4160" y="733"/>
                </a:lnTo>
                <a:lnTo>
                  <a:pt x="4152" y="746"/>
                </a:lnTo>
                <a:lnTo>
                  <a:pt x="4147" y="754"/>
                </a:lnTo>
                <a:lnTo>
                  <a:pt x="4142" y="760"/>
                </a:lnTo>
                <a:lnTo>
                  <a:pt x="4137" y="766"/>
                </a:lnTo>
                <a:lnTo>
                  <a:pt x="4132" y="772"/>
                </a:lnTo>
                <a:lnTo>
                  <a:pt x="4121" y="782"/>
                </a:lnTo>
                <a:lnTo>
                  <a:pt x="4109" y="790"/>
                </a:lnTo>
                <a:lnTo>
                  <a:pt x="4096" y="798"/>
                </a:lnTo>
                <a:lnTo>
                  <a:pt x="4082" y="802"/>
                </a:lnTo>
                <a:lnTo>
                  <a:pt x="4075" y="804"/>
                </a:lnTo>
                <a:lnTo>
                  <a:pt x="4068" y="804"/>
                </a:lnTo>
                <a:lnTo>
                  <a:pt x="4052" y="806"/>
                </a:lnTo>
                <a:close/>
                <a:moveTo>
                  <a:pt x="1669" y="1273"/>
                </a:moveTo>
                <a:lnTo>
                  <a:pt x="1669" y="1936"/>
                </a:lnTo>
                <a:lnTo>
                  <a:pt x="1604" y="1936"/>
                </a:lnTo>
                <a:lnTo>
                  <a:pt x="1604" y="1273"/>
                </a:lnTo>
                <a:lnTo>
                  <a:pt x="1506" y="1273"/>
                </a:lnTo>
                <a:lnTo>
                  <a:pt x="1506" y="1166"/>
                </a:lnTo>
                <a:lnTo>
                  <a:pt x="1767" y="1166"/>
                </a:lnTo>
                <a:lnTo>
                  <a:pt x="1767" y="1273"/>
                </a:lnTo>
                <a:lnTo>
                  <a:pt x="1669" y="1273"/>
                </a:lnTo>
                <a:close/>
                <a:moveTo>
                  <a:pt x="1832" y="1936"/>
                </a:moveTo>
                <a:lnTo>
                  <a:pt x="1832" y="1166"/>
                </a:lnTo>
                <a:lnTo>
                  <a:pt x="2060" y="1166"/>
                </a:lnTo>
                <a:lnTo>
                  <a:pt x="2060" y="1273"/>
                </a:lnTo>
                <a:lnTo>
                  <a:pt x="1897" y="1273"/>
                </a:lnTo>
                <a:lnTo>
                  <a:pt x="1897" y="1489"/>
                </a:lnTo>
                <a:lnTo>
                  <a:pt x="2030" y="1489"/>
                </a:lnTo>
                <a:lnTo>
                  <a:pt x="2030" y="1593"/>
                </a:lnTo>
                <a:lnTo>
                  <a:pt x="1897" y="1593"/>
                </a:lnTo>
                <a:lnTo>
                  <a:pt x="1897" y="1828"/>
                </a:lnTo>
                <a:lnTo>
                  <a:pt x="2060" y="1828"/>
                </a:lnTo>
                <a:lnTo>
                  <a:pt x="2060" y="1936"/>
                </a:lnTo>
                <a:lnTo>
                  <a:pt x="1832" y="1936"/>
                </a:lnTo>
                <a:close/>
                <a:moveTo>
                  <a:pt x="2260" y="1954"/>
                </a:moveTo>
                <a:lnTo>
                  <a:pt x="2251" y="1954"/>
                </a:lnTo>
                <a:lnTo>
                  <a:pt x="2242" y="1952"/>
                </a:lnTo>
                <a:lnTo>
                  <a:pt x="2234" y="1950"/>
                </a:lnTo>
                <a:lnTo>
                  <a:pt x="2226" y="1948"/>
                </a:lnTo>
                <a:lnTo>
                  <a:pt x="2218" y="1944"/>
                </a:lnTo>
                <a:lnTo>
                  <a:pt x="2211" y="1938"/>
                </a:lnTo>
                <a:lnTo>
                  <a:pt x="2204" y="1932"/>
                </a:lnTo>
                <a:lnTo>
                  <a:pt x="2197" y="1926"/>
                </a:lnTo>
                <a:lnTo>
                  <a:pt x="2190" y="1920"/>
                </a:lnTo>
                <a:lnTo>
                  <a:pt x="2184" y="1912"/>
                </a:lnTo>
                <a:lnTo>
                  <a:pt x="2178" y="1902"/>
                </a:lnTo>
                <a:lnTo>
                  <a:pt x="2172" y="1892"/>
                </a:lnTo>
                <a:lnTo>
                  <a:pt x="2166" y="1882"/>
                </a:lnTo>
                <a:lnTo>
                  <a:pt x="2161" y="1872"/>
                </a:lnTo>
                <a:lnTo>
                  <a:pt x="2156" y="1860"/>
                </a:lnTo>
                <a:lnTo>
                  <a:pt x="2151" y="1846"/>
                </a:lnTo>
                <a:lnTo>
                  <a:pt x="2147" y="1834"/>
                </a:lnTo>
                <a:lnTo>
                  <a:pt x="2143" y="1820"/>
                </a:lnTo>
                <a:lnTo>
                  <a:pt x="2139" y="1804"/>
                </a:lnTo>
                <a:lnTo>
                  <a:pt x="2135" y="1788"/>
                </a:lnTo>
                <a:lnTo>
                  <a:pt x="2132" y="1772"/>
                </a:lnTo>
                <a:lnTo>
                  <a:pt x="2129" y="1756"/>
                </a:lnTo>
                <a:lnTo>
                  <a:pt x="2126" y="1738"/>
                </a:lnTo>
                <a:lnTo>
                  <a:pt x="2124" y="1720"/>
                </a:lnTo>
                <a:lnTo>
                  <a:pt x="2121" y="1701"/>
                </a:lnTo>
                <a:lnTo>
                  <a:pt x="2120" y="1681"/>
                </a:lnTo>
                <a:lnTo>
                  <a:pt x="2118" y="1661"/>
                </a:lnTo>
                <a:lnTo>
                  <a:pt x="2117" y="1641"/>
                </a:lnTo>
                <a:lnTo>
                  <a:pt x="2115" y="1597"/>
                </a:lnTo>
                <a:lnTo>
                  <a:pt x="2114" y="1575"/>
                </a:lnTo>
                <a:lnTo>
                  <a:pt x="2114" y="1551"/>
                </a:lnTo>
                <a:lnTo>
                  <a:pt x="2115" y="1505"/>
                </a:lnTo>
                <a:lnTo>
                  <a:pt x="2117" y="1461"/>
                </a:lnTo>
                <a:lnTo>
                  <a:pt x="2118" y="1441"/>
                </a:lnTo>
                <a:lnTo>
                  <a:pt x="2120" y="1421"/>
                </a:lnTo>
                <a:lnTo>
                  <a:pt x="2124" y="1383"/>
                </a:lnTo>
                <a:lnTo>
                  <a:pt x="2126" y="1363"/>
                </a:lnTo>
                <a:lnTo>
                  <a:pt x="2129" y="1347"/>
                </a:lnTo>
                <a:lnTo>
                  <a:pt x="2135" y="1313"/>
                </a:lnTo>
                <a:lnTo>
                  <a:pt x="2139" y="1297"/>
                </a:lnTo>
                <a:lnTo>
                  <a:pt x="2143" y="1283"/>
                </a:lnTo>
                <a:lnTo>
                  <a:pt x="2147" y="1269"/>
                </a:lnTo>
                <a:lnTo>
                  <a:pt x="2151" y="1255"/>
                </a:lnTo>
                <a:lnTo>
                  <a:pt x="2156" y="1243"/>
                </a:lnTo>
                <a:lnTo>
                  <a:pt x="2161" y="1231"/>
                </a:lnTo>
                <a:lnTo>
                  <a:pt x="2166" y="1220"/>
                </a:lnTo>
                <a:lnTo>
                  <a:pt x="2172" y="1210"/>
                </a:lnTo>
                <a:lnTo>
                  <a:pt x="2178" y="1200"/>
                </a:lnTo>
                <a:lnTo>
                  <a:pt x="2184" y="1192"/>
                </a:lnTo>
                <a:lnTo>
                  <a:pt x="2197" y="1176"/>
                </a:lnTo>
                <a:lnTo>
                  <a:pt x="2204" y="1170"/>
                </a:lnTo>
                <a:lnTo>
                  <a:pt x="2211" y="1164"/>
                </a:lnTo>
                <a:lnTo>
                  <a:pt x="2218" y="1160"/>
                </a:lnTo>
                <a:lnTo>
                  <a:pt x="2226" y="1156"/>
                </a:lnTo>
                <a:lnTo>
                  <a:pt x="2234" y="1152"/>
                </a:lnTo>
                <a:lnTo>
                  <a:pt x="2242" y="1150"/>
                </a:lnTo>
                <a:lnTo>
                  <a:pt x="2251" y="1148"/>
                </a:lnTo>
                <a:lnTo>
                  <a:pt x="2260" y="1148"/>
                </a:lnTo>
                <a:lnTo>
                  <a:pt x="2268" y="1148"/>
                </a:lnTo>
                <a:lnTo>
                  <a:pt x="2277" y="1150"/>
                </a:lnTo>
                <a:lnTo>
                  <a:pt x="2285" y="1152"/>
                </a:lnTo>
                <a:lnTo>
                  <a:pt x="2293" y="1156"/>
                </a:lnTo>
                <a:lnTo>
                  <a:pt x="2301" y="1160"/>
                </a:lnTo>
                <a:lnTo>
                  <a:pt x="2308" y="1164"/>
                </a:lnTo>
                <a:lnTo>
                  <a:pt x="2316" y="1170"/>
                </a:lnTo>
                <a:lnTo>
                  <a:pt x="2323" y="1176"/>
                </a:lnTo>
                <a:lnTo>
                  <a:pt x="2329" y="1184"/>
                </a:lnTo>
                <a:lnTo>
                  <a:pt x="2336" y="1192"/>
                </a:lnTo>
                <a:lnTo>
                  <a:pt x="2342" y="1200"/>
                </a:lnTo>
                <a:lnTo>
                  <a:pt x="2348" y="1210"/>
                </a:lnTo>
                <a:lnTo>
                  <a:pt x="2353" y="1220"/>
                </a:lnTo>
                <a:lnTo>
                  <a:pt x="2359" y="1229"/>
                </a:lnTo>
                <a:lnTo>
                  <a:pt x="2364" y="1241"/>
                </a:lnTo>
                <a:lnTo>
                  <a:pt x="2368" y="1255"/>
                </a:lnTo>
                <a:lnTo>
                  <a:pt x="2377" y="1283"/>
                </a:lnTo>
                <a:lnTo>
                  <a:pt x="2381" y="1297"/>
                </a:lnTo>
                <a:lnTo>
                  <a:pt x="2385" y="1313"/>
                </a:lnTo>
                <a:lnTo>
                  <a:pt x="2391" y="1345"/>
                </a:lnTo>
                <a:lnTo>
                  <a:pt x="2394" y="1363"/>
                </a:lnTo>
                <a:lnTo>
                  <a:pt x="2396" y="1381"/>
                </a:lnTo>
                <a:lnTo>
                  <a:pt x="2398" y="1401"/>
                </a:lnTo>
                <a:lnTo>
                  <a:pt x="2400" y="1421"/>
                </a:lnTo>
                <a:lnTo>
                  <a:pt x="2402" y="1441"/>
                </a:lnTo>
                <a:lnTo>
                  <a:pt x="2403" y="1461"/>
                </a:lnTo>
                <a:lnTo>
                  <a:pt x="2404" y="1483"/>
                </a:lnTo>
                <a:lnTo>
                  <a:pt x="2405" y="1505"/>
                </a:lnTo>
                <a:lnTo>
                  <a:pt x="2405" y="1527"/>
                </a:lnTo>
                <a:lnTo>
                  <a:pt x="2406" y="1551"/>
                </a:lnTo>
                <a:lnTo>
                  <a:pt x="2405" y="1597"/>
                </a:lnTo>
                <a:lnTo>
                  <a:pt x="2403" y="1641"/>
                </a:lnTo>
                <a:lnTo>
                  <a:pt x="2402" y="1663"/>
                </a:lnTo>
                <a:lnTo>
                  <a:pt x="2400" y="1683"/>
                </a:lnTo>
                <a:lnTo>
                  <a:pt x="2396" y="1720"/>
                </a:lnTo>
                <a:lnTo>
                  <a:pt x="2394" y="1738"/>
                </a:lnTo>
                <a:lnTo>
                  <a:pt x="2391" y="1756"/>
                </a:lnTo>
                <a:lnTo>
                  <a:pt x="2388" y="1772"/>
                </a:lnTo>
                <a:lnTo>
                  <a:pt x="2385" y="1790"/>
                </a:lnTo>
                <a:lnTo>
                  <a:pt x="2381" y="1804"/>
                </a:lnTo>
                <a:lnTo>
                  <a:pt x="2377" y="1820"/>
                </a:lnTo>
                <a:lnTo>
                  <a:pt x="2373" y="1834"/>
                </a:lnTo>
                <a:lnTo>
                  <a:pt x="2368" y="1846"/>
                </a:lnTo>
                <a:lnTo>
                  <a:pt x="2364" y="1860"/>
                </a:lnTo>
                <a:lnTo>
                  <a:pt x="2359" y="1872"/>
                </a:lnTo>
                <a:lnTo>
                  <a:pt x="2353" y="1882"/>
                </a:lnTo>
                <a:lnTo>
                  <a:pt x="2348" y="1894"/>
                </a:lnTo>
                <a:lnTo>
                  <a:pt x="2342" y="1902"/>
                </a:lnTo>
                <a:lnTo>
                  <a:pt x="2336" y="1912"/>
                </a:lnTo>
                <a:lnTo>
                  <a:pt x="2329" y="1920"/>
                </a:lnTo>
                <a:lnTo>
                  <a:pt x="2323" y="1926"/>
                </a:lnTo>
                <a:lnTo>
                  <a:pt x="2316" y="1934"/>
                </a:lnTo>
                <a:lnTo>
                  <a:pt x="2308" y="1938"/>
                </a:lnTo>
                <a:lnTo>
                  <a:pt x="2301" y="1944"/>
                </a:lnTo>
                <a:lnTo>
                  <a:pt x="2293" y="1948"/>
                </a:lnTo>
                <a:lnTo>
                  <a:pt x="2285" y="1950"/>
                </a:lnTo>
                <a:lnTo>
                  <a:pt x="2277" y="1952"/>
                </a:lnTo>
                <a:lnTo>
                  <a:pt x="2268" y="1954"/>
                </a:lnTo>
                <a:lnTo>
                  <a:pt x="2260" y="1954"/>
                </a:lnTo>
                <a:close/>
                <a:moveTo>
                  <a:pt x="2260" y="1257"/>
                </a:moveTo>
                <a:lnTo>
                  <a:pt x="2251" y="1257"/>
                </a:lnTo>
                <a:lnTo>
                  <a:pt x="2246" y="1259"/>
                </a:lnTo>
                <a:lnTo>
                  <a:pt x="2242" y="1259"/>
                </a:lnTo>
                <a:lnTo>
                  <a:pt x="2234" y="1265"/>
                </a:lnTo>
                <a:lnTo>
                  <a:pt x="2227" y="1271"/>
                </a:lnTo>
                <a:lnTo>
                  <a:pt x="2223" y="1275"/>
                </a:lnTo>
                <a:lnTo>
                  <a:pt x="2220" y="1281"/>
                </a:lnTo>
                <a:lnTo>
                  <a:pt x="2216" y="1287"/>
                </a:lnTo>
                <a:lnTo>
                  <a:pt x="2213" y="1293"/>
                </a:lnTo>
                <a:lnTo>
                  <a:pt x="2210" y="1299"/>
                </a:lnTo>
                <a:lnTo>
                  <a:pt x="2207" y="1307"/>
                </a:lnTo>
                <a:lnTo>
                  <a:pt x="2201" y="1323"/>
                </a:lnTo>
                <a:lnTo>
                  <a:pt x="2199" y="1331"/>
                </a:lnTo>
                <a:lnTo>
                  <a:pt x="2196" y="1341"/>
                </a:lnTo>
                <a:lnTo>
                  <a:pt x="2192" y="1363"/>
                </a:lnTo>
                <a:lnTo>
                  <a:pt x="2188" y="1387"/>
                </a:lnTo>
                <a:lnTo>
                  <a:pt x="2187" y="1399"/>
                </a:lnTo>
                <a:lnTo>
                  <a:pt x="2185" y="1413"/>
                </a:lnTo>
                <a:lnTo>
                  <a:pt x="2183" y="1443"/>
                </a:lnTo>
                <a:lnTo>
                  <a:pt x="2181" y="1477"/>
                </a:lnTo>
                <a:lnTo>
                  <a:pt x="2180" y="1513"/>
                </a:lnTo>
                <a:lnTo>
                  <a:pt x="2180" y="1551"/>
                </a:lnTo>
                <a:lnTo>
                  <a:pt x="2180" y="1591"/>
                </a:lnTo>
                <a:lnTo>
                  <a:pt x="2181" y="1627"/>
                </a:lnTo>
                <a:lnTo>
                  <a:pt x="2183" y="1659"/>
                </a:lnTo>
                <a:lnTo>
                  <a:pt x="2185" y="1689"/>
                </a:lnTo>
                <a:lnTo>
                  <a:pt x="2188" y="1714"/>
                </a:lnTo>
                <a:lnTo>
                  <a:pt x="2192" y="1738"/>
                </a:lnTo>
                <a:lnTo>
                  <a:pt x="2196" y="1760"/>
                </a:lnTo>
                <a:lnTo>
                  <a:pt x="2201" y="1780"/>
                </a:lnTo>
                <a:lnTo>
                  <a:pt x="2207" y="1796"/>
                </a:lnTo>
                <a:lnTo>
                  <a:pt x="2213" y="1810"/>
                </a:lnTo>
                <a:lnTo>
                  <a:pt x="2220" y="1820"/>
                </a:lnTo>
                <a:lnTo>
                  <a:pt x="2227" y="1830"/>
                </a:lnTo>
                <a:lnTo>
                  <a:pt x="2234" y="1836"/>
                </a:lnTo>
                <a:lnTo>
                  <a:pt x="2242" y="1842"/>
                </a:lnTo>
                <a:lnTo>
                  <a:pt x="2251" y="1844"/>
                </a:lnTo>
                <a:lnTo>
                  <a:pt x="2260" y="1846"/>
                </a:lnTo>
                <a:lnTo>
                  <a:pt x="2269" y="1844"/>
                </a:lnTo>
                <a:lnTo>
                  <a:pt x="2273" y="1844"/>
                </a:lnTo>
                <a:lnTo>
                  <a:pt x="2277" y="1842"/>
                </a:lnTo>
                <a:lnTo>
                  <a:pt x="2285" y="1836"/>
                </a:lnTo>
                <a:lnTo>
                  <a:pt x="2293" y="1830"/>
                </a:lnTo>
                <a:lnTo>
                  <a:pt x="2296" y="1826"/>
                </a:lnTo>
                <a:lnTo>
                  <a:pt x="2300" y="1820"/>
                </a:lnTo>
                <a:lnTo>
                  <a:pt x="2306" y="1808"/>
                </a:lnTo>
                <a:lnTo>
                  <a:pt x="2309" y="1802"/>
                </a:lnTo>
                <a:lnTo>
                  <a:pt x="2312" y="1796"/>
                </a:lnTo>
                <a:lnTo>
                  <a:pt x="2318" y="1778"/>
                </a:lnTo>
                <a:lnTo>
                  <a:pt x="2320" y="1770"/>
                </a:lnTo>
                <a:lnTo>
                  <a:pt x="2323" y="1760"/>
                </a:lnTo>
                <a:lnTo>
                  <a:pt x="2327" y="1738"/>
                </a:lnTo>
                <a:lnTo>
                  <a:pt x="2331" y="1714"/>
                </a:lnTo>
                <a:lnTo>
                  <a:pt x="2332" y="1703"/>
                </a:lnTo>
                <a:lnTo>
                  <a:pt x="2334" y="1689"/>
                </a:lnTo>
                <a:lnTo>
                  <a:pt x="2336" y="1659"/>
                </a:lnTo>
                <a:lnTo>
                  <a:pt x="2338" y="1625"/>
                </a:lnTo>
                <a:lnTo>
                  <a:pt x="2339" y="1591"/>
                </a:lnTo>
                <a:lnTo>
                  <a:pt x="2340" y="1551"/>
                </a:lnTo>
                <a:lnTo>
                  <a:pt x="2339" y="1513"/>
                </a:lnTo>
                <a:lnTo>
                  <a:pt x="2338" y="1477"/>
                </a:lnTo>
                <a:lnTo>
                  <a:pt x="2336" y="1443"/>
                </a:lnTo>
                <a:lnTo>
                  <a:pt x="2334" y="1415"/>
                </a:lnTo>
                <a:lnTo>
                  <a:pt x="2331" y="1387"/>
                </a:lnTo>
                <a:lnTo>
                  <a:pt x="2327" y="1363"/>
                </a:lnTo>
                <a:lnTo>
                  <a:pt x="2323" y="1341"/>
                </a:lnTo>
                <a:lnTo>
                  <a:pt x="2318" y="1323"/>
                </a:lnTo>
                <a:lnTo>
                  <a:pt x="2312" y="1307"/>
                </a:lnTo>
                <a:lnTo>
                  <a:pt x="2306" y="1293"/>
                </a:lnTo>
                <a:lnTo>
                  <a:pt x="2300" y="1281"/>
                </a:lnTo>
                <a:lnTo>
                  <a:pt x="2293" y="1271"/>
                </a:lnTo>
                <a:lnTo>
                  <a:pt x="2285" y="1265"/>
                </a:lnTo>
                <a:lnTo>
                  <a:pt x="2277" y="1259"/>
                </a:lnTo>
                <a:lnTo>
                  <a:pt x="2273" y="1259"/>
                </a:lnTo>
                <a:lnTo>
                  <a:pt x="2269" y="1257"/>
                </a:lnTo>
                <a:lnTo>
                  <a:pt x="2260" y="1257"/>
                </a:lnTo>
                <a:close/>
                <a:moveTo>
                  <a:pt x="2485" y="1936"/>
                </a:moveTo>
                <a:lnTo>
                  <a:pt x="2485" y="1166"/>
                </a:lnTo>
                <a:lnTo>
                  <a:pt x="2549" y="1166"/>
                </a:lnTo>
                <a:lnTo>
                  <a:pt x="2549" y="1828"/>
                </a:lnTo>
                <a:lnTo>
                  <a:pt x="2709" y="1828"/>
                </a:lnTo>
                <a:lnTo>
                  <a:pt x="2709" y="1936"/>
                </a:lnTo>
                <a:lnTo>
                  <a:pt x="2485" y="1936"/>
                </a:lnTo>
                <a:close/>
                <a:moveTo>
                  <a:pt x="2769" y="1936"/>
                </a:moveTo>
                <a:lnTo>
                  <a:pt x="2769" y="1166"/>
                </a:lnTo>
                <a:lnTo>
                  <a:pt x="2835" y="1166"/>
                </a:lnTo>
                <a:lnTo>
                  <a:pt x="2835" y="1828"/>
                </a:lnTo>
                <a:lnTo>
                  <a:pt x="2994" y="1828"/>
                </a:lnTo>
                <a:lnTo>
                  <a:pt x="2994" y="1936"/>
                </a:lnTo>
                <a:lnTo>
                  <a:pt x="2769" y="1936"/>
                </a:lnTo>
                <a:close/>
                <a:moveTo>
                  <a:pt x="3055" y="1166"/>
                </a:moveTo>
                <a:lnTo>
                  <a:pt x="3120" y="1166"/>
                </a:lnTo>
                <a:lnTo>
                  <a:pt x="3120" y="1936"/>
                </a:lnTo>
                <a:lnTo>
                  <a:pt x="3055" y="1936"/>
                </a:lnTo>
                <a:lnTo>
                  <a:pt x="3055" y="1166"/>
                </a:lnTo>
                <a:close/>
                <a:moveTo>
                  <a:pt x="3337" y="1954"/>
                </a:moveTo>
                <a:lnTo>
                  <a:pt x="3321" y="1954"/>
                </a:lnTo>
                <a:lnTo>
                  <a:pt x="3305" y="1950"/>
                </a:lnTo>
                <a:lnTo>
                  <a:pt x="3291" y="1944"/>
                </a:lnTo>
                <a:lnTo>
                  <a:pt x="3284" y="1940"/>
                </a:lnTo>
                <a:lnTo>
                  <a:pt x="3278" y="1936"/>
                </a:lnTo>
                <a:lnTo>
                  <a:pt x="3266" y="1928"/>
                </a:lnTo>
                <a:lnTo>
                  <a:pt x="3260" y="1922"/>
                </a:lnTo>
                <a:lnTo>
                  <a:pt x="3255" y="1916"/>
                </a:lnTo>
                <a:lnTo>
                  <a:pt x="3245" y="1902"/>
                </a:lnTo>
                <a:lnTo>
                  <a:pt x="3241" y="1896"/>
                </a:lnTo>
                <a:lnTo>
                  <a:pt x="3236" y="1888"/>
                </a:lnTo>
                <a:lnTo>
                  <a:pt x="3232" y="1880"/>
                </a:lnTo>
                <a:lnTo>
                  <a:pt x="3229" y="1872"/>
                </a:lnTo>
                <a:lnTo>
                  <a:pt x="3225" y="1864"/>
                </a:lnTo>
                <a:lnTo>
                  <a:pt x="3222" y="1854"/>
                </a:lnTo>
                <a:lnTo>
                  <a:pt x="3216" y="1834"/>
                </a:lnTo>
                <a:lnTo>
                  <a:pt x="3211" y="1814"/>
                </a:lnTo>
                <a:lnTo>
                  <a:pt x="3210" y="1804"/>
                </a:lnTo>
                <a:lnTo>
                  <a:pt x="3208" y="1792"/>
                </a:lnTo>
                <a:lnTo>
                  <a:pt x="3205" y="1770"/>
                </a:lnTo>
                <a:lnTo>
                  <a:pt x="3203" y="1746"/>
                </a:lnTo>
                <a:lnTo>
                  <a:pt x="3203" y="1732"/>
                </a:lnTo>
                <a:lnTo>
                  <a:pt x="3203" y="1720"/>
                </a:lnTo>
                <a:lnTo>
                  <a:pt x="3265" y="1693"/>
                </a:lnTo>
                <a:lnTo>
                  <a:pt x="3266" y="1714"/>
                </a:lnTo>
                <a:lnTo>
                  <a:pt x="3267" y="1734"/>
                </a:lnTo>
                <a:lnTo>
                  <a:pt x="3269" y="1750"/>
                </a:lnTo>
                <a:lnTo>
                  <a:pt x="3271" y="1766"/>
                </a:lnTo>
                <a:lnTo>
                  <a:pt x="3273" y="1774"/>
                </a:lnTo>
                <a:lnTo>
                  <a:pt x="3274" y="1782"/>
                </a:lnTo>
                <a:lnTo>
                  <a:pt x="3278" y="1794"/>
                </a:lnTo>
                <a:lnTo>
                  <a:pt x="3282" y="1804"/>
                </a:lnTo>
                <a:lnTo>
                  <a:pt x="3286" y="1814"/>
                </a:lnTo>
                <a:lnTo>
                  <a:pt x="3291" y="1824"/>
                </a:lnTo>
                <a:lnTo>
                  <a:pt x="3297" y="1830"/>
                </a:lnTo>
                <a:lnTo>
                  <a:pt x="3303" y="1836"/>
                </a:lnTo>
                <a:lnTo>
                  <a:pt x="3310" y="1840"/>
                </a:lnTo>
                <a:lnTo>
                  <a:pt x="3317" y="1844"/>
                </a:lnTo>
                <a:lnTo>
                  <a:pt x="3324" y="1846"/>
                </a:lnTo>
                <a:lnTo>
                  <a:pt x="3332" y="1848"/>
                </a:lnTo>
                <a:lnTo>
                  <a:pt x="3341" y="1848"/>
                </a:lnTo>
                <a:lnTo>
                  <a:pt x="3348" y="1848"/>
                </a:lnTo>
                <a:lnTo>
                  <a:pt x="3355" y="1846"/>
                </a:lnTo>
                <a:lnTo>
                  <a:pt x="3362" y="1844"/>
                </a:lnTo>
                <a:lnTo>
                  <a:pt x="3368" y="1842"/>
                </a:lnTo>
                <a:lnTo>
                  <a:pt x="3374" y="1838"/>
                </a:lnTo>
                <a:lnTo>
                  <a:pt x="3380" y="1832"/>
                </a:lnTo>
                <a:lnTo>
                  <a:pt x="3385" y="1826"/>
                </a:lnTo>
                <a:lnTo>
                  <a:pt x="3390" y="1820"/>
                </a:lnTo>
                <a:lnTo>
                  <a:pt x="3394" y="1812"/>
                </a:lnTo>
                <a:lnTo>
                  <a:pt x="3398" y="1804"/>
                </a:lnTo>
                <a:lnTo>
                  <a:pt x="3401" y="1796"/>
                </a:lnTo>
                <a:lnTo>
                  <a:pt x="3404" y="1786"/>
                </a:lnTo>
                <a:lnTo>
                  <a:pt x="3406" y="1774"/>
                </a:lnTo>
                <a:lnTo>
                  <a:pt x="3407" y="1770"/>
                </a:lnTo>
                <a:lnTo>
                  <a:pt x="3408" y="1764"/>
                </a:lnTo>
                <a:lnTo>
                  <a:pt x="3409" y="1752"/>
                </a:lnTo>
                <a:lnTo>
                  <a:pt x="3409" y="1738"/>
                </a:lnTo>
                <a:lnTo>
                  <a:pt x="3409" y="1728"/>
                </a:lnTo>
                <a:lnTo>
                  <a:pt x="3408" y="1718"/>
                </a:lnTo>
                <a:lnTo>
                  <a:pt x="3407" y="1711"/>
                </a:lnTo>
                <a:lnTo>
                  <a:pt x="3406" y="1701"/>
                </a:lnTo>
                <a:lnTo>
                  <a:pt x="3404" y="1693"/>
                </a:lnTo>
                <a:lnTo>
                  <a:pt x="3402" y="1685"/>
                </a:lnTo>
                <a:lnTo>
                  <a:pt x="3400" y="1677"/>
                </a:lnTo>
                <a:lnTo>
                  <a:pt x="3396" y="1669"/>
                </a:lnTo>
                <a:lnTo>
                  <a:pt x="3389" y="1653"/>
                </a:lnTo>
                <a:lnTo>
                  <a:pt x="3385" y="1645"/>
                </a:lnTo>
                <a:lnTo>
                  <a:pt x="3380" y="1639"/>
                </a:lnTo>
                <a:lnTo>
                  <a:pt x="3369" y="1625"/>
                </a:lnTo>
                <a:lnTo>
                  <a:pt x="3356" y="1613"/>
                </a:lnTo>
                <a:lnTo>
                  <a:pt x="3292" y="1555"/>
                </a:lnTo>
                <a:lnTo>
                  <a:pt x="3282" y="1547"/>
                </a:lnTo>
                <a:lnTo>
                  <a:pt x="3273" y="1537"/>
                </a:lnTo>
                <a:lnTo>
                  <a:pt x="3257" y="1517"/>
                </a:lnTo>
                <a:lnTo>
                  <a:pt x="3243" y="1497"/>
                </a:lnTo>
                <a:lnTo>
                  <a:pt x="3237" y="1485"/>
                </a:lnTo>
                <a:lnTo>
                  <a:pt x="3232" y="1473"/>
                </a:lnTo>
                <a:lnTo>
                  <a:pt x="3227" y="1461"/>
                </a:lnTo>
                <a:lnTo>
                  <a:pt x="3223" y="1447"/>
                </a:lnTo>
                <a:lnTo>
                  <a:pt x="3220" y="1433"/>
                </a:lnTo>
                <a:lnTo>
                  <a:pt x="3217" y="1417"/>
                </a:lnTo>
                <a:lnTo>
                  <a:pt x="3215" y="1401"/>
                </a:lnTo>
                <a:lnTo>
                  <a:pt x="3214" y="1393"/>
                </a:lnTo>
                <a:lnTo>
                  <a:pt x="3213" y="1385"/>
                </a:lnTo>
                <a:lnTo>
                  <a:pt x="3212" y="1367"/>
                </a:lnTo>
                <a:lnTo>
                  <a:pt x="3212" y="1347"/>
                </a:lnTo>
                <a:lnTo>
                  <a:pt x="3212" y="1335"/>
                </a:lnTo>
                <a:lnTo>
                  <a:pt x="3213" y="1323"/>
                </a:lnTo>
                <a:lnTo>
                  <a:pt x="3214" y="1311"/>
                </a:lnTo>
                <a:lnTo>
                  <a:pt x="3215" y="1299"/>
                </a:lnTo>
                <a:lnTo>
                  <a:pt x="3216" y="1289"/>
                </a:lnTo>
                <a:lnTo>
                  <a:pt x="3218" y="1279"/>
                </a:lnTo>
                <a:lnTo>
                  <a:pt x="3222" y="1259"/>
                </a:lnTo>
                <a:lnTo>
                  <a:pt x="3225" y="1249"/>
                </a:lnTo>
                <a:lnTo>
                  <a:pt x="3228" y="1241"/>
                </a:lnTo>
                <a:lnTo>
                  <a:pt x="3234" y="1225"/>
                </a:lnTo>
                <a:lnTo>
                  <a:pt x="3241" y="1210"/>
                </a:lnTo>
                <a:lnTo>
                  <a:pt x="3245" y="1204"/>
                </a:lnTo>
                <a:lnTo>
                  <a:pt x="3250" y="1198"/>
                </a:lnTo>
                <a:lnTo>
                  <a:pt x="3259" y="1186"/>
                </a:lnTo>
                <a:lnTo>
                  <a:pt x="3269" y="1176"/>
                </a:lnTo>
                <a:lnTo>
                  <a:pt x="3279" y="1166"/>
                </a:lnTo>
                <a:lnTo>
                  <a:pt x="3290" y="1160"/>
                </a:lnTo>
                <a:lnTo>
                  <a:pt x="3302" y="1154"/>
                </a:lnTo>
                <a:lnTo>
                  <a:pt x="3314" y="1150"/>
                </a:lnTo>
                <a:lnTo>
                  <a:pt x="3327" y="1148"/>
                </a:lnTo>
                <a:lnTo>
                  <a:pt x="3340" y="1148"/>
                </a:lnTo>
                <a:lnTo>
                  <a:pt x="3355" y="1150"/>
                </a:lnTo>
                <a:lnTo>
                  <a:pt x="3370" y="1152"/>
                </a:lnTo>
                <a:lnTo>
                  <a:pt x="3383" y="1158"/>
                </a:lnTo>
                <a:lnTo>
                  <a:pt x="3389" y="1162"/>
                </a:lnTo>
                <a:lnTo>
                  <a:pt x="3395" y="1166"/>
                </a:lnTo>
                <a:lnTo>
                  <a:pt x="3407" y="1174"/>
                </a:lnTo>
                <a:lnTo>
                  <a:pt x="3417" y="1186"/>
                </a:lnTo>
                <a:lnTo>
                  <a:pt x="3426" y="1198"/>
                </a:lnTo>
                <a:lnTo>
                  <a:pt x="3434" y="1212"/>
                </a:lnTo>
                <a:lnTo>
                  <a:pt x="3438" y="1218"/>
                </a:lnTo>
                <a:lnTo>
                  <a:pt x="3441" y="1225"/>
                </a:lnTo>
                <a:lnTo>
                  <a:pt x="3444" y="1233"/>
                </a:lnTo>
                <a:lnTo>
                  <a:pt x="3447" y="1241"/>
                </a:lnTo>
                <a:lnTo>
                  <a:pt x="3452" y="1259"/>
                </a:lnTo>
                <a:lnTo>
                  <a:pt x="3457" y="1275"/>
                </a:lnTo>
                <a:lnTo>
                  <a:pt x="3460" y="1293"/>
                </a:lnTo>
                <a:lnTo>
                  <a:pt x="3462" y="1313"/>
                </a:lnTo>
                <a:lnTo>
                  <a:pt x="3464" y="1331"/>
                </a:lnTo>
                <a:lnTo>
                  <a:pt x="3464" y="1349"/>
                </a:lnTo>
                <a:lnTo>
                  <a:pt x="3402" y="1375"/>
                </a:lnTo>
                <a:lnTo>
                  <a:pt x="3402" y="1359"/>
                </a:lnTo>
                <a:lnTo>
                  <a:pt x="3400" y="1345"/>
                </a:lnTo>
                <a:lnTo>
                  <a:pt x="3399" y="1331"/>
                </a:lnTo>
                <a:lnTo>
                  <a:pt x="3397" y="1319"/>
                </a:lnTo>
                <a:lnTo>
                  <a:pt x="3394" y="1309"/>
                </a:lnTo>
                <a:lnTo>
                  <a:pt x="3391" y="1299"/>
                </a:lnTo>
                <a:lnTo>
                  <a:pt x="3388" y="1289"/>
                </a:lnTo>
                <a:lnTo>
                  <a:pt x="3384" y="1281"/>
                </a:lnTo>
                <a:lnTo>
                  <a:pt x="3380" y="1275"/>
                </a:lnTo>
                <a:lnTo>
                  <a:pt x="3375" y="1269"/>
                </a:lnTo>
                <a:lnTo>
                  <a:pt x="3370" y="1265"/>
                </a:lnTo>
                <a:lnTo>
                  <a:pt x="3364" y="1261"/>
                </a:lnTo>
                <a:lnTo>
                  <a:pt x="3358" y="1257"/>
                </a:lnTo>
                <a:lnTo>
                  <a:pt x="3352" y="1255"/>
                </a:lnTo>
                <a:lnTo>
                  <a:pt x="3345" y="1255"/>
                </a:lnTo>
                <a:lnTo>
                  <a:pt x="3337" y="1253"/>
                </a:lnTo>
                <a:lnTo>
                  <a:pt x="3325" y="1255"/>
                </a:lnTo>
                <a:lnTo>
                  <a:pt x="3313" y="1259"/>
                </a:lnTo>
                <a:lnTo>
                  <a:pt x="3308" y="1263"/>
                </a:lnTo>
                <a:lnTo>
                  <a:pt x="3303" y="1267"/>
                </a:lnTo>
                <a:lnTo>
                  <a:pt x="3298" y="1271"/>
                </a:lnTo>
                <a:lnTo>
                  <a:pt x="3294" y="1275"/>
                </a:lnTo>
                <a:lnTo>
                  <a:pt x="3290" y="1281"/>
                </a:lnTo>
                <a:lnTo>
                  <a:pt x="3287" y="1287"/>
                </a:lnTo>
                <a:lnTo>
                  <a:pt x="3284" y="1295"/>
                </a:lnTo>
                <a:lnTo>
                  <a:pt x="3281" y="1303"/>
                </a:lnTo>
                <a:lnTo>
                  <a:pt x="3279" y="1311"/>
                </a:lnTo>
                <a:lnTo>
                  <a:pt x="3278" y="1321"/>
                </a:lnTo>
                <a:lnTo>
                  <a:pt x="3277" y="1331"/>
                </a:lnTo>
                <a:lnTo>
                  <a:pt x="3276" y="1341"/>
                </a:lnTo>
                <a:lnTo>
                  <a:pt x="3277" y="1351"/>
                </a:lnTo>
                <a:lnTo>
                  <a:pt x="3277" y="1361"/>
                </a:lnTo>
                <a:lnTo>
                  <a:pt x="3278" y="1371"/>
                </a:lnTo>
                <a:lnTo>
                  <a:pt x="3279" y="1379"/>
                </a:lnTo>
                <a:lnTo>
                  <a:pt x="3281" y="1387"/>
                </a:lnTo>
                <a:lnTo>
                  <a:pt x="3283" y="1395"/>
                </a:lnTo>
                <a:lnTo>
                  <a:pt x="3286" y="1403"/>
                </a:lnTo>
                <a:lnTo>
                  <a:pt x="3288" y="1409"/>
                </a:lnTo>
                <a:lnTo>
                  <a:pt x="3292" y="1415"/>
                </a:lnTo>
                <a:lnTo>
                  <a:pt x="3295" y="1421"/>
                </a:lnTo>
                <a:lnTo>
                  <a:pt x="3304" y="1433"/>
                </a:lnTo>
                <a:lnTo>
                  <a:pt x="3314" y="1445"/>
                </a:lnTo>
                <a:lnTo>
                  <a:pt x="3326" y="1457"/>
                </a:lnTo>
                <a:lnTo>
                  <a:pt x="3388" y="1511"/>
                </a:lnTo>
                <a:lnTo>
                  <a:pt x="3398" y="1521"/>
                </a:lnTo>
                <a:lnTo>
                  <a:pt x="3408" y="1531"/>
                </a:lnTo>
                <a:lnTo>
                  <a:pt x="3418" y="1541"/>
                </a:lnTo>
                <a:lnTo>
                  <a:pt x="3426" y="1553"/>
                </a:lnTo>
                <a:lnTo>
                  <a:pt x="3434" y="1565"/>
                </a:lnTo>
                <a:lnTo>
                  <a:pt x="3441" y="1575"/>
                </a:lnTo>
                <a:lnTo>
                  <a:pt x="3447" y="1589"/>
                </a:lnTo>
                <a:lnTo>
                  <a:pt x="3453" y="1601"/>
                </a:lnTo>
                <a:lnTo>
                  <a:pt x="3458" y="1615"/>
                </a:lnTo>
                <a:lnTo>
                  <a:pt x="3462" y="1629"/>
                </a:lnTo>
                <a:lnTo>
                  <a:pt x="3466" y="1643"/>
                </a:lnTo>
                <a:lnTo>
                  <a:pt x="3469" y="1659"/>
                </a:lnTo>
                <a:lnTo>
                  <a:pt x="3471" y="1675"/>
                </a:lnTo>
                <a:lnTo>
                  <a:pt x="3472" y="1685"/>
                </a:lnTo>
                <a:lnTo>
                  <a:pt x="3472" y="1693"/>
                </a:lnTo>
                <a:lnTo>
                  <a:pt x="3473" y="1711"/>
                </a:lnTo>
                <a:lnTo>
                  <a:pt x="3474" y="1730"/>
                </a:lnTo>
                <a:lnTo>
                  <a:pt x="3473" y="1756"/>
                </a:lnTo>
                <a:lnTo>
                  <a:pt x="3471" y="1780"/>
                </a:lnTo>
                <a:lnTo>
                  <a:pt x="3470" y="1792"/>
                </a:lnTo>
                <a:lnTo>
                  <a:pt x="3468" y="1802"/>
                </a:lnTo>
                <a:lnTo>
                  <a:pt x="3466" y="1814"/>
                </a:lnTo>
                <a:lnTo>
                  <a:pt x="3464" y="1824"/>
                </a:lnTo>
                <a:lnTo>
                  <a:pt x="3461" y="1834"/>
                </a:lnTo>
                <a:lnTo>
                  <a:pt x="3459" y="1844"/>
                </a:lnTo>
                <a:lnTo>
                  <a:pt x="3452" y="1862"/>
                </a:lnTo>
                <a:lnTo>
                  <a:pt x="3449" y="1870"/>
                </a:lnTo>
                <a:lnTo>
                  <a:pt x="3445" y="1880"/>
                </a:lnTo>
                <a:lnTo>
                  <a:pt x="3437" y="1894"/>
                </a:lnTo>
                <a:lnTo>
                  <a:pt x="3432" y="1902"/>
                </a:lnTo>
                <a:lnTo>
                  <a:pt x="3427" y="1908"/>
                </a:lnTo>
                <a:lnTo>
                  <a:pt x="3422" y="1914"/>
                </a:lnTo>
                <a:lnTo>
                  <a:pt x="3417" y="1920"/>
                </a:lnTo>
                <a:lnTo>
                  <a:pt x="3406" y="1930"/>
                </a:lnTo>
                <a:lnTo>
                  <a:pt x="3394" y="1938"/>
                </a:lnTo>
                <a:lnTo>
                  <a:pt x="3381" y="1946"/>
                </a:lnTo>
                <a:lnTo>
                  <a:pt x="3367" y="1950"/>
                </a:lnTo>
                <a:lnTo>
                  <a:pt x="3360" y="1952"/>
                </a:lnTo>
                <a:lnTo>
                  <a:pt x="3353" y="1952"/>
                </a:lnTo>
                <a:lnTo>
                  <a:pt x="3337" y="1954"/>
                </a:lnTo>
                <a:close/>
                <a:moveTo>
                  <a:pt x="3582" y="1882"/>
                </a:moveTo>
                <a:lnTo>
                  <a:pt x="3574" y="1866"/>
                </a:lnTo>
                <a:lnTo>
                  <a:pt x="3567" y="1848"/>
                </a:lnTo>
                <a:lnTo>
                  <a:pt x="3562" y="1828"/>
                </a:lnTo>
                <a:lnTo>
                  <a:pt x="3559" y="1816"/>
                </a:lnTo>
                <a:lnTo>
                  <a:pt x="3557" y="1806"/>
                </a:lnTo>
                <a:lnTo>
                  <a:pt x="3554" y="1782"/>
                </a:lnTo>
                <a:lnTo>
                  <a:pt x="3551" y="1756"/>
                </a:lnTo>
                <a:lnTo>
                  <a:pt x="3550" y="1742"/>
                </a:lnTo>
                <a:lnTo>
                  <a:pt x="3550" y="1726"/>
                </a:lnTo>
                <a:lnTo>
                  <a:pt x="3549" y="1697"/>
                </a:lnTo>
                <a:lnTo>
                  <a:pt x="3549" y="1166"/>
                </a:lnTo>
                <a:lnTo>
                  <a:pt x="3615" y="1166"/>
                </a:lnTo>
                <a:lnTo>
                  <a:pt x="3615" y="1691"/>
                </a:lnTo>
                <a:lnTo>
                  <a:pt x="3615" y="1711"/>
                </a:lnTo>
                <a:lnTo>
                  <a:pt x="3616" y="1728"/>
                </a:lnTo>
                <a:lnTo>
                  <a:pt x="3617" y="1744"/>
                </a:lnTo>
                <a:lnTo>
                  <a:pt x="3618" y="1758"/>
                </a:lnTo>
                <a:lnTo>
                  <a:pt x="3620" y="1772"/>
                </a:lnTo>
                <a:lnTo>
                  <a:pt x="3623" y="1784"/>
                </a:lnTo>
                <a:lnTo>
                  <a:pt x="3625" y="1796"/>
                </a:lnTo>
                <a:lnTo>
                  <a:pt x="3629" y="1804"/>
                </a:lnTo>
                <a:lnTo>
                  <a:pt x="3633" y="1814"/>
                </a:lnTo>
                <a:lnTo>
                  <a:pt x="3637" y="1822"/>
                </a:lnTo>
                <a:lnTo>
                  <a:pt x="3643" y="1830"/>
                </a:lnTo>
                <a:lnTo>
                  <a:pt x="3649" y="1836"/>
                </a:lnTo>
                <a:lnTo>
                  <a:pt x="3652" y="1838"/>
                </a:lnTo>
                <a:lnTo>
                  <a:pt x="3655" y="1840"/>
                </a:lnTo>
                <a:lnTo>
                  <a:pt x="3662" y="1844"/>
                </a:lnTo>
                <a:lnTo>
                  <a:pt x="3670" y="1846"/>
                </a:lnTo>
                <a:lnTo>
                  <a:pt x="3678" y="1846"/>
                </a:lnTo>
                <a:lnTo>
                  <a:pt x="3686" y="1846"/>
                </a:lnTo>
                <a:lnTo>
                  <a:pt x="3694" y="1844"/>
                </a:lnTo>
                <a:lnTo>
                  <a:pt x="3701" y="1840"/>
                </a:lnTo>
                <a:lnTo>
                  <a:pt x="3708" y="1836"/>
                </a:lnTo>
                <a:lnTo>
                  <a:pt x="3713" y="1830"/>
                </a:lnTo>
                <a:lnTo>
                  <a:pt x="3719" y="1822"/>
                </a:lnTo>
                <a:lnTo>
                  <a:pt x="3723" y="1814"/>
                </a:lnTo>
                <a:lnTo>
                  <a:pt x="3728" y="1804"/>
                </a:lnTo>
                <a:lnTo>
                  <a:pt x="3731" y="1796"/>
                </a:lnTo>
                <a:lnTo>
                  <a:pt x="3734" y="1784"/>
                </a:lnTo>
                <a:lnTo>
                  <a:pt x="3736" y="1772"/>
                </a:lnTo>
                <a:lnTo>
                  <a:pt x="3738" y="1758"/>
                </a:lnTo>
                <a:lnTo>
                  <a:pt x="3740" y="1744"/>
                </a:lnTo>
                <a:lnTo>
                  <a:pt x="3741" y="1728"/>
                </a:lnTo>
                <a:lnTo>
                  <a:pt x="3741" y="1711"/>
                </a:lnTo>
                <a:lnTo>
                  <a:pt x="3741" y="1691"/>
                </a:lnTo>
                <a:lnTo>
                  <a:pt x="3741" y="1166"/>
                </a:lnTo>
                <a:lnTo>
                  <a:pt x="3807" y="1166"/>
                </a:lnTo>
                <a:lnTo>
                  <a:pt x="3807" y="1697"/>
                </a:lnTo>
                <a:lnTo>
                  <a:pt x="3806" y="1726"/>
                </a:lnTo>
                <a:lnTo>
                  <a:pt x="3805" y="1742"/>
                </a:lnTo>
                <a:lnTo>
                  <a:pt x="3805" y="1756"/>
                </a:lnTo>
                <a:lnTo>
                  <a:pt x="3802" y="1782"/>
                </a:lnTo>
                <a:lnTo>
                  <a:pt x="3798" y="1806"/>
                </a:lnTo>
                <a:lnTo>
                  <a:pt x="3796" y="1816"/>
                </a:lnTo>
                <a:lnTo>
                  <a:pt x="3794" y="1828"/>
                </a:lnTo>
                <a:lnTo>
                  <a:pt x="3788" y="1848"/>
                </a:lnTo>
                <a:lnTo>
                  <a:pt x="3785" y="1856"/>
                </a:lnTo>
                <a:lnTo>
                  <a:pt x="3782" y="1866"/>
                </a:lnTo>
                <a:lnTo>
                  <a:pt x="3779" y="1874"/>
                </a:lnTo>
                <a:lnTo>
                  <a:pt x="3775" y="1882"/>
                </a:lnTo>
                <a:lnTo>
                  <a:pt x="3771" y="1890"/>
                </a:lnTo>
                <a:lnTo>
                  <a:pt x="3766" y="1898"/>
                </a:lnTo>
                <a:lnTo>
                  <a:pt x="3756" y="1914"/>
                </a:lnTo>
                <a:lnTo>
                  <a:pt x="3745" y="1926"/>
                </a:lnTo>
                <a:lnTo>
                  <a:pt x="3739" y="1930"/>
                </a:lnTo>
                <a:lnTo>
                  <a:pt x="3733" y="1936"/>
                </a:lnTo>
                <a:lnTo>
                  <a:pt x="3720" y="1944"/>
                </a:lnTo>
                <a:lnTo>
                  <a:pt x="3714" y="1946"/>
                </a:lnTo>
                <a:lnTo>
                  <a:pt x="3707" y="1950"/>
                </a:lnTo>
                <a:lnTo>
                  <a:pt x="3693" y="1952"/>
                </a:lnTo>
                <a:lnTo>
                  <a:pt x="3685" y="1954"/>
                </a:lnTo>
                <a:lnTo>
                  <a:pt x="3678" y="1954"/>
                </a:lnTo>
                <a:lnTo>
                  <a:pt x="3663" y="1952"/>
                </a:lnTo>
                <a:lnTo>
                  <a:pt x="3649" y="1950"/>
                </a:lnTo>
                <a:lnTo>
                  <a:pt x="3643" y="1946"/>
                </a:lnTo>
                <a:lnTo>
                  <a:pt x="3636" y="1944"/>
                </a:lnTo>
                <a:lnTo>
                  <a:pt x="3624" y="1936"/>
                </a:lnTo>
                <a:lnTo>
                  <a:pt x="3612" y="1926"/>
                </a:lnTo>
                <a:lnTo>
                  <a:pt x="3601" y="1914"/>
                </a:lnTo>
                <a:lnTo>
                  <a:pt x="3591" y="1898"/>
                </a:lnTo>
                <a:lnTo>
                  <a:pt x="3586" y="1890"/>
                </a:lnTo>
                <a:lnTo>
                  <a:pt x="3582" y="1882"/>
                </a:lnTo>
                <a:close/>
                <a:moveTo>
                  <a:pt x="3934" y="1882"/>
                </a:moveTo>
                <a:lnTo>
                  <a:pt x="3927" y="1866"/>
                </a:lnTo>
                <a:lnTo>
                  <a:pt x="3920" y="1848"/>
                </a:lnTo>
                <a:lnTo>
                  <a:pt x="3915" y="1828"/>
                </a:lnTo>
                <a:lnTo>
                  <a:pt x="3912" y="1816"/>
                </a:lnTo>
                <a:lnTo>
                  <a:pt x="3910" y="1806"/>
                </a:lnTo>
                <a:lnTo>
                  <a:pt x="3907" y="1782"/>
                </a:lnTo>
                <a:lnTo>
                  <a:pt x="3904" y="1756"/>
                </a:lnTo>
                <a:lnTo>
                  <a:pt x="3903" y="1742"/>
                </a:lnTo>
                <a:lnTo>
                  <a:pt x="3903" y="1726"/>
                </a:lnTo>
                <a:lnTo>
                  <a:pt x="3902" y="1697"/>
                </a:lnTo>
                <a:lnTo>
                  <a:pt x="3902" y="1166"/>
                </a:lnTo>
                <a:lnTo>
                  <a:pt x="3968" y="1166"/>
                </a:lnTo>
                <a:lnTo>
                  <a:pt x="3968" y="1691"/>
                </a:lnTo>
                <a:lnTo>
                  <a:pt x="3968" y="1711"/>
                </a:lnTo>
                <a:lnTo>
                  <a:pt x="3969" y="1728"/>
                </a:lnTo>
                <a:lnTo>
                  <a:pt x="3970" y="1744"/>
                </a:lnTo>
                <a:lnTo>
                  <a:pt x="3972" y="1758"/>
                </a:lnTo>
                <a:lnTo>
                  <a:pt x="3973" y="1772"/>
                </a:lnTo>
                <a:lnTo>
                  <a:pt x="3976" y="1784"/>
                </a:lnTo>
                <a:lnTo>
                  <a:pt x="3979" y="1796"/>
                </a:lnTo>
                <a:lnTo>
                  <a:pt x="3982" y="1804"/>
                </a:lnTo>
                <a:lnTo>
                  <a:pt x="3986" y="1814"/>
                </a:lnTo>
                <a:lnTo>
                  <a:pt x="3991" y="1822"/>
                </a:lnTo>
                <a:lnTo>
                  <a:pt x="3996" y="1830"/>
                </a:lnTo>
                <a:lnTo>
                  <a:pt x="4002" y="1836"/>
                </a:lnTo>
                <a:lnTo>
                  <a:pt x="4005" y="1838"/>
                </a:lnTo>
                <a:lnTo>
                  <a:pt x="4008" y="1840"/>
                </a:lnTo>
                <a:lnTo>
                  <a:pt x="4015" y="1844"/>
                </a:lnTo>
                <a:lnTo>
                  <a:pt x="4023" y="1846"/>
                </a:lnTo>
                <a:lnTo>
                  <a:pt x="4031" y="1846"/>
                </a:lnTo>
                <a:lnTo>
                  <a:pt x="4040" y="1846"/>
                </a:lnTo>
                <a:lnTo>
                  <a:pt x="4047" y="1844"/>
                </a:lnTo>
                <a:lnTo>
                  <a:pt x="4054" y="1840"/>
                </a:lnTo>
                <a:lnTo>
                  <a:pt x="4061" y="1836"/>
                </a:lnTo>
                <a:lnTo>
                  <a:pt x="4067" y="1830"/>
                </a:lnTo>
                <a:lnTo>
                  <a:pt x="4072" y="1822"/>
                </a:lnTo>
                <a:lnTo>
                  <a:pt x="4077" y="1814"/>
                </a:lnTo>
                <a:lnTo>
                  <a:pt x="4081" y="1804"/>
                </a:lnTo>
                <a:lnTo>
                  <a:pt x="4084" y="1796"/>
                </a:lnTo>
                <a:lnTo>
                  <a:pt x="4087" y="1784"/>
                </a:lnTo>
                <a:lnTo>
                  <a:pt x="4090" y="1772"/>
                </a:lnTo>
                <a:lnTo>
                  <a:pt x="4091" y="1758"/>
                </a:lnTo>
                <a:lnTo>
                  <a:pt x="4093" y="1744"/>
                </a:lnTo>
                <a:lnTo>
                  <a:pt x="4094" y="1728"/>
                </a:lnTo>
                <a:lnTo>
                  <a:pt x="4094" y="1711"/>
                </a:lnTo>
                <a:lnTo>
                  <a:pt x="4094" y="1691"/>
                </a:lnTo>
                <a:lnTo>
                  <a:pt x="4094" y="1166"/>
                </a:lnTo>
                <a:lnTo>
                  <a:pt x="4160" y="1166"/>
                </a:lnTo>
                <a:lnTo>
                  <a:pt x="4160" y="1697"/>
                </a:lnTo>
                <a:lnTo>
                  <a:pt x="4159" y="1726"/>
                </a:lnTo>
                <a:lnTo>
                  <a:pt x="4159" y="1742"/>
                </a:lnTo>
                <a:lnTo>
                  <a:pt x="4158" y="1756"/>
                </a:lnTo>
                <a:lnTo>
                  <a:pt x="4155" y="1782"/>
                </a:lnTo>
                <a:lnTo>
                  <a:pt x="4152" y="1806"/>
                </a:lnTo>
                <a:lnTo>
                  <a:pt x="4149" y="1816"/>
                </a:lnTo>
                <a:lnTo>
                  <a:pt x="4147" y="1828"/>
                </a:lnTo>
                <a:lnTo>
                  <a:pt x="4142" y="1848"/>
                </a:lnTo>
                <a:lnTo>
                  <a:pt x="4139" y="1856"/>
                </a:lnTo>
                <a:lnTo>
                  <a:pt x="4135" y="1866"/>
                </a:lnTo>
                <a:lnTo>
                  <a:pt x="4132" y="1874"/>
                </a:lnTo>
                <a:lnTo>
                  <a:pt x="4128" y="1882"/>
                </a:lnTo>
                <a:lnTo>
                  <a:pt x="4124" y="1890"/>
                </a:lnTo>
                <a:lnTo>
                  <a:pt x="4119" y="1898"/>
                </a:lnTo>
                <a:lnTo>
                  <a:pt x="4109" y="1914"/>
                </a:lnTo>
                <a:lnTo>
                  <a:pt x="4098" y="1926"/>
                </a:lnTo>
                <a:lnTo>
                  <a:pt x="4092" y="1930"/>
                </a:lnTo>
                <a:lnTo>
                  <a:pt x="4086" y="1936"/>
                </a:lnTo>
                <a:lnTo>
                  <a:pt x="4073" y="1944"/>
                </a:lnTo>
                <a:lnTo>
                  <a:pt x="4067" y="1946"/>
                </a:lnTo>
                <a:lnTo>
                  <a:pt x="4060" y="1950"/>
                </a:lnTo>
                <a:lnTo>
                  <a:pt x="4046" y="1952"/>
                </a:lnTo>
                <a:lnTo>
                  <a:pt x="4039" y="1954"/>
                </a:lnTo>
                <a:lnTo>
                  <a:pt x="4031" y="1954"/>
                </a:lnTo>
                <a:lnTo>
                  <a:pt x="4017" y="1952"/>
                </a:lnTo>
                <a:lnTo>
                  <a:pt x="4003" y="1950"/>
                </a:lnTo>
                <a:lnTo>
                  <a:pt x="3996" y="1946"/>
                </a:lnTo>
                <a:lnTo>
                  <a:pt x="3989" y="1944"/>
                </a:lnTo>
                <a:lnTo>
                  <a:pt x="3977" y="1936"/>
                </a:lnTo>
                <a:lnTo>
                  <a:pt x="3965" y="1926"/>
                </a:lnTo>
                <a:lnTo>
                  <a:pt x="3954" y="1914"/>
                </a:lnTo>
                <a:lnTo>
                  <a:pt x="3943" y="1898"/>
                </a:lnTo>
                <a:lnTo>
                  <a:pt x="3938" y="1890"/>
                </a:lnTo>
                <a:lnTo>
                  <a:pt x="3934" y="1882"/>
                </a:lnTo>
                <a:close/>
                <a:moveTo>
                  <a:pt x="4370" y="1954"/>
                </a:moveTo>
                <a:lnTo>
                  <a:pt x="4354" y="1954"/>
                </a:lnTo>
                <a:lnTo>
                  <a:pt x="4339" y="1950"/>
                </a:lnTo>
                <a:lnTo>
                  <a:pt x="4324" y="1944"/>
                </a:lnTo>
                <a:lnTo>
                  <a:pt x="4317" y="1940"/>
                </a:lnTo>
                <a:lnTo>
                  <a:pt x="4310" y="1936"/>
                </a:lnTo>
                <a:lnTo>
                  <a:pt x="4298" y="1928"/>
                </a:lnTo>
                <a:lnTo>
                  <a:pt x="4292" y="1922"/>
                </a:lnTo>
                <a:lnTo>
                  <a:pt x="4287" y="1916"/>
                </a:lnTo>
                <a:lnTo>
                  <a:pt x="4277" y="1902"/>
                </a:lnTo>
                <a:lnTo>
                  <a:pt x="4273" y="1896"/>
                </a:lnTo>
                <a:lnTo>
                  <a:pt x="4268" y="1888"/>
                </a:lnTo>
                <a:lnTo>
                  <a:pt x="4264" y="1880"/>
                </a:lnTo>
                <a:lnTo>
                  <a:pt x="4261" y="1872"/>
                </a:lnTo>
                <a:lnTo>
                  <a:pt x="4257" y="1864"/>
                </a:lnTo>
                <a:lnTo>
                  <a:pt x="4254" y="1854"/>
                </a:lnTo>
                <a:lnTo>
                  <a:pt x="4248" y="1834"/>
                </a:lnTo>
                <a:lnTo>
                  <a:pt x="4244" y="1814"/>
                </a:lnTo>
                <a:lnTo>
                  <a:pt x="4242" y="1804"/>
                </a:lnTo>
                <a:lnTo>
                  <a:pt x="4240" y="1792"/>
                </a:lnTo>
                <a:lnTo>
                  <a:pt x="4237" y="1770"/>
                </a:lnTo>
                <a:lnTo>
                  <a:pt x="4236" y="1746"/>
                </a:lnTo>
                <a:lnTo>
                  <a:pt x="4235" y="1732"/>
                </a:lnTo>
                <a:lnTo>
                  <a:pt x="4235" y="1720"/>
                </a:lnTo>
                <a:lnTo>
                  <a:pt x="4298" y="1693"/>
                </a:lnTo>
                <a:lnTo>
                  <a:pt x="4298" y="1714"/>
                </a:lnTo>
                <a:lnTo>
                  <a:pt x="4299" y="1734"/>
                </a:lnTo>
                <a:lnTo>
                  <a:pt x="4301" y="1750"/>
                </a:lnTo>
                <a:lnTo>
                  <a:pt x="4303" y="1766"/>
                </a:lnTo>
                <a:lnTo>
                  <a:pt x="4305" y="1774"/>
                </a:lnTo>
                <a:lnTo>
                  <a:pt x="4306" y="1782"/>
                </a:lnTo>
                <a:lnTo>
                  <a:pt x="4310" y="1794"/>
                </a:lnTo>
                <a:lnTo>
                  <a:pt x="4314" y="1804"/>
                </a:lnTo>
                <a:lnTo>
                  <a:pt x="4318" y="1814"/>
                </a:lnTo>
                <a:lnTo>
                  <a:pt x="4324" y="1824"/>
                </a:lnTo>
                <a:lnTo>
                  <a:pt x="4330" y="1830"/>
                </a:lnTo>
                <a:lnTo>
                  <a:pt x="4336" y="1836"/>
                </a:lnTo>
                <a:lnTo>
                  <a:pt x="4343" y="1840"/>
                </a:lnTo>
                <a:lnTo>
                  <a:pt x="4350" y="1844"/>
                </a:lnTo>
                <a:lnTo>
                  <a:pt x="4357" y="1846"/>
                </a:lnTo>
                <a:lnTo>
                  <a:pt x="4365" y="1848"/>
                </a:lnTo>
                <a:lnTo>
                  <a:pt x="4374" y="1848"/>
                </a:lnTo>
                <a:lnTo>
                  <a:pt x="4381" y="1848"/>
                </a:lnTo>
                <a:lnTo>
                  <a:pt x="4388" y="1846"/>
                </a:lnTo>
                <a:lnTo>
                  <a:pt x="4395" y="1844"/>
                </a:lnTo>
                <a:lnTo>
                  <a:pt x="4401" y="1842"/>
                </a:lnTo>
                <a:lnTo>
                  <a:pt x="4407" y="1838"/>
                </a:lnTo>
                <a:lnTo>
                  <a:pt x="4413" y="1832"/>
                </a:lnTo>
                <a:lnTo>
                  <a:pt x="4418" y="1826"/>
                </a:lnTo>
                <a:lnTo>
                  <a:pt x="4423" y="1820"/>
                </a:lnTo>
                <a:lnTo>
                  <a:pt x="4427" y="1812"/>
                </a:lnTo>
                <a:lnTo>
                  <a:pt x="4431" y="1804"/>
                </a:lnTo>
                <a:lnTo>
                  <a:pt x="4434" y="1796"/>
                </a:lnTo>
                <a:lnTo>
                  <a:pt x="4437" y="1786"/>
                </a:lnTo>
                <a:lnTo>
                  <a:pt x="4439" y="1774"/>
                </a:lnTo>
                <a:lnTo>
                  <a:pt x="4440" y="1770"/>
                </a:lnTo>
                <a:lnTo>
                  <a:pt x="4441" y="1764"/>
                </a:lnTo>
                <a:lnTo>
                  <a:pt x="4442" y="1752"/>
                </a:lnTo>
                <a:lnTo>
                  <a:pt x="4442" y="1738"/>
                </a:lnTo>
                <a:lnTo>
                  <a:pt x="4442" y="1728"/>
                </a:lnTo>
                <a:lnTo>
                  <a:pt x="4442" y="1718"/>
                </a:lnTo>
                <a:lnTo>
                  <a:pt x="4441" y="1711"/>
                </a:lnTo>
                <a:lnTo>
                  <a:pt x="4439" y="1701"/>
                </a:lnTo>
                <a:lnTo>
                  <a:pt x="4437" y="1693"/>
                </a:lnTo>
                <a:lnTo>
                  <a:pt x="4435" y="1685"/>
                </a:lnTo>
                <a:lnTo>
                  <a:pt x="4433" y="1677"/>
                </a:lnTo>
                <a:lnTo>
                  <a:pt x="4430" y="1669"/>
                </a:lnTo>
                <a:lnTo>
                  <a:pt x="4422" y="1653"/>
                </a:lnTo>
                <a:lnTo>
                  <a:pt x="4418" y="1645"/>
                </a:lnTo>
                <a:lnTo>
                  <a:pt x="4413" y="1639"/>
                </a:lnTo>
                <a:lnTo>
                  <a:pt x="4402" y="1625"/>
                </a:lnTo>
                <a:lnTo>
                  <a:pt x="4389" y="1613"/>
                </a:lnTo>
                <a:lnTo>
                  <a:pt x="4325" y="1555"/>
                </a:lnTo>
                <a:lnTo>
                  <a:pt x="4315" y="1547"/>
                </a:lnTo>
                <a:lnTo>
                  <a:pt x="4305" y="1537"/>
                </a:lnTo>
                <a:lnTo>
                  <a:pt x="4289" y="1517"/>
                </a:lnTo>
                <a:lnTo>
                  <a:pt x="4275" y="1497"/>
                </a:lnTo>
                <a:lnTo>
                  <a:pt x="4270" y="1485"/>
                </a:lnTo>
                <a:lnTo>
                  <a:pt x="4264" y="1473"/>
                </a:lnTo>
                <a:lnTo>
                  <a:pt x="4260" y="1461"/>
                </a:lnTo>
                <a:lnTo>
                  <a:pt x="4255" y="1447"/>
                </a:lnTo>
                <a:lnTo>
                  <a:pt x="4252" y="1433"/>
                </a:lnTo>
                <a:lnTo>
                  <a:pt x="4249" y="1417"/>
                </a:lnTo>
                <a:lnTo>
                  <a:pt x="4247" y="1401"/>
                </a:lnTo>
                <a:lnTo>
                  <a:pt x="4246" y="1393"/>
                </a:lnTo>
                <a:lnTo>
                  <a:pt x="4245" y="1385"/>
                </a:lnTo>
                <a:lnTo>
                  <a:pt x="4244" y="1367"/>
                </a:lnTo>
                <a:lnTo>
                  <a:pt x="4244" y="1347"/>
                </a:lnTo>
                <a:lnTo>
                  <a:pt x="4244" y="1335"/>
                </a:lnTo>
                <a:lnTo>
                  <a:pt x="4245" y="1323"/>
                </a:lnTo>
                <a:lnTo>
                  <a:pt x="4246" y="1311"/>
                </a:lnTo>
                <a:lnTo>
                  <a:pt x="4247" y="1299"/>
                </a:lnTo>
                <a:lnTo>
                  <a:pt x="4248" y="1289"/>
                </a:lnTo>
                <a:lnTo>
                  <a:pt x="4250" y="1279"/>
                </a:lnTo>
                <a:lnTo>
                  <a:pt x="4254" y="1259"/>
                </a:lnTo>
                <a:lnTo>
                  <a:pt x="4257" y="1249"/>
                </a:lnTo>
                <a:lnTo>
                  <a:pt x="4260" y="1241"/>
                </a:lnTo>
                <a:lnTo>
                  <a:pt x="4266" y="1225"/>
                </a:lnTo>
                <a:lnTo>
                  <a:pt x="4273" y="1210"/>
                </a:lnTo>
                <a:lnTo>
                  <a:pt x="4277" y="1204"/>
                </a:lnTo>
                <a:lnTo>
                  <a:pt x="4282" y="1198"/>
                </a:lnTo>
                <a:lnTo>
                  <a:pt x="4291" y="1186"/>
                </a:lnTo>
                <a:lnTo>
                  <a:pt x="4301" y="1176"/>
                </a:lnTo>
                <a:lnTo>
                  <a:pt x="4311" y="1166"/>
                </a:lnTo>
                <a:lnTo>
                  <a:pt x="4323" y="1160"/>
                </a:lnTo>
                <a:lnTo>
                  <a:pt x="4335" y="1154"/>
                </a:lnTo>
                <a:lnTo>
                  <a:pt x="4347" y="1150"/>
                </a:lnTo>
                <a:lnTo>
                  <a:pt x="4360" y="1148"/>
                </a:lnTo>
                <a:lnTo>
                  <a:pt x="4373" y="1148"/>
                </a:lnTo>
                <a:lnTo>
                  <a:pt x="4388" y="1150"/>
                </a:lnTo>
                <a:lnTo>
                  <a:pt x="4403" y="1152"/>
                </a:lnTo>
                <a:lnTo>
                  <a:pt x="4416" y="1158"/>
                </a:lnTo>
                <a:lnTo>
                  <a:pt x="4422" y="1162"/>
                </a:lnTo>
                <a:lnTo>
                  <a:pt x="4428" y="1166"/>
                </a:lnTo>
                <a:lnTo>
                  <a:pt x="4440" y="1174"/>
                </a:lnTo>
                <a:lnTo>
                  <a:pt x="4450" y="1186"/>
                </a:lnTo>
                <a:lnTo>
                  <a:pt x="4459" y="1198"/>
                </a:lnTo>
                <a:lnTo>
                  <a:pt x="4467" y="1212"/>
                </a:lnTo>
                <a:lnTo>
                  <a:pt x="4471" y="1218"/>
                </a:lnTo>
                <a:lnTo>
                  <a:pt x="4474" y="1225"/>
                </a:lnTo>
                <a:lnTo>
                  <a:pt x="4477" y="1233"/>
                </a:lnTo>
                <a:lnTo>
                  <a:pt x="4480" y="1241"/>
                </a:lnTo>
                <a:lnTo>
                  <a:pt x="4485" y="1259"/>
                </a:lnTo>
                <a:lnTo>
                  <a:pt x="4490" y="1275"/>
                </a:lnTo>
                <a:lnTo>
                  <a:pt x="4493" y="1293"/>
                </a:lnTo>
                <a:lnTo>
                  <a:pt x="4495" y="1313"/>
                </a:lnTo>
                <a:lnTo>
                  <a:pt x="4497" y="1331"/>
                </a:lnTo>
                <a:lnTo>
                  <a:pt x="4497" y="1349"/>
                </a:lnTo>
                <a:lnTo>
                  <a:pt x="4435" y="1375"/>
                </a:lnTo>
                <a:lnTo>
                  <a:pt x="4435" y="1359"/>
                </a:lnTo>
                <a:lnTo>
                  <a:pt x="4433" y="1345"/>
                </a:lnTo>
                <a:lnTo>
                  <a:pt x="4432" y="1331"/>
                </a:lnTo>
                <a:lnTo>
                  <a:pt x="4430" y="1319"/>
                </a:lnTo>
                <a:lnTo>
                  <a:pt x="4427" y="1309"/>
                </a:lnTo>
                <a:lnTo>
                  <a:pt x="4426" y="1303"/>
                </a:lnTo>
                <a:lnTo>
                  <a:pt x="4424" y="1299"/>
                </a:lnTo>
                <a:lnTo>
                  <a:pt x="4421" y="1289"/>
                </a:lnTo>
                <a:lnTo>
                  <a:pt x="4417" y="1281"/>
                </a:lnTo>
                <a:lnTo>
                  <a:pt x="4413" y="1275"/>
                </a:lnTo>
                <a:lnTo>
                  <a:pt x="4408" y="1269"/>
                </a:lnTo>
                <a:lnTo>
                  <a:pt x="4403" y="1265"/>
                </a:lnTo>
                <a:lnTo>
                  <a:pt x="4397" y="1261"/>
                </a:lnTo>
                <a:lnTo>
                  <a:pt x="4391" y="1257"/>
                </a:lnTo>
                <a:lnTo>
                  <a:pt x="4385" y="1255"/>
                </a:lnTo>
                <a:lnTo>
                  <a:pt x="4378" y="1255"/>
                </a:lnTo>
                <a:lnTo>
                  <a:pt x="4370" y="1253"/>
                </a:lnTo>
                <a:lnTo>
                  <a:pt x="4358" y="1255"/>
                </a:lnTo>
                <a:lnTo>
                  <a:pt x="4346" y="1259"/>
                </a:lnTo>
                <a:lnTo>
                  <a:pt x="4341" y="1263"/>
                </a:lnTo>
                <a:lnTo>
                  <a:pt x="4336" y="1267"/>
                </a:lnTo>
                <a:lnTo>
                  <a:pt x="4331" y="1271"/>
                </a:lnTo>
                <a:lnTo>
                  <a:pt x="4327" y="1275"/>
                </a:lnTo>
                <a:lnTo>
                  <a:pt x="4323" y="1281"/>
                </a:lnTo>
                <a:lnTo>
                  <a:pt x="4319" y="1287"/>
                </a:lnTo>
                <a:lnTo>
                  <a:pt x="4316" y="1295"/>
                </a:lnTo>
                <a:lnTo>
                  <a:pt x="4313" y="1303"/>
                </a:lnTo>
                <a:lnTo>
                  <a:pt x="4311" y="1311"/>
                </a:lnTo>
                <a:lnTo>
                  <a:pt x="4310" y="1321"/>
                </a:lnTo>
                <a:lnTo>
                  <a:pt x="4309" y="1331"/>
                </a:lnTo>
                <a:lnTo>
                  <a:pt x="4308" y="1341"/>
                </a:lnTo>
                <a:lnTo>
                  <a:pt x="4309" y="1351"/>
                </a:lnTo>
                <a:lnTo>
                  <a:pt x="4309" y="1361"/>
                </a:lnTo>
                <a:lnTo>
                  <a:pt x="4310" y="1371"/>
                </a:lnTo>
                <a:lnTo>
                  <a:pt x="4311" y="1379"/>
                </a:lnTo>
                <a:lnTo>
                  <a:pt x="4313" y="1387"/>
                </a:lnTo>
                <a:lnTo>
                  <a:pt x="4315" y="1395"/>
                </a:lnTo>
                <a:lnTo>
                  <a:pt x="4318" y="1403"/>
                </a:lnTo>
                <a:lnTo>
                  <a:pt x="4321" y="1409"/>
                </a:lnTo>
                <a:lnTo>
                  <a:pt x="4325" y="1415"/>
                </a:lnTo>
                <a:lnTo>
                  <a:pt x="4328" y="1421"/>
                </a:lnTo>
                <a:lnTo>
                  <a:pt x="4337" y="1433"/>
                </a:lnTo>
                <a:lnTo>
                  <a:pt x="4347" y="1445"/>
                </a:lnTo>
                <a:lnTo>
                  <a:pt x="4359" y="1457"/>
                </a:lnTo>
                <a:lnTo>
                  <a:pt x="4421" y="1511"/>
                </a:lnTo>
                <a:lnTo>
                  <a:pt x="4431" y="1521"/>
                </a:lnTo>
                <a:lnTo>
                  <a:pt x="4442" y="1531"/>
                </a:lnTo>
                <a:lnTo>
                  <a:pt x="4451" y="1541"/>
                </a:lnTo>
                <a:lnTo>
                  <a:pt x="4459" y="1553"/>
                </a:lnTo>
                <a:lnTo>
                  <a:pt x="4467" y="1565"/>
                </a:lnTo>
                <a:lnTo>
                  <a:pt x="4474" y="1575"/>
                </a:lnTo>
                <a:lnTo>
                  <a:pt x="4480" y="1589"/>
                </a:lnTo>
                <a:lnTo>
                  <a:pt x="4486" y="1601"/>
                </a:lnTo>
                <a:lnTo>
                  <a:pt x="4491" y="1615"/>
                </a:lnTo>
                <a:lnTo>
                  <a:pt x="4495" y="1629"/>
                </a:lnTo>
                <a:lnTo>
                  <a:pt x="4499" y="1643"/>
                </a:lnTo>
                <a:lnTo>
                  <a:pt x="4502" y="1659"/>
                </a:lnTo>
                <a:lnTo>
                  <a:pt x="4504" y="1675"/>
                </a:lnTo>
                <a:lnTo>
                  <a:pt x="4505" y="1685"/>
                </a:lnTo>
                <a:lnTo>
                  <a:pt x="4505" y="1693"/>
                </a:lnTo>
                <a:lnTo>
                  <a:pt x="4506" y="1711"/>
                </a:lnTo>
                <a:lnTo>
                  <a:pt x="4507" y="1730"/>
                </a:lnTo>
                <a:lnTo>
                  <a:pt x="4506" y="1756"/>
                </a:lnTo>
                <a:lnTo>
                  <a:pt x="4504" y="1780"/>
                </a:lnTo>
                <a:lnTo>
                  <a:pt x="4503" y="1792"/>
                </a:lnTo>
                <a:lnTo>
                  <a:pt x="4501" y="1802"/>
                </a:lnTo>
                <a:lnTo>
                  <a:pt x="4499" y="1814"/>
                </a:lnTo>
                <a:lnTo>
                  <a:pt x="4497" y="1824"/>
                </a:lnTo>
                <a:lnTo>
                  <a:pt x="4494" y="1834"/>
                </a:lnTo>
                <a:lnTo>
                  <a:pt x="4492" y="1844"/>
                </a:lnTo>
                <a:lnTo>
                  <a:pt x="4485" y="1862"/>
                </a:lnTo>
                <a:lnTo>
                  <a:pt x="4482" y="1870"/>
                </a:lnTo>
                <a:lnTo>
                  <a:pt x="4478" y="1880"/>
                </a:lnTo>
                <a:lnTo>
                  <a:pt x="4470" y="1894"/>
                </a:lnTo>
                <a:lnTo>
                  <a:pt x="4465" y="1902"/>
                </a:lnTo>
                <a:lnTo>
                  <a:pt x="4460" y="1908"/>
                </a:lnTo>
                <a:lnTo>
                  <a:pt x="4455" y="1914"/>
                </a:lnTo>
                <a:lnTo>
                  <a:pt x="4450" y="1920"/>
                </a:lnTo>
                <a:lnTo>
                  <a:pt x="4439" y="1930"/>
                </a:lnTo>
                <a:lnTo>
                  <a:pt x="4427" y="1938"/>
                </a:lnTo>
                <a:lnTo>
                  <a:pt x="4414" y="1946"/>
                </a:lnTo>
                <a:lnTo>
                  <a:pt x="4400" y="1950"/>
                </a:lnTo>
                <a:lnTo>
                  <a:pt x="4393" y="1952"/>
                </a:lnTo>
                <a:lnTo>
                  <a:pt x="4386" y="1952"/>
                </a:lnTo>
                <a:lnTo>
                  <a:pt x="4370" y="1954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Autofit/>
          </a:bodyPr>
          <a:lstStyle/>
          <a:p>
            <a:endParaRPr lang="en-GB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897DE48D-705B-612C-7DFA-B303012D79E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198587" y="5517232"/>
            <a:ext cx="9793263" cy="288032"/>
          </a:xfrm>
        </p:spPr>
        <p:txBody>
          <a:bodyPr/>
          <a:lstStyle>
            <a:lvl1pPr marL="0" indent="0">
              <a:spcBef>
                <a:spcPts val="0"/>
              </a:spcBef>
              <a:buFontTx/>
              <a:buNone/>
              <a:defRPr sz="16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FontTx/>
              <a:buNone/>
              <a:defRPr sz="1600"/>
            </a:lvl2pPr>
            <a:lvl3pPr marL="0" indent="0">
              <a:spcBef>
                <a:spcPts val="0"/>
              </a:spcBef>
              <a:buFontTx/>
              <a:buNone/>
              <a:defRPr sz="1600"/>
            </a:lvl3pPr>
            <a:lvl4pPr marL="0" indent="0">
              <a:spcBef>
                <a:spcPts val="0"/>
              </a:spcBef>
              <a:buFontTx/>
              <a:buNone/>
              <a:defRPr sz="1600"/>
            </a:lvl4pPr>
            <a:lvl5pPr marL="0" indent="0">
              <a:spcBef>
                <a:spcPts val="0"/>
              </a:spcBef>
              <a:buFontTx/>
              <a:buNone/>
              <a:defRPr sz="1600"/>
            </a:lvl5pPr>
            <a:lvl6pPr marL="0" indent="0">
              <a:spcBef>
                <a:spcPts val="0"/>
              </a:spcBef>
              <a:buFontTx/>
              <a:buNone/>
              <a:defRPr sz="1600"/>
            </a:lvl6pPr>
            <a:lvl7pPr marL="0" indent="0">
              <a:spcBef>
                <a:spcPts val="0"/>
              </a:spcBef>
              <a:buFontTx/>
              <a:buNone/>
              <a:defRPr sz="1600"/>
            </a:lvl7pPr>
            <a:lvl8pPr marL="0" indent="0">
              <a:spcBef>
                <a:spcPts val="0"/>
              </a:spcBef>
              <a:buFontTx/>
              <a:buNone/>
              <a:defRPr sz="1600"/>
            </a:lvl8pPr>
            <a:lvl9pPr marL="0" indent="0">
              <a:spcBef>
                <a:spcPts val="0"/>
              </a:spcBef>
              <a:buFontTx/>
              <a:buNone/>
              <a:defRPr sz="1600"/>
            </a:lvl9pPr>
          </a:lstStyle>
          <a:p>
            <a:pPr lvl="0"/>
            <a:r>
              <a:rPr lang="fi-FI" noProof="0"/>
              <a:t>Muokkaa tekstin perustyylejä napsauttamalla</a:t>
            </a:r>
          </a:p>
        </p:txBody>
      </p:sp>
      <p:sp>
        <p:nvSpPr>
          <p:cNvPr id="12" name="Text Placeholder 10">
            <a:extLst>
              <a:ext uri="{FF2B5EF4-FFF2-40B4-BE49-F238E27FC236}">
                <a16:creationId xmlns:a16="http://schemas.microsoft.com/office/drawing/2014/main" id="{CF5A17A4-EA2D-AFFF-38DF-9699B925DCD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198587" y="5805264"/>
            <a:ext cx="9793263" cy="288032"/>
          </a:xfrm>
        </p:spPr>
        <p:txBody>
          <a:bodyPr/>
          <a:lstStyle>
            <a:lvl1pPr marL="0" indent="0">
              <a:spcBef>
                <a:spcPts val="0"/>
              </a:spcBef>
              <a:buFontTx/>
              <a:buNone/>
              <a:defRPr sz="16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FontTx/>
              <a:buNone/>
              <a:defRPr sz="1600"/>
            </a:lvl2pPr>
            <a:lvl3pPr marL="0" indent="0">
              <a:spcBef>
                <a:spcPts val="0"/>
              </a:spcBef>
              <a:buFontTx/>
              <a:buNone/>
              <a:defRPr sz="1600"/>
            </a:lvl3pPr>
            <a:lvl4pPr marL="0" indent="0">
              <a:spcBef>
                <a:spcPts val="0"/>
              </a:spcBef>
              <a:buFontTx/>
              <a:buNone/>
              <a:defRPr sz="1600"/>
            </a:lvl4pPr>
            <a:lvl5pPr marL="0" indent="0">
              <a:spcBef>
                <a:spcPts val="0"/>
              </a:spcBef>
              <a:buFontTx/>
              <a:buNone/>
              <a:defRPr sz="1600"/>
            </a:lvl5pPr>
            <a:lvl6pPr marL="0" indent="0">
              <a:spcBef>
                <a:spcPts val="0"/>
              </a:spcBef>
              <a:buFontTx/>
              <a:buNone/>
              <a:defRPr sz="1600"/>
            </a:lvl6pPr>
            <a:lvl7pPr marL="0" indent="0">
              <a:spcBef>
                <a:spcPts val="0"/>
              </a:spcBef>
              <a:buFontTx/>
              <a:buNone/>
              <a:defRPr sz="1600"/>
            </a:lvl7pPr>
            <a:lvl8pPr marL="0" indent="0">
              <a:spcBef>
                <a:spcPts val="0"/>
              </a:spcBef>
              <a:buFontTx/>
              <a:buNone/>
              <a:defRPr sz="1600"/>
            </a:lvl8pPr>
            <a:lvl9pPr marL="0" indent="0">
              <a:spcBef>
                <a:spcPts val="0"/>
              </a:spcBef>
              <a:buFontTx/>
              <a:buNone/>
              <a:defRPr sz="1600"/>
            </a:lvl9pPr>
          </a:lstStyle>
          <a:p>
            <a:pPr lvl="0"/>
            <a:r>
              <a:rPr lang="fi-FI" noProof="0"/>
              <a:t>Muokkaa tekstin perustyylejä napsauttamalla</a:t>
            </a:r>
          </a:p>
        </p:txBody>
      </p:sp>
    </p:spTree>
    <p:extLst>
      <p:ext uri="{BB962C8B-B14F-4D97-AF65-F5344CB8AC3E}">
        <p14:creationId xmlns:p14="http://schemas.microsoft.com/office/powerpoint/2010/main" val="50000522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  <p15:guide id="3" pos="756" userDrawn="1">
          <p15:clr>
            <a:srgbClr val="FBAE40"/>
          </p15:clr>
        </p15:guide>
        <p15:guide id="4" pos="6924" userDrawn="1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loitusdia Valkoin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C89437-0A9F-6907-E834-ECE3DB62516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00150" y="2060575"/>
            <a:ext cx="9791700" cy="2304529"/>
          </a:xfrm>
        </p:spPr>
        <p:txBody>
          <a:bodyPr anchor="t" anchorCtr="0"/>
          <a:lstStyle>
            <a:lvl1pPr algn="l">
              <a:defRPr sz="4800">
                <a:solidFill>
                  <a:schemeClr val="accent1"/>
                </a:solidFill>
              </a:defRPr>
            </a:lvl1pPr>
          </a:lstStyle>
          <a:p>
            <a:r>
              <a:rPr lang="fi-FI" noProof="0"/>
              <a:t>Muokkaa ots. perustyyl. napsautt.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BA9B7E5-3139-76AA-C2C3-60620F1D9B4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00150" y="4509120"/>
            <a:ext cx="9791700" cy="864096"/>
          </a:xfrm>
        </p:spPr>
        <p:txBody>
          <a:bodyPr/>
          <a:lstStyle>
            <a:lvl1pPr marL="0" indent="0" algn="l">
              <a:buNone/>
              <a:defRPr sz="2800">
                <a:solidFill>
                  <a:schemeClr val="accent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 noProof="0"/>
              <a:t>Muokkaa alaotsikon perustyyliä napsautt.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9898F4D-E89B-8263-EB37-8F8B305D43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3F64C60D-5BDD-457A-B2B8-8A4E7FBA1CD7}" type="datetime1">
              <a:rPr lang="fi-FI" noProof="0" smtClean="0"/>
              <a:t>14.10.2025</a:t>
            </a:fld>
            <a:endParaRPr lang="fi-FI" noProof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EAB5C31-D7B7-0A4A-9FF1-A8910751F7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 noProof="0"/>
              <a:t>© Rakennusteollisuus RT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2B9B765-A518-625F-2D82-59131FF13D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DFD61EF7-2460-4EE9-A031-27FEBC4F9A95}" type="slidenum">
              <a:rPr lang="fi-FI" noProof="0" smtClean="0"/>
              <a:pPr/>
              <a:t>‹#›</a:t>
            </a:fld>
            <a:endParaRPr lang="fi-FI" noProof="0"/>
          </a:p>
        </p:txBody>
      </p:sp>
      <p:sp>
        <p:nvSpPr>
          <p:cNvPr id="7" name="Freeform 5">
            <a:extLst>
              <a:ext uri="{FF2B5EF4-FFF2-40B4-BE49-F238E27FC236}">
                <a16:creationId xmlns:a16="http://schemas.microsoft.com/office/drawing/2014/main" id="{5CD5646D-347F-0693-85B7-82EEFAEE1F74}"/>
              </a:ext>
            </a:extLst>
          </p:cNvPr>
          <p:cNvSpPr>
            <a:spLocks noChangeAspect="1" noEditPoints="1"/>
          </p:cNvSpPr>
          <p:nvPr userDrawn="1"/>
        </p:nvSpPr>
        <p:spPr bwMode="auto">
          <a:xfrm>
            <a:off x="407368" y="333375"/>
            <a:ext cx="2325003" cy="504000"/>
          </a:xfrm>
          <a:custGeom>
            <a:avLst/>
            <a:gdLst>
              <a:gd name="T0" fmla="*/ 11 w 4507"/>
              <a:gd name="T1" fmla="*/ 18 h 1954"/>
              <a:gd name="T2" fmla="*/ 659 w 4507"/>
              <a:gd name="T3" fmla="*/ 297 h 1954"/>
              <a:gd name="T4" fmla="*/ 666 w 4507"/>
              <a:gd name="T5" fmla="*/ 916 h 1954"/>
              <a:gd name="T6" fmla="*/ 347 w 4507"/>
              <a:gd name="T7" fmla="*/ 880 h 1954"/>
              <a:gd name="T8" fmla="*/ 471 w 4507"/>
              <a:gd name="T9" fmla="*/ 675 h 1954"/>
              <a:gd name="T10" fmla="*/ 375 w 4507"/>
              <a:gd name="T11" fmla="*/ 401 h 1954"/>
              <a:gd name="T12" fmla="*/ 1722 w 4507"/>
              <a:gd name="T13" fmla="*/ 26 h 1954"/>
              <a:gd name="T14" fmla="*/ 1804 w 4507"/>
              <a:gd name="T15" fmla="*/ 309 h 1954"/>
              <a:gd name="T16" fmla="*/ 1741 w 4507"/>
              <a:gd name="T17" fmla="*/ 269 h 1954"/>
              <a:gd name="T18" fmla="*/ 1854 w 4507"/>
              <a:gd name="T19" fmla="*/ 788 h 1954"/>
              <a:gd name="T20" fmla="*/ 2410 w 4507"/>
              <a:gd name="T21" fmla="*/ 18 h 1954"/>
              <a:gd name="T22" fmla="*/ 3053 w 4507"/>
              <a:gd name="T23" fmla="*/ 553 h 1954"/>
              <a:gd name="T24" fmla="*/ 3419 w 4507"/>
              <a:gd name="T25" fmla="*/ 539 h 1954"/>
              <a:gd name="T26" fmla="*/ 3595 w 4507"/>
              <a:gd name="T27" fmla="*/ 659 h 1954"/>
              <a:gd name="T28" fmla="*/ 3699 w 4507"/>
              <a:gd name="T29" fmla="*/ 697 h 1954"/>
              <a:gd name="T30" fmla="*/ 3842 w 4507"/>
              <a:gd name="T31" fmla="*/ 595 h 1954"/>
              <a:gd name="T32" fmla="*/ 3700 w 4507"/>
              <a:gd name="T33" fmla="*/ 806 h 1954"/>
              <a:gd name="T34" fmla="*/ 3943 w 4507"/>
              <a:gd name="T35" fmla="*/ 725 h 1954"/>
              <a:gd name="T36" fmla="*/ 4018 w 4507"/>
              <a:gd name="T37" fmla="*/ 689 h 1954"/>
              <a:gd name="T38" fmla="*/ 4124 w 4507"/>
              <a:gd name="T39" fmla="*/ 581 h 1954"/>
              <a:gd name="T40" fmla="*/ 3931 w 4507"/>
              <a:gd name="T41" fmla="*/ 269 h 1954"/>
              <a:gd name="T42" fmla="*/ 4017 w 4507"/>
              <a:gd name="T43" fmla="*/ 6 h 1954"/>
              <a:gd name="T44" fmla="*/ 4117 w 4507"/>
              <a:gd name="T45" fmla="*/ 228 h 1954"/>
              <a:gd name="T46" fmla="*/ 4005 w 4507"/>
              <a:gd name="T47" fmla="*/ 134 h 1954"/>
              <a:gd name="T48" fmla="*/ 4123 w 4507"/>
              <a:gd name="T49" fmla="*/ 383 h 1954"/>
              <a:gd name="T50" fmla="*/ 4174 w 4507"/>
              <a:gd name="T51" fmla="*/ 697 h 1954"/>
              <a:gd name="T52" fmla="*/ 1767 w 4507"/>
              <a:gd name="T53" fmla="*/ 1273 h 1954"/>
              <a:gd name="T54" fmla="*/ 2197 w 4507"/>
              <a:gd name="T55" fmla="*/ 1926 h 1954"/>
              <a:gd name="T56" fmla="*/ 2114 w 4507"/>
              <a:gd name="T57" fmla="*/ 1551 h 1954"/>
              <a:gd name="T58" fmla="*/ 2226 w 4507"/>
              <a:gd name="T59" fmla="*/ 1156 h 1954"/>
              <a:gd name="T60" fmla="*/ 2385 w 4507"/>
              <a:gd name="T61" fmla="*/ 1313 h 1954"/>
              <a:gd name="T62" fmla="*/ 2373 w 4507"/>
              <a:gd name="T63" fmla="*/ 1834 h 1954"/>
              <a:gd name="T64" fmla="*/ 2227 w 4507"/>
              <a:gd name="T65" fmla="*/ 1271 h 1954"/>
              <a:gd name="T66" fmla="*/ 2192 w 4507"/>
              <a:gd name="T67" fmla="*/ 1738 h 1954"/>
              <a:gd name="T68" fmla="*/ 2323 w 4507"/>
              <a:gd name="T69" fmla="*/ 1760 h 1954"/>
              <a:gd name="T70" fmla="*/ 2273 w 4507"/>
              <a:gd name="T71" fmla="*/ 1259 h 1954"/>
              <a:gd name="T72" fmla="*/ 3321 w 4507"/>
              <a:gd name="T73" fmla="*/ 1954 h 1954"/>
              <a:gd name="T74" fmla="*/ 3265 w 4507"/>
              <a:gd name="T75" fmla="*/ 1693 h 1954"/>
              <a:gd name="T76" fmla="*/ 3380 w 4507"/>
              <a:gd name="T77" fmla="*/ 1832 h 1954"/>
              <a:gd name="T78" fmla="*/ 3369 w 4507"/>
              <a:gd name="T79" fmla="*/ 1625 h 1954"/>
              <a:gd name="T80" fmla="*/ 3218 w 4507"/>
              <a:gd name="T81" fmla="*/ 1279 h 1954"/>
              <a:gd name="T82" fmla="*/ 3426 w 4507"/>
              <a:gd name="T83" fmla="*/ 1198 h 1954"/>
              <a:gd name="T84" fmla="*/ 3370 w 4507"/>
              <a:gd name="T85" fmla="*/ 1265 h 1954"/>
              <a:gd name="T86" fmla="*/ 3279 w 4507"/>
              <a:gd name="T87" fmla="*/ 1379 h 1954"/>
              <a:gd name="T88" fmla="*/ 3471 w 4507"/>
              <a:gd name="T89" fmla="*/ 1675 h 1954"/>
              <a:gd name="T90" fmla="*/ 3381 w 4507"/>
              <a:gd name="T91" fmla="*/ 1946 h 1954"/>
              <a:gd name="T92" fmla="*/ 3620 w 4507"/>
              <a:gd name="T93" fmla="*/ 1772 h 1954"/>
              <a:gd name="T94" fmla="*/ 3736 w 4507"/>
              <a:gd name="T95" fmla="*/ 1772 h 1954"/>
              <a:gd name="T96" fmla="*/ 3756 w 4507"/>
              <a:gd name="T97" fmla="*/ 1914 h 1954"/>
              <a:gd name="T98" fmla="*/ 3915 w 4507"/>
              <a:gd name="T99" fmla="*/ 1828 h 1954"/>
              <a:gd name="T100" fmla="*/ 4005 w 4507"/>
              <a:gd name="T101" fmla="*/ 1838 h 1954"/>
              <a:gd name="T102" fmla="*/ 4160 w 4507"/>
              <a:gd name="T103" fmla="*/ 1697 h 1954"/>
              <a:gd name="T104" fmla="*/ 4039 w 4507"/>
              <a:gd name="T105" fmla="*/ 1954 h 1954"/>
              <a:gd name="T106" fmla="*/ 4268 w 4507"/>
              <a:gd name="T107" fmla="*/ 1888 h 1954"/>
              <a:gd name="T108" fmla="*/ 4324 w 4507"/>
              <a:gd name="T109" fmla="*/ 1824 h 1954"/>
              <a:gd name="T110" fmla="*/ 4442 w 4507"/>
              <a:gd name="T111" fmla="*/ 1752 h 1954"/>
              <a:gd name="T112" fmla="*/ 4255 w 4507"/>
              <a:gd name="T113" fmla="*/ 1447 h 1954"/>
              <a:gd name="T114" fmla="*/ 4311 w 4507"/>
              <a:gd name="T115" fmla="*/ 1166 h 1954"/>
              <a:gd name="T116" fmla="*/ 4497 w 4507"/>
              <a:gd name="T117" fmla="*/ 1331 h 1954"/>
              <a:gd name="T118" fmla="*/ 4336 w 4507"/>
              <a:gd name="T119" fmla="*/ 1267 h 1954"/>
              <a:gd name="T120" fmla="*/ 4359 w 4507"/>
              <a:gd name="T121" fmla="*/ 1457 h 1954"/>
              <a:gd name="T122" fmla="*/ 4499 w 4507"/>
              <a:gd name="T123" fmla="*/ 1814 h 19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4507" h="1954">
                <a:moveTo>
                  <a:pt x="4307" y="327"/>
                </a:moveTo>
                <a:lnTo>
                  <a:pt x="4377" y="327"/>
                </a:lnTo>
                <a:lnTo>
                  <a:pt x="4377" y="463"/>
                </a:lnTo>
                <a:lnTo>
                  <a:pt x="4307" y="463"/>
                </a:lnTo>
                <a:lnTo>
                  <a:pt x="4307" y="327"/>
                </a:lnTo>
                <a:close/>
                <a:moveTo>
                  <a:pt x="1248" y="18"/>
                </a:moveTo>
                <a:lnTo>
                  <a:pt x="1248" y="473"/>
                </a:lnTo>
                <a:lnTo>
                  <a:pt x="1051" y="473"/>
                </a:lnTo>
                <a:lnTo>
                  <a:pt x="1051" y="1936"/>
                </a:lnTo>
                <a:lnTo>
                  <a:pt x="821" y="1936"/>
                </a:lnTo>
                <a:lnTo>
                  <a:pt x="821" y="473"/>
                </a:lnTo>
                <a:lnTo>
                  <a:pt x="655" y="18"/>
                </a:lnTo>
                <a:lnTo>
                  <a:pt x="1248" y="18"/>
                </a:lnTo>
                <a:close/>
                <a:moveTo>
                  <a:pt x="0" y="1481"/>
                </a:moveTo>
                <a:lnTo>
                  <a:pt x="230" y="1481"/>
                </a:lnTo>
                <a:lnTo>
                  <a:pt x="230" y="1936"/>
                </a:lnTo>
                <a:lnTo>
                  <a:pt x="0" y="1936"/>
                </a:lnTo>
                <a:lnTo>
                  <a:pt x="0" y="1481"/>
                </a:lnTo>
                <a:close/>
                <a:moveTo>
                  <a:pt x="487" y="1186"/>
                </a:moveTo>
                <a:lnTo>
                  <a:pt x="752" y="1936"/>
                </a:lnTo>
                <a:lnTo>
                  <a:pt x="495" y="1936"/>
                </a:lnTo>
                <a:lnTo>
                  <a:pt x="11" y="559"/>
                </a:lnTo>
                <a:lnTo>
                  <a:pt x="11" y="18"/>
                </a:lnTo>
                <a:lnTo>
                  <a:pt x="309" y="18"/>
                </a:lnTo>
                <a:lnTo>
                  <a:pt x="335" y="18"/>
                </a:lnTo>
                <a:lnTo>
                  <a:pt x="359" y="20"/>
                </a:lnTo>
                <a:lnTo>
                  <a:pt x="382" y="24"/>
                </a:lnTo>
                <a:lnTo>
                  <a:pt x="404" y="30"/>
                </a:lnTo>
                <a:lnTo>
                  <a:pt x="426" y="36"/>
                </a:lnTo>
                <a:lnTo>
                  <a:pt x="447" y="44"/>
                </a:lnTo>
                <a:lnTo>
                  <a:pt x="467" y="52"/>
                </a:lnTo>
                <a:lnTo>
                  <a:pt x="476" y="58"/>
                </a:lnTo>
                <a:lnTo>
                  <a:pt x="486" y="62"/>
                </a:lnTo>
                <a:lnTo>
                  <a:pt x="504" y="74"/>
                </a:lnTo>
                <a:lnTo>
                  <a:pt x="521" y="88"/>
                </a:lnTo>
                <a:lnTo>
                  <a:pt x="538" y="102"/>
                </a:lnTo>
                <a:lnTo>
                  <a:pt x="553" y="116"/>
                </a:lnTo>
                <a:lnTo>
                  <a:pt x="569" y="132"/>
                </a:lnTo>
                <a:lnTo>
                  <a:pt x="583" y="150"/>
                </a:lnTo>
                <a:lnTo>
                  <a:pt x="596" y="168"/>
                </a:lnTo>
                <a:lnTo>
                  <a:pt x="609" y="188"/>
                </a:lnTo>
                <a:lnTo>
                  <a:pt x="620" y="208"/>
                </a:lnTo>
                <a:lnTo>
                  <a:pt x="631" y="230"/>
                </a:lnTo>
                <a:lnTo>
                  <a:pt x="641" y="251"/>
                </a:lnTo>
                <a:lnTo>
                  <a:pt x="650" y="273"/>
                </a:lnTo>
                <a:lnTo>
                  <a:pt x="659" y="297"/>
                </a:lnTo>
                <a:lnTo>
                  <a:pt x="666" y="323"/>
                </a:lnTo>
                <a:lnTo>
                  <a:pt x="673" y="349"/>
                </a:lnTo>
                <a:lnTo>
                  <a:pt x="680" y="375"/>
                </a:lnTo>
                <a:lnTo>
                  <a:pt x="685" y="401"/>
                </a:lnTo>
                <a:lnTo>
                  <a:pt x="690" y="429"/>
                </a:lnTo>
                <a:lnTo>
                  <a:pt x="694" y="459"/>
                </a:lnTo>
                <a:lnTo>
                  <a:pt x="697" y="487"/>
                </a:lnTo>
                <a:lnTo>
                  <a:pt x="699" y="517"/>
                </a:lnTo>
                <a:lnTo>
                  <a:pt x="701" y="547"/>
                </a:lnTo>
                <a:lnTo>
                  <a:pt x="702" y="579"/>
                </a:lnTo>
                <a:lnTo>
                  <a:pt x="703" y="611"/>
                </a:lnTo>
                <a:lnTo>
                  <a:pt x="702" y="661"/>
                </a:lnTo>
                <a:lnTo>
                  <a:pt x="701" y="687"/>
                </a:lnTo>
                <a:lnTo>
                  <a:pt x="699" y="711"/>
                </a:lnTo>
                <a:lnTo>
                  <a:pt x="697" y="735"/>
                </a:lnTo>
                <a:lnTo>
                  <a:pt x="695" y="758"/>
                </a:lnTo>
                <a:lnTo>
                  <a:pt x="692" y="782"/>
                </a:lnTo>
                <a:lnTo>
                  <a:pt x="689" y="806"/>
                </a:lnTo>
                <a:lnTo>
                  <a:pt x="685" y="830"/>
                </a:lnTo>
                <a:lnTo>
                  <a:pt x="681" y="852"/>
                </a:lnTo>
                <a:lnTo>
                  <a:pt x="677" y="874"/>
                </a:lnTo>
                <a:lnTo>
                  <a:pt x="672" y="896"/>
                </a:lnTo>
                <a:lnTo>
                  <a:pt x="666" y="916"/>
                </a:lnTo>
                <a:lnTo>
                  <a:pt x="661" y="938"/>
                </a:lnTo>
                <a:lnTo>
                  <a:pt x="655" y="958"/>
                </a:lnTo>
                <a:lnTo>
                  <a:pt x="648" y="976"/>
                </a:lnTo>
                <a:lnTo>
                  <a:pt x="641" y="996"/>
                </a:lnTo>
                <a:lnTo>
                  <a:pt x="634" y="1014"/>
                </a:lnTo>
                <a:lnTo>
                  <a:pt x="626" y="1030"/>
                </a:lnTo>
                <a:lnTo>
                  <a:pt x="618" y="1048"/>
                </a:lnTo>
                <a:lnTo>
                  <a:pt x="609" y="1064"/>
                </a:lnTo>
                <a:lnTo>
                  <a:pt x="600" y="1080"/>
                </a:lnTo>
                <a:lnTo>
                  <a:pt x="591" y="1094"/>
                </a:lnTo>
                <a:lnTo>
                  <a:pt x="581" y="1108"/>
                </a:lnTo>
                <a:lnTo>
                  <a:pt x="571" y="1120"/>
                </a:lnTo>
                <a:lnTo>
                  <a:pt x="559" y="1132"/>
                </a:lnTo>
                <a:lnTo>
                  <a:pt x="548" y="1144"/>
                </a:lnTo>
                <a:lnTo>
                  <a:pt x="537" y="1154"/>
                </a:lnTo>
                <a:lnTo>
                  <a:pt x="525" y="1164"/>
                </a:lnTo>
                <a:lnTo>
                  <a:pt x="513" y="1172"/>
                </a:lnTo>
                <a:lnTo>
                  <a:pt x="500" y="1180"/>
                </a:lnTo>
                <a:lnTo>
                  <a:pt x="487" y="1186"/>
                </a:lnTo>
                <a:close/>
                <a:moveTo>
                  <a:pt x="239" y="391"/>
                </a:moveTo>
                <a:lnTo>
                  <a:pt x="239" y="880"/>
                </a:lnTo>
                <a:lnTo>
                  <a:pt x="337" y="880"/>
                </a:lnTo>
                <a:lnTo>
                  <a:pt x="347" y="880"/>
                </a:lnTo>
                <a:lnTo>
                  <a:pt x="357" y="880"/>
                </a:lnTo>
                <a:lnTo>
                  <a:pt x="367" y="878"/>
                </a:lnTo>
                <a:lnTo>
                  <a:pt x="376" y="874"/>
                </a:lnTo>
                <a:lnTo>
                  <a:pt x="384" y="872"/>
                </a:lnTo>
                <a:lnTo>
                  <a:pt x="392" y="868"/>
                </a:lnTo>
                <a:lnTo>
                  <a:pt x="400" y="862"/>
                </a:lnTo>
                <a:lnTo>
                  <a:pt x="407" y="858"/>
                </a:lnTo>
                <a:lnTo>
                  <a:pt x="413" y="852"/>
                </a:lnTo>
                <a:lnTo>
                  <a:pt x="419" y="844"/>
                </a:lnTo>
                <a:lnTo>
                  <a:pt x="425" y="838"/>
                </a:lnTo>
                <a:lnTo>
                  <a:pt x="430" y="830"/>
                </a:lnTo>
                <a:lnTo>
                  <a:pt x="435" y="822"/>
                </a:lnTo>
                <a:lnTo>
                  <a:pt x="440" y="814"/>
                </a:lnTo>
                <a:lnTo>
                  <a:pt x="444" y="806"/>
                </a:lnTo>
                <a:lnTo>
                  <a:pt x="448" y="796"/>
                </a:lnTo>
                <a:lnTo>
                  <a:pt x="451" y="788"/>
                </a:lnTo>
                <a:lnTo>
                  <a:pt x="454" y="778"/>
                </a:lnTo>
                <a:lnTo>
                  <a:pt x="457" y="768"/>
                </a:lnTo>
                <a:lnTo>
                  <a:pt x="460" y="758"/>
                </a:lnTo>
                <a:lnTo>
                  <a:pt x="464" y="738"/>
                </a:lnTo>
                <a:lnTo>
                  <a:pt x="467" y="717"/>
                </a:lnTo>
                <a:lnTo>
                  <a:pt x="470" y="697"/>
                </a:lnTo>
                <a:lnTo>
                  <a:pt x="471" y="675"/>
                </a:lnTo>
                <a:lnTo>
                  <a:pt x="472" y="655"/>
                </a:lnTo>
                <a:lnTo>
                  <a:pt x="472" y="635"/>
                </a:lnTo>
                <a:lnTo>
                  <a:pt x="472" y="615"/>
                </a:lnTo>
                <a:lnTo>
                  <a:pt x="470" y="593"/>
                </a:lnTo>
                <a:lnTo>
                  <a:pt x="468" y="573"/>
                </a:lnTo>
                <a:lnTo>
                  <a:pt x="464" y="551"/>
                </a:lnTo>
                <a:lnTo>
                  <a:pt x="462" y="541"/>
                </a:lnTo>
                <a:lnTo>
                  <a:pt x="459" y="531"/>
                </a:lnTo>
                <a:lnTo>
                  <a:pt x="457" y="521"/>
                </a:lnTo>
                <a:lnTo>
                  <a:pt x="454" y="511"/>
                </a:lnTo>
                <a:lnTo>
                  <a:pt x="447" y="491"/>
                </a:lnTo>
                <a:lnTo>
                  <a:pt x="443" y="483"/>
                </a:lnTo>
                <a:lnTo>
                  <a:pt x="439" y="473"/>
                </a:lnTo>
                <a:lnTo>
                  <a:pt x="435" y="465"/>
                </a:lnTo>
                <a:lnTo>
                  <a:pt x="430" y="457"/>
                </a:lnTo>
                <a:lnTo>
                  <a:pt x="420" y="441"/>
                </a:lnTo>
                <a:lnTo>
                  <a:pt x="414" y="433"/>
                </a:lnTo>
                <a:lnTo>
                  <a:pt x="408" y="427"/>
                </a:lnTo>
                <a:lnTo>
                  <a:pt x="402" y="421"/>
                </a:lnTo>
                <a:lnTo>
                  <a:pt x="396" y="415"/>
                </a:lnTo>
                <a:lnTo>
                  <a:pt x="389" y="409"/>
                </a:lnTo>
                <a:lnTo>
                  <a:pt x="382" y="405"/>
                </a:lnTo>
                <a:lnTo>
                  <a:pt x="375" y="401"/>
                </a:lnTo>
                <a:lnTo>
                  <a:pt x="367" y="397"/>
                </a:lnTo>
                <a:lnTo>
                  <a:pt x="359" y="395"/>
                </a:lnTo>
                <a:lnTo>
                  <a:pt x="351" y="393"/>
                </a:lnTo>
                <a:lnTo>
                  <a:pt x="333" y="391"/>
                </a:lnTo>
                <a:lnTo>
                  <a:pt x="239" y="391"/>
                </a:lnTo>
                <a:close/>
                <a:moveTo>
                  <a:pt x="1780" y="395"/>
                </a:moveTo>
                <a:lnTo>
                  <a:pt x="1776" y="403"/>
                </a:lnTo>
                <a:lnTo>
                  <a:pt x="1772" y="411"/>
                </a:lnTo>
                <a:lnTo>
                  <a:pt x="1763" y="423"/>
                </a:lnTo>
                <a:lnTo>
                  <a:pt x="1754" y="433"/>
                </a:lnTo>
                <a:lnTo>
                  <a:pt x="1743" y="443"/>
                </a:lnTo>
                <a:lnTo>
                  <a:pt x="1814" y="788"/>
                </a:lnTo>
                <a:lnTo>
                  <a:pt x="1742" y="788"/>
                </a:lnTo>
                <a:lnTo>
                  <a:pt x="1683" y="465"/>
                </a:lnTo>
                <a:lnTo>
                  <a:pt x="1607" y="465"/>
                </a:lnTo>
                <a:lnTo>
                  <a:pt x="1607" y="788"/>
                </a:lnTo>
                <a:lnTo>
                  <a:pt x="1543" y="788"/>
                </a:lnTo>
                <a:lnTo>
                  <a:pt x="1543" y="18"/>
                </a:lnTo>
                <a:lnTo>
                  <a:pt x="1681" y="18"/>
                </a:lnTo>
                <a:lnTo>
                  <a:pt x="1696" y="18"/>
                </a:lnTo>
                <a:lnTo>
                  <a:pt x="1703" y="20"/>
                </a:lnTo>
                <a:lnTo>
                  <a:pt x="1710" y="22"/>
                </a:lnTo>
                <a:lnTo>
                  <a:pt x="1722" y="26"/>
                </a:lnTo>
                <a:lnTo>
                  <a:pt x="1734" y="32"/>
                </a:lnTo>
                <a:lnTo>
                  <a:pt x="1745" y="40"/>
                </a:lnTo>
                <a:lnTo>
                  <a:pt x="1755" y="50"/>
                </a:lnTo>
                <a:lnTo>
                  <a:pt x="1765" y="62"/>
                </a:lnTo>
                <a:lnTo>
                  <a:pt x="1769" y="68"/>
                </a:lnTo>
                <a:lnTo>
                  <a:pt x="1773" y="76"/>
                </a:lnTo>
                <a:lnTo>
                  <a:pt x="1781" y="92"/>
                </a:lnTo>
                <a:lnTo>
                  <a:pt x="1788" y="108"/>
                </a:lnTo>
                <a:lnTo>
                  <a:pt x="1791" y="118"/>
                </a:lnTo>
                <a:lnTo>
                  <a:pt x="1794" y="126"/>
                </a:lnTo>
                <a:lnTo>
                  <a:pt x="1799" y="146"/>
                </a:lnTo>
                <a:lnTo>
                  <a:pt x="1803" y="168"/>
                </a:lnTo>
                <a:lnTo>
                  <a:pt x="1805" y="178"/>
                </a:lnTo>
                <a:lnTo>
                  <a:pt x="1806" y="190"/>
                </a:lnTo>
                <a:lnTo>
                  <a:pt x="1807" y="200"/>
                </a:lnTo>
                <a:lnTo>
                  <a:pt x="1808" y="212"/>
                </a:lnTo>
                <a:lnTo>
                  <a:pt x="1808" y="224"/>
                </a:lnTo>
                <a:lnTo>
                  <a:pt x="1808" y="236"/>
                </a:lnTo>
                <a:lnTo>
                  <a:pt x="1808" y="263"/>
                </a:lnTo>
                <a:lnTo>
                  <a:pt x="1807" y="275"/>
                </a:lnTo>
                <a:lnTo>
                  <a:pt x="1806" y="287"/>
                </a:lnTo>
                <a:lnTo>
                  <a:pt x="1805" y="299"/>
                </a:lnTo>
                <a:lnTo>
                  <a:pt x="1804" y="309"/>
                </a:lnTo>
                <a:lnTo>
                  <a:pt x="1801" y="331"/>
                </a:lnTo>
                <a:lnTo>
                  <a:pt x="1797" y="349"/>
                </a:lnTo>
                <a:lnTo>
                  <a:pt x="1792" y="367"/>
                </a:lnTo>
                <a:lnTo>
                  <a:pt x="1786" y="381"/>
                </a:lnTo>
                <a:lnTo>
                  <a:pt x="1780" y="395"/>
                </a:lnTo>
                <a:close/>
                <a:moveTo>
                  <a:pt x="1678" y="122"/>
                </a:moveTo>
                <a:lnTo>
                  <a:pt x="1607" y="122"/>
                </a:lnTo>
                <a:lnTo>
                  <a:pt x="1607" y="365"/>
                </a:lnTo>
                <a:lnTo>
                  <a:pt x="1678" y="365"/>
                </a:lnTo>
                <a:lnTo>
                  <a:pt x="1686" y="363"/>
                </a:lnTo>
                <a:lnTo>
                  <a:pt x="1694" y="361"/>
                </a:lnTo>
                <a:lnTo>
                  <a:pt x="1700" y="359"/>
                </a:lnTo>
                <a:lnTo>
                  <a:pt x="1707" y="355"/>
                </a:lnTo>
                <a:lnTo>
                  <a:pt x="1712" y="351"/>
                </a:lnTo>
                <a:lnTo>
                  <a:pt x="1717" y="345"/>
                </a:lnTo>
                <a:lnTo>
                  <a:pt x="1722" y="339"/>
                </a:lnTo>
                <a:lnTo>
                  <a:pt x="1726" y="331"/>
                </a:lnTo>
                <a:lnTo>
                  <a:pt x="1730" y="323"/>
                </a:lnTo>
                <a:lnTo>
                  <a:pt x="1733" y="313"/>
                </a:lnTo>
                <a:lnTo>
                  <a:pt x="1736" y="303"/>
                </a:lnTo>
                <a:lnTo>
                  <a:pt x="1738" y="293"/>
                </a:lnTo>
                <a:lnTo>
                  <a:pt x="1740" y="281"/>
                </a:lnTo>
                <a:lnTo>
                  <a:pt x="1741" y="269"/>
                </a:lnTo>
                <a:lnTo>
                  <a:pt x="1742" y="257"/>
                </a:lnTo>
                <a:lnTo>
                  <a:pt x="1742" y="244"/>
                </a:lnTo>
                <a:lnTo>
                  <a:pt x="1742" y="230"/>
                </a:lnTo>
                <a:lnTo>
                  <a:pt x="1742" y="218"/>
                </a:lnTo>
                <a:lnTo>
                  <a:pt x="1740" y="206"/>
                </a:lnTo>
                <a:lnTo>
                  <a:pt x="1739" y="194"/>
                </a:lnTo>
                <a:lnTo>
                  <a:pt x="1737" y="184"/>
                </a:lnTo>
                <a:lnTo>
                  <a:pt x="1734" y="174"/>
                </a:lnTo>
                <a:lnTo>
                  <a:pt x="1731" y="164"/>
                </a:lnTo>
                <a:lnTo>
                  <a:pt x="1728" y="156"/>
                </a:lnTo>
                <a:lnTo>
                  <a:pt x="1723" y="148"/>
                </a:lnTo>
                <a:lnTo>
                  <a:pt x="1719" y="142"/>
                </a:lnTo>
                <a:lnTo>
                  <a:pt x="1713" y="136"/>
                </a:lnTo>
                <a:lnTo>
                  <a:pt x="1708" y="132"/>
                </a:lnTo>
                <a:lnTo>
                  <a:pt x="1701" y="128"/>
                </a:lnTo>
                <a:lnTo>
                  <a:pt x="1694" y="124"/>
                </a:lnTo>
                <a:lnTo>
                  <a:pt x="1686" y="122"/>
                </a:lnTo>
                <a:lnTo>
                  <a:pt x="1678" y="122"/>
                </a:lnTo>
                <a:close/>
                <a:moveTo>
                  <a:pt x="2090" y="788"/>
                </a:moveTo>
                <a:lnTo>
                  <a:pt x="2069" y="635"/>
                </a:lnTo>
                <a:lnTo>
                  <a:pt x="1942" y="635"/>
                </a:lnTo>
                <a:lnTo>
                  <a:pt x="1921" y="788"/>
                </a:lnTo>
                <a:lnTo>
                  <a:pt x="1854" y="788"/>
                </a:lnTo>
                <a:lnTo>
                  <a:pt x="1975" y="18"/>
                </a:lnTo>
                <a:lnTo>
                  <a:pt x="2037" y="18"/>
                </a:lnTo>
                <a:lnTo>
                  <a:pt x="2160" y="788"/>
                </a:lnTo>
                <a:lnTo>
                  <a:pt x="2090" y="788"/>
                </a:lnTo>
                <a:close/>
                <a:moveTo>
                  <a:pt x="2026" y="323"/>
                </a:moveTo>
                <a:lnTo>
                  <a:pt x="2015" y="250"/>
                </a:lnTo>
                <a:lnTo>
                  <a:pt x="2010" y="210"/>
                </a:lnTo>
                <a:lnTo>
                  <a:pt x="2006" y="170"/>
                </a:lnTo>
                <a:lnTo>
                  <a:pt x="2001" y="210"/>
                </a:lnTo>
                <a:lnTo>
                  <a:pt x="1996" y="250"/>
                </a:lnTo>
                <a:lnTo>
                  <a:pt x="1986" y="325"/>
                </a:lnTo>
                <a:lnTo>
                  <a:pt x="1957" y="529"/>
                </a:lnTo>
                <a:lnTo>
                  <a:pt x="2053" y="529"/>
                </a:lnTo>
                <a:lnTo>
                  <a:pt x="2026" y="323"/>
                </a:lnTo>
                <a:close/>
                <a:moveTo>
                  <a:pt x="2419" y="788"/>
                </a:moveTo>
                <a:lnTo>
                  <a:pt x="2323" y="431"/>
                </a:lnTo>
                <a:lnTo>
                  <a:pt x="2285" y="527"/>
                </a:lnTo>
                <a:lnTo>
                  <a:pt x="2285" y="788"/>
                </a:lnTo>
                <a:lnTo>
                  <a:pt x="2220" y="788"/>
                </a:lnTo>
                <a:lnTo>
                  <a:pt x="2220" y="18"/>
                </a:lnTo>
                <a:lnTo>
                  <a:pt x="2285" y="18"/>
                </a:lnTo>
                <a:lnTo>
                  <a:pt x="2285" y="347"/>
                </a:lnTo>
                <a:lnTo>
                  <a:pt x="2410" y="18"/>
                </a:lnTo>
                <a:lnTo>
                  <a:pt x="2492" y="18"/>
                </a:lnTo>
                <a:lnTo>
                  <a:pt x="2363" y="333"/>
                </a:lnTo>
                <a:lnTo>
                  <a:pt x="2498" y="788"/>
                </a:lnTo>
                <a:lnTo>
                  <a:pt x="2419" y="788"/>
                </a:lnTo>
                <a:close/>
                <a:moveTo>
                  <a:pt x="2558" y="788"/>
                </a:moveTo>
                <a:lnTo>
                  <a:pt x="2558" y="18"/>
                </a:lnTo>
                <a:lnTo>
                  <a:pt x="2786" y="18"/>
                </a:lnTo>
                <a:lnTo>
                  <a:pt x="2786" y="126"/>
                </a:lnTo>
                <a:lnTo>
                  <a:pt x="2623" y="126"/>
                </a:lnTo>
                <a:lnTo>
                  <a:pt x="2623" y="341"/>
                </a:lnTo>
                <a:lnTo>
                  <a:pt x="2756" y="341"/>
                </a:lnTo>
                <a:lnTo>
                  <a:pt x="2756" y="445"/>
                </a:lnTo>
                <a:lnTo>
                  <a:pt x="2623" y="445"/>
                </a:lnTo>
                <a:lnTo>
                  <a:pt x="2623" y="683"/>
                </a:lnTo>
                <a:lnTo>
                  <a:pt x="2786" y="683"/>
                </a:lnTo>
                <a:lnTo>
                  <a:pt x="2786" y="788"/>
                </a:lnTo>
                <a:lnTo>
                  <a:pt x="2558" y="788"/>
                </a:lnTo>
                <a:close/>
                <a:moveTo>
                  <a:pt x="2939" y="18"/>
                </a:moveTo>
                <a:lnTo>
                  <a:pt x="3030" y="439"/>
                </a:lnTo>
                <a:lnTo>
                  <a:pt x="3038" y="477"/>
                </a:lnTo>
                <a:lnTo>
                  <a:pt x="3042" y="495"/>
                </a:lnTo>
                <a:lnTo>
                  <a:pt x="3046" y="515"/>
                </a:lnTo>
                <a:lnTo>
                  <a:pt x="3053" y="553"/>
                </a:lnTo>
                <a:lnTo>
                  <a:pt x="3060" y="595"/>
                </a:lnTo>
                <a:lnTo>
                  <a:pt x="3060" y="509"/>
                </a:lnTo>
                <a:lnTo>
                  <a:pt x="3059" y="421"/>
                </a:lnTo>
                <a:lnTo>
                  <a:pt x="3059" y="18"/>
                </a:lnTo>
                <a:lnTo>
                  <a:pt x="3124" y="18"/>
                </a:lnTo>
                <a:lnTo>
                  <a:pt x="3124" y="788"/>
                </a:lnTo>
                <a:lnTo>
                  <a:pt x="3046" y="788"/>
                </a:lnTo>
                <a:lnTo>
                  <a:pt x="2954" y="369"/>
                </a:lnTo>
                <a:lnTo>
                  <a:pt x="2946" y="331"/>
                </a:lnTo>
                <a:lnTo>
                  <a:pt x="2938" y="293"/>
                </a:lnTo>
                <a:lnTo>
                  <a:pt x="2931" y="255"/>
                </a:lnTo>
                <a:lnTo>
                  <a:pt x="2923" y="214"/>
                </a:lnTo>
                <a:lnTo>
                  <a:pt x="2924" y="389"/>
                </a:lnTo>
                <a:lnTo>
                  <a:pt x="2924" y="790"/>
                </a:lnTo>
                <a:lnTo>
                  <a:pt x="2859" y="790"/>
                </a:lnTo>
                <a:lnTo>
                  <a:pt x="2859" y="18"/>
                </a:lnTo>
                <a:lnTo>
                  <a:pt x="2939" y="18"/>
                </a:lnTo>
                <a:close/>
                <a:moveTo>
                  <a:pt x="3306" y="18"/>
                </a:moveTo>
                <a:lnTo>
                  <a:pt x="3396" y="425"/>
                </a:lnTo>
                <a:lnTo>
                  <a:pt x="3404" y="463"/>
                </a:lnTo>
                <a:lnTo>
                  <a:pt x="3408" y="481"/>
                </a:lnTo>
                <a:lnTo>
                  <a:pt x="3412" y="501"/>
                </a:lnTo>
                <a:lnTo>
                  <a:pt x="3419" y="539"/>
                </a:lnTo>
                <a:lnTo>
                  <a:pt x="3426" y="581"/>
                </a:lnTo>
                <a:lnTo>
                  <a:pt x="3426" y="495"/>
                </a:lnTo>
                <a:lnTo>
                  <a:pt x="3426" y="407"/>
                </a:lnTo>
                <a:lnTo>
                  <a:pt x="3426" y="18"/>
                </a:lnTo>
                <a:lnTo>
                  <a:pt x="3491" y="18"/>
                </a:lnTo>
                <a:lnTo>
                  <a:pt x="3491" y="788"/>
                </a:lnTo>
                <a:lnTo>
                  <a:pt x="3412" y="788"/>
                </a:lnTo>
                <a:lnTo>
                  <a:pt x="3320" y="383"/>
                </a:lnTo>
                <a:lnTo>
                  <a:pt x="3312" y="345"/>
                </a:lnTo>
                <a:lnTo>
                  <a:pt x="3305" y="307"/>
                </a:lnTo>
                <a:lnTo>
                  <a:pt x="3297" y="269"/>
                </a:lnTo>
                <a:lnTo>
                  <a:pt x="3290" y="228"/>
                </a:lnTo>
                <a:lnTo>
                  <a:pt x="3290" y="403"/>
                </a:lnTo>
                <a:lnTo>
                  <a:pt x="3290" y="788"/>
                </a:lnTo>
                <a:lnTo>
                  <a:pt x="3226" y="788"/>
                </a:lnTo>
                <a:lnTo>
                  <a:pt x="3226" y="18"/>
                </a:lnTo>
                <a:lnTo>
                  <a:pt x="3306" y="18"/>
                </a:lnTo>
                <a:close/>
                <a:moveTo>
                  <a:pt x="3618" y="735"/>
                </a:moveTo>
                <a:lnTo>
                  <a:pt x="3611" y="719"/>
                </a:lnTo>
                <a:lnTo>
                  <a:pt x="3605" y="701"/>
                </a:lnTo>
                <a:lnTo>
                  <a:pt x="3599" y="681"/>
                </a:lnTo>
                <a:lnTo>
                  <a:pt x="3597" y="669"/>
                </a:lnTo>
                <a:lnTo>
                  <a:pt x="3595" y="659"/>
                </a:lnTo>
                <a:lnTo>
                  <a:pt x="3591" y="635"/>
                </a:lnTo>
                <a:lnTo>
                  <a:pt x="3589" y="609"/>
                </a:lnTo>
                <a:lnTo>
                  <a:pt x="3588" y="595"/>
                </a:lnTo>
                <a:lnTo>
                  <a:pt x="3587" y="581"/>
                </a:lnTo>
                <a:lnTo>
                  <a:pt x="3587" y="549"/>
                </a:lnTo>
                <a:lnTo>
                  <a:pt x="3587" y="18"/>
                </a:lnTo>
                <a:lnTo>
                  <a:pt x="3652" y="18"/>
                </a:lnTo>
                <a:lnTo>
                  <a:pt x="3652" y="543"/>
                </a:lnTo>
                <a:lnTo>
                  <a:pt x="3652" y="563"/>
                </a:lnTo>
                <a:lnTo>
                  <a:pt x="3652" y="581"/>
                </a:lnTo>
                <a:lnTo>
                  <a:pt x="3653" y="597"/>
                </a:lnTo>
                <a:lnTo>
                  <a:pt x="3655" y="611"/>
                </a:lnTo>
                <a:lnTo>
                  <a:pt x="3657" y="625"/>
                </a:lnTo>
                <a:lnTo>
                  <a:pt x="3659" y="637"/>
                </a:lnTo>
                <a:lnTo>
                  <a:pt x="3662" y="649"/>
                </a:lnTo>
                <a:lnTo>
                  <a:pt x="3665" y="659"/>
                </a:lnTo>
                <a:lnTo>
                  <a:pt x="3669" y="667"/>
                </a:lnTo>
                <a:lnTo>
                  <a:pt x="3674" y="675"/>
                </a:lnTo>
                <a:lnTo>
                  <a:pt x="3679" y="683"/>
                </a:lnTo>
                <a:lnTo>
                  <a:pt x="3685" y="689"/>
                </a:lnTo>
                <a:lnTo>
                  <a:pt x="3688" y="691"/>
                </a:lnTo>
                <a:lnTo>
                  <a:pt x="3692" y="693"/>
                </a:lnTo>
                <a:lnTo>
                  <a:pt x="3699" y="697"/>
                </a:lnTo>
                <a:lnTo>
                  <a:pt x="3706" y="699"/>
                </a:lnTo>
                <a:lnTo>
                  <a:pt x="3715" y="699"/>
                </a:lnTo>
                <a:lnTo>
                  <a:pt x="3723" y="699"/>
                </a:lnTo>
                <a:lnTo>
                  <a:pt x="3731" y="697"/>
                </a:lnTo>
                <a:lnTo>
                  <a:pt x="3738" y="693"/>
                </a:lnTo>
                <a:lnTo>
                  <a:pt x="3744" y="689"/>
                </a:lnTo>
                <a:lnTo>
                  <a:pt x="3750" y="683"/>
                </a:lnTo>
                <a:lnTo>
                  <a:pt x="3755" y="675"/>
                </a:lnTo>
                <a:lnTo>
                  <a:pt x="3760" y="667"/>
                </a:lnTo>
                <a:lnTo>
                  <a:pt x="3764" y="659"/>
                </a:lnTo>
                <a:lnTo>
                  <a:pt x="3768" y="649"/>
                </a:lnTo>
                <a:lnTo>
                  <a:pt x="3770" y="637"/>
                </a:lnTo>
                <a:lnTo>
                  <a:pt x="3773" y="625"/>
                </a:lnTo>
                <a:lnTo>
                  <a:pt x="3775" y="613"/>
                </a:lnTo>
                <a:lnTo>
                  <a:pt x="3776" y="597"/>
                </a:lnTo>
                <a:lnTo>
                  <a:pt x="3777" y="581"/>
                </a:lnTo>
                <a:lnTo>
                  <a:pt x="3778" y="563"/>
                </a:lnTo>
                <a:lnTo>
                  <a:pt x="3778" y="543"/>
                </a:lnTo>
                <a:lnTo>
                  <a:pt x="3778" y="18"/>
                </a:lnTo>
                <a:lnTo>
                  <a:pt x="3843" y="18"/>
                </a:lnTo>
                <a:lnTo>
                  <a:pt x="3843" y="549"/>
                </a:lnTo>
                <a:lnTo>
                  <a:pt x="3843" y="581"/>
                </a:lnTo>
                <a:lnTo>
                  <a:pt x="3842" y="595"/>
                </a:lnTo>
                <a:lnTo>
                  <a:pt x="3841" y="609"/>
                </a:lnTo>
                <a:lnTo>
                  <a:pt x="3838" y="635"/>
                </a:lnTo>
                <a:lnTo>
                  <a:pt x="3835" y="659"/>
                </a:lnTo>
                <a:lnTo>
                  <a:pt x="3833" y="669"/>
                </a:lnTo>
                <a:lnTo>
                  <a:pt x="3830" y="681"/>
                </a:lnTo>
                <a:lnTo>
                  <a:pt x="3825" y="701"/>
                </a:lnTo>
                <a:lnTo>
                  <a:pt x="3822" y="709"/>
                </a:lnTo>
                <a:lnTo>
                  <a:pt x="3819" y="719"/>
                </a:lnTo>
                <a:lnTo>
                  <a:pt x="3815" y="727"/>
                </a:lnTo>
                <a:lnTo>
                  <a:pt x="3812" y="735"/>
                </a:lnTo>
                <a:lnTo>
                  <a:pt x="3807" y="744"/>
                </a:lnTo>
                <a:lnTo>
                  <a:pt x="3802" y="752"/>
                </a:lnTo>
                <a:lnTo>
                  <a:pt x="3792" y="766"/>
                </a:lnTo>
                <a:lnTo>
                  <a:pt x="3781" y="778"/>
                </a:lnTo>
                <a:lnTo>
                  <a:pt x="3775" y="784"/>
                </a:lnTo>
                <a:lnTo>
                  <a:pt x="3769" y="788"/>
                </a:lnTo>
                <a:lnTo>
                  <a:pt x="3757" y="796"/>
                </a:lnTo>
                <a:lnTo>
                  <a:pt x="3750" y="800"/>
                </a:lnTo>
                <a:lnTo>
                  <a:pt x="3743" y="802"/>
                </a:lnTo>
                <a:lnTo>
                  <a:pt x="3729" y="806"/>
                </a:lnTo>
                <a:lnTo>
                  <a:pt x="3722" y="806"/>
                </a:lnTo>
                <a:lnTo>
                  <a:pt x="3715" y="806"/>
                </a:lnTo>
                <a:lnTo>
                  <a:pt x="3700" y="806"/>
                </a:lnTo>
                <a:lnTo>
                  <a:pt x="3686" y="802"/>
                </a:lnTo>
                <a:lnTo>
                  <a:pt x="3679" y="800"/>
                </a:lnTo>
                <a:lnTo>
                  <a:pt x="3673" y="796"/>
                </a:lnTo>
                <a:lnTo>
                  <a:pt x="3660" y="788"/>
                </a:lnTo>
                <a:lnTo>
                  <a:pt x="3648" y="778"/>
                </a:lnTo>
                <a:lnTo>
                  <a:pt x="3637" y="766"/>
                </a:lnTo>
                <a:lnTo>
                  <a:pt x="3627" y="750"/>
                </a:lnTo>
                <a:lnTo>
                  <a:pt x="3623" y="742"/>
                </a:lnTo>
                <a:lnTo>
                  <a:pt x="3618" y="735"/>
                </a:lnTo>
                <a:close/>
                <a:moveTo>
                  <a:pt x="4052" y="806"/>
                </a:moveTo>
                <a:lnTo>
                  <a:pt x="4036" y="806"/>
                </a:lnTo>
                <a:lnTo>
                  <a:pt x="4020" y="802"/>
                </a:lnTo>
                <a:lnTo>
                  <a:pt x="4006" y="796"/>
                </a:lnTo>
                <a:lnTo>
                  <a:pt x="4000" y="792"/>
                </a:lnTo>
                <a:lnTo>
                  <a:pt x="3993" y="788"/>
                </a:lnTo>
                <a:lnTo>
                  <a:pt x="3981" y="780"/>
                </a:lnTo>
                <a:lnTo>
                  <a:pt x="3975" y="774"/>
                </a:lnTo>
                <a:lnTo>
                  <a:pt x="3970" y="768"/>
                </a:lnTo>
                <a:lnTo>
                  <a:pt x="3960" y="756"/>
                </a:lnTo>
                <a:lnTo>
                  <a:pt x="3956" y="748"/>
                </a:lnTo>
                <a:lnTo>
                  <a:pt x="3951" y="740"/>
                </a:lnTo>
                <a:lnTo>
                  <a:pt x="3947" y="733"/>
                </a:lnTo>
                <a:lnTo>
                  <a:pt x="3943" y="725"/>
                </a:lnTo>
                <a:lnTo>
                  <a:pt x="3939" y="717"/>
                </a:lnTo>
                <a:lnTo>
                  <a:pt x="3936" y="707"/>
                </a:lnTo>
                <a:lnTo>
                  <a:pt x="3930" y="687"/>
                </a:lnTo>
                <a:lnTo>
                  <a:pt x="3926" y="667"/>
                </a:lnTo>
                <a:lnTo>
                  <a:pt x="3924" y="657"/>
                </a:lnTo>
                <a:lnTo>
                  <a:pt x="3922" y="645"/>
                </a:lnTo>
                <a:lnTo>
                  <a:pt x="3919" y="623"/>
                </a:lnTo>
                <a:lnTo>
                  <a:pt x="3918" y="599"/>
                </a:lnTo>
                <a:lnTo>
                  <a:pt x="3917" y="585"/>
                </a:lnTo>
                <a:lnTo>
                  <a:pt x="3917" y="573"/>
                </a:lnTo>
                <a:lnTo>
                  <a:pt x="3980" y="545"/>
                </a:lnTo>
                <a:lnTo>
                  <a:pt x="3981" y="567"/>
                </a:lnTo>
                <a:lnTo>
                  <a:pt x="3982" y="587"/>
                </a:lnTo>
                <a:lnTo>
                  <a:pt x="3984" y="603"/>
                </a:lnTo>
                <a:lnTo>
                  <a:pt x="3986" y="619"/>
                </a:lnTo>
                <a:lnTo>
                  <a:pt x="3988" y="627"/>
                </a:lnTo>
                <a:lnTo>
                  <a:pt x="3989" y="635"/>
                </a:lnTo>
                <a:lnTo>
                  <a:pt x="3993" y="647"/>
                </a:lnTo>
                <a:lnTo>
                  <a:pt x="3997" y="659"/>
                </a:lnTo>
                <a:lnTo>
                  <a:pt x="4001" y="667"/>
                </a:lnTo>
                <a:lnTo>
                  <a:pt x="4006" y="677"/>
                </a:lnTo>
                <a:lnTo>
                  <a:pt x="4012" y="683"/>
                </a:lnTo>
                <a:lnTo>
                  <a:pt x="4018" y="689"/>
                </a:lnTo>
                <a:lnTo>
                  <a:pt x="4025" y="693"/>
                </a:lnTo>
                <a:lnTo>
                  <a:pt x="4032" y="697"/>
                </a:lnTo>
                <a:lnTo>
                  <a:pt x="4039" y="699"/>
                </a:lnTo>
                <a:lnTo>
                  <a:pt x="4047" y="701"/>
                </a:lnTo>
                <a:lnTo>
                  <a:pt x="4056" y="701"/>
                </a:lnTo>
                <a:lnTo>
                  <a:pt x="4063" y="701"/>
                </a:lnTo>
                <a:lnTo>
                  <a:pt x="4070" y="699"/>
                </a:lnTo>
                <a:lnTo>
                  <a:pt x="4077" y="697"/>
                </a:lnTo>
                <a:lnTo>
                  <a:pt x="4083" y="695"/>
                </a:lnTo>
                <a:lnTo>
                  <a:pt x="4089" y="691"/>
                </a:lnTo>
                <a:lnTo>
                  <a:pt x="4095" y="685"/>
                </a:lnTo>
                <a:lnTo>
                  <a:pt x="4100" y="679"/>
                </a:lnTo>
                <a:lnTo>
                  <a:pt x="4105" y="673"/>
                </a:lnTo>
                <a:lnTo>
                  <a:pt x="4109" y="665"/>
                </a:lnTo>
                <a:lnTo>
                  <a:pt x="4113" y="657"/>
                </a:lnTo>
                <a:lnTo>
                  <a:pt x="4116" y="649"/>
                </a:lnTo>
                <a:lnTo>
                  <a:pt x="4119" y="639"/>
                </a:lnTo>
                <a:lnTo>
                  <a:pt x="4121" y="627"/>
                </a:lnTo>
                <a:lnTo>
                  <a:pt x="4122" y="623"/>
                </a:lnTo>
                <a:lnTo>
                  <a:pt x="4123" y="617"/>
                </a:lnTo>
                <a:lnTo>
                  <a:pt x="4124" y="605"/>
                </a:lnTo>
                <a:lnTo>
                  <a:pt x="4124" y="591"/>
                </a:lnTo>
                <a:lnTo>
                  <a:pt x="4124" y="581"/>
                </a:lnTo>
                <a:lnTo>
                  <a:pt x="4123" y="571"/>
                </a:lnTo>
                <a:lnTo>
                  <a:pt x="4122" y="563"/>
                </a:lnTo>
                <a:lnTo>
                  <a:pt x="4121" y="553"/>
                </a:lnTo>
                <a:lnTo>
                  <a:pt x="4119" y="545"/>
                </a:lnTo>
                <a:lnTo>
                  <a:pt x="4117" y="537"/>
                </a:lnTo>
                <a:lnTo>
                  <a:pt x="4115" y="529"/>
                </a:lnTo>
                <a:lnTo>
                  <a:pt x="4112" y="521"/>
                </a:lnTo>
                <a:lnTo>
                  <a:pt x="4104" y="505"/>
                </a:lnTo>
                <a:lnTo>
                  <a:pt x="4100" y="497"/>
                </a:lnTo>
                <a:lnTo>
                  <a:pt x="4095" y="491"/>
                </a:lnTo>
                <a:lnTo>
                  <a:pt x="4084" y="477"/>
                </a:lnTo>
                <a:lnTo>
                  <a:pt x="4071" y="465"/>
                </a:lnTo>
                <a:lnTo>
                  <a:pt x="4007" y="407"/>
                </a:lnTo>
                <a:lnTo>
                  <a:pt x="3998" y="399"/>
                </a:lnTo>
                <a:lnTo>
                  <a:pt x="3988" y="389"/>
                </a:lnTo>
                <a:lnTo>
                  <a:pt x="3972" y="369"/>
                </a:lnTo>
                <a:lnTo>
                  <a:pt x="3958" y="349"/>
                </a:lnTo>
                <a:lnTo>
                  <a:pt x="3953" y="337"/>
                </a:lnTo>
                <a:lnTo>
                  <a:pt x="3947" y="325"/>
                </a:lnTo>
                <a:lnTo>
                  <a:pt x="3942" y="313"/>
                </a:lnTo>
                <a:lnTo>
                  <a:pt x="3937" y="299"/>
                </a:lnTo>
                <a:lnTo>
                  <a:pt x="3934" y="285"/>
                </a:lnTo>
                <a:lnTo>
                  <a:pt x="3931" y="269"/>
                </a:lnTo>
                <a:lnTo>
                  <a:pt x="3929" y="253"/>
                </a:lnTo>
                <a:lnTo>
                  <a:pt x="3928" y="246"/>
                </a:lnTo>
                <a:lnTo>
                  <a:pt x="3927" y="238"/>
                </a:lnTo>
                <a:lnTo>
                  <a:pt x="3927" y="220"/>
                </a:lnTo>
                <a:lnTo>
                  <a:pt x="3926" y="200"/>
                </a:lnTo>
                <a:lnTo>
                  <a:pt x="3926" y="188"/>
                </a:lnTo>
                <a:lnTo>
                  <a:pt x="3927" y="176"/>
                </a:lnTo>
                <a:lnTo>
                  <a:pt x="3928" y="164"/>
                </a:lnTo>
                <a:lnTo>
                  <a:pt x="3929" y="152"/>
                </a:lnTo>
                <a:lnTo>
                  <a:pt x="3930" y="142"/>
                </a:lnTo>
                <a:lnTo>
                  <a:pt x="3932" y="132"/>
                </a:lnTo>
                <a:lnTo>
                  <a:pt x="3936" y="112"/>
                </a:lnTo>
                <a:lnTo>
                  <a:pt x="3939" y="102"/>
                </a:lnTo>
                <a:lnTo>
                  <a:pt x="3942" y="94"/>
                </a:lnTo>
                <a:lnTo>
                  <a:pt x="3949" y="78"/>
                </a:lnTo>
                <a:lnTo>
                  <a:pt x="3957" y="62"/>
                </a:lnTo>
                <a:lnTo>
                  <a:pt x="3961" y="56"/>
                </a:lnTo>
                <a:lnTo>
                  <a:pt x="3965" y="50"/>
                </a:lnTo>
                <a:lnTo>
                  <a:pt x="3974" y="38"/>
                </a:lnTo>
                <a:lnTo>
                  <a:pt x="3984" y="28"/>
                </a:lnTo>
                <a:lnTo>
                  <a:pt x="3994" y="20"/>
                </a:lnTo>
                <a:lnTo>
                  <a:pt x="4005" y="12"/>
                </a:lnTo>
                <a:lnTo>
                  <a:pt x="4017" y="6"/>
                </a:lnTo>
                <a:lnTo>
                  <a:pt x="4029" y="4"/>
                </a:lnTo>
                <a:lnTo>
                  <a:pt x="4042" y="0"/>
                </a:lnTo>
                <a:lnTo>
                  <a:pt x="4055" y="0"/>
                </a:lnTo>
                <a:lnTo>
                  <a:pt x="4070" y="2"/>
                </a:lnTo>
                <a:lnTo>
                  <a:pt x="4085" y="4"/>
                </a:lnTo>
                <a:lnTo>
                  <a:pt x="4098" y="10"/>
                </a:lnTo>
                <a:lnTo>
                  <a:pt x="4104" y="14"/>
                </a:lnTo>
                <a:lnTo>
                  <a:pt x="4110" y="18"/>
                </a:lnTo>
                <a:lnTo>
                  <a:pt x="4122" y="26"/>
                </a:lnTo>
                <a:lnTo>
                  <a:pt x="4132" y="38"/>
                </a:lnTo>
                <a:lnTo>
                  <a:pt x="4141" y="50"/>
                </a:lnTo>
                <a:lnTo>
                  <a:pt x="4149" y="64"/>
                </a:lnTo>
                <a:lnTo>
                  <a:pt x="4153" y="72"/>
                </a:lnTo>
                <a:lnTo>
                  <a:pt x="4156" y="78"/>
                </a:lnTo>
                <a:lnTo>
                  <a:pt x="4159" y="86"/>
                </a:lnTo>
                <a:lnTo>
                  <a:pt x="4162" y="94"/>
                </a:lnTo>
                <a:lnTo>
                  <a:pt x="4167" y="112"/>
                </a:lnTo>
                <a:lnTo>
                  <a:pt x="4172" y="128"/>
                </a:lnTo>
                <a:lnTo>
                  <a:pt x="4175" y="146"/>
                </a:lnTo>
                <a:lnTo>
                  <a:pt x="4177" y="166"/>
                </a:lnTo>
                <a:lnTo>
                  <a:pt x="4179" y="184"/>
                </a:lnTo>
                <a:lnTo>
                  <a:pt x="4179" y="202"/>
                </a:lnTo>
                <a:lnTo>
                  <a:pt x="4117" y="228"/>
                </a:lnTo>
                <a:lnTo>
                  <a:pt x="4117" y="212"/>
                </a:lnTo>
                <a:lnTo>
                  <a:pt x="4115" y="198"/>
                </a:lnTo>
                <a:lnTo>
                  <a:pt x="4114" y="186"/>
                </a:lnTo>
                <a:lnTo>
                  <a:pt x="4112" y="172"/>
                </a:lnTo>
                <a:lnTo>
                  <a:pt x="4109" y="162"/>
                </a:lnTo>
                <a:lnTo>
                  <a:pt x="4106" y="152"/>
                </a:lnTo>
                <a:lnTo>
                  <a:pt x="4103" y="142"/>
                </a:lnTo>
                <a:lnTo>
                  <a:pt x="4099" y="136"/>
                </a:lnTo>
                <a:lnTo>
                  <a:pt x="4095" y="128"/>
                </a:lnTo>
                <a:lnTo>
                  <a:pt x="4090" y="122"/>
                </a:lnTo>
                <a:lnTo>
                  <a:pt x="4085" y="118"/>
                </a:lnTo>
                <a:lnTo>
                  <a:pt x="4079" y="114"/>
                </a:lnTo>
                <a:lnTo>
                  <a:pt x="4073" y="110"/>
                </a:lnTo>
                <a:lnTo>
                  <a:pt x="4067" y="108"/>
                </a:lnTo>
                <a:lnTo>
                  <a:pt x="4060" y="108"/>
                </a:lnTo>
                <a:lnTo>
                  <a:pt x="4052" y="106"/>
                </a:lnTo>
                <a:lnTo>
                  <a:pt x="4040" y="108"/>
                </a:lnTo>
                <a:lnTo>
                  <a:pt x="4028" y="112"/>
                </a:lnTo>
                <a:lnTo>
                  <a:pt x="4023" y="116"/>
                </a:lnTo>
                <a:lnTo>
                  <a:pt x="4018" y="120"/>
                </a:lnTo>
                <a:lnTo>
                  <a:pt x="4013" y="124"/>
                </a:lnTo>
                <a:lnTo>
                  <a:pt x="4009" y="128"/>
                </a:lnTo>
                <a:lnTo>
                  <a:pt x="4005" y="134"/>
                </a:lnTo>
                <a:lnTo>
                  <a:pt x="4002" y="140"/>
                </a:lnTo>
                <a:lnTo>
                  <a:pt x="3999" y="148"/>
                </a:lnTo>
                <a:lnTo>
                  <a:pt x="3996" y="156"/>
                </a:lnTo>
                <a:lnTo>
                  <a:pt x="3994" y="164"/>
                </a:lnTo>
                <a:lnTo>
                  <a:pt x="3993" y="174"/>
                </a:lnTo>
                <a:lnTo>
                  <a:pt x="3992" y="184"/>
                </a:lnTo>
                <a:lnTo>
                  <a:pt x="3992" y="194"/>
                </a:lnTo>
                <a:lnTo>
                  <a:pt x="3992" y="204"/>
                </a:lnTo>
                <a:lnTo>
                  <a:pt x="3992" y="214"/>
                </a:lnTo>
                <a:lnTo>
                  <a:pt x="3993" y="224"/>
                </a:lnTo>
                <a:lnTo>
                  <a:pt x="3994" y="232"/>
                </a:lnTo>
                <a:lnTo>
                  <a:pt x="3996" y="240"/>
                </a:lnTo>
                <a:lnTo>
                  <a:pt x="3998" y="248"/>
                </a:lnTo>
                <a:lnTo>
                  <a:pt x="4001" y="255"/>
                </a:lnTo>
                <a:lnTo>
                  <a:pt x="4003" y="261"/>
                </a:lnTo>
                <a:lnTo>
                  <a:pt x="4007" y="267"/>
                </a:lnTo>
                <a:lnTo>
                  <a:pt x="4010" y="273"/>
                </a:lnTo>
                <a:lnTo>
                  <a:pt x="4019" y="285"/>
                </a:lnTo>
                <a:lnTo>
                  <a:pt x="4029" y="297"/>
                </a:lnTo>
                <a:lnTo>
                  <a:pt x="4041" y="309"/>
                </a:lnTo>
                <a:lnTo>
                  <a:pt x="4103" y="363"/>
                </a:lnTo>
                <a:lnTo>
                  <a:pt x="4113" y="373"/>
                </a:lnTo>
                <a:lnTo>
                  <a:pt x="4123" y="383"/>
                </a:lnTo>
                <a:lnTo>
                  <a:pt x="4133" y="393"/>
                </a:lnTo>
                <a:lnTo>
                  <a:pt x="4141" y="405"/>
                </a:lnTo>
                <a:lnTo>
                  <a:pt x="4149" y="417"/>
                </a:lnTo>
                <a:lnTo>
                  <a:pt x="4156" y="427"/>
                </a:lnTo>
                <a:lnTo>
                  <a:pt x="4162" y="441"/>
                </a:lnTo>
                <a:lnTo>
                  <a:pt x="4168" y="453"/>
                </a:lnTo>
                <a:lnTo>
                  <a:pt x="4173" y="467"/>
                </a:lnTo>
                <a:lnTo>
                  <a:pt x="4177" y="481"/>
                </a:lnTo>
                <a:lnTo>
                  <a:pt x="4181" y="495"/>
                </a:lnTo>
                <a:lnTo>
                  <a:pt x="4184" y="511"/>
                </a:lnTo>
                <a:lnTo>
                  <a:pt x="4186" y="527"/>
                </a:lnTo>
                <a:lnTo>
                  <a:pt x="4187" y="537"/>
                </a:lnTo>
                <a:lnTo>
                  <a:pt x="4187" y="545"/>
                </a:lnTo>
                <a:lnTo>
                  <a:pt x="4188" y="563"/>
                </a:lnTo>
                <a:lnTo>
                  <a:pt x="4189" y="583"/>
                </a:lnTo>
                <a:lnTo>
                  <a:pt x="4188" y="609"/>
                </a:lnTo>
                <a:lnTo>
                  <a:pt x="4186" y="633"/>
                </a:lnTo>
                <a:lnTo>
                  <a:pt x="4185" y="645"/>
                </a:lnTo>
                <a:lnTo>
                  <a:pt x="4183" y="655"/>
                </a:lnTo>
                <a:lnTo>
                  <a:pt x="4181" y="667"/>
                </a:lnTo>
                <a:lnTo>
                  <a:pt x="4179" y="677"/>
                </a:lnTo>
                <a:lnTo>
                  <a:pt x="4177" y="687"/>
                </a:lnTo>
                <a:lnTo>
                  <a:pt x="4174" y="697"/>
                </a:lnTo>
                <a:lnTo>
                  <a:pt x="4167" y="715"/>
                </a:lnTo>
                <a:lnTo>
                  <a:pt x="4164" y="723"/>
                </a:lnTo>
                <a:lnTo>
                  <a:pt x="4160" y="733"/>
                </a:lnTo>
                <a:lnTo>
                  <a:pt x="4152" y="746"/>
                </a:lnTo>
                <a:lnTo>
                  <a:pt x="4147" y="754"/>
                </a:lnTo>
                <a:lnTo>
                  <a:pt x="4142" y="760"/>
                </a:lnTo>
                <a:lnTo>
                  <a:pt x="4137" y="766"/>
                </a:lnTo>
                <a:lnTo>
                  <a:pt x="4132" y="772"/>
                </a:lnTo>
                <a:lnTo>
                  <a:pt x="4121" y="782"/>
                </a:lnTo>
                <a:lnTo>
                  <a:pt x="4109" y="790"/>
                </a:lnTo>
                <a:lnTo>
                  <a:pt x="4096" y="798"/>
                </a:lnTo>
                <a:lnTo>
                  <a:pt x="4082" y="802"/>
                </a:lnTo>
                <a:lnTo>
                  <a:pt x="4075" y="804"/>
                </a:lnTo>
                <a:lnTo>
                  <a:pt x="4068" y="804"/>
                </a:lnTo>
                <a:lnTo>
                  <a:pt x="4052" y="806"/>
                </a:lnTo>
                <a:close/>
                <a:moveTo>
                  <a:pt x="1669" y="1273"/>
                </a:moveTo>
                <a:lnTo>
                  <a:pt x="1669" y="1936"/>
                </a:lnTo>
                <a:lnTo>
                  <a:pt x="1604" y="1936"/>
                </a:lnTo>
                <a:lnTo>
                  <a:pt x="1604" y="1273"/>
                </a:lnTo>
                <a:lnTo>
                  <a:pt x="1506" y="1273"/>
                </a:lnTo>
                <a:lnTo>
                  <a:pt x="1506" y="1166"/>
                </a:lnTo>
                <a:lnTo>
                  <a:pt x="1767" y="1166"/>
                </a:lnTo>
                <a:lnTo>
                  <a:pt x="1767" y="1273"/>
                </a:lnTo>
                <a:lnTo>
                  <a:pt x="1669" y="1273"/>
                </a:lnTo>
                <a:close/>
                <a:moveTo>
                  <a:pt x="1832" y="1936"/>
                </a:moveTo>
                <a:lnTo>
                  <a:pt x="1832" y="1166"/>
                </a:lnTo>
                <a:lnTo>
                  <a:pt x="2060" y="1166"/>
                </a:lnTo>
                <a:lnTo>
                  <a:pt x="2060" y="1273"/>
                </a:lnTo>
                <a:lnTo>
                  <a:pt x="1897" y="1273"/>
                </a:lnTo>
                <a:lnTo>
                  <a:pt x="1897" y="1489"/>
                </a:lnTo>
                <a:lnTo>
                  <a:pt x="2030" y="1489"/>
                </a:lnTo>
                <a:lnTo>
                  <a:pt x="2030" y="1593"/>
                </a:lnTo>
                <a:lnTo>
                  <a:pt x="1897" y="1593"/>
                </a:lnTo>
                <a:lnTo>
                  <a:pt x="1897" y="1828"/>
                </a:lnTo>
                <a:lnTo>
                  <a:pt x="2060" y="1828"/>
                </a:lnTo>
                <a:lnTo>
                  <a:pt x="2060" y="1936"/>
                </a:lnTo>
                <a:lnTo>
                  <a:pt x="1832" y="1936"/>
                </a:lnTo>
                <a:close/>
                <a:moveTo>
                  <a:pt x="2260" y="1954"/>
                </a:moveTo>
                <a:lnTo>
                  <a:pt x="2251" y="1954"/>
                </a:lnTo>
                <a:lnTo>
                  <a:pt x="2242" y="1952"/>
                </a:lnTo>
                <a:lnTo>
                  <a:pt x="2234" y="1950"/>
                </a:lnTo>
                <a:lnTo>
                  <a:pt x="2226" y="1948"/>
                </a:lnTo>
                <a:lnTo>
                  <a:pt x="2218" y="1944"/>
                </a:lnTo>
                <a:lnTo>
                  <a:pt x="2211" y="1938"/>
                </a:lnTo>
                <a:lnTo>
                  <a:pt x="2204" y="1932"/>
                </a:lnTo>
                <a:lnTo>
                  <a:pt x="2197" y="1926"/>
                </a:lnTo>
                <a:lnTo>
                  <a:pt x="2190" y="1920"/>
                </a:lnTo>
                <a:lnTo>
                  <a:pt x="2184" y="1912"/>
                </a:lnTo>
                <a:lnTo>
                  <a:pt x="2178" y="1902"/>
                </a:lnTo>
                <a:lnTo>
                  <a:pt x="2172" y="1892"/>
                </a:lnTo>
                <a:lnTo>
                  <a:pt x="2166" y="1882"/>
                </a:lnTo>
                <a:lnTo>
                  <a:pt x="2161" y="1872"/>
                </a:lnTo>
                <a:lnTo>
                  <a:pt x="2156" y="1860"/>
                </a:lnTo>
                <a:lnTo>
                  <a:pt x="2151" y="1846"/>
                </a:lnTo>
                <a:lnTo>
                  <a:pt x="2147" y="1834"/>
                </a:lnTo>
                <a:lnTo>
                  <a:pt x="2143" y="1820"/>
                </a:lnTo>
                <a:lnTo>
                  <a:pt x="2139" y="1804"/>
                </a:lnTo>
                <a:lnTo>
                  <a:pt x="2135" y="1788"/>
                </a:lnTo>
                <a:lnTo>
                  <a:pt x="2132" y="1772"/>
                </a:lnTo>
                <a:lnTo>
                  <a:pt x="2129" y="1756"/>
                </a:lnTo>
                <a:lnTo>
                  <a:pt x="2126" y="1738"/>
                </a:lnTo>
                <a:lnTo>
                  <a:pt x="2124" y="1720"/>
                </a:lnTo>
                <a:lnTo>
                  <a:pt x="2121" y="1701"/>
                </a:lnTo>
                <a:lnTo>
                  <a:pt x="2120" y="1681"/>
                </a:lnTo>
                <a:lnTo>
                  <a:pt x="2118" y="1661"/>
                </a:lnTo>
                <a:lnTo>
                  <a:pt x="2117" y="1641"/>
                </a:lnTo>
                <a:lnTo>
                  <a:pt x="2115" y="1597"/>
                </a:lnTo>
                <a:lnTo>
                  <a:pt x="2114" y="1575"/>
                </a:lnTo>
                <a:lnTo>
                  <a:pt x="2114" y="1551"/>
                </a:lnTo>
                <a:lnTo>
                  <a:pt x="2115" y="1505"/>
                </a:lnTo>
                <a:lnTo>
                  <a:pt x="2117" y="1461"/>
                </a:lnTo>
                <a:lnTo>
                  <a:pt x="2118" y="1441"/>
                </a:lnTo>
                <a:lnTo>
                  <a:pt x="2120" y="1421"/>
                </a:lnTo>
                <a:lnTo>
                  <a:pt x="2124" y="1383"/>
                </a:lnTo>
                <a:lnTo>
                  <a:pt x="2126" y="1363"/>
                </a:lnTo>
                <a:lnTo>
                  <a:pt x="2129" y="1347"/>
                </a:lnTo>
                <a:lnTo>
                  <a:pt x="2135" y="1313"/>
                </a:lnTo>
                <a:lnTo>
                  <a:pt x="2139" y="1297"/>
                </a:lnTo>
                <a:lnTo>
                  <a:pt x="2143" y="1283"/>
                </a:lnTo>
                <a:lnTo>
                  <a:pt x="2147" y="1269"/>
                </a:lnTo>
                <a:lnTo>
                  <a:pt x="2151" y="1255"/>
                </a:lnTo>
                <a:lnTo>
                  <a:pt x="2156" y="1243"/>
                </a:lnTo>
                <a:lnTo>
                  <a:pt x="2161" y="1231"/>
                </a:lnTo>
                <a:lnTo>
                  <a:pt x="2166" y="1220"/>
                </a:lnTo>
                <a:lnTo>
                  <a:pt x="2172" y="1210"/>
                </a:lnTo>
                <a:lnTo>
                  <a:pt x="2178" y="1200"/>
                </a:lnTo>
                <a:lnTo>
                  <a:pt x="2184" y="1192"/>
                </a:lnTo>
                <a:lnTo>
                  <a:pt x="2197" y="1176"/>
                </a:lnTo>
                <a:lnTo>
                  <a:pt x="2204" y="1170"/>
                </a:lnTo>
                <a:lnTo>
                  <a:pt x="2211" y="1164"/>
                </a:lnTo>
                <a:lnTo>
                  <a:pt x="2218" y="1160"/>
                </a:lnTo>
                <a:lnTo>
                  <a:pt x="2226" y="1156"/>
                </a:lnTo>
                <a:lnTo>
                  <a:pt x="2234" y="1152"/>
                </a:lnTo>
                <a:lnTo>
                  <a:pt x="2242" y="1150"/>
                </a:lnTo>
                <a:lnTo>
                  <a:pt x="2251" y="1148"/>
                </a:lnTo>
                <a:lnTo>
                  <a:pt x="2260" y="1148"/>
                </a:lnTo>
                <a:lnTo>
                  <a:pt x="2268" y="1148"/>
                </a:lnTo>
                <a:lnTo>
                  <a:pt x="2277" y="1150"/>
                </a:lnTo>
                <a:lnTo>
                  <a:pt x="2285" y="1152"/>
                </a:lnTo>
                <a:lnTo>
                  <a:pt x="2293" y="1156"/>
                </a:lnTo>
                <a:lnTo>
                  <a:pt x="2301" y="1160"/>
                </a:lnTo>
                <a:lnTo>
                  <a:pt x="2308" y="1164"/>
                </a:lnTo>
                <a:lnTo>
                  <a:pt x="2316" y="1170"/>
                </a:lnTo>
                <a:lnTo>
                  <a:pt x="2323" y="1176"/>
                </a:lnTo>
                <a:lnTo>
                  <a:pt x="2329" y="1184"/>
                </a:lnTo>
                <a:lnTo>
                  <a:pt x="2336" y="1192"/>
                </a:lnTo>
                <a:lnTo>
                  <a:pt x="2342" y="1200"/>
                </a:lnTo>
                <a:lnTo>
                  <a:pt x="2348" y="1210"/>
                </a:lnTo>
                <a:lnTo>
                  <a:pt x="2353" y="1220"/>
                </a:lnTo>
                <a:lnTo>
                  <a:pt x="2359" y="1229"/>
                </a:lnTo>
                <a:lnTo>
                  <a:pt x="2364" y="1241"/>
                </a:lnTo>
                <a:lnTo>
                  <a:pt x="2368" y="1255"/>
                </a:lnTo>
                <a:lnTo>
                  <a:pt x="2377" y="1283"/>
                </a:lnTo>
                <a:lnTo>
                  <a:pt x="2381" y="1297"/>
                </a:lnTo>
                <a:lnTo>
                  <a:pt x="2385" y="1313"/>
                </a:lnTo>
                <a:lnTo>
                  <a:pt x="2391" y="1345"/>
                </a:lnTo>
                <a:lnTo>
                  <a:pt x="2394" y="1363"/>
                </a:lnTo>
                <a:lnTo>
                  <a:pt x="2396" y="1381"/>
                </a:lnTo>
                <a:lnTo>
                  <a:pt x="2398" y="1401"/>
                </a:lnTo>
                <a:lnTo>
                  <a:pt x="2400" y="1421"/>
                </a:lnTo>
                <a:lnTo>
                  <a:pt x="2402" y="1441"/>
                </a:lnTo>
                <a:lnTo>
                  <a:pt x="2403" y="1461"/>
                </a:lnTo>
                <a:lnTo>
                  <a:pt x="2404" y="1483"/>
                </a:lnTo>
                <a:lnTo>
                  <a:pt x="2405" y="1505"/>
                </a:lnTo>
                <a:lnTo>
                  <a:pt x="2405" y="1527"/>
                </a:lnTo>
                <a:lnTo>
                  <a:pt x="2406" y="1551"/>
                </a:lnTo>
                <a:lnTo>
                  <a:pt x="2405" y="1597"/>
                </a:lnTo>
                <a:lnTo>
                  <a:pt x="2403" y="1641"/>
                </a:lnTo>
                <a:lnTo>
                  <a:pt x="2402" y="1663"/>
                </a:lnTo>
                <a:lnTo>
                  <a:pt x="2400" y="1683"/>
                </a:lnTo>
                <a:lnTo>
                  <a:pt x="2396" y="1720"/>
                </a:lnTo>
                <a:lnTo>
                  <a:pt x="2394" y="1738"/>
                </a:lnTo>
                <a:lnTo>
                  <a:pt x="2391" y="1756"/>
                </a:lnTo>
                <a:lnTo>
                  <a:pt x="2388" y="1772"/>
                </a:lnTo>
                <a:lnTo>
                  <a:pt x="2385" y="1790"/>
                </a:lnTo>
                <a:lnTo>
                  <a:pt x="2381" y="1804"/>
                </a:lnTo>
                <a:lnTo>
                  <a:pt x="2377" y="1820"/>
                </a:lnTo>
                <a:lnTo>
                  <a:pt x="2373" y="1834"/>
                </a:lnTo>
                <a:lnTo>
                  <a:pt x="2368" y="1846"/>
                </a:lnTo>
                <a:lnTo>
                  <a:pt x="2364" y="1860"/>
                </a:lnTo>
                <a:lnTo>
                  <a:pt x="2359" y="1872"/>
                </a:lnTo>
                <a:lnTo>
                  <a:pt x="2353" y="1882"/>
                </a:lnTo>
                <a:lnTo>
                  <a:pt x="2348" y="1894"/>
                </a:lnTo>
                <a:lnTo>
                  <a:pt x="2342" y="1902"/>
                </a:lnTo>
                <a:lnTo>
                  <a:pt x="2336" y="1912"/>
                </a:lnTo>
                <a:lnTo>
                  <a:pt x="2329" y="1920"/>
                </a:lnTo>
                <a:lnTo>
                  <a:pt x="2323" y="1926"/>
                </a:lnTo>
                <a:lnTo>
                  <a:pt x="2316" y="1934"/>
                </a:lnTo>
                <a:lnTo>
                  <a:pt x="2308" y="1938"/>
                </a:lnTo>
                <a:lnTo>
                  <a:pt x="2301" y="1944"/>
                </a:lnTo>
                <a:lnTo>
                  <a:pt x="2293" y="1948"/>
                </a:lnTo>
                <a:lnTo>
                  <a:pt x="2285" y="1950"/>
                </a:lnTo>
                <a:lnTo>
                  <a:pt x="2277" y="1952"/>
                </a:lnTo>
                <a:lnTo>
                  <a:pt x="2268" y="1954"/>
                </a:lnTo>
                <a:lnTo>
                  <a:pt x="2260" y="1954"/>
                </a:lnTo>
                <a:close/>
                <a:moveTo>
                  <a:pt x="2260" y="1257"/>
                </a:moveTo>
                <a:lnTo>
                  <a:pt x="2251" y="1257"/>
                </a:lnTo>
                <a:lnTo>
                  <a:pt x="2246" y="1259"/>
                </a:lnTo>
                <a:lnTo>
                  <a:pt x="2242" y="1259"/>
                </a:lnTo>
                <a:lnTo>
                  <a:pt x="2234" y="1265"/>
                </a:lnTo>
                <a:lnTo>
                  <a:pt x="2227" y="1271"/>
                </a:lnTo>
                <a:lnTo>
                  <a:pt x="2223" y="1275"/>
                </a:lnTo>
                <a:lnTo>
                  <a:pt x="2220" y="1281"/>
                </a:lnTo>
                <a:lnTo>
                  <a:pt x="2216" y="1287"/>
                </a:lnTo>
                <a:lnTo>
                  <a:pt x="2213" y="1293"/>
                </a:lnTo>
                <a:lnTo>
                  <a:pt x="2210" y="1299"/>
                </a:lnTo>
                <a:lnTo>
                  <a:pt x="2207" y="1307"/>
                </a:lnTo>
                <a:lnTo>
                  <a:pt x="2201" y="1323"/>
                </a:lnTo>
                <a:lnTo>
                  <a:pt x="2199" y="1331"/>
                </a:lnTo>
                <a:lnTo>
                  <a:pt x="2196" y="1341"/>
                </a:lnTo>
                <a:lnTo>
                  <a:pt x="2192" y="1363"/>
                </a:lnTo>
                <a:lnTo>
                  <a:pt x="2188" y="1387"/>
                </a:lnTo>
                <a:lnTo>
                  <a:pt x="2187" y="1399"/>
                </a:lnTo>
                <a:lnTo>
                  <a:pt x="2185" y="1413"/>
                </a:lnTo>
                <a:lnTo>
                  <a:pt x="2183" y="1443"/>
                </a:lnTo>
                <a:lnTo>
                  <a:pt x="2181" y="1477"/>
                </a:lnTo>
                <a:lnTo>
                  <a:pt x="2180" y="1513"/>
                </a:lnTo>
                <a:lnTo>
                  <a:pt x="2180" y="1551"/>
                </a:lnTo>
                <a:lnTo>
                  <a:pt x="2180" y="1591"/>
                </a:lnTo>
                <a:lnTo>
                  <a:pt x="2181" y="1627"/>
                </a:lnTo>
                <a:lnTo>
                  <a:pt x="2183" y="1659"/>
                </a:lnTo>
                <a:lnTo>
                  <a:pt x="2185" y="1689"/>
                </a:lnTo>
                <a:lnTo>
                  <a:pt x="2188" y="1714"/>
                </a:lnTo>
                <a:lnTo>
                  <a:pt x="2192" y="1738"/>
                </a:lnTo>
                <a:lnTo>
                  <a:pt x="2196" y="1760"/>
                </a:lnTo>
                <a:lnTo>
                  <a:pt x="2201" y="1780"/>
                </a:lnTo>
                <a:lnTo>
                  <a:pt x="2207" y="1796"/>
                </a:lnTo>
                <a:lnTo>
                  <a:pt x="2213" y="1810"/>
                </a:lnTo>
                <a:lnTo>
                  <a:pt x="2220" y="1820"/>
                </a:lnTo>
                <a:lnTo>
                  <a:pt x="2227" y="1830"/>
                </a:lnTo>
                <a:lnTo>
                  <a:pt x="2234" y="1836"/>
                </a:lnTo>
                <a:lnTo>
                  <a:pt x="2242" y="1842"/>
                </a:lnTo>
                <a:lnTo>
                  <a:pt x="2251" y="1844"/>
                </a:lnTo>
                <a:lnTo>
                  <a:pt x="2260" y="1846"/>
                </a:lnTo>
                <a:lnTo>
                  <a:pt x="2269" y="1844"/>
                </a:lnTo>
                <a:lnTo>
                  <a:pt x="2273" y="1844"/>
                </a:lnTo>
                <a:lnTo>
                  <a:pt x="2277" y="1842"/>
                </a:lnTo>
                <a:lnTo>
                  <a:pt x="2285" y="1836"/>
                </a:lnTo>
                <a:lnTo>
                  <a:pt x="2293" y="1830"/>
                </a:lnTo>
                <a:lnTo>
                  <a:pt x="2296" y="1826"/>
                </a:lnTo>
                <a:lnTo>
                  <a:pt x="2300" y="1820"/>
                </a:lnTo>
                <a:lnTo>
                  <a:pt x="2306" y="1808"/>
                </a:lnTo>
                <a:lnTo>
                  <a:pt x="2309" y="1802"/>
                </a:lnTo>
                <a:lnTo>
                  <a:pt x="2312" y="1796"/>
                </a:lnTo>
                <a:lnTo>
                  <a:pt x="2318" y="1778"/>
                </a:lnTo>
                <a:lnTo>
                  <a:pt x="2320" y="1770"/>
                </a:lnTo>
                <a:lnTo>
                  <a:pt x="2323" y="1760"/>
                </a:lnTo>
                <a:lnTo>
                  <a:pt x="2327" y="1738"/>
                </a:lnTo>
                <a:lnTo>
                  <a:pt x="2331" y="1714"/>
                </a:lnTo>
                <a:lnTo>
                  <a:pt x="2332" y="1703"/>
                </a:lnTo>
                <a:lnTo>
                  <a:pt x="2334" y="1689"/>
                </a:lnTo>
                <a:lnTo>
                  <a:pt x="2336" y="1659"/>
                </a:lnTo>
                <a:lnTo>
                  <a:pt x="2338" y="1625"/>
                </a:lnTo>
                <a:lnTo>
                  <a:pt x="2339" y="1591"/>
                </a:lnTo>
                <a:lnTo>
                  <a:pt x="2340" y="1551"/>
                </a:lnTo>
                <a:lnTo>
                  <a:pt x="2339" y="1513"/>
                </a:lnTo>
                <a:lnTo>
                  <a:pt x="2338" y="1477"/>
                </a:lnTo>
                <a:lnTo>
                  <a:pt x="2336" y="1443"/>
                </a:lnTo>
                <a:lnTo>
                  <a:pt x="2334" y="1415"/>
                </a:lnTo>
                <a:lnTo>
                  <a:pt x="2331" y="1387"/>
                </a:lnTo>
                <a:lnTo>
                  <a:pt x="2327" y="1363"/>
                </a:lnTo>
                <a:lnTo>
                  <a:pt x="2323" y="1341"/>
                </a:lnTo>
                <a:lnTo>
                  <a:pt x="2318" y="1323"/>
                </a:lnTo>
                <a:lnTo>
                  <a:pt x="2312" y="1307"/>
                </a:lnTo>
                <a:lnTo>
                  <a:pt x="2306" y="1293"/>
                </a:lnTo>
                <a:lnTo>
                  <a:pt x="2300" y="1281"/>
                </a:lnTo>
                <a:lnTo>
                  <a:pt x="2293" y="1271"/>
                </a:lnTo>
                <a:lnTo>
                  <a:pt x="2285" y="1265"/>
                </a:lnTo>
                <a:lnTo>
                  <a:pt x="2277" y="1259"/>
                </a:lnTo>
                <a:lnTo>
                  <a:pt x="2273" y="1259"/>
                </a:lnTo>
                <a:lnTo>
                  <a:pt x="2269" y="1257"/>
                </a:lnTo>
                <a:lnTo>
                  <a:pt x="2260" y="1257"/>
                </a:lnTo>
                <a:close/>
                <a:moveTo>
                  <a:pt x="2485" y="1936"/>
                </a:moveTo>
                <a:lnTo>
                  <a:pt x="2485" y="1166"/>
                </a:lnTo>
                <a:lnTo>
                  <a:pt x="2549" y="1166"/>
                </a:lnTo>
                <a:lnTo>
                  <a:pt x="2549" y="1828"/>
                </a:lnTo>
                <a:lnTo>
                  <a:pt x="2709" y="1828"/>
                </a:lnTo>
                <a:lnTo>
                  <a:pt x="2709" y="1936"/>
                </a:lnTo>
                <a:lnTo>
                  <a:pt x="2485" y="1936"/>
                </a:lnTo>
                <a:close/>
                <a:moveTo>
                  <a:pt x="2769" y="1936"/>
                </a:moveTo>
                <a:lnTo>
                  <a:pt x="2769" y="1166"/>
                </a:lnTo>
                <a:lnTo>
                  <a:pt x="2835" y="1166"/>
                </a:lnTo>
                <a:lnTo>
                  <a:pt x="2835" y="1828"/>
                </a:lnTo>
                <a:lnTo>
                  <a:pt x="2994" y="1828"/>
                </a:lnTo>
                <a:lnTo>
                  <a:pt x="2994" y="1936"/>
                </a:lnTo>
                <a:lnTo>
                  <a:pt x="2769" y="1936"/>
                </a:lnTo>
                <a:close/>
                <a:moveTo>
                  <a:pt x="3055" y="1166"/>
                </a:moveTo>
                <a:lnTo>
                  <a:pt x="3120" y="1166"/>
                </a:lnTo>
                <a:lnTo>
                  <a:pt x="3120" y="1936"/>
                </a:lnTo>
                <a:lnTo>
                  <a:pt x="3055" y="1936"/>
                </a:lnTo>
                <a:lnTo>
                  <a:pt x="3055" y="1166"/>
                </a:lnTo>
                <a:close/>
                <a:moveTo>
                  <a:pt x="3337" y="1954"/>
                </a:moveTo>
                <a:lnTo>
                  <a:pt x="3321" y="1954"/>
                </a:lnTo>
                <a:lnTo>
                  <a:pt x="3305" y="1950"/>
                </a:lnTo>
                <a:lnTo>
                  <a:pt x="3291" y="1944"/>
                </a:lnTo>
                <a:lnTo>
                  <a:pt x="3284" y="1940"/>
                </a:lnTo>
                <a:lnTo>
                  <a:pt x="3278" y="1936"/>
                </a:lnTo>
                <a:lnTo>
                  <a:pt x="3266" y="1928"/>
                </a:lnTo>
                <a:lnTo>
                  <a:pt x="3260" y="1922"/>
                </a:lnTo>
                <a:lnTo>
                  <a:pt x="3255" y="1916"/>
                </a:lnTo>
                <a:lnTo>
                  <a:pt x="3245" y="1902"/>
                </a:lnTo>
                <a:lnTo>
                  <a:pt x="3241" y="1896"/>
                </a:lnTo>
                <a:lnTo>
                  <a:pt x="3236" y="1888"/>
                </a:lnTo>
                <a:lnTo>
                  <a:pt x="3232" y="1880"/>
                </a:lnTo>
                <a:lnTo>
                  <a:pt x="3229" y="1872"/>
                </a:lnTo>
                <a:lnTo>
                  <a:pt x="3225" y="1864"/>
                </a:lnTo>
                <a:lnTo>
                  <a:pt x="3222" y="1854"/>
                </a:lnTo>
                <a:lnTo>
                  <a:pt x="3216" y="1834"/>
                </a:lnTo>
                <a:lnTo>
                  <a:pt x="3211" y="1814"/>
                </a:lnTo>
                <a:lnTo>
                  <a:pt x="3210" y="1804"/>
                </a:lnTo>
                <a:lnTo>
                  <a:pt x="3208" y="1792"/>
                </a:lnTo>
                <a:lnTo>
                  <a:pt x="3205" y="1770"/>
                </a:lnTo>
                <a:lnTo>
                  <a:pt x="3203" y="1746"/>
                </a:lnTo>
                <a:lnTo>
                  <a:pt x="3203" y="1732"/>
                </a:lnTo>
                <a:lnTo>
                  <a:pt x="3203" y="1720"/>
                </a:lnTo>
                <a:lnTo>
                  <a:pt x="3265" y="1693"/>
                </a:lnTo>
                <a:lnTo>
                  <a:pt x="3266" y="1714"/>
                </a:lnTo>
                <a:lnTo>
                  <a:pt x="3267" y="1734"/>
                </a:lnTo>
                <a:lnTo>
                  <a:pt x="3269" y="1750"/>
                </a:lnTo>
                <a:lnTo>
                  <a:pt x="3271" y="1766"/>
                </a:lnTo>
                <a:lnTo>
                  <a:pt x="3273" y="1774"/>
                </a:lnTo>
                <a:lnTo>
                  <a:pt x="3274" y="1782"/>
                </a:lnTo>
                <a:lnTo>
                  <a:pt x="3278" y="1794"/>
                </a:lnTo>
                <a:lnTo>
                  <a:pt x="3282" y="1804"/>
                </a:lnTo>
                <a:lnTo>
                  <a:pt x="3286" y="1814"/>
                </a:lnTo>
                <a:lnTo>
                  <a:pt x="3291" y="1824"/>
                </a:lnTo>
                <a:lnTo>
                  <a:pt x="3297" y="1830"/>
                </a:lnTo>
                <a:lnTo>
                  <a:pt x="3303" y="1836"/>
                </a:lnTo>
                <a:lnTo>
                  <a:pt x="3310" y="1840"/>
                </a:lnTo>
                <a:lnTo>
                  <a:pt x="3317" y="1844"/>
                </a:lnTo>
                <a:lnTo>
                  <a:pt x="3324" y="1846"/>
                </a:lnTo>
                <a:lnTo>
                  <a:pt x="3332" y="1848"/>
                </a:lnTo>
                <a:lnTo>
                  <a:pt x="3341" y="1848"/>
                </a:lnTo>
                <a:lnTo>
                  <a:pt x="3348" y="1848"/>
                </a:lnTo>
                <a:lnTo>
                  <a:pt x="3355" y="1846"/>
                </a:lnTo>
                <a:lnTo>
                  <a:pt x="3362" y="1844"/>
                </a:lnTo>
                <a:lnTo>
                  <a:pt x="3368" y="1842"/>
                </a:lnTo>
                <a:lnTo>
                  <a:pt x="3374" y="1838"/>
                </a:lnTo>
                <a:lnTo>
                  <a:pt x="3380" y="1832"/>
                </a:lnTo>
                <a:lnTo>
                  <a:pt x="3385" y="1826"/>
                </a:lnTo>
                <a:lnTo>
                  <a:pt x="3390" y="1820"/>
                </a:lnTo>
                <a:lnTo>
                  <a:pt x="3394" y="1812"/>
                </a:lnTo>
                <a:lnTo>
                  <a:pt x="3398" y="1804"/>
                </a:lnTo>
                <a:lnTo>
                  <a:pt x="3401" y="1796"/>
                </a:lnTo>
                <a:lnTo>
                  <a:pt x="3404" y="1786"/>
                </a:lnTo>
                <a:lnTo>
                  <a:pt x="3406" y="1774"/>
                </a:lnTo>
                <a:lnTo>
                  <a:pt x="3407" y="1770"/>
                </a:lnTo>
                <a:lnTo>
                  <a:pt x="3408" y="1764"/>
                </a:lnTo>
                <a:lnTo>
                  <a:pt x="3409" y="1752"/>
                </a:lnTo>
                <a:lnTo>
                  <a:pt x="3409" y="1738"/>
                </a:lnTo>
                <a:lnTo>
                  <a:pt x="3409" y="1728"/>
                </a:lnTo>
                <a:lnTo>
                  <a:pt x="3408" y="1718"/>
                </a:lnTo>
                <a:lnTo>
                  <a:pt x="3407" y="1711"/>
                </a:lnTo>
                <a:lnTo>
                  <a:pt x="3406" y="1701"/>
                </a:lnTo>
                <a:lnTo>
                  <a:pt x="3404" y="1693"/>
                </a:lnTo>
                <a:lnTo>
                  <a:pt x="3402" y="1685"/>
                </a:lnTo>
                <a:lnTo>
                  <a:pt x="3400" y="1677"/>
                </a:lnTo>
                <a:lnTo>
                  <a:pt x="3396" y="1669"/>
                </a:lnTo>
                <a:lnTo>
                  <a:pt x="3389" y="1653"/>
                </a:lnTo>
                <a:lnTo>
                  <a:pt x="3385" y="1645"/>
                </a:lnTo>
                <a:lnTo>
                  <a:pt x="3380" y="1639"/>
                </a:lnTo>
                <a:lnTo>
                  <a:pt x="3369" y="1625"/>
                </a:lnTo>
                <a:lnTo>
                  <a:pt x="3356" y="1613"/>
                </a:lnTo>
                <a:lnTo>
                  <a:pt x="3292" y="1555"/>
                </a:lnTo>
                <a:lnTo>
                  <a:pt x="3282" y="1547"/>
                </a:lnTo>
                <a:lnTo>
                  <a:pt x="3273" y="1537"/>
                </a:lnTo>
                <a:lnTo>
                  <a:pt x="3257" y="1517"/>
                </a:lnTo>
                <a:lnTo>
                  <a:pt x="3243" y="1497"/>
                </a:lnTo>
                <a:lnTo>
                  <a:pt x="3237" y="1485"/>
                </a:lnTo>
                <a:lnTo>
                  <a:pt x="3232" y="1473"/>
                </a:lnTo>
                <a:lnTo>
                  <a:pt x="3227" y="1461"/>
                </a:lnTo>
                <a:lnTo>
                  <a:pt x="3223" y="1447"/>
                </a:lnTo>
                <a:lnTo>
                  <a:pt x="3220" y="1433"/>
                </a:lnTo>
                <a:lnTo>
                  <a:pt x="3217" y="1417"/>
                </a:lnTo>
                <a:lnTo>
                  <a:pt x="3215" y="1401"/>
                </a:lnTo>
                <a:lnTo>
                  <a:pt x="3214" y="1393"/>
                </a:lnTo>
                <a:lnTo>
                  <a:pt x="3213" y="1385"/>
                </a:lnTo>
                <a:lnTo>
                  <a:pt x="3212" y="1367"/>
                </a:lnTo>
                <a:lnTo>
                  <a:pt x="3212" y="1347"/>
                </a:lnTo>
                <a:lnTo>
                  <a:pt x="3212" y="1335"/>
                </a:lnTo>
                <a:lnTo>
                  <a:pt x="3213" y="1323"/>
                </a:lnTo>
                <a:lnTo>
                  <a:pt x="3214" y="1311"/>
                </a:lnTo>
                <a:lnTo>
                  <a:pt x="3215" y="1299"/>
                </a:lnTo>
                <a:lnTo>
                  <a:pt x="3216" y="1289"/>
                </a:lnTo>
                <a:lnTo>
                  <a:pt x="3218" y="1279"/>
                </a:lnTo>
                <a:lnTo>
                  <a:pt x="3222" y="1259"/>
                </a:lnTo>
                <a:lnTo>
                  <a:pt x="3225" y="1249"/>
                </a:lnTo>
                <a:lnTo>
                  <a:pt x="3228" y="1241"/>
                </a:lnTo>
                <a:lnTo>
                  <a:pt x="3234" y="1225"/>
                </a:lnTo>
                <a:lnTo>
                  <a:pt x="3241" y="1210"/>
                </a:lnTo>
                <a:lnTo>
                  <a:pt x="3245" y="1204"/>
                </a:lnTo>
                <a:lnTo>
                  <a:pt x="3250" y="1198"/>
                </a:lnTo>
                <a:lnTo>
                  <a:pt x="3259" y="1186"/>
                </a:lnTo>
                <a:lnTo>
                  <a:pt x="3269" y="1176"/>
                </a:lnTo>
                <a:lnTo>
                  <a:pt x="3279" y="1166"/>
                </a:lnTo>
                <a:lnTo>
                  <a:pt x="3290" y="1160"/>
                </a:lnTo>
                <a:lnTo>
                  <a:pt x="3302" y="1154"/>
                </a:lnTo>
                <a:lnTo>
                  <a:pt x="3314" y="1150"/>
                </a:lnTo>
                <a:lnTo>
                  <a:pt x="3327" y="1148"/>
                </a:lnTo>
                <a:lnTo>
                  <a:pt x="3340" y="1148"/>
                </a:lnTo>
                <a:lnTo>
                  <a:pt x="3355" y="1150"/>
                </a:lnTo>
                <a:lnTo>
                  <a:pt x="3370" y="1152"/>
                </a:lnTo>
                <a:lnTo>
                  <a:pt x="3383" y="1158"/>
                </a:lnTo>
                <a:lnTo>
                  <a:pt x="3389" y="1162"/>
                </a:lnTo>
                <a:lnTo>
                  <a:pt x="3395" y="1166"/>
                </a:lnTo>
                <a:lnTo>
                  <a:pt x="3407" y="1174"/>
                </a:lnTo>
                <a:lnTo>
                  <a:pt x="3417" y="1186"/>
                </a:lnTo>
                <a:lnTo>
                  <a:pt x="3426" y="1198"/>
                </a:lnTo>
                <a:lnTo>
                  <a:pt x="3434" y="1212"/>
                </a:lnTo>
                <a:lnTo>
                  <a:pt x="3438" y="1218"/>
                </a:lnTo>
                <a:lnTo>
                  <a:pt x="3441" y="1225"/>
                </a:lnTo>
                <a:lnTo>
                  <a:pt x="3444" y="1233"/>
                </a:lnTo>
                <a:lnTo>
                  <a:pt x="3447" y="1241"/>
                </a:lnTo>
                <a:lnTo>
                  <a:pt x="3452" y="1259"/>
                </a:lnTo>
                <a:lnTo>
                  <a:pt x="3457" y="1275"/>
                </a:lnTo>
                <a:lnTo>
                  <a:pt x="3460" y="1293"/>
                </a:lnTo>
                <a:lnTo>
                  <a:pt x="3462" y="1313"/>
                </a:lnTo>
                <a:lnTo>
                  <a:pt x="3464" y="1331"/>
                </a:lnTo>
                <a:lnTo>
                  <a:pt x="3464" y="1349"/>
                </a:lnTo>
                <a:lnTo>
                  <a:pt x="3402" y="1375"/>
                </a:lnTo>
                <a:lnTo>
                  <a:pt x="3402" y="1359"/>
                </a:lnTo>
                <a:lnTo>
                  <a:pt x="3400" y="1345"/>
                </a:lnTo>
                <a:lnTo>
                  <a:pt x="3399" y="1331"/>
                </a:lnTo>
                <a:lnTo>
                  <a:pt x="3397" y="1319"/>
                </a:lnTo>
                <a:lnTo>
                  <a:pt x="3394" y="1309"/>
                </a:lnTo>
                <a:lnTo>
                  <a:pt x="3391" y="1299"/>
                </a:lnTo>
                <a:lnTo>
                  <a:pt x="3388" y="1289"/>
                </a:lnTo>
                <a:lnTo>
                  <a:pt x="3384" y="1281"/>
                </a:lnTo>
                <a:lnTo>
                  <a:pt x="3380" y="1275"/>
                </a:lnTo>
                <a:lnTo>
                  <a:pt x="3375" y="1269"/>
                </a:lnTo>
                <a:lnTo>
                  <a:pt x="3370" y="1265"/>
                </a:lnTo>
                <a:lnTo>
                  <a:pt x="3364" y="1261"/>
                </a:lnTo>
                <a:lnTo>
                  <a:pt x="3358" y="1257"/>
                </a:lnTo>
                <a:lnTo>
                  <a:pt x="3352" y="1255"/>
                </a:lnTo>
                <a:lnTo>
                  <a:pt x="3345" y="1255"/>
                </a:lnTo>
                <a:lnTo>
                  <a:pt x="3337" y="1253"/>
                </a:lnTo>
                <a:lnTo>
                  <a:pt x="3325" y="1255"/>
                </a:lnTo>
                <a:lnTo>
                  <a:pt x="3313" y="1259"/>
                </a:lnTo>
                <a:lnTo>
                  <a:pt x="3308" y="1263"/>
                </a:lnTo>
                <a:lnTo>
                  <a:pt x="3303" y="1267"/>
                </a:lnTo>
                <a:lnTo>
                  <a:pt x="3298" y="1271"/>
                </a:lnTo>
                <a:lnTo>
                  <a:pt x="3294" y="1275"/>
                </a:lnTo>
                <a:lnTo>
                  <a:pt x="3290" y="1281"/>
                </a:lnTo>
                <a:lnTo>
                  <a:pt x="3287" y="1287"/>
                </a:lnTo>
                <a:lnTo>
                  <a:pt x="3284" y="1295"/>
                </a:lnTo>
                <a:lnTo>
                  <a:pt x="3281" y="1303"/>
                </a:lnTo>
                <a:lnTo>
                  <a:pt x="3279" y="1311"/>
                </a:lnTo>
                <a:lnTo>
                  <a:pt x="3278" y="1321"/>
                </a:lnTo>
                <a:lnTo>
                  <a:pt x="3277" y="1331"/>
                </a:lnTo>
                <a:lnTo>
                  <a:pt x="3276" y="1341"/>
                </a:lnTo>
                <a:lnTo>
                  <a:pt x="3277" y="1351"/>
                </a:lnTo>
                <a:lnTo>
                  <a:pt x="3277" y="1361"/>
                </a:lnTo>
                <a:lnTo>
                  <a:pt x="3278" y="1371"/>
                </a:lnTo>
                <a:lnTo>
                  <a:pt x="3279" y="1379"/>
                </a:lnTo>
                <a:lnTo>
                  <a:pt x="3281" y="1387"/>
                </a:lnTo>
                <a:lnTo>
                  <a:pt x="3283" y="1395"/>
                </a:lnTo>
                <a:lnTo>
                  <a:pt x="3286" y="1403"/>
                </a:lnTo>
                <a:lnTo>
                  <a:pt x="3288" y="1409"/>
                </a:lnTo>
                <a:lnTo>
                  <a:pt x="3292" y="1415"/>
                </a:lnTo>
                <a:lnTo>
                  <a:pt x="3295" y="1421"/>
                </a:lnTo>
                <a:lnTo>
                  <a:pt x="3304" y="1433"/>
                </a:lnTo>
                <a:lnTo>
                  <a:pt x="3314" y="1445"/>
                </a:lnTo>
                <a:lnTo>
                  <a:pt x="3326" y="1457"/>
                </a:lnTo>
                <a:lnTo>
                  <a:pt x="3388" y="1511"/>
                </a:lnTo>
                <a:lnTo>
                  <a:pt x="3398" y="1521"/>
                </a:lnTo>
                <a:lnTo>
                  <a:pt x="3408" y="1531"/>
                </a:lnTo>
                <a:lnTo>
                  <a:pt x="3418" y="1541"/>
                </a:lnTo>
                <a:lnTo>
                  <a:pt x="3426" y="1553"/>
                </a:lnTo>
                <a:lnTo>
                  <a:pt x="3434" y="1565"/>
                </a:lnTo>
                <a:lnTo>
                  <a:pt x="3441" y="1575"/>
                </a:lnTo>
                <a:lnTo>
                  <a:pt x="3447" y="1589"/>
                </a:lnTo>
                <a:lnTo>
                  <a:pt x="3453" y="1601"/>
                </a:lnTo>
                <a:lnTo>
                  <a:pt x="3458" y="1615"/>
                </a:lnTo>
                <a:lnTo>
                  <a:pt x="3462" y="1629"/>
                </a:lnTo>
                <a:lnTo>
                  <a:pt x="3466" y="1643"/>
                </a:lnTo>
                <a:lnTo>
                  <a:pt x="3469" y="1659"/>
                </a:lnTo>
                <a:lnTo>
                  <a:pt x="3471" y="1675"/>
                </a:lnTo>
                <a:lnTo>
                  <a:pt x="3472" y="1685"/>
                </a:lnTo>
                <a:lnTo>
                  <a:pt x="3472" y="1693"/>
                </a:lnTo>
                <a:lnTo>
                  <a:pt x="3473" y="1711"/>
                </a:lnTo>
                <a:lnTo>
                  <a:pt x="3474" y="1730"/>
                </a:lnTo>
                <a:lnTo>
                  <a:pt x="3473" y="1756"/>
                </a:lnTo>
                <a:lnTo>
                  <a:pt x="3471" y="1780"/>
                </a:lnTo>
                <a:lnTo>
                  <a:pt x="3470" y="1792"/>
                </a:lnTo>
                <a:lnTo>
                  <a:pt x="3468" y="1802"/>
                </a:lnTo>
                <a:lnTo>
                  <a:pt x="3466" y="1814"/>
                </a:lnTo>
                <a:lnTo>
                  <a:pt x="3464" y="1824"/>
                </a:lnTo>
                <a:lnTo>
                  <a:pt x="3461" y="1834"/>
                </a:lnTo>
                <a:lnTo>
                  <a:pt x="3459" y="1844"/>
                </a:lnTo>
                <a:lnTo>
                  <a:pt x="3452" y="1862"/>
                </a:lnTo>
                <a:lnTo>
                  <a:pt x="3449" y="1870"/>
                </a:lnTo>
                <a:lnTo>
                  <a:pt x="3445" y="1880"/>
                </a:lnTo>
                <a:lnTo>
                  <a:pt x="3437" y="1894"/>
                </a:lnTo>
                <a:lnTo>
                  <a:pt x="3432" y="1902"/>
                </a:lnTo>
                <a:lnTo>
                  <a:pt x="3427" y="1908"/>
                </a:lnTo>
                <a:lnTo>
                  <a:pt x="3422" y="1914"/>
                </a:lnTo>
                <a:lnTo>
                  <a:pt x="3417" y="1920"/>
                </a:lnTo>
                <a:lnTo>
                  <a:pt x="3406" y="1930"/>
                </a:lnTo>
                <a:lnTo>
                  <a:pt x="3394" y="1938"/>
                </a:lnTo>
                <a:lnTo>
                  <a:pt x="3381" y="1946"/>
                </a:lnTo>
                <a:lnTo>
                  <a:pt x="3367" y="1950"/>
                </a:lnTo>
                <a:lnTo>
                  <a:pt x="3360" y="1952"/>
                </a:lnTo>
                <a:lnTo>
                  <a:pt x="3353" y="1952"/>
                </a:lnTo>
                <a:lnTo>
                  <a:pt x="3337" y="1954"/>
                </a:lnTo>
                <a:close/>
                <a:moveTo>
                  <a:pt x="3582" y="1882"/>
                </a:moveTo>
                <a:lnTo>
                  <a:pt x="3574" y="1866"/>
                </a:lnTo>
                <a:lnTo>
                  <a:pt x="3567" y="1848"/>
                </a:lnTo>
                <a:lnTo>
                  <a:pt x="3562" y="1828"/>
                </a:lnTo>
                <a:lnTo>
                  <a:pt x="3559" y="1816"/>
                </a:lnTo>
                <a:lnTo>
                  <a:pt x="3557" y="1806"/>
                </a:lnTo>
                <a:lnTo>
                  <a:pt x="3554" y="1782"/>
                </a:lnTo>
                <a:lnTo>
                  <a:pt x="3551" y="1756"/>
                </a:lnTo>
                <a:lnTo>
                  <a:pt x="3550" y="1742"/>
                </a:lnTo>
                <a:lnTo>
                  <a:pt x="3550" y="1726"/>
                </a:lnTo>
                <a:lnTo>
                  <a:pt x="3549" y="1697"/>
                </a:lnTo>
                <a:lnTo>
                  <a:pt x="3549" y="1166"/>
                </a:lnTo>
                <a:lnTo>
                  <a:pt x="3615" y="1166"/>
                </a:lnTo>
                <a:lnTo>
                  <a:pt x="3615" y="1691"/>
                </a:lnTo>
                <a:lnTo>
                  <a:pt x="3615" y="1711"/>
                </a:lnTo>
                <a:lnTo>
                  <a:pt x="3616" y="1728"/>
                </a:lnTo>
                <a:lnTo>
                  <a:pt x="3617" y="1744"/>
                </a:lnTo>
                <a:lnTo>
                  <a:pt x="3618" y="1758"/>
                </a:lnTo>
                <a:lnTo>
                  <a:pt x="3620" y="1772"/>
                </a:lnTo>
                <a:lnTo>
                  <a:pt x="3623" y="1784"/>
                </a:lnTo>
                <a:lnTo>
                  <a:pt x="3625" y="1796"/>
                </a:lnTo>
                <a:lnTo>
                  <a:pt x="3629" y="1804"/>
                </a:lnTo>
                <a:lnTo>
                  <a:pt x="3633" y="1814"/>
                </a:lnTo>
                <a:lnTo>
                  <a:pt x="3637" y="1822"/>
                </a:lnTo>
                <a:lnTo>
                  <a:pt x="3643" y="1830"/>
                </a:lnTo>
                <a:lnTo>
                  <a:pt x="3649" y="1836"/>
                </a:lnTo>
                <a:lnTo>
                  <a:pt x="3652" y="1838"/>
                </a:lnTo>
                <a:lnTo>
                  <a:pt x="3655" y="1840"/>
                </a:lnTo>
                <a:lnTo>
                  <a:pt x="3662" y="1844"/>
                </a:lnTo>
                <a:lnTo>
                  <a:pt x="3670" y="1846"/>
                </a:lnTo>
                <a:lnTo>
                  <a:pt x="3678" y="1846"/>
                </a:lnTo>
                <a:lnTo>
                  <a:pt x="3686" y="1846"/>
                </a:lnTo>
                <a:lnTo>
                  <a:pt x="3694" y="1844"/>
                </a:lnTo>
                <a:lnTo>
                  <a:pt x="3701" y="1840"/>
                </a:lnTo>
                <a:lnTo>
                  <a:pt x="3708" y="1836"/>
                </a:lnTo>
                <a:lnTo>
                  <a:pt x="3713" y="1830"/>
                </a:lnTo>
                <a:lnTo>
                  <a:pt x="3719" y="1822"/>
                </a:lnTo>
                <a:lnTo>
                  <a:pt x="3723" y="1814"/>
                </a:lnTo>
                <a:lnTo>
                  <a:pt x="3728" y="1804"/>
                </a:lnTo>
                <a:lnTo>
                  <a:pt x="3731" y="1796"/>
                </a:lnTo>
                <a:lnTo>
                  <a:pt x="3734" y="1784"/>
                </a:lnTo>
                <a:lnTo>
                  <a:pt x="3736" y="1772"/>
                </a:lnTo>
                <a:lnTo>
                  <a:pt x="3738" y="1758"/>
                </a:lnTo>
                <a:lnTo>
                  <a:pt x="3740" y="1744"/>
                </a:lnTo>
                <a:lnTo>
                  <a:pt x="3741" y="1728"/>
                </a:lnTo>
                <a:lnTo>
                  <a:pt x="3741" y="1711"/>
                </a:lnTo>
                <a:lnTo>
                  <a:pt x="3741" y="1691"/>
                </a:lnTo>
                <a:lnTo>
                  <a:pt x="3741" y="1166"/>
                </a:lnTo>
                <a:lnTo>
                  <a:pt x="3807" y="1166"/>
                </a:lnTo>
                <a:lnTo>
                  <a:pt x="3807" y="1697"/>
                </a:lnTo>
                <a:lnTo>
                  <a:pt x="3806" y="1726"/>
                </a:lnTo>
                <a:lnTo>
                  <a:pt x="3805" y="1742"/>
                </a:lnTo>
                <a:lnTo>
                  <a:pt x="3805" y="1756"/>
                </a:lnTo>
                <a:lnTo>
                  <a:pt x="3802" y="1782"/>
                </a:lnTo>
                <a:lnTo>
                  <a:pt x="3798" y="1806"/>
                </a:lnTo>
                <a:lnTo>
                  <a:pt x="3796" y="1816"/>
                </a:lnTo>
                <a:lnTo>
                  <a:pt x="3794" y="1828"/>
                </a:lnTo>
                <a:lnTo>
                  <a:pt x="3788" y="1848"/>
                </a:lnTo>
                <a:lnTo>
                  <a:pt x="3785" y="1856"/>
                </a:lnTo>
                <a:lnTo>
                  <a:pt x="3782" y="1866"/>
                </a:lnTo>
                <a:lnTo>
                  <a:pt x="3779" y="1874"/>
                </a:lnTo>
                <a:lnTo>
                  <a:pt x="3775" y="1882"/>
                </a:lnTo>
                <a:lnTo>
                  <a:pt x="3771" y="1890"/>
                </a:lnTo>
                <a:lnTo>
                  <a:pt x="3766" y="1898"/>
                </a:lnTo>
                <a:lnTo>
                  <a:pt x="3756" y="1914"/>
                </a:lnTo>
                <a:lnTo>
                  <a:pt x="3745" y="1926"/>
                </a:lnTo>
                <a:lnTo>
                  <a:pt x="3739" y="1930"/>
                </a:lnTo>
                <a:lnTo>
                  <a:pt x="3733" y="1936"/>
                </a:lnTo>
                <a:lnTo>
                  <a:pt x="3720" y="1944"/>
                </a:lnTo>
                <a:lnTo>
                  <a:pt x="3714" y="1946"/>
                </a:lnTo>
                <a:lnTo>
                  <a:pt x="3707" y="1950"/>
                </a:lnTo>
                <a:lnTo>
                  <a:pt x="3693" y="1952"/>
                </a:lnTo>
                <a:lnTo>
                  <a:pt x="3685" y="1954"/>
                </a:lnTo>
                <a:lnTo>
                  <a:pt x="3678" y="1954"/>
                </a:lnTo>
                <a:lnTo>
                  <a:pt x="3663" y="1952"/>
                </a:lnTo>
                <a:lnTo>
                  <a:pt x="3649" y="1950"/>
                </a:lnTo>
                <a:lnTo>
                  <a:pt x="3643" y="1946"/>
                </a:lnTo>
                <a:lnTo>
                  <a:pt x="3636" y="1944"/>
                </a:lnTo>
                <a:lnTo>
                  <a:pt x="3624" y="1936"/>
                </a:lnTo>
                <a:lnTo>
                  <a:pt x="3612" y="1926"/>
                </a:lnTo>
                <a:lnTo>
                  <a:pt x="3601" y="1914"/>
                </a:lnTo>
                <a:lnTo>
                  <a:pt x="3591" y="1898"/>
                </a:lnTo>
                <a:lnTo>
                  <a:pt x="3586" y="1890"/>
                </a:lnTo>
                <a:lnTo>
                  <a:pt x="3582" y="1882"/>
                </a:lnTo>
                <a:close/>
                <a:moveTo>
                  <a:pt x="3934" y="1882"/>
                </a:moveTo>
                <a:lnTo>
                  <a:pt x="3927" y="1866"/>
                </a:lnTo>
                <a:lnTo>
                  <a:pt x="3920" y="1848"/>
                </a:lnTo>
                <a:lnTo>
                  <a:pt x="3915" y="1828"/>
                </a:lnTo>
                <a:lnTo>
                  <a:pt x="3912" y="1816"/>
                </a:lnTo>
                <a:lnTo>
                  <a:pt x="3910" y="1806"/>
                </a:lnTo>
                <a:lnTo>
                  <a:pt x="3907" y="1782"/>
                </a:lnTo>
                <a:lnTo>
                  <a:pt x="3904" y="1756"/>
                </a:lnTo>
                <a:lnTo>
                  <a:pt x="3903" y="1742"/>
                </a:lnTo>
                <a:lnTo>
                  <a:pt x="3903" y="1726"/>
                </a:lnTo>
                <a:lnTo>
                  <a:pt x="3902" y="1697"/>
                </a:lnTo>
                <a:lnTo>
                  <a:pt x="3902" y="1166"/>
                </a:lnTo>
                <a:lnTo>
                  <a:pt x="3968" y="1166"/>
                </a:lnTo>
                <a:lnTo>
                  <a:pt x="3968" y="1691"/>
                </a:lnTo>
                <a:lnTo>
                  <a:pt x="3968" y="1711"/>
                </a:lnTo>
                <a:lnTo>
                  <a:pt x="3969" y="1728"/>
                </a:lnTo>
                <a:lnTo>
                  <a:pt x="3970" y="1744"/>
                </a:lnTo>
                <a:lnTo>
                  <a:pt x="3972" y="1758"/>
                </a:lnTo>
                <a:lnTo>
                  <a:pt x="3973" y="1772"/>
                </a:lnTo>
                <a:lnTo>
                  <a:pt x="3976" y="1784"/>
                </a:lnTo>
                <a:lnTo>
                  <a:pt x="3979" y="1796"/>
                </a:lnTo>
                <a:lnTo>
                  <a:pt x="3982" y="1804"/>
                </a:lnTo>
                <a:lnTo>
                  <a:pt x="3986" y="1814"/>
                </a:lnTo>
                <a:lnTo>
                  <a:pt x="3991" y="1822"/>
                </a:lnTo>
                <a:lnTo>
                  <a:pt x="3996" y="1830"/>
                </a:lnTo>
                <a:lnTo>
                  <a:pt x="4002" y="1836"/>
                </a:lnTo>
                <a:lnTo>
                  <a:pt x="4005" y="1838"/>
                </a:lnTo>
                <a:lnTo>
                  <a:pt x="4008" y="1840"/>
                </a:lnTo>
                <a:lnTo>
                  <a:pt x="4015" y="1844"/>
                </a:lnTo>
                <a:lnTo>
                  <a:pt x="4023" y="1846"/>
                </a:lnTo>
                <a:lnTo>
                  <a:pt x="4031" y="1846"/>
                </a:lnTo>
                <a:lnTo>
                  <a:pt x="4040" y="1846"/>
                </a:lnTo>
                <a:lnTo>
                  <a:pt x="4047" y="1844"/>
                </a:lnTo>
                <a:lnTo>
                  <a:pt x="4054" y="1840"/>
                </a:lnTo>
                <a:lnTo>
                  <a:pt x="4061" y="1836"/>
                </a:lnTo>
                <a:lnTo>
                  <a:pt x="4067" y="1830"/>
                </a:lnTo>
                <a:lnTo>
                  <a:pt x="4072" y="1822"/>
                </a:lnTo>
                <a:lnTo>
                  <a:pt x="4077" y="1814"/>
                </a:lnTo>
                <a:lnTo>
                  <a:pt x="4081" y="1804"/>
                </a:lnTo>
                <a:lnTo>
                  <a:pt x="4084" y="1796"/>
                </a:lnTo>
                <a:lnTo>
                  <a:pt x="4087" y="1784"/>
                </a:lnTo>
                <a:lnTo>
                  <a:pt x="4090" y="1772"/>
                </a:lnTo>
                <a:lnTo>
                  <a:pt x="4091" y="1758"/>
                </a:lnTo>
                <a:lnTo>
                  <a:pt x="4093" y="1744"/>
                </a:lnTo>
                <a:lnTo>
                  <a:pt x="4094" y="1728"/>
                </a:lnTo>
                <a:lnTo>
                  <a:pt x="4094" y="1711"/>
                </a:lnTo>
                <a:lnTo>
                  <a:pt x="4094" y="1691"/>
                </a:lnTo>
                <a:lnTo>
                  <a:pt x="4094" y="1166"/>
                </a:lnTo>
                <a:lnTo>
                  <a:pt x="4160" y="1166"/>
                </a:lnTo>
                <a:lnTo>
                  <a:pt x="4160" y="1697"/>
                </a:lnTo>
                <a:lnTo>
                  <a:pt x="4159" y="1726"/>
                </a:lnTo>
                <a:lnTo>
                  <a:pt x="4159" y="1742"/>
                </a:lnTo>
                <a:lnTo>
                  <a:pt x="4158" y="1756"/>
                </a:lnTo>
                <a:lnTo>
                  <a:pt x="4155" y="1782"/>
                </a:lnTo>
                <a:lnTo>
                  <a:pt x="4152" y="1806"/>
                </a:lnTo>
                <a:lnTo>
                  <a:pt x="4149" y="1816"/>
                </a:lnTo>
                <a:lnTo>
                  <a:pt x="4147" y="1828"/>
                </a:lnTo>
                <a:lnTo>
                  <a:pt x="4142" y="1848"/>
                </a:lnTo>
                <a:lnTo>
                  <a:pt x="4139" y="1856"/>
                </a:lnTo>
                <a:lnTo>
                  <a:pt x="4135" y="1866"/>
                </a:lnTo>
                <a:lnTo>
                  <a:pt x="4132" y="1874"/>
                </a:lnTo>
                <a:lnTo>
                  <a:pt x="4128" y="1882"/>
                </a:lnTo>
                <a:lnTo>
                  <a:pt x="4124" y="1890"/>
                </a:lnTo>
                <a:lnTo>
                  <a:pt x="4119" y="1898"/>
                </a:lnTo>
                <a:lnTo>
                  <a:pt x="4109" y="1914"/>
                </a:lnTo>
                <a:lnTo>
                  <a:pt x="4098" y="1926"/>
                </a:lnTo>
                <a:lnTo>
                  <a:pt x="4092" y="1930"/>
                </a:lnTo>
                <a:lnTo>
                  <a:pt x="4086" y="1936"/>
                </a:lnTo>
                <a:lnTo>
                  <a:pt x="4073" y="1944"/>
                </a:lnTo>
                <a:lnTo>
                  <a:pt x="4067" y="1946"/>
                </a:lnTo>
                <a:lnTo>
                  <a:pt x="4060" y="1950"/>
                </a:lnTo>
                <a:lnTo>
                  <a:pt x="4046" y="1952"/>
                </a:lnTo>
                <a:lnTo>
                  <a:pt x="4039" y="1954"/>
                </a:lnTo>
                <a:lnTo>
                  <a:pt x="4031" y="1954"/>
                </a:lnTo>
                <a:lnTo>
                  <a:pt x="4017" y="1952"/>
                </a:lnTo>
                <a:lnTo>
                  <a:pt x="4003" y="1950"/>
                </a:lnTo>
                <a:lnTo>
                  <a:pt x="3996" y="1946"/>
                </a:lnTo>
                <a:lnTo>
                  <a:pt x="3989" y="1944"/>
                </a:lnTo>
                <a:lnTo>
                  <a:pt x="3977" y="1936"/>
                </a:lnTo>
                <a:lnTo>
                  <a:pt x="3965" y="1926"/>
                </a:lnTo>
                <a:lnTo>
                  <a:pt x="3954" y="1914"/>
                </a:lnTo>
                <a:lnTo>
                  <a:pt x="3943" y="1898"/>
                </a:lnTo>
                <a:lnTo>
                  <a:pt x="3938" y="1890"/>
                </a:lnTo>
                <a:lnTo>
                  <a:pt x="3934" y="1882"/>
                </a:lnTo>
                <a:close/>
                <a:moveTo>
                  <a:pt x="4370" y="1954"/>
                </a:moveTo>
                <a:lnTo>
                  <a:pt x="4354" y="1954"/>
                </a:lnTo>
                <a:lnTo>
                  <a:pt x="4339" y="1950"/>
                </a:lnTo>
                <a:lnTo>
                  <a:pt x="4324" y="1944"/>
                </a:lnTo>
                <a:lnTo>
                  <a:pt x="4317" y="1940"/>
                </a:lnTo>
                <a:lnTo>
                  <a:pt x="4310" y="1936"/>
                </a:lnTo>
                <a:lnTo>
                  <a:pt x="4298" y="1928"/>
                </a:lnTo>
                <a:lnTo>
                  <a:pt x="4292" y="1922"/>
                </a:lnTo>
                <a:lnTo>
                  <a:pt x="4287" y="1916"/>
                </a:lnTo>
                <a:lnTo>
                  <a:pt x="4277" y="1902"/>
                </a:lnTo>
                <a:lnTo>
                  <a:pt x="4273" y="1896"/>
                </a:lnTo>
                <a:lnTo>
                  <a:pt x="4268" y="1888"/>
                </a:lnTo>
                <a:lnTo>
                  <a:pt x="4264" y="1880"/>
                </a:lnTo>
                <a:lnTo>
                  <a:pt x="4261" y="1872"/>
                </a:lnTo>
                <a:lnTo>
                  <a:pt x="4257" y="1864"/>
                </a:lnTo>
                <a:lnTo>
                  <a:pt x="4254" y="1854"/>
                </a:lnTo>
                <a:lnTo>
                  <a:pt x="4248" y="1834"/>
                </a:lnTo>
                <a:lnTo>
                  <a:pt x="4244" y="1814"/>
                </a:lnTo>
                <a:lnTo>
                  <a:pt x="4242" y="1804"/>
                </a:lnTo>
                <a:lnTo>
                  <a:pt x="4240" y="1792"/>
                </a:lnTo>
                <a:lnTo>
                  <a:pt x="4237" y="1770"/>
                </a:lnTo>
                <a:lnTo>
                  <a:pt x="4236" y="1746"/>
                </a:lnTo>
                <a:lnTo>
                  <a:pt x="4235" y="1732"/>
                </a:lnTo>
                <a:lnTo>
                  <a:pt x="4235" y="1720"/>
                </a:lnTo>
                <a:lnTo>
                  <a:pt x="4298" y="1693"/>
                </a:lnTo>
                <a:lnTo>
                  <a:pt x="4298" y="1714"/>
                </a:lnTo>
                <a:lnTo>
                  <a:pt x="4299" y="1734"/>
                </a:lnTo>
                <a:lnTo>
                  <a:pt x="4301" y="1750"/>
                </a:lnTo>
                <a:lnTo>
                  <a:pt x="4303" y="1766"/>
                </a:lnTo>
                <a:lnTo>
                  <a:pt x="4305" y="1774"/>
                </a:lnTo>
                <a:lnTo>
                  <a:pt x="4306" y="1782"/>
                </a:lnTo>
                <a:lnTo>
                  <a:pt x="4310" y="1794"/>
                </a:lnTo>
                <a:lnTo>
                  <a:pt x="4314" y="1804"/>
                </a:lnTo>
                <a:lnTo>
                  <a:pt x="4318" y="1814"/>
                </a:lnTo>
                <a:lnTo>
                  <a:pt x="4324" y="1824"/>
                </a:lnTo>
                <a:lnTo>
                  <a:pt x="4330" y="1830"/>
                </a:lnTo>
                <a:lnTo>
                  <a:pt x="4336" y="1836"/>
                </a:lnTo>
                <a:lnTo>
                  <a:pt x="4343" y="1840"/>
                </a:lnTo>
                <a:lnTo>
                  <a:pt x="4350" y="1844"/>
                </a:lnTo>
                <a:lnTo>
                  <a:pt x="4357" y="1846"/>
                </a:lnTo>
                <a:lnTo>
                  <a:pt x="4365" y="1848"/>
                </a:lnTo>
                <a:lnTo>
                  <a:pt x="4374" y="1848"/>
                </a:lnTo>
                <a:lnTo>
                  <a:pt x="4381" y="1848"/>
                </a:lnTo>
                <a:lnTo>
                  <a:pt x="4388" y="1846"/>
                </a:lnTo>
                <a:lnTo>
                  <a:pt x="4395" y="1844"/>
                </a:lnTo>
                <a:lnTo>
                  <a:pt x="4401" y="1842"/>
                </a:lnTo>
                <a:lnTo>
                  <a:pt x="4407" y="1838"/>
                </a:lnTo>
                <a:lnTo>
                  <a:pt x="4413" y="1832"/>
                </a:lnTo>
                <a:lnTo>
                  <a:pt x="4418" y="1826"/>
                </a:lnTo>
                <a:lnTo>
                  <a:pt x="4423" y="1820"/>
                </a:lnTo>
                <a:lnTo>
                  <a:pt x="4427" y="1812"/>
                </a:lnTo>
                <a:lnTo>
                  <a:pt x="4431" y="1804"/>
                </a:lnTo>
                <a:lnTo>
                  <a:pt x="4434" y="1796"/>
                </a:lnTo>
                <a:lnTo>
                  <a:pt x="4437" y="1786"/>
                </a:lnTo>
                <a:lnTo>
                  <a:pt x="4439" y="1774"/>
                </a:lnTo>
                <a:lnTo>
                  <a:pt x="4440" y="1770"/>
                </a:lnTo>
                <a:lnTo>
                  <a:pt x="4441" y="1764"/>
                </a:lnTo>
                <a:lnTo>
                  <a:pt x="4442" y="1752"/>
                </a:lnTo>
                <a:lnTo>
                  <a:pt x="4442" y="1738"/>
                </a:lnTo>
                <a:lnTo>
                  <a:pt x="4442" y="1728"/>
                </a:lnTo>
                <a:lnTo>
                  <a:pt x="4442" y="1718"/>
                </a:lnTo>
                <a:lnTo>
                  <a:pt x="4441" y="1711"/>
                </a:lnTo>
                <a:lnTo>
                  <a:pt x="4439" y="1701"/>
                </a:lnTo>
                <a:lnTo>
                  <a:pt x="4437" y="1693"/>
                </a:lnTo>
                <a:lnTo>
                  <a:pt x="4435" y="1685"/>
                </a:lnTo>
                <a:lnTo>
                  <a:pt x="4433" y="1677"/>
                </a:lnTo>
                <a:lnTo>
                  <a:pt x="4430" y="1669"/>
                </a:lnTo>
                <a:lnTo>
                  <a:pt x="4422" y="1653"/>
                </a:lnTo>
                <a:lnTo>
                  <a:pt x="4418" y="1645"/>
                </a:lnTo>
                <a:lnTo>
                  <a:pt x="4413" y="1639"/>
                </a:lnTo>
                <a:lnTo>
                  <a:pt x="4402" y="1625"/>
                </a:lnTo>
                <a:lnTo>
                  <a:pt x="4389" y="1613"/>
                </a:lnTo>
                <a:lnTo>
                  <a:pt x="4325" y="1555"/>
                </a:lnTo>
                <a:lnTo>
                  <a:pt x="4315" y="1547"/>
                </a:lnTo>
                <a:lnTo>
                  <a:pt x="4305" y="1537"/>
                </a:lnTo>
                <a:lnTo>
                  <a:pt x="4289" y="1517"/>
                </a:lnTo>
                <a:lnTo>
                  <a:pt x="4275" y="1497"/>
                </a:lnTo>
                <a:lnTo>
                  <a:pt x="4270" y="1485"/>
                </a:lnTo>
                <a:lnTo>
                  <a:pt x="4264" y="1473"/>
                </a:lnTo>
                <a:lnTo>
                  <a:pt x="4260" y="1461"/>
                </a:lnTo>
                <a:lnTo>
                  <a:pt x="4255" y="1447"/>
                </a:lnTo>
                <a:lnTo>
                  <a:pt x="4252" y="1433"/>
                </a:lnTo>
                <a:lnTo>
                  <a:pt x="4249" y="1417"/>
                </a:lnTo>
                <a:lnTo>
                  <a:pt x="4247" y="1401"/>
                </a:lnTo>
                <a:lnTo>
                  <a:pt x="4246" y="1393"/>
                </a:lnTo>
                <a:lnTo>
                  <a:pt x="4245" y="1385"/>
                </a:lnTo>
                <a:lnTo>
                  <a:pt x="4244" y="1367"/>
                </a:lnTo>
                <a:lnTo>
                  <a:pt x="4244" y="1347"/>
                </a:lnTo>
                <a:lnTo>
                  <a:pt x="4244" y="1335"/>
                </a:lnTo>
                <a:lnTo>
                  <a:pt x="4245" y="1323"/>
                </a:lnTo>
                <a:lnTo>
                  <a:pt x="4246" y="1311"/>
                </a:lnTo>
                <a:lnTo>
                  <a:pt x="4247" y="1299"/>
                </a:lnTo>
                <a:lnTo>
                  <a:pt x="4248" y="1289"/>
                </a:lnTo>
                <a:lnTo>
                  <a:pt x="4250" y="1279"/>
                </a:lnTo>
                <a:lnTo>
                  <a:pt x="4254" y="1259"/>
                </a:lnTo>
                <a:lnTo>
                  <a:pt x="4257" y="1249"/>
                </a:lnTo>
                <a:lnTo>
                  <a:pt x="4260" y="1241"/>
                </a:lnTo>
                <a:lnTo>
                  <a:pt x="4266" y="1225"/>
                </a:lnTo>
                <a:lnTo>
                  <a:pt x="4273" y="1210"/>
                </a:lnTo>
                <a:lnTo>
                  <a:pt x="4277" y="1204"/>
                </a:lnTo>
                <a:lnTo>
                  <a:pt x="4282" y="1198"/>
                </a:lnTo>
                <a:lnTo>
                  <a:pt x="4291" y="1186"/>
                </a:lnTo>
                <a:lnTo>
                  <a:pt x="4301" y="1176"/>
                </a:lnTo>
                <a:lnTo>
                  <a:pt x="4311" y="1166"/>
                </a:lnTo>
                <a:lnTo>
                  <a:pt x="4323" y="1160"/>
                </a:lnTo>
                <a:lnTo>
                  <a:pt x="4335" y="1154"/>
                </a:lnTo>
                <a:lnTo>
                  <a:pt x="4347" y="1150"/>
                </a:lnTo>
                <a:lnTo>
                  <a:pt x="4360" y="1148"/>
                </a:lnTo>
                <a:lnTo>
                  <a:pt x="4373" y="1148"/>
                </a:lnTo>
                <a:lnTo>
                  <a:pt x="4388" y="1150"/>
                </a:lnTo>
                <a:lnTo>
                  <a:pt x="4403" y="1152"/>
                </a:lnTo>
                <a:lnTo>
                  <a:pt x="4416" y="1158"/>
                </a:lnTo>
                <a:lnTo>
                  <a:pt x="4422" y="1162"/>
                </a:lnTo>
                <a:lnTo>
                  <a:pt x="4428" y="1166"/>
                </a:lnTo>
                <a:lnTo>
                  <a:pt x="4440" y="1174"/>
                </a:lnTo>
                <a:lnTo>
                  <a:pt x="4450" y="1186"/>
                </a:lnTo>
                <a:lnTo>
                  <a:pt x="4459" y="1198"/>
                </a:lnTo>
                <a:lnTo>
                  <a:pt x="4467" y="1212"/>
                </a:lnTo>
                <a:lnTo>
                  <a:pt x="4471" y="1218"/>
                </a:lnTo>
                <a:lnTo>
                  <a:pt x="4474" y="1225"/>
                </a:lnTo>
                <a:lnTo>
                  <a:pt x="4477" y="1233"/>
                </a:lnTo>
                <a:lnTo>
                  <a:pt x="4480" y="1241"/>
                </a:lnTo>
                <a:lnTo>
                  <a:pt x="4485" y="1259"/>
                </a:lnTo>
                <a:lnTo>
                  <a:pt x="4490" y="1275"/>
                </a:lnTo>
                <a:lnTo>
                  <a:pt x="4493" y="1293"/>
                </a:lnTo>
                <a:lnTo>
                  <a:pt x="4495" y="1313"/>
                </a:lnTo>
                <a:lnTo>
                  <a:pt x="4497" y="1331"/>
                </a:lnTo>
                <a:lnTo>
                  <a:pt x="4497" y="1349"/>
                </a:lnTo>
                <a:lnTo>
                  <a:pt x="4435" y="1375"/>
                </a:lnTo>
                <a:lnTo>
                  <a:pt x="4435" y="1359"/>
                </a:lnTo>
                <a:lnTo>
                  <a:pt x="4433" y="1345"/>
                </a:lnTo>
                <a:lnTo>
                  <a:pt x="4432" y="1331"/>
                </a:lnTo>
                <a:lnTo>
                  <a:pt x="4430" y="1319"/>
                </a:lnTo>
                <a:lnTo>
                  <a:pt x="4427" y="1309"/>
                </a:lnTo>
                <a:lnTo>
                  <a:pt x="4426" y="1303"/>
                </a:lnTo>
                <a:lnTo>
                  <a:pt x="4424" y="1299"/>
                </a:lnTo>
                <a:lnTo>
                  <a:pt x="4421" y="1289"/>
                </a:lnTo>
                <a:lnTo>
                  <a:pt x="4417" y="1281"/>
                </a:lnTo>
                <a:lnTo>
                  <a:pt x="4413" y="1275"/>
                </a:lnTo>
                <a:lnTo>
                  <a:pt x="4408" y="1269"/>
                </a:lnTo>
                <a:lnTo>
                  <a:pt x="4403" y="1265"/>
                </a:lnTo>
                <a:lnTo>
                  <a:pt x="4397" y="1261"/>
                </a:lnTo>
                <a:lnTo>
                  <a:pt x="4391" y="1257"/>
                </a:lnTo>
                <a:lnTo>
                  <a:pt x="4385" y="1255"/>
                </a:lnTo>
                <a:lnTo>
                  <a:pt x="4378" y="1255"/>
                </a:lnTo>
                <a:lnTo>
                  <a:pt x="4370" y="1253"/>
                </a:lnTo>
                <a:lnTo>
                  <a:pt x="4358" y="1255"/>
                </a:lnTo>
                <a:lnTo>
                  <a:pt x="4346" y="1259"/>
                </a:lnTo>
                <a:lnTo>
                  <a:pt x="4341" y="1263"/>
                </a:lnTo>
                <a:lnTo>
                  <a:pt x="4336" y="1267"/>
                </a:lnTo>
                <a:lnTo>
                  <a:pt x="4331" y="1271"/>
                </a:lnTo>
                <a:lnTo>
                  <a:pt x="4327" y="1275"/>
                </a:lnTo>
                <a:lnTo>
                  <a:pt x="4323" y="1281"/>
                </a:lnTo>
                <a:lnTo>
                  <a:pt x="4319" y="1287"/>
                </a:lnTo>
                <a:lnTo>
                  <a:pt x="4316" y="1295"/>
                </a:lnTo>
                <a:lnTo>
                  <a:pt x="4313" y="1303"/>
                </a:lnTo>
                <a:lnTo>
                  <a:pt x="4311" y="1311"/>
                </a:lnTo>
                <a:lnTo>
                  <a:pt x="4310" y="1321"/>
                </a:lnTo>
                <a:lnTo>
                  <a:pt x="4309" y="1331"/>
                </a:lnTo>
                <a:lnTo>
                  <a:pt x="4308" y="1341"/>
                </a:lnTo>
                <a:lnTo>
                  <a:pt x="4309" y="1351"/>
                </a:lnTo>
                <a:lnTo>
                  <a:pt x="4309" y="1361"/>
                </a:lnTo>
                <a:lnTo>
                  <a:pt x="4310" y="1371"/>
                </a:lnTo>
                <a:lnTo>
                  <a:pt x="4311" y="1379"/>
                </a:lnTo>
                <a:lnTo>
                  <a:pt x="4313" y="1387"/>
                </a:lnTo>
                <a:lnTo>
                  <a:pt x="4315" y="1395"/>
                </a:lnTo>
                <a:lnTo>
                  <a:pt x="4318" y="1403"/>
                </a:lnTo>
                <a:lnTo>
                  <a:pt x="4321" y="1409"/>
                </a:lnTo>
                <a:lnTo>
                  <a:pt x="4325" y="1415"/>
                </a:lnTo>
                <a:lnTo>
                  <a:pt x="4328" y="1421"/>
                </a:lnTo>
                <a:lnTo>
                  <a:pt x="4337" y="1433"/>
                </a:lnTo>
                <a:lnTo>
                  <a:pt x="4347" y="1445"/>
                </a:lnTo>
                <a:lnTo>
                  <a:pt x="4359" y="1457"/>
                </a:lnTo>
                <a:lnTo>
                  <a:pt x="4421" y="1511"/>
                </a:lnTo>
                <a:lnTo>
                  <a:pt x="4431" y="1521"/>
                </a:lnTo>
                <a:lnTo>
                  <a:pt x="4442" y="1531"/>
                </a:lnTo>
                <a:lnTo>
                  <a:pt x="4451" y="1541"/>
                </a:lnTo>
                <a:lnTo>
                  <a:pt x="4459" y="1553"/>
                </a:lnTo>
                <a:lnTo>
                  <a:pt x="4467" y="1565"/>
                </a:lnTo>
                <a:lnTo>
                  <a:pt x="4474" y="1575"/>
                </a:lnTo>
                <a:lnTo>
                  <a:pt x="4480" y="1589"/>
                </a:lnTo>
                <a:lnTo>
                  <a:pt x="4486" y="1601"/>
                </a:lnTo>
                <a:lnTo>
                  <a:pt x="4491" y="1615"/>
                </a:lnTo>
                <a:lnTo>
                  <a:pt x="4495" y="1629"/>
                </a:lnTo>
                <a:lnTo>
                  <a:pt x="4499" y="1643"/>
                </a:lnTo>
                <a:lnTo>
                  <a:pt x="4502" y="1659"/>
                </a:lnTo>
                <a:lnTo>
                  <a:pt x="4504" y="1675"/>
                </a:lnTo>
                <a:lnTo>
                  <a:pt x="4505" y="1685"/>
                </a:lnTo>
                <a:lnTo>
                  <a:pt x="4505" y="1693"/>
                </a:lnTo>
                <a:lnTo>
                  <a:pt x="4506" y="1711"/>
                </a:lnTo>
                <a:lnTo>
                  <a:pt x="4507" y="1730"/>
                </a:lnTo>
                <a:lnTo>
                  <a:pt x="4506" y="1756"/>
                </a:lnTo>
                <a:lnTo>
                  <a:pt x="4504" y="1780"/>
                </a:lnTo>
                <a:lnTo>
                  <a:pt x="4503" y="1792"/>
                </a:lnTo>
                <a:lnTo>
                  <a:pt x="4501" y="1802"/>
                </a:lnTo>
                <a:lnTo>
                  <a:pt x="4499" y="1814"/>
                </a:lnTo>
                <a:lnTo>
                  <a:pt x="4497" y="1824"/>
                </a:lnTo>
                <a:lnTo>
                  <a:pt x="4494" y="1834"/>
                </a:lnTo>
                <a:lnTo>
                  <a:pt x="4492" y="1844"/>
                </a:lnTo>
                <a:lnTo>
                  <a:pt x="4485" y="1862"/>
                </a:lnTo>
                <a:lnTo>
                  <a:pt x="4482" y="1870"/>
                </a:lnTo>
                <a:lnTo>
                  <a:pt x="4478" y="1880"/>
                </a:lnTo>
                <a:lnTo>
                  <a:pt x="4470" y="1894"/>
                </a:lnTo>
                <a:lnTo>
                  <a:pt x="4465" y="1902"/>
                </a:lnTo>
                <a:lnTo>
                  <a:pt x="4460" y="1908"/>
                </a:lnTo>
                <a:lnTo>
                  <a:pt x="4455" y="1914"/>
                </a:lnTo>
                <a:lnTo>
                  <a:pt x="4450" y="1920"/>
                </a:lnTo>
                <a:lnTo>
                  <a:pt x="4439" y="1930"/>
                </a:lnTo>
                <a:lnTo>
                  <a:pt x="4427" y="1938"/>
                </a:lnTo>
                <a:lnTo>
                  <a:pt x="4414" y="1946"/>
                </a:lnTo>
                <a:lnTo>
                  <a:pt x="4400" y="1950"/>
                </a:lnTo>
                <a:lnTo>
                  <a:pt x="4393" y="1952"/>
                </a:lnTo>
                <a:lnTo>
                  <a:pt x="4386" y="1952"/>
                </a:lnTo>
                <a:lnTo>
                  <a:pt x="4370" y="1954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Autofit/>
          </a:bodyPr>
          <a:lstStyle/>
          <a:p>
            <a:endParaRPr lang="en-GB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897DE48D-705B-612C-7DFA-B303012D79E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198587" y="5517232"/>
            <a:ext cx="9793263" cy="288032"/>
          </a:xfrm>
        </p:spPr>
        <p:txBody>
          <a:bodyPr/>
          <a:lstStyle>
            <a:lvl1pPr marL="0" indent="0">
              <a:spcBef>
                <a:spcPts val="0"/>
              </a:spcBef>
              <a:buFontTx/>
              <a:buNone/>
              <a:defRPr sz="1600">
                <a:solidFill>
                  <a:schemeClr val="accent1"/>
                </a:solidFill>
              </a:defRPr>
            </a:lvl1pPr>
            <a:lvl2pPr marL="0" indent="0">
              <a:spcBef>
                <a:spcPts val="0"/>
              </a:spcBef>
              <a:buFontTx/>
              <a:buNone/>
              <a:defRPr sz="1600"/>
            </a:lvl2pPr>
            <a:lvl3pPr marL="0" indent="0">
              <a:spcBef>
                <a:spcPts val="0"/>
              </a:spcBef>
              <a:buFontTx/>
              <a:buNone/>
              <a:defRPr sz="1600"/>
            </a:lvl3pPr>
            <a:lvl4pPr marL="0" indent="0">
              <a:spcBef>
                <a:spcPts val="0"/>
              </a:spcBef>
              <a:buFontTx/>
              <a:buNone/>
              <a:defRPr sz="1600"/>
            </a:lvl4pPr>
            <a:lvl5pPr marL="0" indent="0">
              <a:spcBef>
                <a:spcPts val="0"/>
              </a:spcBef>
              <a:buFontTx/>
              <a:buNone/>
              <a:defRPr sz="1600"/>
            </a:lvl5pPr>
            <a:lvl6pPr marL="0" indent="0">
              <a:spcBef>
                <a:spcPts val="0"/>
              </a:spcBef>
              <a:buFontTx/>
              <a:buNone/>
              <a:defRPr sz="1600"/>
            </a:lvl6pPr>
            <a:lvl7pPr marL="0" indent="0">
              <a:spcBef>
                <a:spcPts val="0"/>
              </a:spcBef>
              <a:buFontTx/>
              <a:buNone/>
              <a:defRPr sz="1600"/>
            </a:lvl7pPr>
            <a:lvl8pPr marL="0" indent="0">
              <a:spcBef>
                <a:spcPts val="0"/>
              </a:spcBef>
              <a:buFontTx/>
              <a:buNone/>
              <a:defRPr sz="1600"/>
            </a:lvl8pPr>
            <a:lvl9pPr marL="0" indent="0">
              <a:spcBef>
                <a:spcPts val="0"/>
              </a:spcBef>
              <a:buFontTx/>
              <a:buNone/>
              <a:defRPr sz="1600"/>
            </a:lvl9pPr>
          </a:lstStyle>
          <a:p>
            <a:pPr lvl="0"/>
            <a:r>
              <a:rPr lang="fi-FI" noProof="0"/>
              <a:t>Muokkaa tekstin perustyylejä napsauttamalla</a:t>
            </a:r>
          </a:p>
        </p:txBody>
      </p:sp>
      <p:sp>
        <p:nvSpPr>
          <p:cNvPr id="12" name="Text Placeholder 10">
            <a:extLst>
              <a:ext uri="{FF2B5EF4-FFF2-40B4-BE49-F238E27FC236}">
                <a16:creationId xmlns:a16="http://schemas.microsoft.com/office/drawing/2014/main" id="{CF5A17A4-EA2D-AFFF-38DF-9699B925DCD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198587" y="5805264"/>
            <a:ext cx="9793263" cy="288032"/>
          </a:xfrm>
        </p:spPr>
        <p:txBody>
          <a:bodyPr/>
          <a:lstStyle>
            <a:lvl1pPr marL="0" indent="0">
              <a:spcBef>
                <a:spcPts val="0"/>
              </a:spcBef>
              <a:buFontTx/>
              <a:buNone/>
              <a:defRPr sz="1600">
                <a:solidFill>
                  <a:schemeClr val="accent1"/>
                </a:solidFill>
              </a:defRPr>
            </a:lvl1pPr>
            <a:lvl2pPr marL="0" indent="0">
              <a:spcBef>
                <a:spcPts val="0"/>
              </a:spcBef>
              <a:buFontTx/>
              <a:buNone/>
              <a:defRPr sz="1600"/>
            </a:lvl2pPr>
            <a:lvl3pPr marL="0" indent="0">
              <a:spcBef>
                <a:spcPts val="0"/>
              </a:spcBef>
              <a:buFontTx/>
              <a:buNone/>
              <a:defRPr sz="1600"/>
            </a:lvl3pPr>
            <a:lvl4pPr marL="0" indent="0">
              <a:spcBef>
                <a:spcPts val="0"/>
              </a:spcBef>
              <a:buFontTx/>
              <a:buNone/>
              <a:defRPr sz="1600"/>
            </a:lvl4pPr>
            <a:lvl5pPr marL="0" indent="0">
              <a:spcBef>
                <a:spcPts val="0"/>
              </a:spcBef>
              <a:buFontTx/>
              <a:buNone/>
              <a:defRPr sz="1600"/>
            </a:lvl5pPr>
            <a:lvl6pPr marL="0" indent="0">
              <a:spcBef>
                <a:spcPts val="0"/>
              </a:spcBef>
              <a:buFontTx/>
              <a:buNone/>
              <a:defRPr sz="1600"/>
            </a:lvl6pPr>
            <a:lvl7pPr marL="0" indent="0">
              <a:spcBef>
                <a:spcPts val="0"/>
              </a:spcBef>
              <a:buFontTx/>
              <a:buNone/>
              <a:defRPr sz="1600"/>
            </a:lvl7pPr>
            <a:lvl8pPr marL="0" indent="0">
              <a:spcBef>
                <a:spcPts val="0"/>
              </a:spcBef>
              <a:buFontTx/>
              <a:buNone/>
              <a:defRPr sz="1600"/>
            </a:lvl8pPr>
            <a:lvl9pPr marL="0" indent="0">
              <a:spcBef>
                <a:spcPts val="0"/>
              </a:spcBef>
              <a:buFontTx/>
              <a:buNone/>
              <a:defRPr sz="1600"/>
            </a:lvl9pPr>
          </a:lstStyle>
          <a:p>
            <a:pPr lvl="0"/>
            <a:r>
              <a:rPr lang="fi-FI" noProof="0"/>
              <a:t>Muokkaa tekstin perustyylejä napsauttamalla</a:t>
            </a:r>
          </a:p>
        </p:txBody>
      </p:sp>
    </p:spTree>
    <p:extLst>
      <p:ext uri="{BB962C8B-B14F-4D97-AF65-F5344CB8AC3E}">
        <p14:creationId xmlns:p14="http://schemas.microsoft.com/office/powerpoint/2010/main" val="377178589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756">
          <p15:clr>
            <a:srgbClr val="FBAE40"/>
          </p15:clr>
        </p15:guide>
        <p15:guide id="4" pos="6924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 ja sisältö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3755CC-1185-51FC-E3B8-4147606A50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noProof="0"/>
              <a:t>Muokkaa ots. perustyyl. napsautt.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CE6B893-6B04-6927-CE94-9A66F78D614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 noProof="0"/>
              <a:t>Muokkaa tekstin perustyylejä napsauttamalla</a:t>
            </a:r>
          </a:p>
          <a:p>
            <a:pPr lvl="1"/>
            <a:r>
              <a:rPr lang="fi-FI" noProof="0"/>
              <a:t>toinen taso</a:t>
            </a:r>
          </a:p>
          <a:p>
            <a:pPr lvl="2"/>
            <a:r>
              <a:rPr lang="fi-FI" noProof="0"/>
              <a:t>kolmas taso</a:t>
            </a:r>
          </a:p>
          <a:p>
            <a:pPr lvl="3"/>
            <a:r>
              <a:rPr lang="fi-FI" noProof="0"/>
              <a:t>neljäs taso</a:t>
            </a:r>
          </a:p>
          <a:p>
            <a:pPr lvl="4"/>
            <a:r>
              <a:rPr lang="fi-FI" noProof="0"/>
              <a:t>viides taso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FD925BA-5B20-3CBA-B94B-28B753A84A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DF93C1-96B7-43A4-88C3-A796BB2F869C}" type="datetime1">
              <a:rPr lang="fi-FI" noProof="0" smtClean="0"/>
              <a:t>14.10.2025</a:t>
            </a:fld>
            <a:endParaRPr lang="fi-FI" noProof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47193C2-3638-0637-9E42-4D47B9D9F3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noProof="0"/>
              <a:t>© Rakennusteollisuus RT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9FAE3C4-91D4-D1BC-C03D-1496593FA7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D61EF7-2460-4EE9-A031-27FEBC4F9A95}" type="slidenum">
              <a:rPr lang="fi-FI" noProof="0" smtClean="0"/>
              <a:t>‹#›</a:t>
            </a:fld>
            <a:endParaRPr lang="fi-FI" noProof="0"/>
          </a:p>
        </p:txBody>
      </p:sp>
    </p:spTree>
    <p:extLst>
      <p:ext uri="{BB962C8B-B14F-4D97-AF65-F5344CB8AC3E}">
        <p14:creationId xmlns:p14="http://schemas.microsoft.com/office/powerpoint/2010/main" val="19444558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 ja sisältö 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3755CC-1185-51FC-E3B8-4147606A50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7988" y="333375"/>
            <a:ext cx="10008494" cy="1008063"/>
          </a:xfrm>
        </p:spPr>
        <p:txBody>
          <a:bodyPr/>
          <a:lstStyle/>
          <a:p>
            <a:r>
              <a:rPr lang="fi-FI" noProof="0"/>
              <a:t>Muokkaa ots. perustyyl. napsautt.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CE6B893-6B04-6927-CE94-9A66F78D61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7987" y="1628775"/>
            <a:ext cx="10008493" cy="4464050"/>
          </a:xfrm>
        </p:spPr>
        <p:txBody>
          <a:bodyPr/>
          <a:lstStyle/>
          <a:p>
            <a:pPr lvl="0"/>
            <a:r>
              <a:rPr lang="fi-FI" noProof="0"/>
              <a:t>Muokkaa tekstin perustyylejä napsauttamalla</a:t>
            </a:r>
          </a:p>
          <a:p>
            <a:pPr lvl="1"/>
            <a:r>
              <a:rPr lang="fi-FI" noProof="0"/>
              <a:t>toinen taso</a:t>
            </a:r>
          </a:p>
          <a:p>
            <a:pPr lvl="2"/>
            <a:r>
              <a:rPr lang="fi-FI" noProof="0"/>
              <a:t>kolmas taso</a:t>
            </a:r>
          </a:p>
          <a:p>
            <a:pPr lvl="3"/>
            <a:r>
              <a:rPr lang="fi-FI" noProof="0"/>
              <a:t>neljäs taso</a:t>
            </a:r>
          </a:p>
          <a:p>
            <a:pPr lvl="4"/>
            <a:r>
              <a:rPr lang="fi-FI" noProof="0"/>
              <a:t>viides taso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FD925BA-5B20-3CBA-B94B-28B753A84A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5ECB2C-3B26-4642-A08B-D91DA94758CC}" type="datetime1">
              <a:rPr lang="fi-FI" noProof="0" smtClean="0"/>
              <a:t>14.10.2025</a:t>
            </a:fld>
            <a:endParaRPr lang="fi-FI" noProof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47193C2-3638-0637-9E42-4D47B9D9F3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noProof="0"/>
              <a:t>© Rakennusteollisuus RT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9FAE3C4-91D4-D1BC-C03D-1496593FA7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D61EF7-2460-4EE9-A031-27FEBC4F9A95}" type="slidenum">
              <a:rPr lang="fi-FI" noProof="0" smtClean="0"/>
              <a:t>‹#›</a:t>
            </a:fld>
            <a:endParaRPr lang="fi-FI" noProof="0"/>
          </a:p>
        </p:txBody>
      </p:sp>
    </p:spTree>
    <p:extLst>
      <p:ext uri="{BB962C8B-B14F-4D97-AF65-F5344CB8AC3E}">
        <p14:creationId xmlns:p14="http://schemas.microsoft.com/office/powerpoint/2010/main" val="38436047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50" Type="http://schemas.openxmlformats.org/officeDocument/2006/relationships/slideLayout" Target="../slideLayouts/slideLayout50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9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49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52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slideLayout" Target="../slideLayouts/slideLayout48.xml"/><Relationship Id="rId8" Type="http://schemas.openxmlformats.org/officeDocument/2006/relationships/slideLayout" Target="../slideLayouts/slideLayout8.xml"/><Relationship Id="rId51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20" Type="http://schemas.openxmlformats.org/officeDocument/2006/relationships/slideLayout" Target="../slideLayouts/slideLayout20.xml"/><Relationship Id="rId41" Type="http://schemas.openxmlformats.org/officeDocument/2006/relationships/slideLayout" Target="../slideLayouts/slideLayout4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03F606E-928C-A1F9-8031-179CA03A35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7988" y="333376"/>
            <a:ext cx="11376026" cy="1010862"/>
          </a:xfrm>
          <a:prstGeom prst="rect">
            <a:avLst/>
          </a:prstGeom>
        </p:spPr>
        <p:txBody>
          <a:bodyPr vert="horz" wrap="square" lIns="0" tIns="0" rIns="0" bIns="0" rtlCol="0" anchor="t" anchorCtr="0">
            <a:noAutofit/>
          </a:bodyPr>
          <a:lstStyle/>
          <a:p>
            <a:r>
              <a:rPr lang="fi-FI" noProof="0"/>
              <a:t>Muokkaa ots. perustyyl. napsautt.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924343F-94E2-0032-C904-C75E566C8FC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07987" y="1628776"/>
            <a:ext cx="11376025" cy="4464050"/>
          </a:xfrm>
          <a:prstGeom prst="rect">
            <a:avLst/>
          </a:prstGeom>
        </p:spPr>
        <p:txBody>
          <a:bodyPr vert="horz" wrap="square" lIns="0" tIns="0" rIns="0" bIns="0" rtlCol="0" anchor="t" anchorCtr="0">
            <a:noAutofit/>
          </a:bodyPr>
          <a:lstStyle/>
          <a:p>
            <a:pPr lvl="0"/>
            <a:r>
              <a:rPr lang="fi-FI" noProof="0"/>
              <a:t>Muokkaa tekstin perustyylejä napsauttamalla</a:t>
            </a:r>
          </a:p>
          <a:p>
            <a:pPr lvl="1"/>
            <a:r>
              <a:rPr lang="fi-FI" noProof="0"/>
              <a:t>toinen taso</a:t>
            </a:r>
          </a:p>
          <a:p>
            <a:pPr lvl="2"/>
            <a:r>
              <a:rPr lang="fi-FI" noProof="0"/>
              <a:t>kolmas taso</a:t>
            </a:r>
          </a:p>
          <a:p>
            <a:pPr lvl="3"/>
            <a:r>
              <a:rPr lang="fi-FI" noProof="0"/>
              <a:t>neljäs taso</a:t>
            </a:r>
          </a:p>
          <a:p>
            <a:pPr lvl="4"/>
            <a:r>
              <a:rPr lang="fi-FI" noProof="0"/>
              <a:t>viides taso</a:t>
            </a:r>
            <a:endParaRPr lang="fi-FI" noProof="0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ECF1F63-EAB0-D155-D368-DB83454D33C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9416" y="6381328"/>
            <a:ext cx="1224136" cy="143298"/>
          </a:xfrm>
          <a:prstGeom prst="rect">
            <a:avLst/>
          </a:prstGeom>
        </p:spPr>
        <p:txBody>
          <a:bodyPr vert="horz" wrap="square" lIns="0" tIns="0" rIns="0" bIns="0" rtlCol="0" anchor="ctr" anchorCtr="0">
            <a:noAutofit/>
          </a:bodyPr>
          <a:lstStyle>
            <a:lvl1pPr algn="l">
              <a:defRPr sz="900">
                <a:solidFill>
                  <a:schemeClr val="accent1"/>
                </a:solidFill>
              </a:defRPr>
            </a:lvl1pPr>
          </a:lstStyle>
          <a:p>
            <a:fld id="{5C6F4B18-CB97-43DC-B5BF-9C12B500CD96}" type="datetime1">
              <a:rPr lang="fi-FI" noProof="0" smtClean="0"/>
              <a:t>14.10.2025</a:t>
            </a:fld>
            <a:endParaRPr lang="fi-FI" noProof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31D72B2-0BA5-C3BE-860A-FF93393EC16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063552" y="6381328"/>
            <a:ext cx="8928992" cy="143296"/>
          </a:xfrm>
          <a:prstGeom prst="rect">
            <a:avLst/>
          </a:prstGeom>
        </p:spPr>
        <p:txBody>
          <a:bodyPr vert="horz" wrap="square" lIns="0" tIns="0" rIns="0" bIns="0" rtlCol="0" anchor="ctr" anchorCtr="0">
            <a:noAutofit/>
          </a:bodyPr>
          <a:lstStyle>
            <a:lvl1pPr algn="l">
              <a:defRPr sz="900">
                <a:solidFill>
                  <a:schemeClr val="accent1"/>
                </a:solidFill>
              </a:defRPr>
            </a:lvl1pPr>
          </a:lstStyle>
          <a:p>
            <a:r>
              <a:rPr lang="fi-FI" noProof="0"/>
              <a:t>© Rakennusteollisuus RT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5D84F36-1B4E-8A5C-9166-BF2B0030F35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07988" y="6381328"/>
            <a:ext cx="431428" cy="143298"/>
          </a:xfrm>
          <a:prstGeom prst="rect">
            <a:avLst/>
          </a:prstGeom>
        </p:spPr>
        <p:txBody>
          <a:bodyPr vert="horz" wrap="square" lIns="0" tIns="0" rIns="0" bIns="0" rtlCol="0" anchor="ctr" anchorCtr="0">
            <a:noAutofit/>
          </a:bodyPr>
          <a:lstStyle>
            <a:lvl1pPr algn="l">
              <a:defRPr sz="900">
                <a:solidFill>
                  <a:schemeClr val="accent1"/>
                </a:solidFill>
                <a:latin typeface="+mj-lt"/>
              </a:defRPr>
            </a:lvl1pPr>
          </a:lstStyle>
          <a:p>
            <a:fld id="{DFD61EF7-2460-4EE9-A031-27FEBC4F9A95}" type="slidenum">
              <a:rPr lang="fi-FI" noProof="0" smtClean="0"/>
              <a:pPr/>
              <a:t>‹#›</a:t>
            </a:fld>
            <a:endParaRPr lang="fi-FI" noProof="0"/>
          </a:p>
        </p:txBody>
      </p:sp>
      <p:sp>
        <p:nvSpPr>
          <p:cNvPr id="16" name="Freeform 9">
            <a:extLst>
              <a:ext uri="{FF2B5EF4-FFF2-40B4-BE49-F238E27FC236}">
                <a16:creationId xmlns:a16="http://schemas.microsoft.com/office/drawing/2014/main" id="{45D2EBA9-1BB0-2806-BE95-22E9D2E52F24}"/>
              </a:ext>
            </a:extLst>
          </p:cNvPr>
          <p:cNvSpPr>
            <a:spLocks noChangeAspect="1" noEditPoints="1"/>
          </p:cNvSpPr>
          <p:nvPr userDrawn="1"/>
        </p:nvSpPr>
        <p:spPr bwMode="auto">
          <a:xfrm>
            <a:off x="11503054" y="6308625"/>
            <a:ext cx="280959" cy="216000"/>
          </a:xfrm>
          <a:custGeom>
            <a:avLst/>
            <a:gdLst>
              <a:gd name="T0" fmla="*/ 1052 w 1250"/>
              <a:gd name="T1" fmla="*/ 228 h 961"/>
              <a:gd name="T2" fmla="*/ 822 w 1250"/>
              <a:gd name="T3" fmla="*/ 228 h 961"/>
              <a:gd name="T4" fmla="*/ 0 w 1250"/>
              <a:gd name="T5" fmla="*/ 733 h 961"/>
              <a:gd name="T6" fmla="*/ 0 w 1250"/>
              <a:gd name="T7" fmla="*/ 961 h 961"/>
              <a:gd name="T8" fmla="*/ 753 w 1250"/>
              <a:gd name="T9" fmla="*/ 961 h 961"/>
              <a:gd name="T10" fmla="*/ 11 w 1250"/>
              <a:gd name="T11" fmla="*/ 0 h 961"/>
              <a:gd name="T12" fmla="*/ 359 w 1250"/>
              <a:gd name="T13" fmla="*/ 1 h 961"/>
              <a:gd name="T14" fmla="*/ 427 w 1250"/>
              <a:gd name="T15" fmla="*/ 9 h 961"/>
              <a:gd name="T16" fmla="*/ 477 w 1250"/>
              <a:gd name="T17" fmla="*/ 19 h 961"/>
              <a:gd name="T18" fmla="*/ 522 w 1250"/>
              <a:gd name="T19" fmla="*/ 34 h 961"/>
              <a:gd name="T20" fmla="*/ 569 w 1250"/>
              <a:gd name="T21" fmla="*/ 57 h 961"/>
              <a:gd name="T22" fmla="*/ 609 w 1250"/>
              <a:gd name="T23" fmla="*/ 84 h 961"/>
              <a:gd name="T24" fmla="*/ 642 w 1250"/>
              <a:gd name="T25" fmla="*/ 116 h 961"/>
              <a:gd name="T26" fmla="*/ 667 w 1250"/>
              <a:gd name="T27" fmla="*/ 152 h 961"/>
              <a:gd name="T28" fmla="*/ 686 w 1250"/>
              <a:gd name="T29" fmla="*/ 192 h 961"/>
              <a:gd name="T30" fmla="*/ 698 w 1250"/>
              <a:gd name="T31" fmla="*/ 235 h 961"/>
              <a:gd name="T32" fmla="*/ 703 w 1250"/>
              <a:gd name="T33" fmla="*/ 281 h 961"/>
              <a:gd name="T34" fmla="*/ 702 w 1250"/>
              <a:gd name="T35" fmla="*/ 334 h 961"/>
              <a:gd name="T36" fmla="*/ 696 w 1250"/>
              <a:gd name="T37" fmla="*/ 371 h 961"/>
              <a:gd name="T38" fmla="*/ 686 w 1250"/>
              <a:gd name="T39" fmla="*/ 406 h 961"/>
              <a:gd name="T40" fmla="*/ 673 w 1250"/>
              <a:gd name="T41" fmla="*/ 439 h 961"/>
              <a:gd name="T42" fmla="*/ 656 w 1250"/>
              <a:gd name="T43" fmla="*/ 470 h 961"/>
              <a:gd name="T44" fmla="*/ 635 w 1250"/>
              <a:gd name="T45" fmla="*/ 498 h 961"/>
              <a:gd name="T46" fmla="*/ 609 w 1250"/>
              <a:gd name="T47" fmla="*/ 524 h 961"/>
              <a:gd name="T48" fmla="*/ 581 w 1250"/>
              <a:gd name="T49" fmla="*/ 545 h 961"/>
              <a:gd name="T50" fmla="*/ 549 w 1250"/>
              <a:gd name="T51" fmla="*/ 564 h 961"/>
              <a:gd name="T52" fmla="*/ 514 w 1250"/>
              <a:gd name="T53" fmla="*/ 578 h 961"/>
              <a:gd name="T54" fmla="*/ 239 w 1250"/>
              <a:gd name="T55" fmla="*/ 187 h 961"/>
              <a:gd name="T56" fmla="*/ 347 w 1250"/>
              <a:gd name="T57" fmla="*/ 432 h 961"/>
              <a:gd name="T58" fmla="*/ 377 w 1250"/>
              <a:gd name="T59" fmla="*/ 429 h 961"/>
              <a:gd name="T60" fmla="*/ 401 w 1250"/>
              <a:gd name="T61" fmla="*/ 423 h 961"/>
              <a:gd name="T62" fmla="*/ 420 w 1250"/>
              <a:gd name="T63" fmla="*/ 414 h 961"/>
              <a:gd name="T64" fmla="*/ 436 w 1250"/>
              <a:gd name="T65" fmla="*/ 403 h 961"/>
              <a:gd name="T66" fmla="*/ 449 w 1250"/>
              <a:gd name="T67" fmla="*/ 390 h 961"/>
              <a:gd name="T68" fmla="*/ 458 w 1250"/>
              <a:gd name="T69" fmla="*/ 376 h 961"/>
              <a:gd name="T70" fmla="*/ 468 w 1250"/>
              <a:gd name="T71" fmla="*/ 350 h 961"/>
              <a:gd name="T72" fmla="*/ 473 w 1250"/>
              <a:gd name="T73" fmla="*/ 319 h 961"/>
              <a:gd name="T74" fmla="*/ 471 w 1250"/>
              <a:gd name="T75" fmla="*/ 288 h 961"/>
              <a:gd name="T76" fmla="*/ 463 w 1250"/>
              <a:gd name="T77" fmla="*/ 262 h 961"/>
              <a:gd name="T78" fmla="*/ 455 w 1250"/>
              <a:gd name="T79" fmla="*/ 247 h 961"/>
              <a:gd name="T80" fmla="*/ 440 w 1250"/>
              <a:gd name="T81" fmla="*/ 228 h 961"/>
              <a:gd name="T82" fmla="*/ 421 w 1250"/>
              <a:gd name="T83" fmla="*/ 211 h 961"/>
              <a:gd name="T84" fmla="*/ 403 w 1250"/>
              <a:gd name="T85" fmla="*/ 201 h 961"/>
              <a:gd name="T86" fmla="*/ 383 w 1250"/>
              <a:gd name="T87" fmla="*/ 194 h 961"/>
              <a:gd name="T88" fmla="*/ 359 w 1250"/>
              <a:gd name="T89" fmla="*/ 189 h 961"/>
              <a:gd name="T90" fmla="*/ 239 w 1250"/>
              <a:gd name="T91" fmla="*/ 187 h 96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</a:cxnLst>
            <a:rect l="0" t="0" r="r" b="b"/>
            <a:pathLst>
              <a:path w="1250" h="961">
                <a:moveTo>
                  <a:pt x="1250" y="0"/>
                </a:moveTo>
                <a:lnTo>
                  <a:pt x="1250" y="228"/>
                </a:lnTo>
                <a:lnTo>
                  <a:pt x="1052" y="228"/>
                </a:lnTo>
                <a:lnTo>
                  <a:pt x="1052" y="961"/>
                </a:lnTo>
                <a:lnTo>
                  <a:pt x="822" y="961"/>
                </a:lnTo>
                <a:lnTo>
                  <a:pt x="822" y="228"/>
                </a:lnTo>
                <a:lnTo>
                  <a:pt x="656" y="0"/>
                </a:lnTo>
                <a:lnTo>
                  <a:pt x="1250" y="0"/>
                </a:lnTo>
                <a:close/>
                <a:moveTo>
                  <a:pt x="0" y="733"/>
                </a:moveTo>
                <a:lnTo>
                  <a:pt x="230" y="733"/>
                </a:lnTo>
                <a:lnTo>
                  <a:pt x="230" y="961"/>
                </a:lnTo>
                <a:lnTo>
                  <a:pt x="0" y="961"/>
                </a:lnTo>
                <a:lnTo>
                  <a:pt x="0" y="733"/>
                </a:lnTo>
                <a:close/>
                <a:moveTo>
                  <a:pt x="488" y="585"/>
                </a:moveTo>
                <a:lnTo>
                  <a:pt x="753" y="961"/>
                </a:lnTo>
                <a:lnTo>
                  <a:pt x="496" y="961"/>
                </a:lnTo>
                <a:lnTo>
                  <a:pt x="11" y="271"/>
                </a:lnTo>
                <a:lnTo>
                  <a:pt x="11" y="0"/>
                </a:lnTo>
                <a:lnTo>
                  <a:pt x="309" y="0"/>
                </a:lnTo>
                <a:lnTo>
                  <a:pt x="335" y="0"/>
                </a:lnTo>
                <a:lnTo>
                  <a:pt x="359" y="1"/>
                </a:lnTo>
                <a:lnTo>
                  <a:pt x="383" y="3"/>
                </a:lnTo>
                <a:lnTo>
                  <a:pt x="405" y="5"/>
                </a:lnTo>
                <a:lnTo>
                  <a:pt x="427" y="9"/>
                </a:lnTo>
                <a:lnTo>
                  <a:pt x="448" y="12"/>
                </a:lnTo>
                <a:lnTo>
                  <a:pt x="468" y="17"/>
                </a:lnTo>
                <a:lnTo>
                  <a:pt x="477" y="19"/>
                </a:lnTo>
                <a:lnTo>
                  <a:pt x="487" y="22"/>
                </a:lnTo>
                <a:lnTo>
                  <a:pt x="505" y="28"/>
                </a:lnTo>
                <a:lnTo>
                  <a:pt x="522" y="34"/>
                </a:lnTo>
                <a:lnTo>
                  <a:pt x="539" y="41"/>
                </a:lnTo>
                <a:lnTo>
                  <a:pt x="554" y="49"/>
                </a:lnTo>
                <a:lnTo>
                  <a:pt x="569" y="57"/>
                </a:lnTo>
                <a:lnTo>
                  <a:pt x="583" y="66"/>
                </a:lnTo>
                <a:lnTo>
                  <a:pt x="596" y="75"/>
                </a:lnTo>
                <a:lnTo>
                  <a:pt x="609" y="84"/>
                </a:lnTo>
                <a:lnTo>
                  <a:pt x="620" y="95"/>
                </a:lnTo>
                <a:lnTo>
                  <a:pt x="632" y="105"/>
                </a:lnTo>
                <a:lnTo>
                  <a:pt x="642" y="116"/>
                </a:lnTo>
                <a:lnTo>
                  <a:pt x="651" y="128"/>
                </a:lnTo>
                <a:lnTo>
                  <a:pt x="660" y="140"/>
                </a:lnTo>
                <a:lnTo>
                  <a:pt x="667" y="152"/>
                </a:lnTo>
                <a:lnTo>
                  <a:pt x="674" y="165"/>
                </a:lnTo>
                <a:lnTo>
                  <a:pt x="681" y="179"/>
                </a:lnTo>
                <a:lnTo>
                  <a:pt x="686" y="192"/>
                </a:lnTo>
                <a:lnTo>
                  <a:pt x="691" y="206"/>
                </a:lnTo>
                <a:lnTo>
                  <a:pt x="695" y="220"/>
                </a:lnTo>
                <a:lnTo>
                  <a:pt x="698" y="235"/>
                </a:lnTo>
                <a:lnTo>
                  <a:pt x="700" y="250"/>
                </a:lnTo>
                <a:lnTo>
                  <a:pt x="702" y="265"/>
                </a:lnTo>
                <a:lnTo>
                  <a:pt x="703" y="281"/>
                </a:lnTo>
                <a:lnTo>
                  <a:pt x="704" y="296"/>
                </a:lnTo>
                <a:lnTo>
                  <a:pt x="703" y="322"/>
                </a:lnTo>
                <a:lnTo>
                  <a:pt x="702" y="334"/>
                </a:lnTo>
                <a:lnTo>
                  <a:pt x="700" y="347"/>
                </a:lnTo>
                <a:lnTo>
                  <a:pt x="698" y="359"/>
                </a:lnTo>
                <a:lnTo>
                  <a:pt x="696" y="371"/>
                </a:lnTo>
                <a:lnTo>
                  <a:pt x="693" y="383"/>
                </a:lnTo>
                <a:lnTo>
                  <a:pt x="690" y="395"/>
                </a:lnTo>
                <a:lnTo>
                  <a:pt x="686" y="406"/>
                </a:lnTo>
                <a:lnTo>
                  <a:pt x="682" y="418"/>
                </a:lnTo>
                <a:lnTo>
                  <a:pt x="678" y="429"/>
                </a:lnTo>
                <a:lnTo>
                  <a:pt x="673" y="439"/>
                </a:lnTo>
                <a:lnTo>
                  <a:pt x="667" y="450"/>
                </a:lnTo>
                <a:lnTo>
                  <a:pt x="662" y="460"/>
                </a:lnTo>
                <a:lnTo>
                  <a:pt x="656" y="470"/>
                </a:lnTo>
                <a:lnTo>
                  <a:pt x="649" y="480"/>
                </a:lnTo>
                <a:lnTo>
                  <a:pt x="642" y="489"/>
                </a:lnTo>
                <a:lnTo>
                  <a:pt x="635" y="498"/>
                </a:lnTo>
                <a:lnTo>
                  <a:pt x="627" y="507"/>
                </a:lnTo>
                <a:lnTo>
                  <a:pt x="618" y="516"/>
                </a:lnTo>
                <a:lnTo>
                  <a:pt x="609" y="524"/>
                </a:lnTo>
                <a:lnTo>
                  <a:pt x="600" y="531"/>
                </a:lnTo>
                <a:lnTo>
                  <a:pt x="591" y="539"/>
                </a:lnTo>
                <a:lnTo>
                  <a:pt x="581" y="545"/>
                </a:lnTo>
                <a:lnTo>
                  <a:pt x="571" y="552"/>
                </a:lnTo>
                <a:lnTo>
                  <a:pt x="560" y="558"/>
                </a:lnTo>
                <a:lnTo>
                  <a:pt x="549" y="564"/>
                </a:lnTo>
                <a:lnTo>
                  <a:pt x="538" y="569"/>
                </a:lnTo>
                <a:lnTo>
                  <a:pt x="526" y="574"/>
                </a:lnTo>
                <a:lnTo>
                  <a:pt x="514" y="578"/>
                </a:lnTo>
                <a:lnTo>
                  <a:pt x="501" y="582"/>
                </a:lnTo>
                <a:lnTo>
                  <a:pt x="488" y="585"/>
                </a:lnTo>
                <a:close/>
                <a:moveTo>
                  <a:pt x="239" y="187"/>
                </a:moveTo>
                <a:lnTo>
                  <a:pt x="239" y="432"/>
                </a:lnTo>
                <a:lnTo>
                  <a:pt x="337" y="432"/>
                </a:lnTo>
                <a:lnTo>
                  <a:pt x="347" y="432"/>
                </a:lnTo>
                <a:lnTo>
                  <a:pt x="357" y="431"/>
                </a:lnTo>
                <a:lnTo>
                  <a:pt x="367" y="430"/>
                </a:lnTo>
                <a:lnTo>
                  <a:pt x="377" y="429"/>
                </a:lnTo>
                <a:lnTo>
                  <a:pt x="385" y="427"/>
                </a:lnTo>
                <a:lnTo>
                  <a:pt x="393" y="425"/>
                </a:lnTo>
                <a:lnTo>
                  <a:pt x="401" y="423"/>
                </a:lnTo>
                <a:lnTo>
                  <a:pt x="408" y="420"/>
                </a:lnTo>
                <a:lnTo>
                  <a:pt x="414" y="417"/>
                </a:lnTo>
                <a:lnTo>
                  <a:pt x="420" y="414"/>
                </a:lnTo>
                <a:lnTo>
                  <a:pt x="426" y="411"/>
                </a:lnTo>
                <a:lnTo>
                  <a:pt x="431" y="407"/>
                </a:lnTo>
                <a:lnTo>
                  <a:pt x="436" y="403"/>
                </a:lnTo>
                <a:lnTo>
                  <a:pt x="441" y="399"/>
                </a:lnTo>
                <a:lnTo>
                  <a:pt x="445" y="395"/>
                </a:lnTo>
                <a:lnTo>
                  <a:pt x="449" y="390"/>
                </a:lnTo>
                <a:lnTo>
                  <a:pt x="452" y="386"/>
                </a:lnTo>
                <a:lnTo>
                  <a:pt x="455" y="381"/>
                </a:lnTo>
                <a:lnTo>
                  <a:pt x="458" y="376"/>
                </a:lnTo>
                <a:lnTo>
                  <a:pt x="461" y="371"/>
                </a:lnTo>
                <a:lnTo>
                  <a:pt x="465" y="361"/>
                </a:lnTo>
                <a:lnTo>
                  <a:pt x="468" y="350"/>
                </a:lnTo>
                <a:lnTo>
                  <a:pt x="471" y="340"/>
                </a:lnTo>
                <a:lnTo>
                  <a:pt x="472" y="329"/>
                </a:lnTo>
                <a:lnTo>
                  <a:pt x="473" y="319"/>
                </a:lnTo>
                <a:lnTo>
                  <a:pt x="473" y="308"/>
                </a:lnTo>
                <a:lnTo>
                  <a:pt x="473" y="298"/>
                </a:lnTo>
                <a:lnTo>
                  <a:pt x="471" y="288"/>
                </a:lnTo>
                <a:lnTo>
                  <a:pt x="469" y="278"/>
                </a:lnTo>
                <a:lnTo>
                  <a:pt x="465" y="267"/>
                </a:lnTo>
                <a:lnTo>
                  <a:pt x="463" y="262"/>
                </a:lnTo>
                <a:lnTo>
                  <a:pt x="460" y="257"/>
                </a:lnTo>
                <a:lnTo>
                  <a:pt x="458" y="252"/>
                </a:lnTo>
                <a:lnTo>
                  <a:pt x="455" y="247"/>
                </a:lnTo>
                <a:lnTo>
                  <a:pt x="448" y="237"/>
                </a:lnTo>
                <a:lnTo>
                  <a:pt x="444" y="232"/>
                </a:lnTo>
                <a:lnTo>
                  <a:pt x="440" y="228"/>
                </a:lnTo>
                <a:lnTo>
                  <a:pt x="436" y="223"/>
                </a:lnTo>
                <a:lnTo>
                  <a:pt x="431" y="219"/>
                </a:lnTo>
                <a:lnTo>
                  <a:pt x="421" y="211"/>
                </a:lnTo>
                <a:lnTo>
                  <a:pt x="415" y="208"/>
                </a:lnTo>
                <a:lnTo>
                  <a:pt x="409" y="204"/>
                </a:lnTo>
                <a:lnTo>
                  <a:pt x="403" y="201"/>
                </a:lnTo>
                <a:lnTo>
                  <a:pt x="397" y="199"/>
                </a:lnTo>
                <a:lnTo>
                  <a:pt x="390" y="196"/>
                </a:lnTo>
                <a:lnTo>
                  <a:pt x="383" y="194"/>
                </a:lnTo>
                <a:lnTo>
                  <a:pt x="375" y="192"/>
                </a:lnTo>
                <a:lnTo>
                  <a:pt x="367" y="190"/>
                </a:lnTo>
                <a:lnTo>
                  <a:pt x="359" y="189"/>
                </a:lnTo>
                <a:lnTo>
                  <a:pt x="351" y="188"/>
                </a:lnTo>
                <a:lnTo>
                  <a:pt x="333" y="187"/>
                </a:lnTo>
                <a:lnTo>
                  <a:pt x="239" y="187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Autofit/>
          </a:bodyPr>
          <a:lstStyle/>
          <a:p>
            <a:endParaRPr lang="fi-FI" noProof="0">
              <a:solidFill>
                <a:schemeClr val="tx1"/>
              </a:solidFill>
            </a:endParaRPr>
          </a:p>
        </p:txBody>
      </p:sp>
      <p:sp>
        <p:nvSpPr>
          <p:cNvPr id="23" name="(c)" hidden="1">
            <a:extLst>
              <a:ext uri="{FF2B5EF4-FFF2-40B4-BE49-F238E27FC236}">
                <a16:creationId xmlns:a16="http://schemas.microsoft.com/office/drawing/2014/main" id="{BE74CF64-92D2-11A4-5F0E-9DB01C5D9C18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 userDrawn="1"/>
        </p:nvSpPr>
        <p:spPr>
          <a:xfrm>
            <a:off x="12020180" y="6891795"/>
            <a:ext cx="165110" cy="3077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r"/>
            <a:r>
              <a:rPr lang="fi-FI" sz="200" dirty="0">
                <a:solidFill>
                  <a:schemeClr val="bg1"/>
                </a:solidFill>
                <a:latin typeface="+mn-lt"/>
              </a:rPr>
              <a:t>©grow. for</a:t>
            </a:r>
            <a:r>
              <a:rPr lang="fi-FI" sz="200" baseline="0" dirty="0">
                <a:solidFill>
                  <a:schemeClr val="bg1"/>
                </a:solidFill>
                <a:latin typeface="+mn-lt"/>
              </a:rPr>
              <a:t> RT</a:t>
            </a:r>
            <a:endParaRPr lang="en-GB" sz="200" dirty="0" err="1">
              <a:solidFill>
                <a:schemeClr val="bg1"/>
              </a:solidFill>
              <a:latin typeface="+mn-lt"/>
            </a:endParaRPr>
          </a:p>
        </p:txBody>
      </p:sp>
      <p:pic>
        <p:nvPicPr>
          <p:cNvPr id="24" name="(logo)" descr="Z:\GRW (grow)\logot\copyright_grow.png" hidden="1">
            <a:extLst>
              <a:ext uri="{FF2B5EF4-FFF2-40B4-BE49-F238E27FC236}">
                <a16:creationId xmlns:a16="http://schemas.microsoft.com/office/drawing/2014/main" id="{FAEA7254-AEB8-7FA6-6B13-3AB5DF3FA765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 userDrawn="1"/>
        </p:nvPicPr>
        <p:blipFill>
          <a:blip r:embed="rId5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6000"/>
            <a:ext cx="60261" cy="1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475569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  <p:sldLayoutId id="2147483683" r:id="rId2"/>
    <p:sldLayoutId id="2147483684" r:id="rId3"/>
    <p:sldLayoutId id="2147483685" r:id="rId4"/>
    <p:sldLayoutId id="2147483686" r:id="rId5"/>
    <p:sldLayoutId id="2147483649" r:id="rId6"/>
    <p:sldLayoutId id="2147483656" r:id="rId7"/>
    <p:sldLayoutId id="2147483650" r:id="rId8"/>
    <p:sldLayoutId id="2147483674" r:id="rId9"/>
    <p:sldLayoutId id="2147483687" r:id="rId10"/>
    <p:sldLayoutId id="2147483688" r:id="rId11"/>
    <p:sldLayoutId id="2147483696" r:id="rId12"/>
    <p:sldLayoutId id="2147483697" r:id="rId13"/>
    <p:sldLayoutId id="2147483698" r:id="rId14"/>
    <p:sldLayoutId id="2147483678" r:id="rId15"/>
    <p:sldLayoutId id="2147483679" r:id="rId16"/>
    <p:sldLayoutId id="2147483680" r:id="rId17"/>
    <p:sldLayoutId id="2147483681" r:id="rId18"/>
    <p:sldLayoutId id="2147483682" r:id="rId19"/>
    <p:sldLayoutId id="2147483699" r:id="rId20"/>
    <p:sldLayoutId id="2147483657" r:id="rId21"/>
    <p:sldLayoutId id="2147483676" r:id="rId22"/>
    <p:sldLayoutId id="2147483651" r:id="rId23"/>
    <p:sldLayoutId id="2147483689" r:id="rId24"/>
    <p:sldLayoutId id="2147483693" r:id="rId25"/>
    <p:sldLayoutId id="2147483694" r:id="rId26"/>
    <p:sldLayoutId id="2147483690" r:id="rId27"/>
    <p:sldLayoutId id="2147483695" r:id="rId28"/>
    <p:sldLayoutId id="2147483691" r:id="rId29"/>
    <p:sldLayoutId id="2147483692" r:id="rId30"/>
    <p:sldLayoutId id="2147483652" r:id="rId31"/>
    <p:sldLayoutId id="2147483653" r:id="rId32"/>
    <p:sldLayoutId id="2147483669" r:id="rId33"/>
    <p:sldLayoutId id="2147483658" r:id="rId34"/>
    <p:sldLayoutId id="2147483659" r:id="rId35"/>
    <p:sldLayoutId id="2147483660" r:id="rId36"/>
    <p:sldLayoutId id="2147483661" r:id="rId37"/>
    <p:sldLayoutId id="2147483662" r:id="rId38"/>
    <p:sldLayoutId id="2147483663" r:id="rId39"/>
    <p:sldLayoutId id="2147483664" r:id="rId40"/>
    <p:sldLayoutId id="2147483665" r:id="rId41"/>
    <p:sldLayoutId id="2147483666" r:id="rId42"/>
    <p:sldLayoutId id="2147483667" r:id="rId43"/>
    <p:sldLayoutId id="2147483668" r:id="rId44"/>
    <p:sldLayoutId id="2147483654" r:id="rId45"/>
    <p:sldLayoutId id="2147483655" r:id="rId46"/>
    <p:sldLayoutId id="2147483670" r:id="rId47"/>
    <p:sldLayoutId id="2147483671" r:id="rId48"/>
    <p:sldLayoutId id="2147483672" r:id="rId49"/>
    <p:sldLayoutId id="2147483673" r:id="rId50"/>
  </p:sldLayoutIdLst>
  <p:hf hdr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30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66700" indent="-266700" algn="l" defTabSz="914400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628650" indent="-266700" algn="l" defTabSz="914400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990600" indent="-276225" algn="l" defTabSz="914400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343025" indent="-266700" algn="l" defTabSz="914400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704975" indent="-266700" algn="l" defTabSz="914400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066925" indent="-276225" algn="l" defTabSz="914400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2419350" indent="-266700" algn="l" defTabSz="914400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2781300" indent="-266700" algn="l" defTabSz="914400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3143250" indent="-276225" algn="l" defTabSz="914400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  <p15:guide id="3" pos="257" userDrawn="1">
          <p15:clr>
            <a:srgbClr val="F26B43"/>
          </p15:clr>
        </p15:guide>
        <p15:guide id="4" pos="7423" userDrawn="1">
          <p15:clr>
            <a:srgbClr val="F26B43"/>
          </p15:clr>
        </p15:guide>
        <p15:guide id="5" orient="horz" pos="1026" userDrawn="1">
          <p15:clr>
            <a:srgbClr val="F26B43"/>
          </p15:clr>
        </p15:guide>
        <p15:guide id="6" orient="horz" pos="845" userDrawn="1">
          <p15:clr>
            <a:srgbClr val="F26B43"/>
          </p15:clr>
        </p15:guide>
        <p15:guide id="8" orient="horz" pos="3838" userDrawn="1">
          <p15:clr>
            <a:srgbClr val="F26B43"/>
          </p15:clr>
        </p15:guide>
        <p15:guide id="10" orient="horz" pos="21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4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4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4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4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F7E0FE65-A9B6-1B0F-D468-12F098C6CBE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07988" y="1628800"/>
            <a:ext cx="6191994" cy="2304529"/>
          </a:xfrm>
        </p:spPr>
        <p:txBody>
          <a:bodyPr/>
          <a:lstStyle/>
          <a:p>
            <a:br>
              <a:rPr lang="fi-FI" dirty="0"/>
            </a:br>
            <a:r>
              <a:rPr lang="fi-FI" dirty="0"/>
              <a:t>Talveen varautuminen</a:t>
            </a:r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A5C3BB1A-6C66-7F0A-5307-6EF8403D9B8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07988" y="4725144"/>
            <a:ext cx="6191994" cy="792086"/>
          </a:xfrm>
        </p:spPr>
        <p:txBody>
          <a:bodyPr/>
          <a:lstStyle/>
          <a:p>
            <a:pPr algn="ctr"/>
            <a:r>
              <a:rPr lang="fi-FI" sz="2400" dirty="0"/>
              <a:t>Turvallisuuskeskustelu-/turvavarttiaineisto</a:t>
            </a:r>
          </a:p>
          <a:p>
            <a:pPr algn="ctr"/>
            <a:r>
              <a:rPr lang="fi-FI" sz="2400" dirty="0"/>
              <a:t>2025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FC237147-FE92-27A5-C44F-F2BAC64C51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AAC26C-640E-44FA-B298-142BF359FAC5}" type="datetime1">
              <a:rPr lang="fi-FI" noProof="0" smtClean="0"/>
              <a:t>14.10.2025</a:t>
            </a:fld>
            <a:endParaRPr lang="fi-FI" noProof="0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0DA63AD2-A442-2A0B-A5C2-F7D9734764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noProof="0"/>
              <a:t>© Rakennusteollisuus RT</a:t>
            </a:r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342DFB46-678B-0C3E-1F94-F5497C5E10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D61EF7-2460-4EE9-A031-27FEBC4F9A95}" type="slidenum">
              <a:rPr lang="fi-FI" noProof="0" smtClean="0"/>
              <a:pPr/>
              <a:t>1</a:t>
            </a:fld>
            <a:endParaRPr lang="fi-FI" noProof="0"/>
          </a:p>
        </p:txBody>
      </p:sp>
      <p:pic>
        <p:nvPicPr>
          <p:cNvPr id="9" name="Kuva 8">
            <a:extLst>
              <a:ext uri="{FF2B5EF4-FFF2-40B4-BE49-F238E27FC236}">
                <a16:creationId xmlns:a16="http://schemas.microsoft.com/office/drawing/2014/main" id="{25BBB783-FD0D-0CCD-7BA3-B8FF9727BAC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49726" y="0"/>
            <a:ext cx="5142274" cy="6858000"/>
          </a:xfrm>
          <a:prstGeom prst="rect">
            <a:avLst/>
          </a:prstGeom>
        </p:spPr>
      </p:pic>
      <p:sp>
        <p:nvSpPr>
          <p:cNvPr id="10" name="Tekstiruutu 9">
            <a:extLst>
              <a:ext uri="{FF2B5EF4-FFF2-40B4-BE49-F238E27FC236}">
                <a16:creationId xmlns:a16="http://schemas.microsoft.com/office/drawing/2014/main" id="{23CB2104-BD93-B345-BEA1-319AC0B1EFA2}"/>
              </a:ext>
            </a:extLst>
          </p:cNvPr>
          <p:cNvSpPr txBox="1"/>
          <p:nvPr/>
        </p:nvSpPr>
        <p:spPr>
          <a:xfrm>
            <a:off x="2423592" y="5909452"/>
            <a:ext cx="259228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200" dirty="0"/>
              <a:t>Piirroskuvat: Pekka Rahkonen</a:t>
            </a:r>
          </a:p>
        </p:txBody>
      </p:sp>
    </p:spTree>
    <p:extLst>
      <p:ext uri="{BB962C8B-B14F-4D97-AF65-F5344CB8AC3E}">
        <p14:creationId xmlns:p14="http://schemas.microsoft.com/office/powerpoint/2010/main" val="8264150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tsikko 8">
            <a:extLst>
              <a:ext uri="{FF2B5EF4-FFF2-40B4-BE49-F238E27FC236}">
                <a16:creationId xmlns:a16="http://schemas.microsoft.com/office/drawing/2014/main" id="{96B46D70-5F7B-E132-6B5E-9AF0599A9D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Ohjeeksi Talveen varautuminen -keskustelulle</a:t>
            </a:r>
          </a:p>
        </p:txBody>
      </p:sp>
      <p:sp>
        <p:nvSpPr>
          <p:cNvPr id="10" name="Sisällön paikkamerkki 9">
            <a:extLst>
              <a:ext uri="{FF2B5EF4-FFF2-40B4-BE49-F238E27FC236}">
                <a16:creationId xmlns:a16="http://schemas.microsoft.com/office/drawing/2014/main" id="{08738342-A4FB-4602-5309-FC68C72B264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07988" y="1628775"/>
            <a:ext cx="11376026" cy="4464050"/>
          </a:xfrm>
        </p:spPr>
        <p:txBody>
          <a:bodyPr/>
          <a:lstStyle/>
          <a:p>
            <a:r>
              <a:rPr lang="fi-FI" sz="2800" dirty="0"/>
              <a:t>Seuraavilla sivuilla on esitetty kuvaparien avulla keskeisiä huomioitavia asioita kun varaudutaan pimeisiin, liukkaisiin ja kylmiin talviolosuhteisiin rakentamisessa</a:t>
            </a:r>
          </a:p>
          <a:p>
            <a:r>
              <a:rPr lang="fi-FI" sz="2800" dirty="0"/>
              <a:t>Käytä tätä aineistoa seuraavasti:</a:t>
            </a:r>
          </a:p>
          <a:p>
            <a:pPr lvl="1"/>
            <a:r>
              <a:rPr lang="fi-FI" sz="2400" dirty="0"/>
              <a:t>Keskustelkaa työyhteisössä oikeista toimintatavoista </a:t>
            </a:r>
          </a:p>
          <a:p>
            <a:pPr lvl="1"/>
            <a:r>
              <a:rPr lang="fi-FI" sz="2400" dirty="0"/>
              <a:t>Varmistakaa että merkitykselliset asiat on työmaalla suunniteltu, vastuut määritelty ja toteutettu esim. lumityöt ja liukkaudenhallinta</a:t>
            </a:r>
          </a:p>
          <a:p>
            <a:r>
              <a:rPr lang="fi-FI" sz="2600" dirty="0"/>
              <a:t>Muistin virkistykseksi: noin 35-40% rakentamisen tapaturmista on liukastumisia, kompastumisia ja muita liikkumiseen liittyviä</a:t>
            </a:r>
          </a:p>
          <a:p>
            <a:endParaRPr lang="fi-FI" sz="2600" dirty="0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6402E9D7-BC8D-774E-0CEF-A5CF065915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noProof="0"/>
              <a:t>© Rakennusteollisuus RT</a:t>
            </a:r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13E10214-A1A5-DBD4-EACA-C348F44AA2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D61EF7-2460-4EE9-A031-27FEBC4F9A95}" type="slidenum">
              <a:rPr lang="fi-FI" noProof="0" smtClean="0"/>
              <a:t>2</a:t>
            </a:fld>
            <a:endParaRPr lang="fi-FI" noProof="0"/>
          </a:p>
        </p:txBody>
      </p:sp>
    </p:spTree>
    <p:extLst>
      <p:ext uri="{BB962C8B-B14F-4D97-AF65-F5344CB8AC3E}">
        <p14:creationId xmlns:p14="http://schemas.microsoft.com/office/powerpoint/2010/main" val="293454540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B43FA051-70C6-D373-7037-609E424BAC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958439-7D8D-4199-B468-27E28379EC90}" type="datetime1">
              <a:rPr lang="fi-FI" noProof="0" smtClean="0"/>
              <a:t>14.10.2025</a:t>
            </a:fld>
            <a:endParaRPr lang="fi-FI" noProof="0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AB1B152B-25FC-3429-1F11-1144A11175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noProof="0"/>
              <a:t>© Rakennusteollisuus RT</a:t>
            </a:r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60830AFE-B696-970F-C080-A1223505E0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D61EF7-2460-4EE9-A031-27FEBC4F9A95}" type="slidenum">
              <a:rPr lang="fi-FI" noProof="0" smtClean="0"/>
              <a:t>3</a:t>
            </a:fld>
            <a:endParaRPr lang="fi-FI" noProof="0"/>
          </a:p>
        </p:txBody>
      </p:sp>
      <p:pic>
        <p:nvPicPr>
          <p:cNvPr id="3" name="Kuva 2">
            <a:extLst>
              <a:ext uri="{FF2B5EF4-FFF2-40B4-BE49-F238E27FC236}">
                <a16:creationId xmlns:a16="http://schemas.microsoft.com/office/drawing/2014/main" id="{3652D783-F7DD-BF06-DB48-17567F92438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9832"/>
            <a:ext cx="12192000" cy="68776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981863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1">
            <a:extLst>
              <a:ext uri="{FF2B5EF4-FFF2-40B4-BE49-F238E27FC236}">
                <a16:creationId xmlns:a16="http://schemas.microsoft.com/office/drawing/2014/main" id="{C5B27BDB-FE65-9350-117F-2A5EFD83AF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9C9408-919C-4DA3-8E3B-A040EEB6DBAA}" type="datetime1">
              <a:rPr lang="fi-FI" noProof="0" smtClean="0"/>
              <a:t>14.10.2025</a:t>
            </a:fld>
            <a:endParaRPr lang="fi-FI" noProof="0"/>
          </a:p>
        </p:txBody>
      </p:sp>
      <p:sp>
        <p:nvSpPr>
          <p:cNvPr id="3" name="Alatunnisteen paikkamerkki 2">
            <a:extLst>
              <a:ext uri="{FF2B5EF4-FFF2-40B4-BE49-F238E27FC236}">
                <a16:creationId xmlns:a16="http://schemas.microsoft.com/office/drawing/2014/main" id="{55A11938-8305-D572-532F-3AF910B0AD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noProof="0"/>
              <a:t>© Rakennusteollisuus RT</a:t>
            </a:r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542DF6C6-03AC-5C75-949D-E3220527D8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D61EF7-2460-4EE9-A031-27FEBC4F9A95}" type="slidenum">
              <a:rPr lang="fi-FI" noProof="0" smtClean="0"/>
              <a:t>4</a:t>
            </a:fld>
            <a:endParaRPr lang="fi-FI" noProof="0"/>
          </a:p>
        </p:txBody>
      </p:sp>
      <p:pic>
        <p:nvPicPr>
          <p:cNvPr id="6" name="Kuva 5" descr="Kuva, joka sisältää kohteen teksti, kuvakaappaus, animaatio, PC-peli&#10;&#10;Kuvaus luotu automaattisesti">
            <a:extLst>
              <a:ext uri="{FF2B5EF4-FFF2-40B4-BE49-F238E27FC236}">
                <a16:creationId xmlns:a16="http://schemas.microsoft.com/office/drawing/2014/main" id="{DCC43E42-8F72-E603-B567-DF7A2DFE6A9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9832"/>
            <a:ext cx="12223114" cy="68952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585321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1">
            <a:extLst>
              <a:ext uri="{FF2B5EF4-FFF2-40B4-BE49-F238E27FC236}">
                <a16:creationId xmlns:a16="http://schemas.microsoft.com/office/drawing/2014/main" id="{42BAEAA4-6327-9920-DC72-09B5605C44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9C9408-919C-4DA3-8E3B-A040EEB6DBAA}" type="datetime1">
              <a:rPr lang="fi-FI" noProof="0" smtClean="0"/>
              <a:t>14.10.2025</a:t>
            </a:fld>
            <a:endParaRPr lang="fi-FI" noProof="0"/>
          </a:p>
        </p:txBody>
      </p:sp>
      <p:sp>
        <p:nvSpPr>
          <p:cNvPr id="3" name="Alatunnisteen paikkamerkki 2">
            <a:extLst>
              <a:ext uri="{FF2B5EF4-FFF2-40B4-BE49-F238E27FC236}">
                <a16:creationId xmlns:a16="http://schemas.microsoft.com/office/drawing/2014/main" id="{C146AD63-A9D4-143B-DAC6-FA3C63055F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noProof="0"/>
              <a:t>© Rakennusteollisuus RT</a:t>
            </a:r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62057FB1-28ED-CA5D-914B-0F1BFBB495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D61EF7-2460-4EE9-A031-27FEBC4F9A95}" type="slidenum">
              <a:rPr lang="fi-FI" noProof="0" smtClean="0"/>
              <a:t>5</a:t>
            </a:fld>
            <a:endParaRPr lang="fi-FI" noProof="0"/>
          </a:p>
        </p:txBody>
      </p:sp>
      <p:pic>
        <p:nvPicPr>
          <p:cNvPr id="7" name="Kuva 6">
            <a:extLst>
              <a:ext uri="{FF2B5EF4-FFF2-40B4-BE49-F238E27FC236}">
                <a16:creationId xmlns:a16="http://schemas.microsoft.com/office/drawing/2014/main" id="{4BF89715-FBF7-4987-F036-CA2E8945608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9832"/>
            <a:ext cx="12192000" cy="68776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166570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1">
            <a:extLst>
              <a:ext uri="{FF2B5EF4-FFF2-40B4-BE49-F238E27FC236}">
                <a16:creationId xmlns:a16="http://schemas.microsoft.com/office/drawing/2014/main" id="{3B22C83E-2210-0D78-63AC-35CC4DB00E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9C9408-919C-4DA3-8E3B-A040EEB6DBAA}" type="datetime1">
              <a:rPr lang="fi-FI" noProof="0" smtClean="0"/>
              <a:t>14.10.2025</a:t>
            </a:fld>
            <a:endParaRPr lang="fi-FI" noProof="0"/>
          </a:p>
        </p:txBody>
      </p:sp>
      <p:sp>
        <p:nvSpPr>
          <p:cNvPr id="3" name="Alatunnisteen paikkamerkki 2">
            <a:extLst>
              <a:ext uri="{FF2B5EF4-FFF2-40B4-BE49-F238E27FC236}">
                <a16:creationId xmlns:a16="http://schemas.microsoft.com/office/drawing/2014/main" id="{56407D70-E775-20A1-4A87-B46359CEC5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noProof="0"/>
              <a:t>© Rakennusteollisuus RT</a:t>
            </a:r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4D25F7CD-7D33-10D1-CD98-615DC519FC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D61EF7-2460-4EE9-A031-27FEBC4F9A95}" type="slidenum">
              <a:rPr lang="fi-FI" noProof="0" smtClean="0"/>
              <a:t>6</a:t>
            </a:fld>
            <a:endParaRPr lang="fi-FI" noProof="0"/>
          </a:p>
        </p:txBody>
      </p:sp>
      <p:pic>
        <p:nvPicPr>
          <p:cNvPr id="7" name="Kuva 6" descr="Kuva, joka sisältää kohteen teksti, laskettelu, vaate, animaatio&#10;&#10;Kuvaus luotu automaattisesti">
            <a:extLst>
              <a:ext uri="{FF2B5EF4-FFF2-40B4-BE49-F238E27FC236}">
                <a16:creationId xmlns:a16="http://schemas.microsoft.com/office/drawing/2014/main" id="{69CEBE10-AE71-BC1F-AF5B-F1ECD044265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9833"/>
            <a:ext cx="12216681" cy="68915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596689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F54C5207-72D1-6667-DF6A-9509E02DD4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958439-7D8D-4199-B468-27E28379EC90}" type="datetime1">
              <a:rPr lang="fi-FI" noProof="0" smtClean="0"/>
              <a:t>14.10.2025</a:t>
            </a:fld>
            <a:endParaRPr lang="fi-FI" noProof="0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64A551AC-2B64-DD52-2E08-487CCA9037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noProof="0"/>
              <a:t>© Rakennusteollisuus RT</a:t>
            </a:r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EB4CAF10-124D-C28C-D4E0-EE6853A311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D61EF7-2460-4EE9-A031-27FEBC4F9A95}" type="slidenum">
              <a:rPr lang="fi-FI" noProof="0" smtClean="0"/>
              <a:t>7</a:t>
            </a:fld>
            <a:endParaRPr lang="fi-FI" noProof="0"/>
          </a:p>
        </p:txBody>
      </p:sp>
    </p:spTree>
    <p:extLst>
      <p:ext uri="{BB962C8B-B14F-4D97-AF65-F5344CB8AC3E}">
        <p14:creationId xmlns:p14="http://schemas.microsoft.com/office/powerpoint/2010/main" val="1298287098"/>
      </p:ext>
    </p:extLst>
  </p:cSld>
  <p:clrMapOvr>
    <a:masterClrMapping/>
  </p:clrMapOvr>
</p:sld>
</file>

<file path=ppt/theme/theme1.xml><?xml version="1.0" encoding="utf-8"?>
<a:theme xmlns:a="http://schemas.openxmlformats.org/drawingml/2006/main" name="RT rakennusteollisuus">
  <a:themeElements>
    <a:clrScheme name="RT rakennusteollisuus">
      <a:dk1>
        <a:sysClr val="windowText" lastClr="000000"/>
      </a:dk1>
      <a:lt1>
        <a:sysClr val="window" lastClr="FFFFFF"/>
      </a:lt1>
      <a:dk2>
        <a:srgbClr val="ABB4BE"/>
      </a:dk2>
      <a:lt2>
        <a:srgbClr val="EEE3CF"/>
      </a:lt2>
      <a:accent1>
        <a:srgbClr val="183858"/>
      </a:accent1>
      <a:accent2>
        <a:srgbClr val="346DE3"/>
      </a:accent2>
      <a:accent3>
        <a:srgbClr val="31D5C3"/>
      </a:accent3>
      <a:accent4>
        <a:srgbClr val="399B65"/>
      </a:accent4>
      <a:accent5>
        <a:srgbClr val="F1B323"/>
      </a:accent5>
      <a:accent6>
        <a:srgbClr val="D65E3F"/>
      </a:accent6>
      <a:hlink>
        <a:srgbClr val="346DE3"/>
      </a:hlink>
      <a:folHlink>
        <a:srgbClr val="346DE3"/>
      </a:folHlink>
    </a:clrScheme>
    <a:fontScheme name="RT rakennusteollisuus">
      <a:majorFont>
        <a:latin typeface="Avenir Next LT Pro Demi"/>
        <a:ea typeface=""/>
        <a:cs typeface=""/>
      </a:majorFont>
      <a:minorFont>
        <a:latin typeface="Avenir Next LT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accent2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rt_malli.potx" id="{42D3E08F-257D-4566-8F6D-E67F1F30C561}" vid="{FB24B6D7-0542-45C7-B6D4-443929792A35}"/>
    </a:ext>
  </a:extLst>
</a:theme>
</file>

<file path=ppt/theme/theme2.xml><?xml version="1.0" encoding="utf-8"?>
<a:theme xmlns:a="http://schemas.openxmlformats.org/drawingml/2006/main" name="Office Theme">
  <a:themeElements>
    <a:clrScheme name="RT rakennusteollisuus">
      <a:dk1>
        <a:sysClr val="windowText" lastClr="000000"/>
      </a:dk1>
      <a:lt1>
        <a:sysClr val="window" lastClr="FFFFFF"/>
      </a:lt1>
      <a:dk2>
        <a:srgbClr val="ABB4BE"/>
      </a:dk2>
      <a:lt2>
        <a:srgbClr val="EEE3CF"/>
      </a:lt2>
      <a:accent1>
        <a:srgbClr val="183858"/>
      </a:accent1>
      <a:accent2>
        <a:srgbClr val="346DE3"/>
      </a:accent2>
      <a:accent3>
        <a:srgbClr val="31D5C3"/>
      </a:accent3>
      <a:accent4>
        <a:srgbClr val="399B65"/>
      </a:accent4>
      <a:accent5>
        <a:srgbClr val="F1B323"/>
      </a:accent5>
      <a:accent6>
        <a:srgbClr val="D65E3F"/>
      </a:accent6>
      <a:hlink>
        <a:srgbClr val="346DE3"/>
      </a:hlink>
      <a:folHlink>
        <a:srgbClr val="346DE3"/>
      </a:folHlink>
    </a:clrScheme>
    <a:fontScheme name="RT rakennusteollisuus">
      <a:majorFont>
        <a:latin typeface="Avenir Next LT Pro Demi"/>
        <a:ea typeface=""/>
        <a:cs typeface=""/>
      </a:majorFont>
      <a:minorFont>
        <a:latin typeface="Avenir Next LT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RT rakennusteollisuus">
      <a:dk1>
        <a:sysClr val="windowText" lastClr="000000"/>
      </a:dk1>
      <a:lt1>
        <a:sysClr val="window" lastClr="FFFFFF"/>
      </a:lt1>
      <a:dk2>
        <a:srgbClr val="ABB4BE"/>
      </a:dk2>
      <a:lt2>
        <a:srgbClr val="EEE3CF"/>
      </a:lt2>
      <a:accent1>
        <a:srgbClr val="183858"/>
      </a:accent1>
      <a:accent2>
        <a:srgbClr val="346DE3"/>
      </a:accent2>
      <a:accent3>
        <a:srgbClr val="31D5C3"/>
      </a:accent3>
      <a:accent4>
        <a:srgbClr val="399B65"/>
      </a:accent4>
      <a:accent5>
        <a:srgbClr val="F1B323"/>
      </a:accent5>
      <a:accent6>
        <a:srgbClr val="D65E3F"/>
      </a:accent6>
      <a:hlink>
        <a:srgbClr val="346DE3"/>
      </a:hlink>
      <a:folHlink>
        <a:srgbClr val="346DE3"/>
      </a:folHlink>
    </a:clrScheme>
    <a:fontScheme name="RT rakennusteollisuus">
      <a:majorFont>
        <a:latin typeface="Avenir Next LT Pro Demi"/>
        <a:ea typeface=""/>
        <a:cs typeface=""/>
      </a:majorFont>
      <a:minorFont>
        <a:latin typeface="Avenir Next LT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9F9A92EB443BA44B68AA08CAD5A071F" ma:contentTypeVersion="17" ma:contentTypeDescription="Create a new document." ma:contentTypeScope="" ma:versionID="31cfd376c7968ab2c3106e64d9a91bea">
  <xsd:schema xmlns:xsd="http://www.w3.org/2001/XMLSchema" xmlns:xs="http://www.w3.org/2001/XMLSchema" xmlns:p="http://schemas.microsoft.com/office/2006/metadata/properties" xmlns:ns2="738fe733-4d2a-483b-a4ac-ab60ace2dc33" xmlns:ns3="15f95998-78d9-46dc-96be-72bdcb561a7c" targetNamespace="http://schemas.microsoft.com/office/2006/metadata/properties" ma:root="true" ma:fieldsID="f9598537797762b2feff69a56f0523fd" ns2:_="" ns3:_="">
    <xsd:import namespace="738fe733-4d2a-483b-a4ac-ab60ace2dc33"/>
    <xsd:import namespace="15f95998-78d9-46dc-96be-72bdcb561a7c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3:TaxCatchAll" minOccurs="0"/>
                <xsd:element ref="ns2:MediaServiceGenerationTime" minOccurs="0"/>
                <xsd:element ref="ns2:MediaServiceEventHashCode" minOccurs="0"/>
                <xsd:element ref="ns2:lcf76f155ced4ddcb4097134ff3c332f" minOccurs="0"/>
                <xsd:element ref="ns2:MediaServiceOCR" minOccurs="0"/>
                <xsd:element ref="ns2:MediaServiceDateTaken" minOccurs="0"/>
                <xsd:element ref="ns2:MediaServiceLocation" minOccurs="0"/>
                <xsd:element ref="ns2:MediaServiceObjectDetectorVersions" minOccurs="0"/>
                <xsd:element ref="ns2:MediaLengthInSecond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38fe733-4d2a-483b-a4ac-ab60ace2dc3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lcf76f155ced4ddcb4097134ff3c332f" ma:index="16" nillable="true" ma:taxonomy="true" ma:internalName="lcf76f155ced4ddcb4097134ff3c332f" ma:taxonomyFieldName="MediaServiceImageTags" ma:displayName="Image Tags" ma:readOnly="false" ma:fieldId="{5cf76f15-5ced-4ddc-b409-7134ff3c332f}" ma:taxonomyMulti="true" ma:sspId="82b0897a-976a-40fc-9eb3-43b30155ff61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9" nillable="true" ma:displayName="Location" ma:indexed="true" ma:internalName="MediaServiceLocation" ma:readOnly="true">
      <xsd:simpleType>
        <xsd:restriction base="dms:Text"/>
      </xsd:simpleType>
    </xsd:element>
    <xsd:element name="MediaServiceObjectDetectorVersions" ma:index="2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LengthInSeconds" ma:index="21" nillable="true" ma:displayName="MediaLengthInSeconds" ma:hidden="true" ma:internalName="MediaLengthInSeconds" ma:readOnly="true">
      <xsd:simpleType>
        <xsd:restriction base="dms:Unknown"/>
      </xsd:simpleType>
    </xsd:element>
    <xsd:element name="MediaServiceSearchProperties" ma:index="22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5f95998-78d9-46dc-96be-72bdcb561a7c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12" nillable="true" ma:displayName="Taxonomy Catch All Column" ma:hidden="true" ma:list="{8bd771f6-d12b-43ca-a4bb-3050d30f3141}" ma:internalName="TaxCatchAll" ma:showField="CatchAllData" ma:web="15f95998-78d9-46dc-96be-72bdcb561a7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738fe733-4d2a-483b-a4ac-ab60ace2dc33">
      <Terms xmlns="http://schemas.microsoft.com/office/infopath/2007/PartnerControls"/>
    </lcf76f155ced4ddcb4097134ff3c332f>
    <TaxCatchAll xmlns="15f95998-78d9-46dc-96be-72bdcb561a7c" xsi:nil="true"/>
  </documentManagement>
</p:properties>
</file>

<file path=customXml/itemProps1.xml><?xml version="1.0" encoding="utf-8"?>
<ds:datastoreItem xmlns:ds="http://schemas.openxmlformats.org/officeDocument/2006/customXml" ds:itemID="{03FEF5EB-77EB-4A5F-8AD9-A7C53A852FF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38fe733-4d2a-483b-a4ac-ab60ace2dc33"/>
    <ds:schemaRef ds:uri="15f95998-78d9-46dc-96be-72bdcb561a7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5BDDCC61-E3F1-4615-8C11-ADD63814DDAD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344BDC3F-8CDB-47C2-A170-B1B6BFC6F687}">
  <ds:schemaRefs>
    <ds:schemaRef ds:uri="http://schemas.microsoft.com/office/2006/documentManagement/types"/>
    <ds:schemaRef ds:uri="http://purl.org/dc/elements/1.1/"/>
    <ds:schemaRef ds:uri="http://schemas.microsoft.com/office/2006/metadata/properties"/>
    <ds:schemaRef ds:uri="738fe733-4d2a-483b-a4ac-ab60ace2dc33"/>
    <ds:schemaRef ds:uri="http://purl.org/dc/terms/"/>
    <ds:schemaRef ds:uri="http://schemas.openxmlformats.org/package/2006/metadata/core-properties"/>
    <ds:schemaRef ds:uri="http://purl.org/dc/dcmitype/"/>
    <ds:schemaRef ds:uri="http://schemas.microsoft.com/office/infopath/2007/PartnerControls"/>
    <ds:schemaRef ds:uri="15f95998-78d9-46dc-96be-72bdcb561a7c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RT esityspohja</Template>
  <TotalTime>54</TotalTime>
  <Words>110</Words>
  <Application>Microsoft Office PowerPoint</Application>
  <PresentationFormat>Laajakuva</PresentationFormat>
  <Paragraphs>30</Paragraphs>
  <Slides>7</Slides>
  <Notes>0</Notes>
  <HiddenSlides>0</HiddenSlides>
  <MMClips>0</MMClips>
  <ScaleCrop>false</ScaleCrop>
  <HeadingPairs>
    <vt:vector size="4" baseType="variant">
      <vt:variant>
        <vt:lpstr>Teema</vt:lpstr>
      </vt:variant>
      <vt:variant>
        <vt:i4>1</vt:i4>
      </vt:variant>
      <vt:variant>
        <vt:lpstr>Dian otsikot</vt:lpstr>
      </vt:variant>
      <vt:variant>
        <vt:i4>7</vt:i4>
      </vt:variant>
    </vt:vector>
  </HeadingPairs>
  <TitlesOfParts>
    <vt:vector size="8" baseType="lpstr">
      <vt:lpstr>RT rakennusteollisuus</vt:lpstr>
      <vt:lpstr> Talveen varautuminen</vt:lpstr>
      <vt:lpstr>Ohjeeksi Talveen varautuminen -keskustelulle</vt:lpstr>
      <vt:lpstr>PowerPoint-esitys</vt:lpstr>
      <vt:lpstr>PowerPoint-esitys</vt:lpstr>
      <vt:lpstr>PowerPoint-esitys</vt:lpstr>
      <vt:lpstr>PowerPoint-esitys</vt:lpstr>
      <vt:lpstr>PowerPoint-esitys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Litmanen Henri</dc:creator>
  <cp:lastModifiedBy>Litmanen Henri</cp:lastModifiedBy>
  <cp:revision>4</cp:revision>
  <dcterms:created xsi:type="dcterms:W3CDTF">2024-10-08T07:18:39Z</dcterms:created>
  <dcterms:modified xsi:type="dcterms:W3CDTF">2025-10-15T06:36:54Z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0x01010059F9A92EB443BA44B68AA08CAD5A071F</vt:lpwstr>
  </property>
  <property fmtid="{D5CDD505-2E9C-101B-9397-08002B2CF9AE}" pid="3" name="MediaServiceImageTags">
    <vt:lpwstr/>
  </property>
</Properties>
</file>