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9" r:id="rId6"/>
    <p:sldId id="258" r:id="rId7"/>
    <p:sldId id="260" r:id="rId8"/>
    <p:sldId id="261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74" autoAdjust="0"/>
  </p:normalViewPr>
  <p:slideViewPr>
    <p:cSldViewPr showGuides="1">
      <p:cViewPr varScale="1">
        <p:scale>
          <a:sx n="61" d="100"/>
          <a:sy n="61" d="100"/>
        </p:scale>
        <p:origin x="884" y="2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48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pén Nina" userId="9ddbbe67-d092-47d5-b470-e64f17a5f3e9" providerId="ADAL" clId="{63B78D05-9139-4902-A6FD-6973FF241032}"/>
    <pc:docChg chg="modSld">
      <pc:chgData name="Lampén Nina" userId="9ddbbe67-d092-47d5-b470-e64f17a5f3e9" providerId="ADAL" clId="{63B78D05-9139-4902-A6FD-6973FF241032}" dt="2025-04-15T06:13:14.719" v="4" actId="20577"/>
      <pc:docMkLst>
        <pc:docMk/>
      </pc:docMkLst>
      <pc:sldChg chg="modNotesTx">
        <pc:chgData name="Lampén Nina" userId="9ddbbe67-d092-47d5-b470-e64f17a5f3e9" providerId="ADAL" clId="{63B78D05-9139-4902-A6FD-6973FF241032}" dt="2025-04-15T06:12:56.214" v="0" actId="20577"/>
        <pc:sldMkLst>
          <pc:docMk/>
          <pc:sldMk cId="82641507" sldId="256"/>
        </pc:sldMkLst>
      </pc:sldChg>
      <pc:sldChg chg="modNotesTx">
        <pc:chgData name="Lampén Nina" userId="9ddbbe67-d092-47d5-b470-e64f17a5f3e9" providerId="ADAL" clId="{63B78D05-9139-4902-A6FD-6973FF241032}" dt="2025-04-15T06:13:07.149" v="2" actId="20577"/>
        <pc:sldMkLst>
          <pc:docMk/>
          <pc:sldMk cId="2934545403" sldId="258"/>
        </pc:sldMkLst>
      </pc:sldChg>
      <pc:sldChg chg="modNotesTx">
        <pc:chgData name="Lampén Nina" userId="9ddbbe67-d092-47d5-b470-e64f17a5f3e9" providerId="ADAL" clId="{63B78D05-9139-4902-A6FD-6973FF241032}" dt="2025-04-15T06:13:02.568" v="1" actId="20577"/>
        <pc:sldMkLst>
          <pc:docMk/>
          <pc:sldMk cId="1088257590" sldId="259"/>
        </pc:sldMkLst>
      </pc:sldChg>
      <pc:sldChg chg="modNotesTx">
        <pc:chgData name="Lampén Nina" userId="9ddbbe67-d092-47d5-b470-e64f17a5f3e9" providerId="ADAL" clId="{63B78D05-9139-4902-A6FD-6973FF241032}" dt="2025-04-15T06:13:10.544" v="3" actId="20577"/>
        <pc:sldMkLst>
          <pc:docMk/>
          <pc:sldMk cId="1850003471" sldId="260"/>
        </pc:sldMkLst>
      </pc:sldChg>
      <pc:sldChg chg="modNotesTx">
        <pc:chgData name="Lampén Nina" userId="9ddbbe67-d092-47d5-b470-e64f17a5f3e9" providerId="ADAL" clId="{63B78D05-9139-4902-A6FD-6973FF241032}" dt="2025-04-15T06:13:14.719" v="4" actId="20577"/>
        <pc:sldMkLst>
          <pc:docMk/>
          <pc:sldMk cId="3635783757" sldId="261"/>
        </pc:sldMkLst>
      </pc:sldChg>
    </pc:docChg>
  </pc:docChgLst>
  <pc:docChgLst>
    <pc:chgData name="Litmanen Henri" userId="ce90c215-fafa-4b3c-9c93-bcf16f13b373" providerId="ADAL" clId="{DBFE7C12-039E-45EE-987D-8CC0EC17BE90}"/>
    <pc:docChg chg="custSel modSld">
      <pc:chgData name="Litmanen Henri" userId="ce90c215-fafa-4b3c-9c93-bcf16f13b373" providerId="ADAL" clId="{DBFE7C12-039E-45EE-987D-8CC0EC17BE90}" dt="2025-04-11T06:32:12.020" v="662" actId="20577"/>
      <pc:docMkLst>
        <pc:docMk/>
      </pc:docMkLst>
      <pc:sldChg chg="modNotesTx">
        <pc:chgData name="Litmanen Henri" userId="ce90c215-fafa-4b3c-9c93-bcf16f13b373" providerId="ADAL" clId="{DBFE7C12-039E-45EE-987D-8CC0EC17BE90}" dt="2025-04-11T06:19:51.607" v="304" actId="20577"/>
        <pc:sldMkLst>
          <pc:docMk/>
          <pc:sldMk cId="1088257590" sldId="259"/>
        </pc:sldMkLst>
      </pc:sldChg>
      <pc:sldChg chg="modNotesTx">
        <pc:chgData name="Litmanen Henri" userId="ce90c215-fafa-4b3c-9c93-bcf16f13b373" providerId="ADAL" clId="{DBFE7C12-039E-45EE-987D-8CC0EC17BE90}" dt="2025-04-11T06:24:39.330" v="426" actId="20577"/>
        <pc:sldMkLst>
          <pc:docMk/>
          <pc:sldMk cId="3635783757" sldId="261"/>
        </pc:sldMkLst>
      </pc:sldChg>
      <pc:sldChg chg="modSp mod">
        <pc:chgData name="Litmanen Henri" userId="ce90c215-fafa-4b3c-9c93-bcf16f13b373" providerId="ADAL" clId="{DBFE7C12-039E-45EE-987D-8CC0EC17BE90}" dt="2025-04-11T06:32:12.020" v="662" actId="20577"/>
        <pc:sldMkLst>
          <pc:docMk/>
          <pc:sldMk cId="2903828699" sldId="262"/>
        </pc:sldMkLst>
      </pc:sldChg>
    </pc:docChg>
  </pc:docChgLst>
  <pc:docChgLst>
    <pc:chgData name="Litmanen Henri" userId="ce90c215-fafa-4b3c-9c93-bcf16f13b373" providerId="ADAL" clId="{1914DBFD-0D1D-4D30-9042-070181C10E61}"/>
    <pc:docChg chg="delSld">
      <pc:chgData name="Litmanen Henri" userId="ce90c215-fafa-4b3c-9c93-bcf16f13b373" providerId="ADAL" clId="{1914DBFD-0D1D-4D30-9042-070181C10E61}" dt="2025-04-11T06:45:16.895" v="0" actId="47"/>
      <pc:docMkLst>
        <pc:docMk/>
      </pc:docMkLst>
      <pc:sldChg chg="del">
        <pc:chgData name="Litmanen Henri" userId="ce90c215-fafa-4b3c-9c93-bcf16f13b373" providerId="ADAL" clId="{1914DBFD-0D1D-4D30-9042-070181C10E61}" dt="2025-04-11T06:45:16.895" v="0" actId="47"/>
        <pc:sldMkLst>
          <pc:docMk/>
          <pc:sldMk cId="2903828699" sldId="262"/>
        </pc:sldMkLst>
      </pc:sldChg>
    </pc:docChg>
  </pc:docChgLst>
  <pc:docChgLst>
    <pc:chgData name="Litmanen Henri" userId="ce90c215-fafa-4b3c-9c93-bcf16f13b373" providerId="ADAL" clId="{715AA331-A168-4A6A-BE05-68A9FE7FB450}"/>
    <pc:docChg chg="undo custSel modSld">
      <pc:chgData name="Litmanen Henri" userId="ce90c215-fafa-4b3c-9c93-bcf16f13b373" providerId="ADAL" clId="{715AA331-A168-4A6A-BE05-68A9FE7FB450}" dt="2025-04-14T09:43:32.662" v="6" actId="478"/>
      <pc:docMkLst>
        <pc:docMk/>
      </pc:docMkLst>
      <pc:sldChg chg="addSp delSp mod">
        <pc:chgData name="Litmanen Henri" userId="ce90c215-fafa-4b3c-9c93-bcf16f13b373" providerId="ADAL" clId="{715AA331-A168-4A6A-BE05-68A9FE7FB450}" dt="2025-04-14T09:43:32.662" v="6" actId="478"/>
        <pc:sldMkLst>
          <pc:docMk/>
          <pc:sldMk cId="82641507" sldId="256"/>
        </pc:sldMkLst>
        <pc:spChg chg="del">
          <ac:chgData name="Litmanen Henri" userId="ce90c215-fafa-4b3c-9c93-bcf16f13b373" providerId="ADAL" clId="{715AA331-A168-4A6A-BE05-68A9FE7FB450}" dt="2025-04-14T09:43:32.662" v="6" actId="478"/>
          <ac:spMkLst>
            <pc:docMk/>
            <pc:sldMk cId="82641507" sldId="256"/>
            <ac:spMk id="17" creationId="{8361FCBA-0913-BDDC-8937-6F9B89A95DD4}"/>
          </ac:spMkLst>
        </pc:spChg>
        <pc:spChg chg="del">
          <ac:chgData name="Litmanen Henri" userId="ce90c215-fafa-4b3c-9c93-bcf16f13b373" providerId="ADAL" clId="{715AA331-A168-4A6A-BE05-68A9FE7FB450}" dt="2025-04-14T09:43:29.079" v="4" actId="478"/>
          <ac:spMkLst>
            <pc:docMk/>
            <pc:sldMk cId="82641507" sldId="256"/>
            <ac:spMk id="25" creationId="{CB84BD8A-7FC4-D9B0-05BD-D1CE5AA18C7A}"/>
          </ac:spMkLst>
        </pc:spChg>
        <pc:spChg chg="del">
          <ac:chgData name="Litmanen Henri" userId="ce90c215-fafa-4b3c-9c93-bcf16f13b373" providerId="ADAL" clId="{715AA331-A168-4A6A-BE05-68A9FE7FB450}" dt="2025-04-14T09:43:31.195" v="5" actId="478"/>
          <ac:spMkLst>
            <pc:docMk/>
            <pc:sldMk cId="82641507" sldId="256"/>
            <ac:spMk id="27" creationId="{53CA6787-60B7-3921-7BEF-94ED4BBE5534}"/>
          </ac:spMkLst>
        </pc:spChg>
        <pc:picChg chg="add del">
          <ac:chgData name="Litmanen Henri" userId="ce90c215-fafa-4b3c-9c93-bcf16f13b373" providerId="ADAL" clId="{715AA331-A168-4A6A-BE05-68A9FE7FB450}" dt="2025-04-14T09:43:16.688" v="3" actId="478"/>
          <ac:picMkLst>
            <pc:docMk/>
            <pc:sldMk cId="82641507" sldId="256"/>
            <ac:picMk id="13" creationId="{71A0A7F9-3506-5DCB-30C7-1623591660DD}"/>
          </ac:picMkLst>
        </pc:picChg>
      </pc:sldChg>
    </pc:docChg>
  </pc:docChgLst>
  <pc:docChgLst>
    <pc:chgData name="Litmanen Henri" userId="ce90c215-fafa-4b3c-9c93-bcf16f13b373" providerId="ADAL" clId="{D05F4573-8E85-4093-A574-3DC89F247956}"/>
    <pc:docChg chg="custSel modSld">
      <pc:chgData name="Litmanen Henri" userId="ce90c215-fafa-4b3c-9c93-bcf16f13b373" providerId="ADAL" clId="{D05F4573-8E85-4093-A574-3DC89F247956}" dt="2025-04-09T08:23:01.901" v="4175" actId="5793"/>
      <pc:docMkLst>
        <pc:docMk/>
      </pc:docMkLst>
      <pc:sldChg chg="modNotesTx">
        <pc:chgData name="Litmanen Henri" userId="ce90c215-fafa-4b3c-9c93-bcf16f13b373" providerId="ADAL" clId="{D05F4573-8E85-4093-A574-3DC89F247956}" dt="2025-04-09T07:38:28.082" v="1108" actId="20577"/>
        <pc:sldMkLst>
          <pc:docMk/>
          <pc:sldMk cId="82641507" sldId="256"/>
        </pc:sldMkLst>
      </pc:sldChg>
      <pc:sldChg chg="modNotesTx">
        <pc:chgData name="Litmanen Henri" userId="ce90c215-fafa-4b3c-9c93-bcf16f13b373" providerId="ADAL" clId="{D05F4573-8E85-4093-A574-3DC89F247956}" dt="2025-04-09T07:46:31.622" v="2186" actId="20577"/>
        <pc:sldMkLst>
          <pc:docMk/>
          <pc:sldMk cId="2934545403" sldId="258"/>
        </pc:sldMkLst>
      </pc:sldChg>
      <pc:sldChg chg="modNotesTx">
        <pc:chgData name="Litmanen Henri" userId="ce90c215-fafa-4b3c-9c93-bcf16f13b373" providerId="ADAL" clId="{D05F4573-8E85-4093-A574-3DC89F247956}" dt="2025-04-09T07:43:32.867" v="1818" actId="20577"/>
        <pc:sldMkLst>
          <pc:docMk/>
          <pc:sldMk cId="1088257590" sldId="259"/>
        </pc:sldMkLst>
      </pc:sldChg>
      <pc:sldChg chg="modNotesTx">
        <pc:chgData name="Litmanen Henri" userId="ce90c215-fafa-4b3c-9c93-bcf16f13b373" providerId="ADAL" clId="{D05F4573-8E85-4093-A574-3DC89F247956}" dt="2025-04-09T08:06:20.234" v="4055" actId="20577"/>
        <pc:sldMkLst>
          <pc:docMk/>
          <pc:sldMk cId="1850003471" sldId="260"/>
        </pc:sldMkLst>
      </pc:sldChg>
      <pc:sldChg chg="modNotesTx">
        <pc:chgData name="Litmanen Henri" userId="ce90c215-fafa-4b3c-9c93-bcf16f13b373" providerId="ADAL" clId="{D05F4573-8E85-4093-A574-3DC89F247956}" dt="2025-04-09T08:23:01.901" v="4175" actId="5793"/>
        <pc:sldMkLst>
          <pc:docMk/>
          <pc:sldMk cId="3635783757" sldId="261"/>
        </pc:sldMkLst>
      </pc:sldChg>
      <pc:sldChg chg="modSp mod">
        <pc:chgData name="Litmanen Henri" userId="ce90c215-fafa-4b3c-9c93-bcf16f13b373" providerId="ADAL" clId="{D05F4573-8E85-4093-A574-3DC89F247956}" dt="2025-04-09T06:13:02.772" v="584" actId="20577"/>
        <pc:sldMkLst>
          <pc:docMk/>
          <pc:sldMk cId="2903828699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85680F-322D-32B9-EA7B-336C71CE0F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51F5C-844F-17C2-0206-E895662788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4352-EA82-434B-BAA3-FB840E7796F3}" type="datetimeFigureOut">
              <a:rPr lang="en-GB" sz="800" smtClean="0">
                <a:latin typeface="Avenir Next LT Pro" panose="020B0504020202020204" pitchFamily="34" charset="0"/>
              </a:rPr>
              <a:t>15/04/2025</a:t>
            </a:fld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63A57-9F7F-F92C-1867-5B84213124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AC9B8-4E26-1621-02C2-93BEBCB9B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EB7B-071D-46FD-AA0B-F4538FB33426}" type="slidenum">
              <a:rPr lang="en-GB" sz="800" smtClean="0">
                <a:latin typeface="Avenir Next LT Pro" panose="020B0504020202020204" pitchFamily="34" charset="0"/>
              </a:rPr>
              <a:t>‹#›</a:t>
            </a:fld>
            <a:endParaRPr lang="en-GB" sz="8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0884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venir Next LT Pro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venir Next LT Pro" panose="020B0504020202020204" pitchFamily="34" charset="0"/>
              </a:defRPr>
            </a:lvl1pPr>
          </a:lstStyle>
          <a:p>
            <a:fld id="{63914948-143E-4CBE-8B0B-1819DD6323A2}" type="datetimeFigureOut">
              <a:rPr lang="en-GB" smtClean="0"/>
              <a:pPr/>
              <a:t>15/04/2025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venir Next LT Pro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venir Next LT Pro" panose="020B0504020202020204" pitchFamily="34" charset="0"/>
              </a:defRPr>
            </a:lvl1pPr>
          </a:lstStyle>
          <a:p>
            <a:fld id="{5F300275-FB4C-4A5F-ABB8-2E75868E24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27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00275-FB4C-4A5F-ABB8-2E75868E24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35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00275-FB4C-4A5F-ABB8-2E75868E24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3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00275-FB4C-4A5F-ABB8-2E75868E24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23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00275-FB4C-4A5F-ABB8-2E75868E24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87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00275-FB4C-4A5F-ABB8-2E75868E24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90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11932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2710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8199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ED8460-F9B2-1E6C-652D-AA997ED935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9297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4252B3-EC17-3576-06D2-13593427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616082-FCF3-0B4C-CCD3-8B4500C23E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4308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D5B7C8-05AF-1853-86CF-BEC542D9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27518B-3CD7-DBFA-4079-53C0210547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9874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43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3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8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59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2B6860F-B462-3395-0D42-1D6C858E9F4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EF67-855D-61E4-6831-B4B8E19256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755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67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le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9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9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Orans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84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66865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00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32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05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28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23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4212E61-FA6C-4909-A64F-96957E8960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1CC72-92FB-3363-C5B8-9136608B0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87819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59814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4623C09F-3FCC-1888-1069-D8D811DF11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682F0-63E3-35DE-D7F2-6CCF56790E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0243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54399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5" y="1628775"/>
            <a:ext cx="554399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23784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543994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543995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8D6B2-8031-5CD8-60CC-0E7AF2B5E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5" y="1628800"/>
            <a:ext cx="5543997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CFEB5-AAD0-D485-43A0-4E88546F6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204864"/>
            <a:ext cx="554399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86101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11376022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11376024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16276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111750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053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3349D6-A24C-7582-3528-FE7291268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111946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78EB7E6-96D9-B941-05A5-DBD7E4BE8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11194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3081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3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673738-0205-57FC-6748-D7BD974C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4800"/>
            <a:ext cx="5111948" cy="1436220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9678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34236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2" y="0"/>
            <a:ext cx="6383337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4C5033-1457-FB5E-5116-A846EFC961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85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383338" cy="68579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8836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537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70247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52540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8482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1628775"/>
            <a:ext cx="11376025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66369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3599780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802" y="1628775"/>
            <a:ext cx="3600398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0365739-1DC8-C9DA-BDEC-DDC2A6395C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232" y="1628775"/>
            <a:ext cx="3599781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9257046-7365-CE0F-5CEA-0410AC02569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3392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7DCF637-F9C0-1D58-F7C4-84E8D83055D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511824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BC38343-06F5-5344-B173-DE8E4E53780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00256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99656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A682-F7DD-1E81-4AED-221522F4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E549D-7DD7-D2EF-0EA6-2A1DA6A9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FB582-D5BC-AD1E-1505-83B6D080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7422B-941A-877D-60C4-0B2A653E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92438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D486F-EB23-3F8A-8E15-DE5BADB7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24ADB-D299-4DCB-4345-9AEF4E46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0F52B-64BF-55A1-2E40-332464A3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610338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730378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918961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569933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931121-A866-0128-FA48-AD9BBB4121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398102-3604-6A5F-7F35-09904E7C9F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333375"/>
            <a:ext cx="2325600" cy="50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791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106375" y="2780928"/>
            <a:ext cx="5979250" cy="1296144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344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00005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71785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4445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436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F606E-928C-A1F9-8031-179CA03A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6" cy="10108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343F-94E2-0032-C904-C75E566C8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628776"/>
            <a:ext cx="11376025" cy="4464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1F63-EAB0-D155-D368-DB83454D3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9416" y="6381328"/>
            <a:ext cx="1224136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28.4.2025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72B2-0BA5-C3BE-860A-FF93393EC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928992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4F36-1B4E-8A5C-9166-BF2B0030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431428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5D2EBA9-1BB0-2806-BE95-22E9D2E52F2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  <p:sp>
        <p:nvSpPr>
          <p:cNvPr id="23" name="(c)" hidden="1">
            <a:extLst>
              <a:ext uri="{FF2B5EF4-FFF2-40B4-BE49-F238E27FC236}">
                <a16:creationId xmlns:a16="http://schemas.microsoft.com/office/drawing/2014/main" id="{BE74CF64-92D2-11A4-5F0E-9DB01C5D9C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020180" y="6891795"/>
            <a:ext cx="16511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RT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(logo)" descr="Z:\GRW (grow)\logot\copyright_grow.png" hidden="1">
            <a:extLst>
              <a:ext uri="{FF2B5EF4-FFF2-40B4-BE49-F238E27FC236}">
                <a16:creationId xmlns:a16="http://schemas.microsoft.com/office/drawing/2014/main" id="{FAEA7254-AEB8-7FA6-6B13-3AB5DF3FA7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  <p:sldLayoutId id="2147483684" r:id="rId3"/>
    <p:sldLayoutId id="2147483685" r:id="rId4"/>
    <p:sldLayoutId id="2147483686" r:id="rId5"/>
    <p:sldLayoutId id="2147483649" r:id="rId6"/>
    <p:sldLayoutId id="2147483656" r:id="rId7"/>
    <p:sldLayoutId id="2147483650" r:id="rId8"/>
    <p:sldLayoutId id="2147483674" r:id="rId9"/>
    <p:sldLayoutId id="2147483687" r:id="rId10"/>
    <p:sldLayoutId id="2147483688" r:id="rId11"/>
    <p:sldLayoutId id="2147483696" r:id="rId12"/>
    <p:sldLayoutId id="2147483697" r:id="rId13"/>
    <p:sldLayoutId id="2147483698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99" r:id="rId20"/>
    <p:sldLayoutId id="2147483657" r:id="rId21"/>
    <p:sldLayoutId id="2147483676" r:id="rId22"/>
    <p:sldLayoutId id="2147483651" r:id="rId23"/>
    <p:sldLayoutId id="2147483689" r:id="rId24"/>
    <p:sldLayoutId id="2147483693" r:id="rId25"/>
    <p:sldLayoutId id="2147483694" r:id="rId26"/>
    <p:sldLayoutId id="2147483690" r:id="rId27"/>
    <p:sldLayoutId id="2147483695" r:id="rId28"/>
    <p:sldLayoutId id="2147483691" r:id="rId29"/>
    <p:sldLayoutId id="2147483692" r:id="rId30"/>
    <p:sldLayoutId id="2147483652" r:id="rId31"/>
    <p:sldLayoutId id="2147483653" r:id="rId32"/>
    <p:sldLayoutId id="2147483669" r:id="rId33"/>
    <p:sldLayoutId id="2147483658" r:id="rId34"/>
    <p:sldLayoutId id="2147483659" r:id="rId35"/>
    <p:sldLayoutId id="2147483660" r:id="rId36"/>
    <p:sldLayoutId id="2147483661" r:id="rId37"/>
    <p:sldLayoutId id="2147483662" r:id="rId38"/>
    <p:sldLayoutId id="2147483663" r:id="rId39"/>
    <p:sldLayoutId id="2147483664" r:id="rId40"/>
    <p:sldLayoutId id="2147483665" r:id="rId41"/>
    <p:sldLayoutId id="2147483666" r:id="rId42"/>
    <p:sldLayoutId id="2147483667" r:id="rId43"/>
    <p:sldLayoutId id="2147483668" r:id="rId44"/>
    <p:sldLayoutId id="2147483654" r:id="rId45"/>
    <p:sldLayoutId id="2147483655" r:id="rId46"/>
    <p:sldLayoutId id="2147483670" r:id="rId47"/>
    <p:sldLayoutId id="2147483671" r:id="rId48"/>
    <p:sldLayoutId id="2147483672" r:id="rId49"/>
    <p:sldLayoutId id="2147483673" r:id="rId5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13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845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10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ähikuva ruutuhyppelyruudukosta jalkakäytävällä">
            <a:extLst>
              <a:ext uri="{FF2B5EF4-FFF2-40B4-BE49-F238E27FC236}">
                <a16:creationId xmlns:a16="http://schemas.microsoft.com/office/drawing/2014/main" id="{71A0A7F9-3506-5DCB-30C7-1623591660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97" b="8634"/>
          <a:stretch/>
        </p:blipFill>
        <p:spPr>
          <a:xfrm>
            <a:off x="1" y="10"/>
            <a:ext cx="12192000" cy="6857990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7E0FE65-A9B6-1B0F-D468-12F098C6C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738664"/>
          </a:xfrm>
        </p:spPr>
        <p:txBody>
          <a:bodyPr wrap="square" anchor="t">
            <a:normAutofit fontScale="90000"/>
          </a:bodyPr>
          <a:lstStyle/>
          <a:p>
            <a:r>
              <a:rPr lang="fi-FI" dirty="0"/>
              <a:t>Rakennusalan turvallisuusSTOPP! – Kansainvälinen työturvallisuuspäivä 28.4.2025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EA9EF492-0D64-3C28-EE34-CFA0F05E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416" y="6381328"/>
            <a:ext cx="1224136" cy="14329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noProof="0"/>
              <a:t>28.4.2025</a:t>
            </a:r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D817BC17-83CC-3FEA-2D46-3ADFEF87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552" y="6381328"/>
            <a:ext cx="8928992" cy="1432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noProof="0"/>
              <a:t>© Rakennusteollisuus RT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C6913695-6171-7CA0-126E-ADA5E0A2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431428" cy="143298"/>
          </a:xfrm>
        </p:spPr>
        <p:txBody>
          <a:bodyPr/>
          <a:lstStyle/>
          <a:p>
            <a:pPr>
              <a:spcAft>
                <a:spcPts val="600"/>
              </a:spcAft>
            </a:pPr>
            <a:fld id="{DFD61EF7-2460-4EE9-A031-27FEBC4F9A95}" type="slidenum">
              <a:rPr lang="fi-FI" noProof="0" smtClean="0"/>
              <a:pPr>
                <a:spcAft>
                  <a:spcPts val="600"/>
                </a:spcAft>
              </a:pPr>
              <a:t>1</a:t>
            </a:fld>
            <a:endParaRPr lang="fi-FI" noProof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1FA33DBA-F557-D08F-8B63-1FD9CEA15B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333375"/>
            <a:ext cx="2325600" cy="504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äivämäärän paikkamerkki 3" hidden="1">
            <a:extLst>
              <a:ext uri="{FF2B5EF4-FFF2-40B4-BE49-F238E27FC236}">
                <a16:creationId xmlns:a16="http://schemas.microsoft.com/office/drawing/2014/main" id="{FC237147-FE92-27A5-C44F-F2BAC64C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9AAC26C-640E-44FA-B298-142BF359FAC5}" type="datetime1">
              <a:rPr lang="fi-FI" noProof="0" smtClean="0"/>
              <a:pPr>
                <a:spcAft>
                  <a:spcPts val="600"/>
                </a:spcAft>
              </a:pPr>
              <a:t>15.4.2025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A63AD2-A442-2A0B-A5C2-F7D97347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 hidden="1">
            <a:extLst>
              <a:ext uri="{FF2B5EF4-FFF2-40B4-BE49-F238E27FC236}">
                <a16:creationId xmlns:a16="http://schemas.microsoft.com/office/drawing/2014/main" id="{342DFB46-678B-0C3E-1F94-F5497C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FD61EF7-2460-4EE9-A031-27FEBC4F9A95}" type="slidenum">
              <a:rPr lang="fi-FI" noProof="0" smtClean="0"/>
              <a:pPr>
                <a:spcAft>
                  <a:spcPts val="600"/>
                </a:spcAft>
              </a:pPr>
              <a:t>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264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9200694F-D186-BB07-1E2A-36823429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Rakennusalan turvallisuusSTOPP! 28.4.2025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F059167B-C1C9-6CD1-6AEF-8A4F971C5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11376026" cy="4464050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Huhtikuun 28. päivänä on jo yli kaksi vuosikymmentä vietetty kansainvälistä työturvallisuuspäivää. Teemapäivänä muistetaan myös työtapaturmissa menehtyneitä. Rakennusteollisuus RT ja sen toimialajärjestöt jäsenyrityksineen järjestävät Rakennusalan turvallisuusSTOPP! –hetken, jossa: </a:t>
            </a:r>
          </a:p>
          <a:p>
            <a:r>
              <a:rPr lang="fi-FI" sz="2400" dirty="0"/>
              <a:t>vietämme hiljaisen hetken työtapaturmissa 2024 ja 2025 menehtyneiden muistoksi</a:t>
            </a:r>
          </a:p>
          <a:p>
            <a:r>
              <a:rPr lang="fi-FI" sz="2400" dirty="0"/>
              <a:t>pohdimme hetken turvallisen työn edellytyksiä ja varmistamme, että ne ovat omassa työssämme läsnä aina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C7A3E1-FD49-0BEB-D302-8BD50A05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889F28-4DAE-7F0E-9AF5-663C4255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E453A6-4578-CF6F-E9DC-42BD7ED4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pPr/>
              <a:t>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8825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96B46D70-5F7B-E132-6B5E-9AF0599A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Rakentamisen työtapaturmissa olemme menettäneet yhdeksän elämää vuosina 2024 ja 2025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00D854-B256-E73B-D2E9-ADAC7402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02E9D7-BC8D-774E-0CEF-A5CF0659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E10214-A1A5-DBD4-EACA-C348F44A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3</a:t>
            </a:fld>
            <a:endParaRPr lang="fi-FI" noProof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81029C4-B77E-5996-63A3-F30420B7D22F}"/>
              </a:ext>
            </a:extLst>
          </p:cNvPr>
          <p:cNvSpPr txBox="1"/>
          <p:nvPr/>
        </p:nvSpPr>
        <p:spPr>
          <a:xfrm>
            <a:off x="335361" y="1595021"/>
            <a:ext cx="5760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accent1"/>
                </a:solidFill>
              </a:rPr>
              <a:t>10.7.2024</a:t>
            </a:r>
          </a:p>
          <a:p>
            <a:r>
              <a:rPr lang="fi-FI" sz="1600" dirty="0"/>
              <a:t>Kaivinkoneen suistui jokeen rannan sortuessa. Kuljettaja hukkui. </a:t>
            </a:r>
          </a:p>
          <a:p>
            <a:endParaRPr lang="fi-FI" sz="800" dirty="0"/>
          </a:p>
          <a:p>
            <a:r>
              <a:rPr lang="fi-FI" sz="1600" b="1" dirty="0">
                <a:solidFill>
                  <a:schemeClr val="accent1"/>
                </a:solidFill>
              </a:rPr>
              <a:t>15.7.2024</a:t>
            </a:r>
          </a:p>
          <a:p>
            <a:r>
              <a:rPr lang="fi-FI" sz="1600" dirty="0"/>
              <a:t>Henkilö jäi puristuksiin kaivinkonetta siirrettäessä. </a:t>
            </a:r>
          </a:p>
          <a:p>
            <a:endParaRPr lang="fi-FI" sz="800" dirty="0"/>
          </a:p>
          <a:p>
            <a:r>
              <a:rPr lang="fi-FI" sz="1600" b="1" dirty="0">
                <a:solidFill>
                  <a:schemeClr val="accent1"/>
                </a:solidFill>
              </a:rPr>
              <a:t>6.8.2024</a:t>
            </a:r>
          </a:p>
          <a:p>
            <a:r>
              <a:rPr lang="fi-FI" sz="1600" dirty="0"/>
              <a:t>Kuljettaja menehtyi, kun asfalttia kuljettanut perävaunullinen kuorma-auto suistui ojaan ja kaatui.</a:t>
            </a:r>
          </a:p>
          <a:p>
            <a:endParaRPr lang="fi-FI" sz="800" dirty="0"/>
          </a:p>
          <a:p>
            <a:r>
              <a:rPr lang="fi-FI" sz="1600" b="1" dirty="0">
                <a:solidFill>
                  <a:schemeClr val="accent1"/>
                </a:solidFill>
              </a:rPr>
              <a:t>29.8.2024</a:t>
            </a:r>
          </a:p>
          <a:p>
            <a:r>
              <a:rPr lang="fi-FI" sz="1600" dirty="0"/>
              <a:t>Ratatyöntekijä jäi junan alle ratatöiden yhteydessä. </a:t>
            </a:r>
          </a:p>
          <a:p>
            <a:endParaRPr lang="fi-FI" sz="800" dirty="0"/>
          </a:p>
          <a:p>
            <a:r>
              <a:rPr lang="fi-FI" sz="1600" b="1" dirty="0">
                <a:solidFill>
                  <a:schemeClr val="accent1"/>
                </a:solidFill>
              </a:rPr>
              <a:t>25.9.2024</a:t>
            </a:r>
          </a:p>
          <a:p>
            <a:r>
              <a:rPr lang="fi-FI" sz="1600" dirty="0"/>
              <a:t>Henkilö jäi puristuksiin maansiirtokoneen alle. </a:t>
            </a:r>
          </a:p>
          <a:p>
            <a:endParaRPr lang="fi-FI" sz="800" dirty="0"/>
          </a:p>
          <a:p>
            <a:r>
              <a:rPr lang="fi-FI" sz="1600" b="1" dirty="0">
                <a:solidFill>
                  <a:schemeClr val="accent1"/>
                </a:solidFill>
              </a:rPr>
              <a:t>3.10.2024</a:t>
            </a:r>
          </a:p>
          <a:p>
            <a:r>
              <a:rPr lang="fi-FI" sz="1600" dirty="0"/>
              <a:t>Kerrostalotyömaalla telineasentaja putosi sääsuojaelementtiä siirrettäessä.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4A17CD4-489F-DB96-708F-8A10AC42EB72}"/>
              </a:ext>
            </a:extLst>
          </p:cNvPr>
          <p:cNvSpPr txBox="1"/>
          <p:nvPr/>
        </p:nvSpPr>
        <p:spPr>
          <a:xfrm>
            <a:off x="6168628" y="1595021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accent1"/>
                </a:solidFill>
              </a:rPr>
              <a:t>11.1.2025</a:t>
            </a:r>
          </a:p>
          <a:p>
            <a:r>
              <a:rPr lang="fi-FI" sz="1600" dirty="0">
                <a:solidFill>
                  <a:schemeClr val="accent1"/>
                </a:solidFill>
              </a:rPr>
              <a:t>Siltatyömaan työntekijä putosi jokeen.</a:t>
            </a:r>
          </a:p>
          <a:p>
            <a:endParaRPr lang="fi-FI" sz="800" dirty="0">
              <a:solidFill>
                <a:schemeClr val="accent1"/>
              </a:solidFill>
            </a:endParaRPr>
          </a:p>
          <a:p>
            <a:r>
              <a:rPr lang="fi-FI" sz="1600" b="1" dirty="0">
                <a:solidFill>
                  <a:schemeClr val="accent1"/>
                </a:solidFill>
              </a:rPr>
              <a:t>26.2.2025</a:t>
            </a:r>
          </a:p>
          <a:p>
            <a:r>
              <a:rPr lang="fi-FI" sz="1600" dirty="0">
                <a:solidFill>
                  <a:schemeClr val="accent1"/>
                </a:solidFill>
              </a:rPr>
              <a:t>Työntekijä menehtyi jäätyään puristuksiin elementtitehtaalla lastauksen yhteydessä.</a:t>
            </a:r>
          </a:p>
          <a:p>
            <a:endParaRPr lang="fi-FI" sz="800" dirty="0">
              <a:solidFill>
                <a:schemeClr val="accent1"/>
              </a:solidFill>
            </a:endParaRPr>
          </a:p>
          <a:p>
            <a:r>
              <a:rPr lang="fi-FI" sz="1600" b="1" dirty="0">
                <a:solidFill>
                  <a:schemeClr val="accent1"/>
                </a:solidFill>
              </a:rPr>
              <a:t>3.3.2025</a:t>
            </a:r>
          </a:p>
          <a:p>
            <a:r>
              <a:rPr lang="fi-FI" sz="1600" dirty="0">
                <a:solidFill>
                  <a:schemeClr val="accent1"/>
                </a:solidFill>
              </a:rPr>
              <a:t>Työntekijä putosi tehtaan varastotyömaalla.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93454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620019-0EF5-857C-4E58-D2EA192B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Turvallisen työn elementit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FE61F2-5A1B-8BC8-8D8A-CABEAFD8A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11376026" cy="4464050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Ovatko turvallisen työn edellytykset työssäsi läsnä – aina:</a:t>
            </a:r>
          </a:p>
          <a:p>
            <a:r>
              <a:rPr lang="fi-FI" sz="2400" dirty="0"/>
              <a:t>Tunnistamme työhön liittyvät vaarat ja arvioimme riskejä</a:t>
            </a:r>
          </a:p>
          <a:p>
            <a:r>
              <a:rPr lang="fi-FI" sz="2400" dirty="0"/>
              <a:t>Työ on suunniteltua ja toimimme suunnitellun mukaisesti</a:t>
            </a:r>
          </a:p>
          <a:p>
            <a:r>
              <a:rPr lang="fi-FI" sz="2400" dirty="0"/>
              <a:t>Emme vaaranna itseämme tai muita työssä ottamalla riskejä </a:t>
            </a:r>
          </a:p>
          <a:p>
            <a:r>
              <a:rPr lang="fi-FI" sz="2400" dirty="0"/>
              <a:t>Puutumme kaikki aktiivisesti havaitsemiimme epäkohtiin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/>
              <a:t>Mieti hetki yksin tai miettikää yhdessä, mitä kukin yllä oleva kohta tarkoittaa omassa työssäsi tai työssänne. Kiire tai rutiininomainen työ eivät ole syitä poiketa turvallisen </a:t>
            </a:r>
            <a:r>
              <a:rPr lang="fi-FI" sz="2400"/>
              <a:t>työn edellytyksistä.</a:t>
            </a:r>
            <a:endParaRPr lang="fi-FI" sz="24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D20E618-051C-B00C-C4B6-EA9AE67F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CA822B-620F-8072-1E17-182BA2E5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EF2180-6656-7E2E-4115-966B4502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5000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4FFCC2-AADF-F090-7708-5EB43D7224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fi-FI" sz="6000" dirty="0"/>
              <a:t>Valitsemme turvallisuuden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5F1ACE8-3075-4802-E80B-A7AD76DB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B8B37F5-8205-A18C-81CD-E293DC9E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0481421-0356-4F01-C0B8-FB0B200D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pPr/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35783757"/>
      </p:ext>
    </p:extLst>
  </p:cSld>
  <p:clrMapOvr>
    <a:masterClrMapping/>
  </p:clrMapOvr>
</p:sld>
</file>

<file path=ppt/theme/theme1.xml><?xml version="1.0" encoding="utf-8"?>
<a:theme xmlns:a="http://schemas.openxmlformats.org/drawingml/2006/main" name="RT rakennusteollisuus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t_malli.potx" id="{42D3E08F-257D-4566-8F6D-E67F1F30C561}" vid="{FB24B6D7-0542-45C7-B6D4-443929792A35}"/>
    </a:ext>
  </a:extLst>
</a:theme>
</file>

<file path=ppt/theme/theme2.xml><?xml version="1.0" encoding="utf-8"?>
<a:theme xmlns:a="http://schemas.openxmlformats.org/drawingml/2006/main" name="Office Theme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8fe733-4d2a-483b-a4ac-ab60ace2dc33">
      <Terms xmlns="http://schemas.microsoft.com/office/infopath/2007/PartnerControls"/>
    </lcf76f155ced4ddcb4097134ff3c332f>
    <TaxCatchAll xmlns="15f95998-78d9-46dc-96be-72bdcb561a7c" xsi:nil="true"/>
    <SharedWithUsers xmlns="15f95998-78d9-46dc-96be-72bdcb561a7c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F9A92EB443BA44B68AA08CAD5A071F" ma:contentTypeVersion="17" ma:contentTypeDescription="Create a new document." ma:contentTypeScope="" ma:versionID="31cfd376c7968ab2c3106e64d9a91bea">
  <xsd:schema xmlns:xsd="http://www.w3.org/2001/XMLSchema" xmlns:xs="http://www.w3.org/2001/XMLSchema" xmlns:p="http://schemas.microsoft.com/office/2006/metadata/properties" xmlns:ns2="738fe733-4d2a-483b-a4ac-ab60ace2dc33" xmlns:ns3="15f95998-78d9-46dc-96be-72bdcb561a7c" targetNamespace="http://schemas.microsoft.com/office/2006/metadata/properties" ma:root="true" ma:fieldsID="f9598537797762b2feff69a56f0523fd" ns2:_="" ns3:_="">
    <xsd:import namespace="738fe733-4d2a-483b-a4ac-ab60ace2dc33"/>
    <xsd:import namespace="15f95998-78d9-46dc-96be-72bdcb561a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fe733-4d2a-483b-a4ac-ab60ace2d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95998-78d9-46dc-96be-72bdcb561a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8bd771f6-d12b-43ca-a4bb-3050d30f3141}" ma:internalName="TaxCatchAll" ma:showField="CatchAllData" ma:web="15f95998-78d9-46dc-96be-72bdcb561a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DDCC61-E3F1-4615-8C11-ADD63814DD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4BDC3F-8CDB-47C2-A170-B1B6BFC6F68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38fe733-4d2a-483b-a4ac-ab60ace2dc3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5f95998-78d9-46dc-96be-72bdcb561a7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0FFF6C-099D-4DEB-8CEA-ED3F625792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8fe733-4d2a-483b-a4ac-ab60ace2dc33"/>
    <ds:schemaRef ds:uri="15f95998-78d9-46dc-96be-72bdcb561a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RT esityspohja</Template>
  <TotalTime>443</TotalTime>
  <Words>259</Words>
  <Application>Microsoft Office PowerPoint</Application>
  <PresentationFormat>Laajakuva</PresentationFormat>
  <Paragraphs>63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Avenir Next LT Pro</vt:lpstr>
      <vt:lpstr>Avenir Next LT Pro Demi</vt:lpstr>
      <vt:lpstr>RT rakennusteollisuus</vt:lpstr>
      <vt:lpstr>Rakennusalan turvallisuusSTOPP! – Kansainvälinen työturvallisuuspäivä 28.4.2025</vt:lpstr>
      <vt:lpstr>Rakennusalan turvallisuusSTOPP! 28.4.2025</vt:lpstr>
      <vt:lpstr>Rakentamisen työtapaturmissa olemme menettäneet yhdeksän elämää vuosina 2024 ja 2025</vt:lpstr>
      <vt:lpstr>Turvallisen työn elementit</vt:lpstr>
      <vt:lpstr>Valitsemme turvallisuuden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Litmanen Henri</dc:creator>
  <cp:lastModifiedBy>Lampén Nina</cp:lastModifiedBy>
  <cp:revision>2</cp:revision>
  <dcterms:created xsi:type="dcterms:W3CDTF">2025-04-01T04:31:43Z</dcterms:created>
  <dcterms:modified xsi:type="dcterms:W3CDTF">2025-04-15T06:13:15Z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0x01010059F9A92EB443BA44B68AA08CAD5A071F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