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3.xml" ContentType="application/vnd.openxmlformats-officedocument.drawingml.chartshapes+xml"/>
  <Override PartName="/ppt/notesSlides/notesSlide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2.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4.xml" ContentType="application/vnd.openxmlformats-officedocument.drawingml.chartshape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5.xml" ContentType="application/vnd.openxmlformats-officedocument.drawingml.chartshapes+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6.xml" ContentType="application/vnd.openxmlformats-officedocument.drawingml.chartshapes+xml"/>
  <Override PartName="/ppt/notesSlides/notesSlide6.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1" r:id="rId5"/>
  </p:sldMasterIdLst>
  <p:notesMasterIdLst>
    <p:notesMasterId r:id="rId22"/>
  </p:notesMasterIdLst>
  <p:handoutMasterIdLst>
    <p:handoutMasterId r:id="rId23"/>
  </p:handoutMasterIdLst>
  <p:sldIdLst>
    <p:sldId id="2147374007" r:id="rId6"/>
    <p:sldId id="2147373718" r:id="rId7"/>
    <p:sldId id="2147373993" r:id="rId8"/>
    <p:sldId id="2147373768" r:id="rId9"/>
    <p:sldId id="2147374063" r:id="rId10"/>
    <p:sldId id="2147374062" r:id="rId11"/>
    <p:sldId id="2147374055" r:id="rId12"/>
    <p:sldId id="259" r:id="rId13"/>
    <p:sldId id="2147374053" r:id="rId14"/>
    <p:sldId id="2147373866" r:id="rId15"/>
    <p:sldId id="2147374065" r:id="rId16"/>
    <p:sldId id="2147374027" r:id="rId17"/>
    <p:sldId id="2147373918" r:id="rId18"/>
    <p:sldId id="2147373711" r:id="rId19"/>
    <p:sldId id="2147373981" r:id="rId20"/>
    <p:sldId id="2147373700" r:id="rId2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3D3B"/>
    <a:srgbClr val="3B3B3B"/>
    <a:srgbClr val="003399"/>
    <a:srgbClr val="7385A8"/>
    <a:srgbClr val="CFD9E2"/>
    <a:srgbClr val="F5D6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FE1028-9CFF-46AD-AA90-27BCA2EF10DD}" v="29" dt="2024-10-04T08:51:57.986"/>
  </p1510:revLst>
</p1510:revInfo>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Normaali tyyli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03447BB-5D67-496B-8E87-E561075AD55C}" styleName="Tumma tyyli 1 - Korostu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948" y="31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hmo Jouni" userId="4ca213fa-a866-453f-972b-b162878f815c" providerId="ADAL" clId="{D2FE1028-9CFF-46AD-AA90-27BCA2EF10DD}"/>
    <pc:docChg chg="modSld">
      <pc:chgData name="Vihmo Jouni" userId="4ca213fa-a866-453f-972b-b162878f815c" providerId="ADAL" clId="{D2FE1028-9CFF-46AD-AA90-27BCA2EF10DD}" dt="2024-10-04T08:51:57.985" v="93"/>
      <pc:docMkLst>
        <pc:docMk/>
      </pc:docMkLst>
      <pc:sldChg chg="modSp mod">
        <pc:chgData name="Vihmo Jouni" userId="4ca213fa-a866-453f-972b-b162878f815c" providerId="ADAL" clId="{D2FE1028-9CFF-46AD-AA90-27BCA2EF10DD}" dt="2024-10-04T08:48:06.061" v="27" actId="20577"/>
        <pc:sldMkLst>
          <pc:docMk/>
          <pc:sldMk cId="2567204534" sldId="259"/>
        </pc:sldMkLst>
        <pc:spChg chg="mod">
          <ac:chgData name="Vihmo Jouni" userId="4ca213fa-a866-453f-972b-b162878f815c" providerId="ADAL" clId="{D2FE1028-9CFF-46AD-AA90-27BCA2EF10DD}" dt="2024-10-04T08:48:06.061" v="27" actId="20577"/>
          <ac:spMkLst>
            <pc:docMk/>
            <pc:sldMk cId="2567204534" sldId="259"/>
            <ac:spMk id="12" creationId="{A03323D8-1A6D-F4E3-F080-027A0E4E169A}"/>
          </ac:spMkLst>
        </pc:spChg>
      </pc:sldChg>
      <pc:sldChg chg="modSp mod">
        <pc:chgData name="Vihmo Jouni" userId="4ca213fa-a866-453f-972b-b162878f815c" providerId="ADAL" clId="{D2FE1028-9CFF-46AD-AA90-27BCA2EF10DD}" dt="2024-10-04T08:47:02.376" v="10" actId="1035"/>
        <pc:sldMkLst>
          <pc:docMk/>
          <pc:sldMk cId="2248027666" sldId="2147373718"/>
        </pc:sldMkLst>
        <pc:spChg chg="mod">
          <ac:chgData name="Vihmo Jouni" userId="4ca213fa-a866-453f-972b-b162878f815c" providerId="ADAL" clId="{D2FE1028-9CFF-46AD-AA90-27BCA2EF10DD}" dt="2024-10-04T08:47:02.376" v="10" actId="1035"/>
          <ac:spMkLst>
            <pc:docMk/>
            <pc:sldMk cId="2248027666" sldId="2147373718"/>
            <ac:spMk id="6" creationId="{6200145D-75A6-F561-47CB-0856AEE90981}"/>
          </ac:spMkLst>
        </pc:spChg>
      </pc:sldChg>
      <pc:sldChg chg="modSp mod">
        <pc:chgData name="Vihmo Jouni" userId="4ca213fa-a866-453f-972b-b162878f815c" providerId="ADAL" clId="{D2FE1028-9CFF-46AD-AA90-27BCA2EF10DD}" dt="2024-10-04T08:51:31.852" v="90"/>
        <pc:sldMkLst>
          <pc:docMk/>
          <pc:sldMk cId="588928834" sldId="2147373866"/>
        </pc:sldMkLst>
        <pc:graphicFrameChg chg="mod">
          <ac:chgData name="Vihmo Jouni" userId="4ca213fa-a866-453f-972b-b162878f815c" providerId="ADAL" clId="{D2FE1028-9CFF-46AD-AA90-27BCA2EF10DD}" dt="2024-10-04T08:51:31.852" v="90"/>
          <ac:graphicFrameMkLst>
            <pc:docMk/>
            <pc:sldMk cId="588928834" sldId="2147373866"/>
            <ac:graphicFrameMk id="10" creationId="{F376807B-1B36-1130-E989-907DA208C325}"/>
          </ac:graphicFrameMkLst>
        </pc:graphicFrameChg>
        <pc:graphicFrameChg chg="mod">
          <ac:chgData name="Vihmo Jouni" userId="4ca213fa-a866-453f-972b-b162878f815c" providerId="ADAL" clId="{D2FE1028-9CFF-46AD-AA90-27BCA2EF10DD}" dt="2024-10-04T08:51:11.286" v="79"/>
          <ac:graphicFrameMkLst>
            <pc:docMk/>
            <pc:sldMk cId="588928834" sldId="2147373866"/>
            <ac:graphicFrameMk id="17" creationId="{00000000-0008-0000-0100-00000B000000}"/>
          </ac:graphicFrameMkLst>
        </pc:graphicFrameChg>
      </pc:sldChg>
      <pc:sldChg chg="modSp mod">
        <pc:chgData name="Vihmo Jouni" userId="4ca213fa-a866-453f-972b-b162878f815c" providerId="ADAL" clId="{D2FE1028-9CFF-46AD-AA90-27BCA2EF10DD}" dt="2024-10-04T08:49:00.982" v="44" actId="20577"/>
        <pc:sldMkLst>
          <pc:docMk/>
          <pc:sldMk cId="3078075725" sldId="2147373918"/>
        </pc:sldMkLst>
        <pc:spChg chg="mod">
          <ac:chgData name="Vihmo Jouni" userId="4ca213fa-a866-453f-972b-b162878f815c" providerId="ADAL" clId="{D2FE1028-9CFF-46AD-AA90-27BCA2EF10DD}" dt="2024-10-04T08:49:00.982" v="44" actId="20577"/>
          <ac:spMkLst>
            <pc:docMk/>
            <pc:sldMk cId="3078075725" sldId="2147373918"/>
            <ac:spMk id="8" creationId="{1D8C988E-B2CB-94EB-70F3-9619577A46A9}"/>
          </ac:spMkLst>
        </pc:spChg>
      </pc:sldChg>
      <pc:sldChg chg="modSp mod">
        <pc:chgData name="Vihmo Jouni" userId="4ca213fa-a866-453f-972b-b162878f815c" providerId="ADAL" clId="{D2FE1028-9CFF-46AD-AA90-27BCA2EF10DD}" dt="2024-10-04T08:49:46.159" v="45" actId="20577"/>
        <pc:sldMkLst>
          <pc:docMk/>
          <pc:sldMk cId="1320389587" sldId="2147373981"/>
        </pc:sldMkLst>
        <pc:spChg chg="mod">
          <ac:chgData name="Vihmo Jouni" userId="4ca213fa-a866-453f-972b-b162878f815c" providerId="ADAL" clId="{D2FE1028-9CFF-46AD-AA90-27BCA2EF10DD}" dt="2024-10-04T08:49:46.159" v="45" actId="20577"/>
          <ac:spMkLst>
            <pc:docMk/>
            <pc:sldMk cId="1320389587" sldId="2147373981"/>
            <ac:spMk id="61" creationId="{501F66B9-76DE-410B-CF87-C455FAD38A96}"/>
          </ac:spMkLst>
        </pc:spChg>
      </pc:sldChg>
      <pc:sldChg chg="modSp mod">
        <pc:chgData name="Vihmo Jouni" userId="4ca213fa-a866-453f-972b-b162878f815c" providerId="ADAL" clId="{D2FE1028-9CFF-46AD-AA90-27BCA2EF10DD}" dt="2024-10-04T08:45:31.704" v="0" actId="14100"/>
        <pc:sldMkLst>
          <pc:docMk/>
          <pc:sldMk cId="1482787817" sldId="2147374007"/>
        </pc:sldMkLst>
        <pc:spChg chg="mod">
          <ac:chgData name="Vihmo Jouni" userId="4ca213fa-a866-453f-972b-b162878f815c" providerId="ADAL" clId="{D2FE1028-9CFF-46AD-AA90-27BCA2EF10DD}" dt="2024-10-04T08:45:31.704" v="0" actId="14100"/>
          <ac:spMkLst>
            <pc:docMk/>
            <pc:sldMk cId="1482787817" sldId="2147374007"/>
            <ac:spMk id="8" creationId="{8E3F9093-1E4B-1128-7CEC-C0C9B2BB58A0}"/>
          </ac:spMkLst>
        </pc:spChg>
      </pc:sldChg>
      <pc:sldChg chg="modSp mod">
        <pc:chgData name="Vihmo Jouni" userId="4ca213fa-a866-453f-972b-b162878f815c" providerId="ADAL" clId="{D2FE1028-9CFF-46AD-AA90-27BCA2EF10DD}" dt="2024-10-04T08:51:44.399" v="91" actId="14100"/>
        <pc:sldMkLst>
          <pc:docMk/>
          <pc:sldMk cId="915823504" sldId="2147374053"/>
        </pc:sldMkLst>
        <pc:spChg chg="mod">
          <ac:chgData name="Vihmo Jouni" userId="4ca213fa-a866-453f-972b-b162878f815c" providerId="ADAL" clId="{D2FE1028-9CFF-46AD-AA90-27BCA2EF10DD}" dt="2024-10-04T08:51:44.399" v="91" actId="14100"/>
          <ac:spMkLst>
            <pc:docMk/>
            <pc:sldMk cId="915823504" sldId="2147374053"/>
            <ac:spMk id="20" creationId="{E38FED9B-68EC-2FD6-FE68-D10ADBF82272}"/>
          </ac:spMkLst>
        </pc:spChg>
      </pc:sldChg>
      <pc:sldChg chg="modSp mod">
        <pc:chgData name="Vihmo Jouni" userId="4ca213fa-a866-453f-972b-b162878f815c" providerId="ADAL" clId="{D2FE1028-9CFF-46AD-AA90-27BCA2EF10DD}" dt="2024-10-04T08:47:25.803" v="21" actId="20577"/>
        <pc:sldMkLst>
          <pc:docMk/>
          <pc:sldMk cId="1317495149" sldId="2147374062"/>
        </pc:sldMkLst>
        <pc:spChg chg="mod">
          <ac:chgData name="Vihmo Jouni" userId="4ca213fa-a866-453f-972b-b162878f815c" providerId="ADAL" clId="{D2FE1028-9CFF-46AD-AA90-27BCA2EF10DD}" dt="2024-10-04T08:47:25.803" v="21" actId="20577"/>
          <ac:spMkLst>
            <pc:docMk/>
            <pc:sldMk cId="1317495149" sldId="2147374062"/>
            <ac:spMk id="2" creationId="{2FC92ADE-BBAA-C96E-1473-FD8199EE65E6}"/>
          </ac:spMkLst>
        </pc:spChg>
      </pc:sldChg>
      <pc:sldChg chg="modSp mod">
        <pc:chgData name="Vihmo Jouni" userId="4ca213fa-a866-453f-972b-b162878f815c" providerId="ADAL" clId="{D2FE1028-9CFF-46AD-AA90-27BCA2EF10DD}" dt="2024-10-04T08:51:57.985" v="93"/>
        <pc:sldMkLst>
          <pc:docMk/>
          <pc:sldMk cId="921911305" sldId="2147374065"/>
        </pc:sldMkLst>
        <pc:spChg chg="mod">
          <ac:chgData name="Vihmo Jouni" userId="4ca213fa-a866-453f-972b-b162878f815c" providerId="ADAL" clId="{D2FE1028-9CFF-46AD-AA90-27BCA2EF10DD}" dt="2024-10-04T08:50:20.082" v="66" actId="20577"/>
          <ac:spMkLst>
            <pc:docMk/>
            <pc:sldMk cId="921911305" sldId="2147374065"/>
            <ac:spMk id="2" creationId="{E475BE94-F61F-CF3C-8D8B-E6395CF0CFFA}"/>
          </ac:spMkLst>
        </pc:spChg>
        <pc:graphicFrameChg chg="mod">
          <ac:chgData name="Vihmo Jouni" userId="4ca213fa-a866-453f-972b-b162878f815c" providerId="ADAL" clId="{D2FE1028-9CFF-46AD-AA90-27BCA2EF10DD}" dt="2024-10-04T08:51:57.985" v="93"/>
          <ac:graphicFrameMkLst>
            <pc:docMk/>
            <pc:sldMk cId="921911305" sldId="2147374065"/>
            <ac:graphicFrameMk id="7" creationId="{8649CABB-C64F-0510-3D77-C3F019A6C75A}"/>
          </ac:graphicFrameMkLst>
        </pc:graphicFrameChg>
        <pc:graphicFrameChg chg="mod">
          <ac:chgData name="Vihmo Jouni" userId="4ca213fa-a866-453f-972b-b162878f815c" providerId="ADAL" clId="{D2FE1028-9CFF-46AD-AA90-27BCA2EF10DD}" dt="2024-10-04T08:51:54.518" v="92"/>
          <ac:graphicFrameMkLst>
            <pc:docMk/>
            <pc:sldMk cId="921911305" sldId="2147374065"/>
            <ac:graphicFrameMk id="11" creationId="{00000000-0008-0000-0000-000002000000}"/>
          </ac:graphicFrameMkLst>
        </pc:graphicFrameChg>
      </pc:sldChg>
    </pc:docChg>
  </pc:docChgLst>
  <pc:docChgLst>
    <pc:chgData name="Saila Heinikoski" userId="bd45fcf3b982414b" providerId="LiveId" clId="{186B27D8-B357-4B58-85A5-501B1318F17B}"/>
    <pc:docChg chg="modSld">
      <pc:chgData name="Saila Heinikoski" userId="bd45fcf3b982414b" providerId="LiveId" clId="{186B27D8-B357-4B58-85A5-501B1318F17B}" dt="2024-10-01T11:38:41.151" v="27" actId="20577"/>
      <pc:docMkLst>
        <pc:docMk/>
      </pc:docMkLst>
      <pc:sldChg chg="modSp mod">
        <pc:chgData name="Saila Heinikoski" userId="bd45fcf3b982414b" providerId="LiveId" clId="{186B27D8-B357-4B58-85A5-501B1318F17B}" dt="2024-10-01T11:38:41.151" v="27" actId="20577"/>
        <pc:sldMkLst>
          <pc:docMk/>
          <pc:sldMk cId="3255611821" sldId="2147373700"/>
        </pc:sldMkLst>
        <pc:spChg chg="mod">
          <ac:chgData name="Saila Heinikoski" userId="bd45fcf3b982414b" providerId="LiveId" clId="{186B27D8-B357-4B58-85A5-501B1318F17B}" dt="2024-10-01T11:38:41.151" v="27" actId="20577"/>
          <ac:spMkLst>
            <pc:docMk/>
            <pc:sldMk cId="3255611821" sldId="2147373700"/>
            <ac:spMk id="8" creationId="{A43F1A0D-CA40-CAA7-8084-BA589188C0BA}"/>
          </ac:spMkLst>
        </pc:spChg>
      </pc:sldChg>
      <pc:sldChg chg="addSp modSp mod">
        <pc:chgData name="Saila Heinikoski" userId="bd45fcf3b982414b" providerId="LiveId" clId="{186B27D8-B357-4B58-85A5-501B1318F17B}" dt="2024-10-01T11:34:53.288" v="22" actId="1076"/>
        <pc:sldMkLst>
          <pc:docMk/>
          <pc:sldMk cId="1264401266" sldId="2147373768"/>
        </pc:sldMkLst>
        <pc:spChg chg="add mod">
          <ac:chgData name="Saila Heinikoski" userId="bd45fcf3b982414b" providerId="LiveId" clId="{186B27D8-B357-4B58-85A5-501B1318F17B}" dt="2024-10-01T11:34:53.288" v="22" actId="1076"/>
          <ac:spMkLst>
            <pc:docMk/>
            <pc:sldMk cId="1264401266" sldId="2147373768"/>
            <ac:spMk id="8" creationId="{A54A3DF8-138E-F7E2-9799-58774E10F21A}"/>
          </ac:spMkLst>
        </pc:spChg>
      </pc:sldChg>
      <pc:sldChg chg="modSp mod">
        <pc:chgData name="Saila Heinikoski" userId="bd45fcf3b982414b" providerId="LiveId" clId="{186B27D8-B357-4B58-85A5-501B1318F17B}" dt="2024-10-01T11:35:41.966" v="25" actId="255"/>
        <pc:sldMkLst>
          <pc:docMk/>
          <pc:sldMk cId="1317495149" sldId="2147374062"/>
        </pc:sldMkLst>
        <pc:graphicFrameChg chg="mod">
          <ac:chgData name="Saila Heinikoski" userId="bd45fcf3b982414b" providerId="LiveId" clId="{186B27D8-B357-4B58-85A5-501B1318F17B}" dt="2024-10-01T11:35:41.966" v="25" actId="255"/>
          <ac:graphicFrameMkLst>
            <pc:docMk/>
            <pc:sldMk cId="1317495149" sldId="2147374062"/>
            <ac:graphicFrameMk id="20" creationId="{BA8B5B35-86A6-89E7-1269-A088227E63A3}"/>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elinkeinoelama-my.sharepoint.com/personal/jouni_vihmo_rakennusteollisuus_fi/Documents/RT/ennuste/RT/2024_2/FA%20barometri.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elinkeinoelama-my.sharepoint.com/personal/jouni_vihmo_rakennusteollisuus_fi/Documents/RT/Hallitus/2022/Ennakoivat_indikaattorit_2022.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elinkeinoelama-my.sharepoint.com/personal/jouni_vihmo_rakennusteollisuus_fi/Documents/RT/Hallitus/2022/lainat%20ja%20rakentaminen.xlsx"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4.xml"/></Relationships>
</file>

<file path=ppt/charts/_rels/chart13.xml.rels><?xml version="1.0" encoding="UTF-8" standalone="yes"?>
<Relationships xmlns="http://schemas.openxmlformats.org/package/2006/relationships"><Relationship Id="rId3" Type="http://schemas.openxmlformats.org/officeDocument/2006/relationships/oleObject" Target="https://elinkeinoelama-my.sharepoint.com/personal/jouni_vihmo_rakennusteollisuus_fi/Documents/RT/Hallitus/2024/Uudet%20ja%20vanhat%202015%20100.xlsx" TargetMode="Externa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5.xml"/></Relationships>
</file>

<file path=ppt/charts/_rels/chart14.xml.rels><?xml version="1.0" encoding="UTF-8" standalone="yes"?>
<Relationships xmlns="http://schemas.openxmlformats.org/package/2006/relationships"><Relationship Id="rId3" Type="http://schemas.openxmlformats.org/officeDocument/2006/relationships/oleObject" Target="https://elinkeinoelama-my.sharepoint.com/personal/jouni_vihmo_rakennusteollisuus_fi/Documents/RT/ennuste/RT/2024_2/vuokratuotto%20ja%2010%20bondi.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elinkeinoelama-my.sharepoint.com/personal/jouni_vihmo_rakennusteollisuus_fi/Documents/RT/ennuste/RT/2022_2/asuntojen%20hinnat%20ja%20luvat.xlsx" TargetMode="Externa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6.xml"/></Relationships>
</file>

<file path=ppt/charts/_rels/chart16.xml.rels><?xml version="1.0" encoding="UTF-8" standalone="yes"?>
<Relationships xmlns="http://schemas.openxmlformats.org/package/2006/relationships"><Relationship Id="rId3" Type="http://schemas.openxmlformats.org/officeDocument/2006/relationships/oleObject" Target="https://elinkeinoelama-my.sharepoint.com/personal/jouni_vihmo_rakennusteollisuus_fi/Documents/RT/Hallitus/2022/Aloituskuutiot%20skenaario.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https://elinkeinoelama-my.sharepoint.com/personal/jouni_vihmo_rakennusteollisuus_fi/Documents/RT/ennuste/RT/2022_2/Uudet%20kalvot%20kuviot.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https://elinkeinoelama-my.sharepoint.com/personal/jouni_vihmo_rakennusteollisuus_fi/Documents/RT/ennuste/RT/2022_2/Uudet%20kalvot%20kuviot.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https://elinkeinoelama-my.sharepoint.com/personal/jouni_vihmo_rakennusteollisuus_fi/Documents/RT/ennuste/RT/2022_2/Uudet%20kalvot%20kuviot.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https://elinkeinoelama-my.sharepoint.com/personal/jouni_vihmo_rakennusteollisuus_fi/Documents/RT/ennuste/RT/2024_2/Seurantakehikko%20tunnusluvut%20.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20.xml.rels><?xml version="1.0" encoding="UTF-8" standalone="yes"?>
<Relationships xmlns="http://schemas.openxmlformats.org/package/2006/relationships"><Relationship Id="rId3" Type="http://schemas.openxmlformats.org/officeDocument/2006/relationships/oleObject" Target="https://elinkeinoelama-my.sharepoint.com/personal/jouni_vihmo_rakennusteollisuus_fi/Documents/RT/ennuste/RT/2022_2/Uudet%20kalvot%20kuviot.xlsx" TargetMode="External"/><Relationship Id="rId2" Type="http://schemas.microsoft.com/office/2011/relationships/chartColorStyle" Target="colors20.xml"/><Relationship Id="rId1" Type="http://schemas.microsoft.com/office/2011/relationships/chartStyle" Target="style20.xml"/></Relationships>
</file>

<file path=ppt/charts/_rels/chart3.xml.rels><?xml version="1.0" encoding="UTF-8" standalone="yes"?>
<Relationships xmlns="http://schemas.openxmlformats.org/package/2006/relationships"><Relationship Id="rId3" Type="http://schemas.openxmlformats.org/officeDocument/2006/relationships/oleObject" Target="https://elinkeinoelama-my.sharepoint.com/personal/jouni_vihmo_rakennusteollisuus_fi/Documents/RT/ennuste/RT/2024_2/Kopio_Ara%20uudistuotannon%20osap&#228;&#228;t&#246;kset%201.1.2020-21.8.2024%20(kk-vuosi).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elinkeinoelama-my.sharepoint.com/personal/jouni_vihmo_rakennusteollisuus_fi/Documents/RT/ennuste/RT/2022_1/Kuutiot%20ja%20volyymi.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oleObject" Target="https://elinkeinoelama-my.sharepoint.com/personal/jouni_vihmo_rakennusteollisuus_fi/Documents/RT/Hallitus/2022/Rakentamisen%20investoinnit%20suhteessa%20bkt.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elinkeinoelama-my.sharepoint.com/personal/jouni_vihmo_rakennusteollisuus_fi/Documents/RT/ennuste/RT/2024_2/merkitt&#228;v&#228;t%20kiinteist&#246;kaupat%20H1%202024%20.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https://elinkeinoelama-my.sharepoint.com/personal/jouni_vihmo_rakennusteollisuus_fi/Documents/RT/Hallitus/2022/Rakentamisen_kk_indikaattorit.xlsx"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https://elinkeinoelama-my.sharepoint.com/personal/jouni_vihmo_rakennusteollisuus_fi/Documents/RT/Hallitus/2024/MVR.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3.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https://elinkeinoelama-my.sharepoint.com/personal/jouni_vihmo_rakennusteollisuus_fi/Documents/RT/Hallitus/2022/uudet%20kalvo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785528581890463E-2"/>
          <c:y val="1.3766667353626118E-2"/>
          <c:w val="0.88749999999999996"/>
          <c:h val="0.94843750317190556"/>
        </c:manualLayout>
      </c:layout>
      <c:barChart>
        <c:barDir val="bar"/>
        <c:grouping val="clustered"/>
        <c:varyColors val="0"/>
        <c:ser>
          <c:idx val="0"/>
          <c:order val="0"/>
          <c:tx>
            <c:strRef>
              <c:f>Taul1!$B$1</c:f>
              <c:strCache>
                <c:ptCount val="1"/>
                <c:pt idx="0">
                  <c:v>Sarja 1</c:v>
                </c:pt>
              </c:strCache>
            </c:strRef>
          </c:tx>
          <c:spPr>
            <a:solidFill>
              <a:schemeClr val="bg1"/>
            </a:solidFill>
            <a:ln>
              <a:noFill/>
            </a:ln>
            <a:effectLst/>
          </c:spPr>
          <c:invertIfNegative val="0"/>
          <c:dPt>
            <c:idx val="0"/>
            <c:invertIfNegative val="0"/>
            <c:bubble3D val="0"/>
            <c:spPr>
              <a:solidFill>
                <a:schemeClr val="accent2">
                  <a:lumMod val="20000"/>
                  <a:lumOff val="80000"/>
                </a:schemeClr>
              </a:solidFill>
              <a:ln>
                <a:noFill/>
              </a:ln>
              <a:effectLst/>
            </c:spPr>
            <c:extLst>
              <c:ext xmlns:c16="http://schemas.microsoft.com/office/drawing/2014/chart" uri="{C3380CC4-5D6E-409C-BE32-E72D297353CC}">
                <c16:uniqueId val="{00000003-AC7C-4BA6-94B7-1B77286E7B1C}"/>
              </c:ext>
            </c:extLst>
          </c:dPt>
          <c:cat>
            <c:strRef>
              <c:f>Taul1!$A$2:$A$6</c:f>
              <c:strCache>
                <c:ptCount val="5"/>
                <c:pt idx="0">
                  <c:v>Finanssi-
kriisi</c:v>
                </c:pt>
                <c:pt idx="1">
                  <c:v>2022</c:v>
                </c:pt>
                <c:pt idx="2">
                  <c:v>2023</c:v>
                </c:pt>
                <c:pt idx="3">
                  <c:v>2024</c:v>
                </c:pt>
                <c:pt idx="4">
                  <c:v>2025</c:v>
                </c:pt>
              </c:strCache>
            </c:strRef>
          </c:cat>
          <c:val>
            <c:numRef>
              <c:f>Taul1!$B$2:$B$6</c:f>
              <c:numCache>
                <c:formatCode>General</c:formatCode>
                <c:ptCount val="5"/>
                <c:pt idx="0">
                  <c:v>-7.8</c:v>
                </c:pt>
                <c:pt idx="1">
                  <c:v>4.2</c:v>
                </c:pt>
                <c:pt idx="2">
                  <c:v>-16</c:v>
                </c:pt>
                <c:pt idx="3">
                  <c:v>-7</c:v>
                </c:pt>
                <c:pt idx="4">
                  <c:v>4</c:v>
                </c:pt>
              </c:numCache>
            </c:numRef>
          </c:val>
          <c:extLst>
            <c:ext xmlns:c16="http://schemas.microsoft.com/office/drawing/2014/chart" uri="{C3380CC4-5D6E-409C-BE32-E72D297353CC}">
              <c16:uniqueId val="{00000000-AC7C-4BA6-94B7-1B77286E7B1C}"/>
            </c:ext>
          </c:extLst>
        </c:ser>
        <c:dLbls>
          <c:showLegendKey val="0"/>
          <c:showVal val="0"/>
          <c:showCatName val="0"/>
          <c:showSerName val="0"/>
          <c:showPercent val="0"/>
          <c:showBubbleSize val="0"/>
        </c:dLbls>
        <c:gapWidth val="62"/>
        <c:axId val="816004096"/>
        <c:axId val="815995816"/>
      </c:barChart>
      <c:catAx>
        <c:axId val="816004096"/>
        <c:scaling>
          <c:orientation val="maxMin"/>
        </c:scaling>
        <c:delete val="0"/>
        <c:axPos val="l"/>
        <c:numFmt formatCode="General" sourceLinked="1"/>
        <c:majorTickMark val="none"/>
        <c:minorTickMark val="none"/>
        <c:tickLblPos val="high"/>
        <c:spPr>
          <a:noFill/>
          <a:ln w="9525" cap="flat" cmpd="sng" algn="ctr">
            <a:solidFill>
              <a:schemeClr val="bg1"/>
            </a:solidFill>
            <a:round/>
          </a:ln>
          <a:effectLst/>
        </c:spPr>
        <c:txPr>
          <a:bodyPr rot="5400000" spcFirstLastPara="1" vertOverflow="ellipsis" wrap="square" anchor="ctr" anchorCtr="1"/>
          <a:lstStyle/>
          <a:p>
            <a:pPr>
              <a:defRPr sz="1600" b="1" i="0" u="none" strike="noStrike" kern="1200" baseline="0">
                <a:solidFill>
                  <a:schemeClr val="bg1"/>
                </a:solidFill>
                <a:latin typeface="+mn-lt"/>
                <a:ea typeface="+mn-ea"/>
                <a:cs typeface="+mn-cs"/>
              </a:defRPr>
            </a:pPr>
            <a:endParaRPr lang="fi-FI"/>
          </a:p>
        </c:txPr>
        <c:crossAx val="815995816"/>
        <c:crosses val="autoZero"/>
        <c:auto val="1"/>
        <c:lblAlgn val="ctr"/>
        <c:lblOffset val="100"/>
        <c:noMultiLvlLbl val="0"/>
      </c:catAx>
      <c:valAx>
        <c:axId val="815995816"/>
        <c:scaling>
          <c:orientation val="minMax"/>
          <c:max val="4"/>
        </c:scaling>
        <c:delete val="1"/>
        <c:axPos val="t"/>
        <c:numFmt formatCode="General" sourceLinked="1"/>
        <c:majorTickMark val="out"/>
        <c:minorTickMark val="none"/>
        <c:tickLblPos val="nextTo"/>
        <c:crossAx val="816004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en-GB" b="1"/>
              <a:t>Loaning gets</a:t>
            </a:r>
            <a:r>
              <a:rPr lang="en-GB" b="1" baseline="0"/>
              <a:t> better </a:t>
            </a:r>
          </a:p>
          <a:p>
            <a:pPr algn="l">
              <a:defRPr/>
            </a:pPr>
            <a:r>
              <a:rPr lang="en-GB" sz="1200"/>
              <a:t>Balance (advanecd by 3 months)</a:t>
            </a:r>
          </a:p>
        </c:rich>
      </c:tx>
      <c:layout>
        <c:manualLayout>
          <c:xMode val="edge"/>
          <c:yMode val="edge"/>
          <c:x val="5.9722222222222381E-3"/>
          <c:y val="0"/>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7.6485284700237216E-2"/>
          <c:y val="0.12790896159317211"/>
          <c:w val="0.89831425710961388"/>
          <c:h val="0.74261556210167901"/>
        </c:manualLayout>
      </c:layout>
      <c:lineChart>
        <c:grouping val="standard"/>
        <c:varyColors val="0"/>
        <c:ser>
          <c:idx val="0"/>
          <c:order val="0"/>
          <c:tx>
            <c:strRef>
              <c:f>'[FA barometri.xlsx]Taul1'!$B$1</c:f>
              <c:strCache>
                <c:ptCount val="1"/>
                <c:pt idx="0">
                  <c:v>Renovation of own dwelling</c:v>
                </c:pt>
              </c:strCache>
            </c:strRef>
          </c:tx>
          <c:spPr>
            <a:ln w="28575" cap="rnd">
              <a:solidFill>
                <a:schemeClr val="accent1"/>
              </a:solidFill>
              <a:round/>
            </a:ln>
            <a:effectLst/>
          </c:spPr>
          <c:marker>
            <c:symbol val="none"/>
          </c:marker>
          <c:cat>
            <c:numRef>
              <c:f>'[FA barometri.xlsx]Taul1'!$A$2:$A$54</c:f>
              <c:numCache>
                <c:formatCode>m/d/yyyy</c:formatCode>
                <c:ptCount val="53"/>
                <c:pt idx="0">
                  <c:v>40909</c:v>
                </c:pt>
                <c:pt idx="1">
                  <c:v>41000</c:v>
                </c:pt>
                <c:pt idx="2">
                  <c:v>41091</c:v>
                </c:pt>
                <c:pt idx="3">
                  <c:v>41183</c:v>
                </c:pt>
                <c:pt idx="4">
                  <c:v>41275</c:v>
                </c:pt>
                <c:pt idx="5">
                  <c:v>41365</c:v>
                </c:pt>
                <c:pt idx="6">
                  <c:v>41456</c:v>
                </c:pt>
                <c:pt idx="7">
                  <c:v>41548</c:v>
                </c:pt>
                <c:pt idx="8">
                  <c:v>41640</c:v>
                </c:pt>
                <c:pt idx="9">
                  <c:v>41730</c:v>
                </c:pt>
                <c:pt idx="10">
                  <c:v>41821</c:v>
                </c:pt>
                <c:pt idx="11">
                  <c:v>41913</c:v>
                </c:pt>
                <c:pt idx="12">
                  <c:v>42005</c:v>
                </c:pt>
                <c:pt idx="13">
                  <c:v>42095</c:v>
                </c:pt>
                <c:pt idx="14">
                  <c:v>42186</c:v>
                </c:pt>
                <c:pt idx="15">
                  <c:v>42278</c:v>
                </c:pt>
                <c:pt idx="16">
                  <c:v>42370</c:v>
                </c:pt>
                <c:pt idx="17">
                  <c:v>42461</c:v>
                </c:pt>
                <c:pt idx="18">
                  <c:v>42552</c:v>
                </c:pt>
                <c:pt idx="19">
                  <c:v>42644</c:v>
                </c:pt>
                <c:pt idx="20">
                  <c:v>42736</c:v>
                </c:pt>
                <c:pt idx="21">
                  <c:v>42826</c:v>
                </c:pt>
                <c:pt idx="22">
                  <c:v>42917</c:v>
                </c:pt>
                <c:pt idx="23">
                  <c:v>43009</c:v>
                </c:pt>
                <c:pt idx="24">
                  <c:v>43101</c:v>
                </c:pt>
                <c:pt idx="25">
                  <c:v>43191</c:v>
                </c:pt>
                <c:pt idx="26">
                  <c:v>43282</c:v>
                </c:pt>
                <c:pt idx="27">
                  <c:v>43374</c:v>
                </c:pt>
                <c:pt idx="28">
                  <c:v>43466</c:v>
                </c:pt>
                <c:pt idx="29">
                  <c:v>43556</c:v>
                </c:pt>
                <c:pt idx="30">
                  <c:v>43647</c:v>
                </c:pt>
                <c:pt idx="31">
                  <c:v>43739</c:v>
                </c:pt>
                <c:pt idx="32">
                  <c:v>43831</c:v>
                </c:pt>
                <c:pt idx="33">
                  <c:v>43922</c:v>
                </c:pt>
                <c:pt idx="34">
                  <c:v>44013</c:v>
                </c:pt>
                <c:pt idx="35">
                  <c:v>44105</c:v>
                </c:pt>
                <c:pt idx="36">
                  <c:v>44197</c:v>
                </c:pt>
                <c:pt idx="37">
                  <c:v>44287</c:v>
                </c:pt>
                <c:pt idx="38">
                  <c:v>44378</c:v>
                </c:pt>
                <c:pt idx="39">
                  <c:v>44470</c:v>
                </c:pt>
                <c:pt idx="40">
                  <c:v>44562</c:v>
                </c:pt>
                <c:pt idx="41">
                  <c:v>44652</c:v>
                </c:pt>
                <c:pt idx="42">
                  <c:v>44743</c:v>
                </c:pt>
                <c:pt idx="43">
                  <c:v>44835</c:v>
                </c:pt>
                <c:pt idx="44">
                  <c:v>44927</c:v>
                </c:pt>
                <c:pt idx="45">
                  <c:v>45017</c:v>
                </c:pt>
                <c:pt idx="46">
                  <c:v>45108</c:v>
                </c:pt>
                <c:pt idx="47">
                  <c:v>45200</c:v>
                </c:pt>
                <c:pt idx="48">
                  <c:v>45292</c:v>
                </c:pt>
                <c:pt idx="49">
                  <c:v>45383</c:v>
                </c:pt>
                <c:pt idx="50">
                  <c:v>45474</c:v>
                </c:pt>
                <c:pt idx="51">
                  <c:v>45566</c:v>
                </c:pt>
                <c:pt idx="52">
                  <c:v>45658</c:v>
                </c:pt>
              </c:numCache>
            </c:numRef>
          </c:cat>
          <c:val>
            <c:numRef>
              <c:f>'[FA barometri.xlsx]Taul1'!$B$2:$B$54</c:f>
              <c:numCache>
                <c:formatCode>General</c:formatCode>
                <c:ptCount val="53"/>
                <c:pt idx="0">
                  <c:v>-2</c:v>
                </c:pt>
                <c:pt idx="1">
                  <c:v>-1</c:v>
                </c:pt>
                <c:pt idx="2">
                  <c:v>3</c:v>
                </c:pt>
                <c:pt idx="3">
                  <c:v>16</c:v>
                </c:pt>
                <c:pt idx="4">
                  <c:v>5</c:v>
                </c:pt>
                <c:pt idx="5">
                  <c:v>-7</c:v>
                </c:pt>
                <c:pt idx="6">
                  <c:v>5</c:v>
                </c:pt>
                <c:pt idx="7">
                  <c:v>2</c:v>
                </c:pt>
                <c:pt idx="8">
                  <c:v>-15</c:v>
                </c:pt>
                <c:pt idx="9">
                  <c:v>14</c:v>
                </c:pt>
                <c:pt idx="10">
                  <c:v>20</c:v>
                </c:pt>
                <c:pt idx="11">
                  <c:v>31</c:v>
                </c:pt>
                <c:pt idx="12">
                  <c:v>-8</c:v>
                </c:pt>
                <c:pt idx="13">
                  <c:v>16</c:v>
                </c:pt>
                <c:pt idx="14">
                  <c:v>35</c:v>
                </c:pt>
                <c:pt idx="15">
                  <c:v>38</c:v>
                </c:pt>
                <c:pt idx="16">
                  <c:v>20</c:v>
                </c:pt>
                <c:pt idx="17">
                  <c:v>39</c:v>
                </c:pt>
                <c:pt idx="18">
                  <c:v>37</c:v>
                </c:pt>
                <c:pt idx="19">
                  <c:v>54</c:v>
                </c:pt>
                <c:pt idx="20">
                  <c:v>36</c:v>
                </c:pt>
                <c:pt idx="21">
                  <c:v>51</c:v>
                </c:pt>
                <c:pt idx="22">
                  <c:v>49</c:v>
                </c:pt>
                <c:pt idx="23">
                  <c:v>50</c:v>
                </c:pt>
                <c:pt idx="24">
                  <c:v>52</c:v>
                </c:pt>
                <c:pt idx="25">
                  <c:v>47</c:v>
                </c:pt>
                <c:pt idx="26">
                  <c:v>56</c:v>
                </c:pt>
                <c:pt idx="27">
                  <c:v>45</c:v>
                </c:pt>
                <c:pt idx="28">
                  <c:v>52</c:v>
                </c:pt>
                <c:pt idx="29">
                  <c:v>42</c:v>
                </c:pt>
                <c:pt idx="30">
                  <c:v>10</c:v>
                </c:pt>
                <c:pt idx="31">
                  <c:v>19</c:v>
                </c:pt>
                <c:pt idx="32">
                  <c:v>20</c:v>
                </c:pt>
                <c:pt idx="33">
                  <c:v>-13</c:v>
                </c:pt>
                <c:pt idx="34">
                  <c:v>44</c:v>
                </c:pt>
                <c:pt idx="35">
                  <c:v>12</c:v>
                </c:pt>
                <c:pt idx="36">
                  <c:v>53</c:v>
                </c:pt>
                <c:pt idx="37">
                  <c:v>51</c:v>
                </c:pt>
                <c:pt idx="38">
                  <c:v>74</c:v>
                </c:pt>
                <c:pt idx="39">
                  <c:v>83</c:v>
                </c:pt>
                <c:pt idx="40">
                  <c:v>45</c:v>
                </c:pt>
                <c:pt idx="41">
                  <c:v>0</c:v>
                </c:pt>
                <c:pt idx="42">
                  <c:v>20</c:v>
                </c:pt>
                <c:pt idx="43">
                  <c:v>-13</c:v>
                </c:pt>
                <c:pt idx="44">
                  <c:v>-28</c:v>
                </c:pt>
                <c:pt idx="45">
                  <c:v>-47</c:v>
                </c:pt>
                <c:pt idx="46">
                  <c:v>-46</c:v>
                </c:pt>
                <c:pt idx="47">
                  <c:v>-57</c:v>
                </c:pt>
                <c:pt idx="48">
                  <c:v>-30</c:v>
                </c:pt>
                <c:pt idx="49">
                  <c:v>-23</c:v>
                </c:pt>
                <c:pt idx="50">
                  <c:v>-10</c:v>
                </c:pt>
                <c:pt idx="51">
                  <c:v>5</c:v>
                </c:pt>
                <c:pt idx="52">
                  <c:v>30</c:v>
                </c:pt>
              </c:numCache>
            </c:numRef>
          </c:val>
          <c:smooth val="0"/>
          <c:extLst>
            <c:ext xmlns:c16="http://schemas.microsoft.com/office/drawing/2014/chart" uri="{C3380CC4-5D6E-409C-BE32-E72D297353CC}">
              <c16:uniqueId val="{00000000-0AB5-43B3-A4DE-975570499487}"/>
            </c:ext>
          </c:extLst>
        </c:ser>
        <c:ser>
          <c:idx val="1"/>
          <c:order val="1"/>
          <c:tx>
            <c:strRef>
              <c:f>'[FA barometri.xlsx]Taul1'!$C$1</c:f>
              <c:strCache>
                <c:ptCount val="1"/>
                <c:pt idx="0">
                  <c:v>Acquisition of own apartment</c:v>
                </c:pt>
              </c:strCache>
            </c:strRef>
          </c:tx>
          <c:spPr>
            <a:ln w="28575" cap="rnd">
              <a:solidFill>
                <a:schemeClr val="accent6">
                  <a:lumMod val="60000"/>
                  <a:lumOff val="40000"/>
                </a:schemeClr>
              </a:solidFill>
              <a:round/>
            </a:ln>
            <a:effectLst/>
          </c:spPr>
          <c:marker>
            <c:symbol val="none"/>
          </c:marker>
          <c:cat>
            <c:numRef>
              <c:f>'[FA barometri.xlsx]Taul1'!$A$2:$A$54</c:f>
              <c:numCache>
                <c:formatCode>m/d/yyyy</c:formatCode>
                <c:ptCount val="53"/>
                <c:pt idx="0">
                  <c:v>40909</c:v>
                </c:pt>
                <c:pt idx="1">
                  <c:v>41000</c:v>
                </c:pt>
                <c:pt idx="2">
                  <c:v>41091</c:v>
                </c:pt>
                <c:pt idx="3">
                  <c:v>41183</c:v>
                </c:pt>
                <c:pt idx="4">
                  <c:v>41275</c:v>
                </c:pt>
                <c:pt idx="5">
                  <c:v>41365</c:v>
                </c:pt>
                <c:pt idx="6">
                  <c:v>41456</c:v>
                </c:pt>
                <c:pt idx="7">
                  <c:v>41548</c:v>
                </c:pt>
                <c:pt idx="8">
                  <c:v>41640</c:v>
                </c:pt>
                <c:pt idx="9">
                  <c:v>41730</c:v>
                </c:pt>
                <c:pt idx="10">
                  <c:v>41821</c:v>
                </c:pt>
                <c:pt idx="11">
                  <c:v>41913</c:v>
                </c:pt>
                <c:pt idx="12">
                  <c:v>42005</c:v>
                </c:pt>
                <c:pt idx="13">
                  <c:v>42095</c:v>
                </c:pt>
                <c:pt idx="14">
                  <c:v>42186</c:v>
                </c:pt>
                <c:pt idx="15">
                  <c:v>42278</c:v>
                </c:pt>
                <c:pt idx="16">
                  <c:v>42370</c:v>
                </c:pt>
                <c:pt idx="17">
                  <c:v>42461</c:v>
                </c:pt>
                <c:pt idx="18">
                  <c:v>42552</c:v>
                </c:pt>
                <c:pt idx="19">
                  <c:v>42644</c:v>
                </c:pt>
                <c:pt idx="20">
                  <c:v>42736</c:v>
                </c:pt>
                <c:pt idx="21">
                  <c:v>42826</c:v>
                </c:pt>
                <c:pt idx="22">
                  <c:v>42917</c:v>
                </c:pt>
                <c:pt idx="23">
                  <c:v>43009</c:v>
                </c:pt>
                <c:pt idx="24">
                  <c:v>43101</c:v>
                </c:pt>
                <c:pt idx="25">
                  <c:v>43191</c:v>
                </c:pt>
                <c:pt idx="26">
                  <c:v>43282</c:v>
                </c:pt>
                <c:pt idx="27">
                  <c:v>43374</c:v>
                </c:pt>
                <c:pt idx="28">
                  <c:v>43466</c:v>
                </c:pt>
                <c:pt idx="29">
                  <c:v>43556</c:v>
                </c:pt>
                <c:pt idx="30">
                  <c:v>43647</c:v>
                </c:pt>
                <c:pt idx="31">
                  <c:v>43739</c:v>
                </c:pt>
                <c:pt idx="32">
                  <c:v>43831</c:v>
                </c:pt>
                <c:pt idx="33">
                  <c:v>43922</c:v>
                </c:pt>
                <c:pt idx="34">
                  <c:v>44013</c:v>
                </c:pt>
                <c:pt idx="35">
                  <c:v>44105</c:v>
                </c:pt>
                <c:pt idx="36">
                  <c:v>44197</c:v>
                </c:pt>
                <c:pt idx="37">
                  <c:v>44287</c:v>
                </c:pt>
                <c:pt idx="38">
                  <c:v>44378</c:v>
                </c:pt>
                <c:pt idx="39">
                  <c:v>44470</c:v>
                </c:pt>
                <c:pt idx="40">
                  <c:v>44562</c:v>
                </c:pt>
                <c:pt idx="41">
                  <c:v>44652</c:v>
                </c:pt>
                <c:pt idx="42">
                  <c:v>44743</c:v>
                </c:pt>
                <c:pt idx="43">
                  <c:v>44835</c:v>
                </c:pt>
                <c:pt idx="44">
                  <c:v>44927</c:v>
                </c:pt>
                <c:pt idx="45">
                  <c:v>45017</c:v>
                </c:pt>
                <c:pt idx="46">
                  <c:v>45108</c:v>
                </c:pt>
                <c:pt idx="47">
                  <c:v>45200</c:v>
                </c:pt>
                <c:pt idx="48">
                  <c:v>45292</c:v>
                </c:pt>
                <c:pt idx="49">
                  <c:v>45383</c:v>
                </c:pt>
                <c:pt idx="50">
                  <c:v>45474</c:v>
                </c:pt>
                <c:pt idx="51">
                  <c:v>45566</c:v>
                </c:pt>
                <c:pt idx="52">
                  <c:v>45658</c:v>
                </c:pt>
              </c:numCache>
            </c:numRef>
          </c:cat>
          <c:val>
            <c:numRef>
              <c:f>'[FA barometri.xlsx]Taul1'!$C$2:$C$54</c:f>
              <c:numCache>
                <c:formatCode>General</c:formatCode>
                <c:ptCount val="53"/>
                <c:pt idx="0">
                  <c:v>-44</c:v>
                </c:pt>
                <c:pt idx="1">
                  <c:v>-43</c:v>
                </c:pt>
                <c:pt idx="2">
                  <c:v>-29</c:v>
                </c:pt>
                <c:pt idx="3">
                  <c:v>-17</c:v>
                </c:pt>
                <c:pt idx="4">
                  <c:v>-30</c:v>
                </c:pt>
                <c:pt idx="5">
                  <c:v>-65</c:v>
                </c:pt>
                <c:pt idx="6">
                  <c:v>-64</c:v>
                </c:pt>
                <c:pt idx="7">
                  <c:v>-59</c:v>
                </c:pt>
                <c:pt idx="8">
                  <c:v>-62</c:v>
                </c:pt>
                <c:pt idx="9">
                  <c:v>-50</c:v>
                </c:pt>
                <c:pt idx="10">
                  <c:v>-33</c:v>
                </c:pt>
                <c:pt idx="11">
                  <c:v>-4</c:v>
                </c:pt>
                <c:pt idx="12">
                  <c:v>-35</c:v>
                </c:pt>
                <c:pt idx="13">
                  <c:v>-24</c:v>
                </c:pt>
                <c:pt idx="14">
                  <c:v>-2</c:v>
                </c:pt>
                <c:pt idx="15">
                  <c:v>29</c:v>
                </c:pt>
                <c:pt idx="16">
                  <c:v>26</c:v>
                </c:pt>
                <c:pt idx="17">
                  <c:v>2</c:v>
                </c:pt>
                <c:pt idx="18">
                  <c:v>29</c:v>
                </c:pt>
                <c:pt idx="19">
                  <c:v>49</c:v>
                </c:pt>
                <c:pt idx="20">
                  <c:v>45</c:v>
                </c:pt>
                <c:pt idx="21">
                  <c:v>41</c:v>
                </c:pt>
                <c:pt idx="22">
                  <c:v>65</c:v>
                </c:pt>
                <c:pt idx="23">
                  <c:v>69</c:v>
                </c:pt>
                <c:pt idx="24">
                  <c:v>53</c:v>
                </c:pt>
                <c:pt idx="25">
                  <c:v>75</c:v>
                </c:pt>
                <c:pt idx="26">
                  <c:v>75</c:v>
                </c:pt>
                <c:pt idx="27">
                  <c:v>52</c:v>
                </c:pt>
                <c:pt idx="28">
                  <c:v>61</c:v>
                </c:pt>
                <c:pt idx="29">
                  <c:v>12</c:v>
                </c:pt>
                <c:pt idx="30">
                  <c:v>-4</c:v>
                </c:pt>
                <c:pt idx="31">
                  <c:v>-13</c:v>
                </c:pt>
                <c:pt idx="32">
                  <c:v>16</c:v>
                </c:pt>
                <c:pt idx="33">
                  <c:v>4</c:v>
                </c:pt>
                <c:pt idx="34">
                  <c:v>28</c:v>
                </c:pt>
                <c:pt idx="35">
                  <c:v>-40</c:v>
                </c:pt>
                <c:pt idx="36">
                  <c:v>37</c:v>
                </c:pt>
                <c:pt idx="37">
                  <c:v>31</c:v>
                </c:pt>
                <c:pt idx="38">
                  <c:v>68</c:v>
                </c:pt>
                <c:pt idx="39">
                  <c:v>72</c:v>
                </c:pt>
                <c:pt idx="40">
                  <c:v>41</c:v>
                </c:pt>
                <c:pt idx="41">
                  <c:v>-5</c:v>
                </c:pt>
                <c:pt idx="42">
                  <c:v>14</c:v>
                </c:pt>
                <c:pt idx="43">
                  <c:v>-60</c:v>
                </c:pt>
                <c:pt idx="44">
                  <c:v>-62</c:v>
                </c:pt>
                <c:pt idx="45">
                  <c:v>-93</c:v>
                </c:pt>
                <c:pt idx="46">
                  <c:v>-79</c:v>
                </c:pt>
                <c:pt idx="47">
                  <c:v>-75</c:v>
                </c:pt>
                <c:pt idx="48">
                  <c:v>-56</c:v>
                </c:pt>
                <c:pt idx="49">
                  <c:v>-9</c:v>
                </c:pt>
                <c:pt idx="50">
                  <c:v>-4</c:v>
                </c:pt>
                <c:pt idx="51">
                  <c:v>19</c:v>
                </c:pt>
                <c:pt idx="52">
                  <c:v>87</c:v>
                </c:pt>
              </c:numCache>
            </c:numRef>
          </c:val>
          <c:smooth val="0"/>
          <c:extLst>
            <c:ext xmlns:c16="http://schemas.microsoft.com/office/drawing/2014/chart" uri="{C3380CC4-5D6E-409C-BE32-E72D297353CC}">
              <c16:uniqueId val="{00000001-0AB5-43B3-A4DE-975570499487}"/>
            </c:ext>
          </c:extLst>
        </c:ser>
        <c:dLbls>
          <c:showLegendKey val="0"/>
          <c:showVal val="0"/>
          <c:showCatName val="0"/>
          <c:showSerName val="0"/>
          <c:showPercent val="0"/>
          <c:showBubbleSize val="0"/>
        </c:dLbls>
        <c:smooth val="0"/>
        <c:axId val="690651888"/>
        <c:axId val="690649728"/>
      </c:lineChart>
      <c:dateAx>
        <c:axId val="690651888"/>
        <c:scaling>
          <c:orientation val="minMax"/>
        </c:scaling>
        <c:delete val="0"/>
        <c:axPos val="b"/>
        <c:numFmt formatCode="yy"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90649728"/>
        <c:crosses val="autoZero"/>
        <c:auto val="1"/>
        <c:lblOffset val="100"/>
        <c:baseTimeUnit val="months"/>
        <c:majorUnit val="12"/>
        <c:majorTimeUnit val="months"/>
      </c:dateAx>
      <c:valAx>
        <c:axId val="6906497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90651888"/>
        <c:crosses val="autoZero"/>
        <c:crossBetween val="between"/>
      </c:valAx>
      <c:spPr>
        <a:noFill/>
        <a:ln>
          <a:noFill/>
        </a:ln>
        <a:effectLst/>
      </c:spPr>
    </c:plotArea>
    <c:legend>
      <c:legendPos val="b"/>
      <c:layout>
        <c:manualLayout>
          <c:xMode val="edge"/>
          <c:yMode val="edge"/>
          <c:x val="0"/>
          <c:y val="0.93650384740314296"/>
          <c:w val="1"/>
          <c:h val="6.349615259685710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lang="en-US" sz="1080" b="0" i="0" u="none" strike="noStrike" kern="1200" spc="0" baseline="0">
                <a:solidFill>
                  <a:schemeClr val="tx1">
                    <a:lumMod val="65000"/>
                    <a:lumOff val="35000"/>
                  </a:schemeClr>
                </a:solidFill>
                <a:latin typeface="+mn-lt"/>
                <a:ea typeface="+mn-ea"/>
                <a:cs typeface="+mn-cs"/>
              </a:defRPr>
            </a:pPr>
            <a:r>
              <a:rPr lang="en-GB" sz="1400" b="1" dirty="0"/>
              <a:t>Mortgage at the same level as 20 years ago</a:t>
            </a:r>
          </a:p>
          <a:p>
            <a:pPr algn="l">
              <a:defRPr/>
            </a:pPr>
            <a:r>
              <a:rPr lang="en-GB" sz="1200" dirty="0"/>
              <a:t>Acquisition intent and annual level (% share, index) </a:t>
            </a:r>
          </a:p>
        </c:rich>
      </c:tx>
      <c:layout>
        <c:manualLayout>
          <c:xMode val="edge"/>
          <c:yMode val="edge"/>
          <c:x val="2.9259229194288859E-4"/>
          <c:y val="0"/>
        </c:manualLayout>
      </c:layout>
      <c:overlay val="0"/>
      <c:spPr>
        <a:noFill/>
        <a:ln>
          <a:noFill/>
        </a:ln>
        <a:effectLst/>
      </c:spPr>
      <c:txPr>
        <a:bodyPr rot="0" spcFirstLastPara="1" vertOverflow="ellipsis" vert="horz" wrap="square" anchor="ctr" anchorCtr="1"/>
        <a:lstStyle/>
        <a:p>
          <a:pPr algn="l">
            <a:defRPr lang="en-US" sz="108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2.4832575526161384E-2"/>
          <c:y val="0.11320572126208263"/>
          <c:w val="0.94990833792998874"/>
          <c:h val="0.73469248776335394"/>
        </c:manualLayout>
      </c:layout>
      <c:lineChart>
        <c:grouping val="standard"/>
        <c:varyColors val="0"/>
        <c:ser>
          <c:idx val="0"/>
          <c:order val="0"/>
          <c:tx>
            <c:strRef>
              <c:f>'Kuvaajat ennusteeseen'!$AH$3</c:f>
              <c:strCache>
                <c:ptCount val="1"/>
                <c:pt idx="0">
                  <c:v>Apartment acquisition intent</c:v>
                </c:pt>
              </c:strCache>
            </c:strRef>
          </c:tx>
          <c:spPr>
            <a:ln w="9525" cap="rnd">
              <a:solidFill>
                <a:schemeClr val="accent2">
                  <a:lumMod val="40000"/>
                  <a:lumOff val="60000"/>
                </a:schemeClr>
              </a:solidFill>
              <a:round/>
            </a:ln>
            <a:effectLst/>
          </c:spPr>
          <c:marker>
            <c:symbol val="none"/>
          </c:marker>
          <c:cat>
            <c:numRef>
              <c:f>'Kuvaajat ennusteeseen'!$A$4:$A$305</c:f>
              <c:numCache>
                <c:formatCode>mm\/yyyy</c:formatCode>
                <c:ptCount val="302"/>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pt idx="231">
                  <c:v>43556</c:v>
                </c:pt>
                <c:pt idx="232">
                  <c:v>43586</c:v>
                </c:pt>
                <c:pt idx="233">
                  <c:v>43617</c:v>
                </c:pt>
                <c:pt idx="234">
                  <c:v>43647</c:v>
                </c:pt>
                <c:pt idx="235">
                  <c:v>43678</c:v>
                </c:pt>
                <c:pt idx="236">
                  <c:v>43709</c:v>
                </c:pt>
                <c:pt idx="237">
                  <c:v>43739</c:v>
                </c:pt>
                <c:pt idx="238">
                  <c:v>43770</c:v>
                </c:pt>
                <c:pt idx="239">
                  <c:v>43800</c:v>
                </c:pt>
                <c:pt idx="240">
                  <c:v>43831</c:v>
                </c:pt>
                <c:pt idx="241">
                  <c:v>43862</c:v>
                </c:pt>
                <c:pt idx="242">
                  <c:v>43891</c:v>
                </c:pt>
                <c:pt idx="243">
                  <c:v>43922</c:v>
                </c:pt>
                <c:pt idx="244">
                  <c:v>43952</c:v>
                </c:pt>
                <c:pt idx="245">
                  <c:v>43983</c:v>
                </c:pt>
                <c:pt idx="246">
                  <c:v>44013</c:v>
                </c:pt>
                <c:pt idx="247">
                  <c:v>44044</c:v>
                </c:pt>
                <c:pt idx="248">
                  <c:v>44075</c:v>
                </c:pt>
                <c:pt idx="249">
                  <c:v>44105</c:v>
                </c:pt>
                <c:pt idx="250">
                  <c:v>44136</c:v>
                </c:pt>
                <c:pt idx="251">
                  <c:v>44166</c:v>
                </c:pt>
                <c:pt idx="252">
                  <c:v>44197</c:v>
                </c:pt>
                <c:pt idx="253">
                  <c:v>44228</c:v>
                </c:pt>
                <c:pt idx="254">
                  <c:v>44256</c:v>
                </c:pt>
                <c:pt idx="255">
                  <c:v>44287</c:v>
                </c:pt>
                <c:pt idx="256">
                  <c:v>44317</c:v>
                </c:pt>
                <c:pt idx="257">
                  <c:v>44348</c:v>
                </c:pt>
                <c:pt idx="258">
                  <c:v>44378</c:v>
                </c:pt>
                <c:pt idx="259">
                  <c:v>44409</c:v>
                </c:pt>
                <c:pt idx="260">
                  <c:v>44440</c:v>
                </c:pt>
                <c:pt idx="261">
                  <c:v>44470</c:v>
                </c:pt>
                <c:pt idx="262">
                  <c:v>44501</c:v>
                </c:pt>
                <c:pt idx="263">
                  <c:v>44531</c:v>
                </c:pt>
                <c:pt idx="264">
                  <c:v>44562</c:v>
                </c:pt>
                <c:pt idx="265">
                  <c:v>44593</c:v>
                </c:pt>
                <c:pt idx="266">
                  <c:v>44621</c:v>
                </c:pt>
                <c:pt idx="267">
                  <c:v>44652</c:v>
                </c:pt>
                <c:pt idx="268">
                  <c:v>44682</c:v>
                </c:pt>
                <c:pt idx="269">
                  <c:v>44713</c:v>
                </c:pt>
                <c:pt idx="270">
                  <c:v>44743</c:v>
                </c:pt>
                <c:pt idx="271">
                  <c:v>44774</c:v>
                </c:pt>
                <c:pt idx="272">
                  <c:v>44805</c:v>
                </c:pt>
                <c:pt idx="273">
                  <c:v>44835</c:v>
                </c:pt>
                <c:pt idx="274">
                  <c:v>44866</c:v>
                </c:pt>
                <c:pt idx="275">
                  <c:v>44896</c:v>
                </c:pt>
                <c:pt idx="276">
                  <c:v>44927</c:v>
                </c:pt>
                <c:pt idx="277">
                  <c:v>44958</c:v>
                </c:pt>
                <c:pt idx="278">
                  <c:v>44986</c:v>
                </c:pt>
                <c:pt idx="279">
                  <c:v>45017</c:v>
                </c:pt>
                <c:pt idx="280">
                  <c:v>45047</c:v>
                </c:pt>
                <c:pt idx="281">
                  <c:v>45078</c:v>
                </c:pt>
                <c:pt idx="282">
                  <c:v>45108</c:v>
                </c:pt>
                <c:pt idx="283">
                  <c:v>45139</c:v>
                </c:pt>
                <c:pt idx="284">
                  <c:v>45170</c:v>
                </c:pt>
                <c:pt idx="285">
                  <c:v>45200</c:v>
                </c:pt>
                <c:pt idx="286">
                  <c:v>45231</c:v>
                </c:pt>
                <c:pt idx="287">
                  <c:v>45261</c:v>
                </c:pt>
                <c:pt idx="288">
                  <c:v>45292</c:v>
                </c:pt>
                <c:pt idx="289">
                  <c:v>45323</c:v>
                </c:pt>
                <c:pt idx="290">
                  <c:v>45352</c:v>
                </c:pt>
                <c:pt idx="291">
                  <c:v>45383</c:v>
                </c:pt>
                <c:pt idx="292">
                  <c:v>45413</c:v>
                </c:pt>
                <c:pt idx="293">
                  <c:v>45444</c:v>
                </c:pt>
                <c:pt idx="294">
                  <c:v>45474</c:v>
                </c:pt>
                <c:pt idx="295">
                  <c:v>45505</c:v>
                </c:pt>
                <c:pt idx="296">
                  <c:v>45536</c:v>
                </c:pt>
                <c:pt idx="297">
                  <c:v>45566</c:v>
                </c:pt>
                <c:pt idx="298">
                  <c:v>45597</c:v>
                </c:pt>
                <c:pt idx="299">
                  <c:v>45627</c:v>
                </c:pt>
                <c:pt idx="300">
                  <c:v>45658</c:v>
                </c:pt>
                <c:pt idx="301">
                  <c:v>45689</c:v>
                </c:pt>
              </c:numCache>
            </c:numRef>
          </c:cat>
          <c:val>
            <c:numRef>
              <c:f>'Kuvaajat ennusteeseen'!$AH$4:$AH$305</c:f>
              <c:numCache>
                <c:formatCode>General</c:formatCode>
                <c:ptCount val="302"/>
                <c:pt idx="0">
                  <c:v>11</c:v>
                </c:pt>
                <c:pt idx="1">
                  <c:v>11.4</c:v>
                </c:pt>
                <c:pt idx="2">
                  <c:v>12.7</c:v>
                </c:pt>
                <c:pt idx="3">
                  <c:v>11.3</c:v>
                </c:pt>
                <c:pt idx="4">
                  <c:v>11.5</c:v>
                </c:pt>
                <c:pt idx="5">
                  <c:v>10.5</c:v>
                </c:pt>
                <c:pt idx="6">
                  <c:v>10.1</c:v>
                </c:pt>
                <c:pt idx="7">
                  <c:v>11.6</c:v>
                </c:pt>
                <c:pt idx="8">
                  <c:v>11.3</c:v>
                </c:pt>
                <c:pt idx="9">
                  <c:v>9.9</c:v>
                </c:pt>
                <c:pt idx="10">
                  <c:v>10.4</c:v>
                </c:pt>
                <c:pt idx="11">
                  <c:v>11.5</c:v>
                </c:pt>
                <c:pt idx="12">
                  <c:v>10.7</c:v>
                </c:pt>
                <c:pt idx="13">
                  <c:v>10.6</c:v>
                </c:pt>
                <c:pt idx="14">
                  <c:v>11.2</c:v>
                </c:pt>
                <c:pt idx="15">
                  <c:v>9.9</c:v>
                </c:pt>
                <c:pt idx="16">
                  <c:v>11.8</c:v>
                </c:pt>
                <c:pt idx="17">
                  <c:v>11.9</c:v>
                </c:pt>
                <c:pt idx="18">
                  <c:v>10</c:v>
                </c:pt>
                <c:pt idx="19">
                  <c:v>11.7</c:v>
                </c:pt>
                <c:pt idx="20">
                  <c:v>11</c:v>
                </c:pt>
                <c:pt idx="21">
                  <c:v>11.7</c:v>
                </c:pt>
                <c:pt idx="22">
                  <c:v>12.6</c:v>
                </c:pt>
                <c:pt idx="23">
                  <c:v>11.2</c:v>
                </c:pt>
                <c:pt idx="24">
                  <c:v>11.5</c:v>
                </c:pt>
                <c:pt idx="25">
                  <c:v>11.2</c:v>
                </c:pt>
                <c:pt idx="26">
                  <c:v>12.1</c:v>
                </c:pt>
                <c:pt idx="27">
                  <c:v>11.1</c:v>
                </c:pt>
                <c:pt idx="28">
                  <c:v>10.6</c:v>
                </c:pt>
                <c:pt idx="29">
                  <c:v>10.8</c:v>
                </c:pt>
                <c:pt idx="30">
                  <c:v>11.6</c:v>
                </c:pt>
                <c:pt idx="31">
                  <c:v>11.5</c:v>
                </c:pt>
                <c:pt idx="32">
                  <c:v>11.8</c:v>
                </c:pt>
                <c:pt idx="33">
                  <c:v>10.8</c:v>
                </c:pt>
                <c:pt idx="34">
                  <c:v>10.1</c:v>
                </c:pt>
                <c:pt idx="35">
                  <c:v>11.9</c:v>
                </c:pt>
                <c:pt idx="36">
                  <c:v>13.3</c:v>
                </c:pt>
                <c:pt idx="37">
                  <c:v>11.6</c:v>
                </c:pt>
                <c:pt idx="38">
                  <c:v>13.5</c:v>
                </c:pt>
                <c:pt idx="39">
                  <c:v>12</c:v>
                </c:pt>
                <c:pt idx="40">
                  <c:v>13.2</c:v>
                </c:pt>
                <c:pt idx="41">
                  <c:v>12.8</c:v>
                </c:pt>
                <c:pt idx="42">
                  <c:v>13.2</c:v>
                </c:pt>
                <c:pt idx="43">
                  <c:v>13.6</c:v>
                </c:pt>
                <c:pt idx="44">
                  <c:v>11.7</c:v>
                </c:pt>
                <c:pt idx="45">
                  <c:v>12</c:v>
                </c:pt>
                <c:pt idx="46">
                  <c:v>12.7</c:v>
                </c:pt>
                <c:pt idx="47">
                  <c:v>11.2</c:v>
                </c:pt>
                <c:pt idx="48">
                  <c:v>13.1</c:v>
                </c:pt>
                <c:pt idx="49">
                  <c:v>12.7</c:v>
                </c:pt>
                <c:pt idx="50">
                  <c:v>13</c:v>
                </c:pt>
                <c:pt idx="51">
                  <c:v>13.1</c:v>
                </c:pt>
                <c:pt idx="52">
                  <c:v>14</c:v>
                </c:pt>
                <c:pt idx="53">
                  <c:v>11.2</c:v>
                </c:pt>
                <c:pt idx="54">
                  <c:v>11.9</c:v>
                </c:pt>
                <c:pt idx="55">
                  <c:v>12.4</c:v>
                </c:pt>
                <c:pt idx="56">
                  <c:v>11.7</c:v>
                </c:pt>
                <c:pt idx="57">
                  <c:v>12.8</c:v>
                </c:pt>
                <c:pt idx="58">
                  <c:v>13</c:v>
                </c:pt>
                <c:pt idx="59">
                  <c:v>12.1</c:v>
                </c:pt>
                <c:pt idx="60">
                  <c:v>12.8</c:v>
                </c:pt>
                <c:pt idx="61">
                  <c:v>13.4</c:v>
                </c:pt>
                <c:pt idx="62">
                  <c:v>12.9</c:v>
                </c:pt>
                <c:pt idx="63">
                  <c:v>14.2</c:v>
                </c:pt>
                <c:pt idx="64">
                  <c:v>15</c:v>
                </c:pt>
                <c:pt idx="65">
                  <c:v>12.5</c:v>
                </c:pt>
                <c:pt idx="66">
                  <c:v>13.1</c:v>
                </c:pt>
                <c:pt idx="67">
                  <c:v>14.7</c:v>
                </c:pt>
                <c:pt idx="68">
                  <c:v>12.9</c:v>
                </c:pt>
                <c:pt idx="69">
                  <c:v>14.9</c:v>
                </c:pt>
                <c:pt idx="70">
                  <c:v>13.8</c:v>
                </c:pt>
                <c:pt idx="71">
                  <c:v>13.6</c:v>
                </c:pt>
                <c:pt idx="72">
                  <c:v>14.2</c:v>
                </c:pt>
                <c:pt idx="73">
                  <c:v>15.6</c:v>
                </c:pt>
                <c:pt idx="74">
                  <c:v>12.6</c:v>
                </c:pt>
                <c:pt idx="75">
                  <c:v>15.8</c:v>
                </c:pt>
                <c:pt idx="76">
                  <c:v>13.7</c:v>
                </c:pt>
                <c:pt idx="77">
                  <c:v>12.8</c:v>
                </c:pt>
                <c:pt idx="78">
                  <c:v>14.4</c:v>
                </c:pt>
                <c:pt idx="79">
                  <c:v>14.6</c:v>
                </c:pt>
                <c:pt idx="80">
                  <c:v>13.1</c:v>
                </c:pt>
                <c:pt idx="81">
                  <c:v>14.1</c:v>
                </c:pt>
                <c:pt idx="82">
                  <c:v>12.6</c:v>
                </c:pt>
                <c:pt idx="83">
                  <c:v>12.4</c:v>
                </c:pt>
                <c:pt idx="84">
                  <c:v>13.6</c:v>
                </c:pt>
                <c:pt idx="85">
                  <c:v>15</c:v>
                </c:pt>
                <c:pt idx="86">
                  <c:v>13.3</c:v>
                </c:pt>
                <c:pt idx="87">
                  <c:v>13.9</c:v>
                </c:pt>
                <c:pt idx="88">
                  <c:v>14.3</c:v>
                </c:pt>
                <c:pt idx="89">
                  <c:v>13.4</c:v>
                </c:pt>
                <c:pt idx="90">
                  <c:v>13.9</c:v>
                </c:pt>
                <c:pt idx="91">
                  <c:v>14</c:v>
                </c:pt>
                <c:pt idx="92">
                  <c:v>12</c:v>
                </c:pt>
                <c:pt idx="93">
                  <c:v>14.6</c:v>
                </c:pt>
                <c:pt idx="94">
                  <c:v>14</c:v>
                </c:pt>
                <c:pt idx="95">
                  <c:v>12.8</c:v>
                </c:pt>
                <c:pt idx="96">
                  <c:v>12.4</c:v>
                </c:pt>
                <c:pt idx="97">
                  <c:v>14</c:v>
                </c:pt>
                <c:pt idx="98">
                  <c:v>14.1</c:v>
                </c:pt>
                <c:pt idx="99">
                  <c:v>12.7</c:v>
                </c:pt>
                <c:pt idx="100">
                  <c:v>12.6</c:v>
                </c:pt>
                <c:pt idx="101">
                  <c:v>12.6</c:v>
                </c:pt>
                <c:pt idx="102">
                  <c:v>12.1</c:v>
                </c:pt>
                <c:pt idx="103">
                  <c:v>12.6</c:v>
                </c:pt>
                <c:pt idx="104">
                  <c:v>13.3</c:v>
                </c:pt>
                <c:pt idx="105">
                  <c:v>12</c:v>
                </c:pt>
                <c:pt idx="106">
                  <c:v>12.4</c:v>
                </c:pt>
                <c:pt idx="107">
                  <c:v>12.1</c:v>
                </c:pt>
                <c:pt idx="108">
                  <c:v>12.2</c:v>
                </c:pt>
                <c:pt idx="109">
                  <c:v>13.3</c:v>
                </c:pt>
                <c:pt idx="110">
                  <c:v>12.7</c:v>
                </c:pt>
                <c:pt idx="111">
                  <c:v>13.8</c:v>
                </c:pt>
                <c:pt idx="112">
                  <c:v>14.6</c:v>
                </c:pt>
                <c:pt idx="113">
                  <c:v>11.8</c:v>
                </c:pt>
                <c:pt idx="114">
                  <c:v>12.2</c:v>
                </c:pt>
                <c:pt idx="115">
                  <c:v>13.3</c:v>
                </c:pt>
                <c:pt idx="116">
                  <c:v>12.9</c:v>
                </c:pt>
                <c:pt idx="117">
                  <c:v>13.4</c:v>
                </c:pt>
                <c:pt idx="118">
                  <c:v>13.1</c:v>
                </c:pt>
                <c:pt idx="119">
                  <c:v>12.3</c:v>
                </c:pt>
                <c:pt idx="120">
                  <c:v>13.4</c:v>
                </c:pt>
                <c:pt idx="121">
                  <c:v>12.8</c:v>
                </c:pt>
                <c:pt idx="122">
                  <c:v>12.3</c:v>
                </c:pt>
                <c:pt idx="123">
                  <c:v>14.3</c:v>
                </c:pt>
                <c:pt idx="124">
                  <c:v>11.8</c:v>
                </c:pt>
                <c:pt idx="125">
                  <c:v>13.6</c:v>
                </c:pt>
                <c:pt idx="126">
                  <c:v>12.2</c:v>
                </c:pt>
                <c:pt idx="127">
                  <c:v>13.5</c:v>
                </c:pt>
                <c:pt idx="128">
                  <c:v>12.4</c:v>
                </c:pt>
                <c:pt idx="129">
                  <c:v>13</c:v>
                </c:pt>
                <c:pt idx="130">
                  <c:v>13.7</c:v>
                </c:pt>
                <c:pt idx="131">
                  <c:v>14.9</c:v>
                </c:pt>
                <c:pt idx="132">
                  <c:v>13.3</c:v>
                </c:pt>
                <c:pt idx="133">
                  <c:v>13.8</c:v>
                </c:pt>
                <c:pt idx="134">
                  <c:v>12.8</c:v>
                </c:pt>
                <c:pt idx="135">
                  <c:v>13.5</c:v>
                </c:pt>
                <c:pt idx="136">
                  <c:v>14.1</c:v>
                </c:pt>
                <c:pt idx="137">
                  <c:v>11.6</c:v>
                </c:pt>
                <c:pt idx="138">
                  <c:v>13.7</c:v>
                </c:pt>
                <c:pt idx="139">
                  <c:v>13</c:v>
                </c:pt>
                <c:pt idx="140">
                  <c:v>12.3</c:v>
                </c:pt>
                <c:pt idx="141">
                  <c:v>13.1</c:v>
                </c:pt>
                <c:pt idx="142">
                  <c:v>13</c:v>
                </c:pt>
                <c:pt idx="143">
                  <c:v>12.4</c:v>
                </c:pt>
                <c:pt idx="144">
                  <c:v>12.4</c:v>
                </c:pt>
                <c:pt idx="145">
                  <c:v>15</c:v>
                </c:pt>
                <c:pt idx="146">
                  <c:v>13.5</c:v>
                </c:pt>
                <c:pt idx="147">
                  <c:v>13.5</c:v>
                </c:pt>
                <c:pt idx="148">
                  <c:v>13.6</c:v>
                </c:pt>
                <c:pt idx="149">
                  <c:v>12.8</c:v>
                </c:pt>
                <c:pt idx="150">
                  <c:v>13.2</c:v>
                </c:pt>
                <c:pt idx="151">
                  <c:v>14.8</c:v>
                </c:pt>
                <c:pt idx="152">
                  <c:v>12.7</c:v>
                </c:pt>
                <c:pt idx="153">
                  <c:v>13.2</c:v>
                </c:pt>
                <c:pt idx="154">
                  <c:v>13.8</c:v>
                </c:pt>
                <c:pt idx="155">
                  <c:v>11.6</c:v>
                </c:pt>
                <c:pt idx="156">
                  <c:v>13</c:v>
                </c:pt>
                <c:pt idx="157">
                  <c:v>12.9</c:v>
                </c:pt>
                <c:pt idx="158">
                  <c:v>11.8</c:v>
                </c:pt>
                <c:pt idx="159">
                  <c:v>13.9</c:v>
                </c:pt>
                <c:pt idx="160">
                  <c:v>13.2</c:v>
                </c:pt>
                <c:pt idx="161">
                  <c:v>12.4</c:v>
                </c:pt>
                <c:pt idx="162">
                  <c:v>13.2</c:v>
                </c:pt>
                <c:pt idx="163">
                  <c:v>12.9</c:v>
                </c:pt>
                <c:pt idx="164">
                  <c:v>10.5</c:v>
                </c:pt>
                <c:pt idx="165">
                  <c:v>12.1</c:v>
                </c:pt>
                <c:pt idx="166">
                  <c:v>12.7</c:v>
                </c:pt>
                <c:pt idx="167">
                  <c:v>11.2</c:v>
                </c:pt>
                <c:pt idx="168">
                  <c:v>13.3</c:v>
                </c:pt>
                <c:pt idx="169">
                  <c:v>13.7</c:v>
                </c:pt>
                <c:pt idx="170">
                  <c:v>10.6</c:v>
                </c:pt>
                <c:pt idx="171">
                  <c:v>11.4</c:v>
                </c:pt>
                <c:pt idx="172">
                  <c:v>13.3</c:v>
                </c:pt>
                <c:pt idx="173">
                  <c:v>13</c:v>
                </c:pt>
                <c:pt idx="174">
                  <c:v>13.5</c:v>
                </c:pt>
                <c:pt idx="175">
                  <c:v>13.3</c:v>
                </c:pt>
                <c:pt idx="176">
                  <c:v>12.2</c:v>
                </c:pt>
                <c:pt idx="177">
                  <c:v>12.5</c:v>
                </c:pt>
                <c:pt idx="178">
                  <c:v>10.6</c:v>
                </c:pt>
                <c:pt idx="179">
                  <c:v>10.6</c:v>
                </c:pt>
                <c:pt idx="180">
                  <c:v>12.7</c:v>
                </c:pt>
                <c:pt idx="181">
                  <c:v>10.7</c:v>
                </c:pt>
                <c:pt idx="182">
                  <c:v>11.9</c:v>
                </c:pt>
                <c:pt idx="183">
                  <c:v>13</c:v>
                </c:pt>
                <c:pt idx="184">
                  <c:v>12.3</c:v>
                </c:pt>
                <c:pt idx="185">
                  <c:v>10.4</c:v>
                </c:pt>
                <c:pt idx="186">
                  <c:v>12.4</c:v>
                </c:pt>
                <c:pt idx="187">
                  <c:v>13.1</c:v>
                </c:pt>
                <c:pt idx="188">
                  <c:v>12.5</c:v>
                </c:pt>
                <c:pt idx="189">
                  <c:v>10.5</c:v>
                </c:pt>
                <c:pt idx="190">
                  <c:v>13.1</c:v>
                </c:pt>
                <c:pt idx="191">
                  <c:v>12</c:v>
                </c:pt>
                <c:pt idx="192">
                  <c:v>14.1</c:v>
                </c:pt>
                <c:pt idx="193">
                  <c:v>12.7</c:v>
                </c:pt>
                <c:pt idx="194">
                  <c:v>10.9</c:v>
                </c:pt>
                <c:pt idx="195">
                  <c:v>12.7</c:v>
                </c:pt>
                <c:pt idx="196">
                  <c:v>12.8</c:v>
                </c:pt>
                <c:pt idx="197">
                  <c:v>10.3</c:v>
                </c:pt>
                <c:pt idx="198">
                  <c:v>11.1</c:v>
                </c:pt>
                <c:pt idx="199">
                  <c:v>12.6</c:v>
                </c:pt>
                <c:pt idx="200">
                  <c:v>11.4</c:v>
                </c:pt>
                <c:pt idx="201">
                  <c:v>13</c:v>
                </c:pt>
                <c:pt idx="202">
                  <c:v>12.9</c:v>
                </c:pt>
                <c:pt idx="203">
                  <c:v>11.2</c:v>
                </c:pt>
                <c:pt idx="204">
                  <c:v>12.6</c:v>
                </c:pt>
                <c:pt idx="205">
                  <c:v>13.1</c:v>
                </c:pt>
                <c:pt idx="206">
                  <c:v>11.2</c:v>
                </c:pt>
                <c:pt idx="207">
                  <c:v>12.5</c:v>
                </c:pt>
                <c:pt idx="208">
                  <c:v>13.4</c:v>
                </c:pt>
                <c:pt idx="209">
                  <c:v>12.7</c:v>
                </c:pt>
                <c:pt idx="210">
                  <c:v>15</c:v>
                </c:pt>
                <c:pt idx="211">
                  <c:v>14.2</c:v>
                </c:pt>
                <c:pt idx="212">
                  <c:v>13</c:v>
                </c:pt>
                <c:pt idx="213">
                  <c:v>12</c:v>
                </c:pt>
                <c:pt idx="214">
                  <c:v>12.3</c:v>
                </c:pt>
                <c:pt idx="215">
                  <c:v>12.8</c:v>
                </c:pt>
                <c:pt idx="216">
                  <c:v>13.2</c:v>
                </c:pt>
                <c:pt idx="217">
                  <c:v>14.2</c:v>
                </c:pt>
                <c:pt idx="218">
                  <c:v>12</c:v>
                </c:pt>
                <c:pt idx="219">
                  <c:v>13.2</c:v>
                </c:pt>
                <c:pt idx="220">
                  <c:v>13.5</c:v>
                </c:pt>
                <c:pt idx="221">
                  <c:v>13.2</c:v>
                </c:pt>
                <c:pt idx="222">
                  <c:v>13.9</c:v>
                </c:pt>
                <c:pt idx="223">
                  <c:v>13.3</c:v>
                </c:pt>
                <c:pt idx="224">
                  <c:v>12.4</c:v>
                </c:pt>
                <c:pt idx="225">
                  <c:v>13.7</c:v>
                </c:pt>
                <c:pt idx="226">
                  <c:v>12.2</c:v>
                </c:pt>
                <c:pt idx="227">
                  <c:v>12</c:v>
                </c:pt>
                <c:pt idx="228">
                  <c:v>13.7</c:v>
                </c:pt>
                <c:pt idx="229">
                  <c:v>14.3</c:v>
                </c:pt>
                <c:pt idx="230">
                  <c:v>12.8</c:v>
                </c:pt>
                <c:pt idx="231">
                  <c:v>13.4</c:v>
                </c:pt>
                <c:pt idx="232">
                  <c:v>12.8</c:v>
                </c:pt>
                <c:pt idx="233">
                  <c:v>13.1</c:v>
                </c:pt>
                <c:pt idx="234">
                  <c:v>12.8</c:v>
                </c:pt>
                <c:pt idx="235">
                  <c:v>14.8</c:v>
                </c:pt>
                <c:pt idx="236">
                  <c:v>16.5</c:v>
                </c:pt>
                <c:pt idx="237">
                  <c:v>15.6</c:v>
                </c:pt>
                <c:pt idx="238">
                  <c:v>15.5</c:v>
                </c:pt>
                <c:pt idx="239">
                  <c:v>16.399999999999999</c:v>
                </c:pt>
                <c:pt idx="240">
                  <c:v>13.3</c:v>
                </c:pt>
                <c:pt idx="241">
                  <c:v>14.4</c:v>
                </c:pt>
                <c:pt idx="242">
                  <c:v>14.3</c:v>
                </c:pt>
                <c:pt idx="243">
                  <c:v>12.4</c:v>
                </c:pt>
                <c:pt idx="244">
                  <c:v>14.9</c:v>
                </c:pt>
                <c:pt idx="245">
                  <c:v>14.6</c:v>
                </c:pt>
                <c:pt idx="246">
                  <c:v>17.100000000000001</c:v>
                </c:pt>
                <c:pt idx="247">
                  <c:v>16.3</c:v>
                </c:pt>
                <c:pt idx="248">
                  <c:v>17.899999999999999</c:v>
                </c:pt>
                <c:pt idx="249">
                  <c:v>15.2</c:v>
                </c:pt>
                <c:pt idx="250">
                  <c:v>16.399999999999999</c:v>
                </c:pt>
                <c:pt idx="251">
                  <c:v>15</c:v>
                </c:pt>
                <c:pt idx="252">
                  <c:v>16.600000000000001</c:v>
                </c:pt>
                <c:pt idx="253">
                  <c:v>18.100000000000001</c:v>
                </c:pt>
                <c:pt idx="254">
                  <c:v>16.5</c:v>
                </c:pt>
                <c:pt idx="255">
                  <c:v>16.8</c:v>
                </c:pt>
                <c:pt idx="256">
                  <c:v>16.8</c:v>
                </c:pt>
                <c:pt idx="257">
                  <c:v>15</c:v>
                </c:pt>
                <c:pt idx="258">
                  <c:v>16.3</c:v>
                </c:pt>
                <c:pt idx="259">
                  <c:v>16.600000000000001</c:v>
                </c:pt>
                <c:pt idx="260">
                  <c:v>18.5</c:v>
                </c:pt>
                <c:pt idx="261">
                  <c:v>15.2</c:v>
                </c:pt>
                <c:pt idx="262">
                  <c:v>16.600000000000001</c:v>
                </c:pt>
                <c:pt idx="263">
                  <c:v>13.5</c:v>
                </c:pt>
                <c:pt idx="264">
                  <c:v>17.600000000000001</c:v>
                </c:pt>
                <c:pt idx="265">
                  <c:v>17.2</c:v>
                </c:pt>
                <c:pt idx="266">
                  <c:v>16.7</c:v>
                </c:pt>
                <c:pt idx="267">
                  <c:v>14.2</c:v>
                </c:pt>
                <c:pt idx="268">
                  <c:v>15.1</c:v>
                </c:pt>
                <c:pt idx="269">
                  <c:v>13.9</c:v>
                </c:pt>
                <c:pt idx="270">
                  <c:v>11.8</c:v>
                </c:pt>
                <c:pt idx="271">
                  <c:v>13</c:v>
                </c:pt>
                <c:pt idx="272">
                  <c:v>12.4</c:v>
                </c:pt>
                <c:pt idx="273">
                  <c:v>11.8</c:v>
                </c:pt>
                <c:pt idx="274">
                  <c:v>12.2</c:v>
                </c:pt>
                <c:pt idx="275">
                  <c:v>11</c:v>
                </c:pt>
                <c:pt idx="276">
                  <c:v>14.1</c:v>
                </c:pt>
                <c:pt idx="277">
                  <c:v>11.2</c:v>
                </c:pt>
                <c:pt idx="278">
                  <c:v>10.9</c:v>
                </c:pt>
                <c:pt idx="279">
                  <c:v>12.6</c:v>
                </c:pt>
                <c:pt idx="280">
                  <c:v>11.9</c:v>
                </c:pt>
                <c:pt idx="281">
                  <c:v>12.2</c:v>
                </c:pt>
                <c:pt idx="282">
                  <c:v>12.4</c:v>
                </c:pt>
                <c:pt idx="283">
                  <c:v>10.1</c:v>
                </c:pt>
                <c:pt idx="284">
                  <c:v>10</c:v>
                </c:pt>
                <c:pt idx="285">
                  <c:v>10.5</c:v>
                </c:pt>
                <c:pt idx="286">
                  <c:v>12.3</c:v>
                </c:pt>
                <c:pt idx="287">
                  <c:v>11.7</c:v>
                </c:pt>
                <c:pt idx="288">
                  <c:v>10.4</c:v>
                </c:pt>
                <c:pt idx="289">
                  <c:v>11</c:v>
                </c:pt>
                <c:pt idx="290">
                  <c:v>10.3</c:v>
                </c:pt>
                <c:pt idx="291">
                  <c:v>9.6</c:v>
                </c:pt>
                <c:pt idx="292">
                  <c:v>11</c:v>
                </c:pt>
                <c:pt idx="293">
                  <c:v>15</c:v>
                </c:pt>
                <c:pt idx="294">
                  <c:v>11.4</c:v>
                </c:pt>
                <c:pt idx="295">
                  <c:v>10.5</c:v>
                </c:pt>
              </c:numCache>
            </c:numRef>
          </c:val>
          <c:smooth val="0"/>
          <c:extLst>
            <c:ext xmlns:c16="http://schemas.microsoft.com/office/drawing/2014/chart" uri="{C3380CC4-5D6E-409C-BE32-E72D297353CC}">
              <c16:uniqueId val="{00000000-2F0F-42FC-8D17-FAD86395A71E}"/>
            </c:ext>
          </c:extLst>
        </c:ser>
        <c:ser>
          <c:idx val="1"/>
          <c:order val="1"/>
          <c:tx>
            <c:strRef>
              <c:f>'Kuvaajat ennusteeseen'!$AI$3</c:f>
              <c:strCache>
                <c:ptCount val="1"/>
                <c:pt idx="0">
                  <c:v>Acquisition intents (annual average)</c:v>
                </c:pt>
              </c:strCache>
            </c:strRef>
          </c:tx>
          <c:spPr>
            <a:ln w="28575" cap="rnd">
              <a:solidFill>
                <a:schemeClr val="accent1"/>
              </a:solidFill>
              <a:round/>
            </a:ln>
            <a:effectLst/>
          </c:spPr>
          <c:marker>
            <c:symbol val="none"/>
          </c:marker>
          <c:cat>
            <c:numRef>
              <c:f>'Kuvaajat ennusteeseen'!$A$4:$A$305</c:f>
              <c:numCache>
                <c:formatCode>mm\/yyyy</c:formatCode>
                <c:ptCount val="302"/>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pt idx="231">
                  <c:v>43556</c:v>
                </c:pt>
                <c:pt idx="232">
                  <c:v>43586</c:v>
                </c:pt>
                <c:pt idx="233">
                  <c:v>43617</c:v>
                </c:pt>
                <c:pt idx="234">
                  <c:v>43647</c:v>
                </c:pt>
                <c:pt idx="235">
                  <c:v>43678</c:v>
                </c:pt>
                <c:pt idx="236">
                  <c:v>43709</c:v>
                </c:pt>
                <c:pt idx="237">
                  <c:v>43739</c:v>
                </c:pt>
                <c:pt idx="238">
                  <c:v>43770</c:v>
                </c:pt>
                <c:pt idx="239">
                  <c:v>43800</c:v>
                </c:pt>
                <c:pt idx="240">
                  <c:v>43831</c:v>
                </c:pt>
                <c:pt idx="241">
                  <c:v>43862</c:v>
                </c:pt>
                <c:pt idx="242">
                  <c:v>43891</c:v>
                </c:pt>
                <c:pt idx="243">
                  <c:v>43922</c:v>
                </c:pt>
                <c:pt idx="244">
                  <c:v>43952</c:v>
                </c:pt>
                <c:pt idx="245">
                  <c:v>43983</c:v>
                </c:pt>
                <c:pt idx="246">
                  <c:v>44013</c:v>
                </c:pt>
                <c:pt idx="247">
                  <c:v>44044</c:v>
                </c:pt>
                <c:pt idx="248">
                  <c:v>44075</c:v>
                </c:pt>
                <c:pt idx="249">
                  <c:v>44105</c:v>
                </c:pt>
                <c:pt idx="250">
                  <c:v>44136</c:v>
                </c:pt>
                <c:pt idx="251">
                  <c:v>44166</c:v>
                </c:pt>
                <c:pt idx="252">
                  <c:v>44197</c:v>
                </c:pt>
                <c:pt idx="253">
                  <c:v>44228</c:v>
                </c:pt>
                <c:pt idx="254">
                  <c:v>44256</c:v>
                </c:pt>
                <c:pt idx="255">
                  <c:v>44287</c:v>
                </c:pt>
                <c:pt idx="256">
                  <c:v>44317</c:v>
                </c:pt>
                <c:pt idx="257">
                  <c:v>44348</c:v>
                </c:pt>
                <c:pt idx="258">
                  <c:v>44378</c:v>
                </c:pt>
                <c:pt idx="259">
                  <c:v>44409</c:v>
                </c:pt>
                <c:pt idx="260">
                  <c:v>44440</c:v>
                </c:pt>
                <c:pt idx="261">
                  <c:v>44470</c:v>
                </c:pt>
                <c:pt idx="262">
                  <c:v>44501</c:v>
                </c:pt>
                <c:pt idx="263">
                  <c:v>44531</c:v>
                </c:pt>
                <c:pt idx="264">
                  <c:v>44562</c:v>
                </c:pt>
                <c:pt idx="265">
                  <c:v>44593</c:v>
                </c:pt>
                <c:pt idx="266">
                  <c:v>44621</c:v>
                </c:pt>
                <c:pt idx="267">
                  <c:v>44652</c:v>
                </c:pt>
                <c:pt idx="268">
                  <c:v>44682</c:v>
                </c:pt>
                <c:pt idx="269">
                  <c:v>44713</c:v>
                </c:pt>
                <c:pt idx="270">
                  <c:v>44743</c:v>
                </c:pt>
                <c:pt idx="271">
                  <c:v>44774</c:v>
                </c:pt>
                <c:pt idx="272">
                  <c:v>44805</c:v>
                </c:pt>
                <c:pt idx="273">
                  <c:v>44835</c:v>
                </c:pt>
                <c:pt idx="274">
                  <c:v>44866</c:v>
                </c:pt>
                <c:pt idx="275">
                  <c:v>44896</c:v>
                </c:pt>
                <c:pt idx="276">
                  <c:v>44927</c:v>
                </c:pt>
                <c:pt idx="277">
                  <c:v>44958</c:v>
                </c:pt>
                <c:pt idx="278">
                  <c:v>44986</c:v>
                </c:pt>
                <c:pt idx="279">
                  <c:v>45017</c:v>
                </c:pt>
                <c:pt idx="280">
                  <c:v>45047</c:v>
                </c:pt>
                <c:pt idx="281">
                  <c:v>45078</c:v>
                </c:pt>
                <c:pt idx="282">
                  <c:v>45108</c:v>
                </c:pt>
                <c:pt idx="283">
                  <c:v>45139</c:v>
                </c:pt>
                <c:pt idx="284">
                  <c:v>45170</c:v>
                </c:pt>
                <c:pt idx="285">
                  <c:v>45200</c:v>
                </c:pt>
                <c:pt idx="286">
                  <c:v>45231</c:v>
                </c:pt>
                <c:pt idx="287">
                  <c:v>45261</c:v>
                </c:pt>
                <c:pt idx="288">
                  <c:v>45292</c:v>
                </c:pt>
                <c:pt idx="289">
                  <c:v>45323</c:v>
                </c:pt>
                <c:pt idx="290">
                  <c:v>45352</c:v>
                </c:pt>
                <c:pt idx="291">
                  <c:v>45383</c:v>
                </c:pt>
                <c:pt idx="292">
                  <c:v>45413</c:v>
                </c:pt>
                <c:pt idx="293">
                  <c:v>45444</c:v>
                </c:pt>
                <c:pt idx="294">
                  <c:v>45474</c:v>
                </c:pt>
                <c:pt idx="295">
                  <c:v>45505</c:v>
                </c:pt>
                <c:pt idx="296">
                  <c:v>45536</c:v>
                </c:pt>
                <c:pt idx="297">
                  <c:v>45566</c:v>
                </c:pt>
                <c:pt idx="298">
                  <c:v>45597</c:v>
                </c:pt>
                <c:pt idx="299">
                  <c:v>45627</c:v>
                </c:pt>
                <c:pt idx="300">
                  <c:v>45658</c:v>
                </c:pt>
                <c:pt idx="301">
                  <c:v>45689</c:v>
                </c:pt>
              </c:numCache>
            </c:numRef>
          </c:cat>
          <c:val>
            <c:numRef>
              <c:f>'Kuvaajat ennusteeseen'!$AI$4:$AI$305</c:f>
              <c:numCache>
                <c:formatCode>0.0</c:formatCode>
                <c:ptCount val="302"/>
                <c:pt idx="0">
                  <c:v>10.725000000000001</c:v>
                </c:pt>
                <c:pt idx="1">
                  <c:v>10.791666666666666</c:v>
                </c:pt>
                <c:pt idx="2">
                  <c:v>10.908333333333333</c:v>
                </c:pt>
                <c:pt idx="3">
                  <c:v>10.841666666666669</c:v>
                </c:pt>
                <c:pt idx="4">
                  <c:v>11.008333333333335</c:v>
                </c:pt>
                <c:pt idx="5">
                  <c:v>10.991666666666667</c:v>
                </c:pt>
                <c:pt idx="6">
                  <c:v>10.966666666666667</c:v>
                </c:pt>
                <c:pt idx="7">
                  <c:v>11.049999999999999</c:v>
                </c:pt>
                <c:pt idx="8">
                  <c:v>11.141666666666666</c:v>
                </c:pt>
                <c:pt idx="9">
                  <c:v>11.033333333333331</c:v>
                </c:pt>
                <c:pt idx="10">
                  <c:v>11.008333333333333</c:v>
                </c:pt>
                <c:pt idx="11">
                  <c:v>11.1</c:v>
                </c:pt>
                <c:pt idx="12">
                  <c:v>11.075000000000001</c:v>
                </c:pt>
                <c:pt idx="13">
                  <c:v>11.008333333333335</c:v>
                </c:pt>
                <c:pt idx="14">
                  <c:v>10.883333333333333</c:v>
                </c:pt>
                <c:pt idx="15">
                  <c:v>10.766666666666667</c:v>
                </c:pt>
                <c:pt idx="16">
                  <c:v>10.791666666666666</c:v>
                </c:pt>
                <c:pt idx="17">
                  <c:v>10.908333333333333</c:v>
                </c:pt>
                <c:pt idx="18">
                  <c:v>10.9</c:v>
                </c:pt>
                <c:pt idx="19">
                  <c:v>10.908333333333333</c:v>
                </c:pt>
                <c:pt idx="20">
                  <c:v>10.883333333333335</c:v>
                </c:pt>
                <c:pt idx="21">
                  <c:v>11.033333333333333</c:v>
                </c:pt>
                <c:pt idx="22">
                  <c:v>11.216666666666669</c:v>
                </c:pt>
                <c:pt idx="23">
                  <c:v>11.191666666666668</c:v>
                </c:pt>
                <c:pt idx="24">
                  <c:v>11.258333333333335</c:v>
                </c:pt>
                <c:pt idx="25">
                  <c:v>11.308333333333332</c:v>
                </c:pt>
                <c:pt idx="26">
                  <c:v>11.383333333333333</c:v>
                </c:pt>
                <c:pt idx="27">
                  <c:v>11.483333333333334</c:v>
                </c:pt>
                <c:pt idx="28">
                  <c:v>11.383333333333333</c:v>
                </c:pt>
                <c:pt idx="29">
                  <c:v>11.291666666666666</c:v>
                </c:pt>
                <c:pt idx="30">
                  <c:v>11.424999999999999</c:v>
                </c:pt>
                <c:pt idx="31">
                  <c:v>11.408333333333331</c:v>
                </c:pt>
                <c:pt idx="32">
                  <c:v>11.475</c:v>
                </c:pt>
                <c:pt idx="33">
                  <c:v>11.399999999999999</c:v>
                </c:pt>
                <c:pt idx="34">
                  <c:v>11.191666666666665</c:v>
                </c:pt>
                <c:pt idx="35">
                  <c:v>11.249999999999998</c:v>
                </c:pt>
                <c:pt idx="36">
                  <c:v>11.399999999999999</c:v>
                </c:pt>
                <c:pt idx="37">
                  <c:v>11.433333333333332</c:v>
                </c:pt>
                <c:pt idx="38">
                  <c:v>11.549999999999999</c:v>
                </c:pt>
                <c:pt idx="39">
                  <c:v>11.625</c:v>
                </c:pt>
                <c:pt idx="40">
                  <c:v>11.841666666666663</c:v>
                </c:pt>
                <c:pt idx="41">
                  <c:v>12.008333333333333</c:v>
                </c:pt>
                <c:pt idx="42">
                  <c:v>12.141666666666666</c:v>
                </c:pt>
                <c:pt idx="43">
                  <c:v>12.316666666666665</c:v>
                </c:pt>
                <c:pt idx="44">
                  <c:v>12.308333333333332</c:v>
                </c:pt>
                <c:pt idx="45">
                  <c:v>12.408333333333333</c:v>
                </c:pt>
                <c:pt idx="46">
                  <c:v>12.625</c:v>
                </c:pt>
                <c:pt idx="47">
                  <c:v>12.566666666666665</c:v>
                </c:pt>
                <c:pt idx="48">
                  <c:v>12.549999999999999</c:v>
                </c:pt>
                <c:pt idx="49">
                  <c:v>12.641666666666666</c:v>
                </c:pt>
                <c:pt idx="50">
                  <c:v>12.6</c:v>
                </c:pt>
                <c:pt idx="51">
                  <c:v>12.691666666666665</c:v>
                </c:pt>
                <c:pt idx="52">
                  <c:v>12.758333333333333</c:v>
                </c:pt>
                <c:pt idx="53">
                  <c:v>12.625</c:v>
                </c:pt>
                <c:pt idx="54">
                  <c:v>12.516666666666666</c:v>
                </c:pt>
                <c:pt idx="55">
                  <c:v>12.416666666666666</c:v>
                </c:pt>
                <c:pt idx="56">
                  <c:v>12.416666666666666</c:v>
                </c:pt>
                <c:pt idx="57">
                  <c:v>12.483333333333334</c:v>
                </c:pt>
                <c:pt idx="58">
                  <c:v>12.508333333333335</c:v>
                </c:pt>
                <c:pt idx="59">
                  <c:v>12.583333333333336</c:v>
                </c:pt>
                <c:pt idx="60">
                  <c:v>12.558333333333335</c:v>
                </c:pt>
                <c:pt idx="61">
                  <c:v>12.616666666666667</c:v>
                </c:pt>
                <c:pt idx="62">
                  <c:v>12.608333333333333</c:v>
                </c:pt>
                <c:pt idx="63">
                  <c:v>12.699999999999998</c:v>
                </c:pt>
                <c:pt idx="64">
                  <c:v>12.783333333333333</c:v>
                </c:pt>
                <c:pt idx="65">
                  <c:v>12.891666666666666</c:v>
                </c:pt>
                <c:pt idx="66">
                  <c:v>12.991666666666667</c:v>
                </c:pt>
                <c:pt idx="67">
                  <c:v>13.183333333333335</c:v>
                </c:pt>
                <c:pt idx="68">
                  <c:v>13.283333333333333</c:v>
                </c:pt>
                <c:pt idx="69">
                  <c:v>13.458333333333334</c:v>
                </c:pt>
                <c:pt idx="70">
                  <c:v>13.525</c:v>
                </c:pt>
                <c:pt idx="71">
                  <c:v>13.65</c:v>
                </c:pt>
                <c:pt idx="72">
                  <c:v>13.766666666666666</c:v>
                </c:pt>
                <c:pt idx="73">
                  <c:v>13.950000000000001</c:v>
                </c:pt>
                <c:pt idx="74">
                  <c:v>13.924999999999999</c:v>
                </c:pt>
                <c:pt idx="75">
                  <c:v>14.058333333333335</c:v>
                </c:pt>
                <c:pt idx="76">
                  <c:v>13.949999999999998</c:v>
                </c:pt>
                <c:pt idx="77">
                  <c:v>13.975</c:v>
                </c:pt>
                <c:pt idx="78">
                  <c:v>14.083333333333334</c:v>
                </c:pt>
                <c:pt idx="79">
                  <c:v>14.075000000000001</c:v>
                </c:pt>
                <c:pt idx="80">
                  <c:v>14.091666666666663</c:v>
                </c:pt>
                <c:pt idx="81">
                  <c:v>14.024999999999999</c:v>
                </c:pt>
                <c:pt idx="82">
                  <c:v>13.924999999999999</c:v>
                </c:pt>
                <c:pt idx="83">
                  <c:v>13.825000000000001</c:v>
                </c:pt>
                <c:pt idx="84">
                  <c:v>13.774999999999999</c:v>
                </c:pt>
                <c:pt idx="85">
                  <c:v>13.724999999999996</c:v>
                </c:pt>
                <c:pt idx="86">
                  <c:v>13.783333333333333</c:v>
                </c:pt>
                <c:pt idx="87">
                  <c:v>13.625</c:v>
                </c:pt>
                <c:pt idx="88">
                  <c:v>13.675000000000002</c:v>
                </c:pt>
                <c:pt idx="89">
                  <c:v>13.725000000000001</c:v>
                </c:pt>
                <c:pt idx="90">
                  <c:v>13.683333333333335</c:v>
                </c:pt>
                <c:pt idx="91">
                  <c:v>13.633333333333333</c:v>
                </c:pt>
                <c:pt idx="92">
                  <c:v>13.541666666666666</c:v>
                </c:pt>
                <c:pt idx="93">
                  <c:v>13.583333333333336</c:v>
                </c:pt>
                <c:pt idx="94">
                  <c:v>13.700000000000001</c:v>
                </c:pt>
                <c:pt idx="95">
                  <c:v>13.733333333333336</c:v>
                </c:pt>
                <c:pt idx="96">
                  <c:v>13.633333333333335</c:v>
                </c:pt>
                <c:pt idx="97">
                  <c:v>13.549999999999999</c:v>
                </c:pt>
                <c:pt idx="98">
                  <c:v>13.616666666666665</c:v>
                </c:pt>
                <c:pt idx="99">
                  <c:v>13.516666666666664</c:v>
                </c:pt>
                <c:pt idx="100">
                  <c:v>13.374999999999998</c:v>
                </c:pt>
                <c:pt idx="101">
                  <c:v>13.308333333333332</c:v>
                </c:pt>
                <c:pt idx="102">
                  <c:v>13.158333333333333</c:v>
                </c:pt>
                <c:pt idx="103">
                  <c:v>13.041666666666666</c:v>
                </c:pt>
                <c:pt idx="104">
                  <c:v>13.15</c:v>
                </c:pt>
                <c:pt idx="105">
                  <c:v>12.933333333333332</c:v>
                </c:pt>
                <c:pt idx="106">
                  <c:v>12.799999999999999</c:v>
                </c:pt>
                <c:pt idx="107">
                  <c:v>12.741666666666665</c:v>
                </c:pt>
                <c:pt idx="108">
                  <c:v>12.724999999999996</c:v>
                </c:pt>
                <c:pt idx="109">
                  <c:v>12.666666666666666</c:v>
                </c:pt>
                <c:pt idx="110">
                  <c:v>12.549999999999999</c:v>
                </c:pt>
                <c:pt idx="111">
                  <c:v>12.641666666666667</c:v>
                </c:pt>
                <c:pt idx="112">
                  <c:v>12.808333333333332</c:v>
                </c:pt>
                <c:pt idx="113">
                  <c:v>12.741666666666667</c:v>
                </c:pt>
                <c:pt idx="114">
                  <c:v>12.75</c:v>
                </c:pt>
                <c:pt idx="115">
                  <c:v>12.808333333333332</c:v>
                </c:pt>
                <c:pt idx="116">
                  <c:v>12.775</c:v>
                </c:pt>
                <c:pt idx="117">
                  <c:v>12.891666666666667</c:v>
                </c:pt>
                <c:pt idx="118">
                  <c:v>12.949999999999998</c:v>
                </c:pt>
                <c:pt idx="119">
                  <c:v>12.966666666666667</c:v>
                </c:pt>
                <c:pt idx="120">
                  <c:v>13.06666666666667</c:v>
                </c:pt>
                <c:pt idx="121">
                  <c:v>13.025000000000004</c:v>
                </c:pt>
                <c:pt idx="122">
                  <c:v>12.991666666666669</c:v>
                </c:pt>
                <c:pt idx="123">
                  <c:v>13.033333333333337</c:v>
                </c:pt>
                <c:pt idx="124">
                  <c:v>12.799999999999999</c:v>
                </c:pt>
                <c:pt idx="125">
                  <c:v>12.950000000000001</c:v>
                </c:pt>
                <c:pt idx="126">
                  <c:v>12.949999999999998</c:v>
                </c:pt>
                <c:pt idx="127">
                  <c:v>12.966666666666667</c:v>
                </c:pt>
                <c:pt idx="128">
                  <c:v>12.924999999999999</c:v>
                </c:pt>
                <c:pt idx="129">
                  <c:v>12.891666666666666</c:v>
                </c:pt>
                <c:pt idx="130">
                  <c:v>12.941666666666665</c:v>
                </c:pt>
                <c:pt idx="131">
                  <c:v>13.158333333333333</c:v>
                </c:pt>
                <c:pt idx="132">
                  <c:v>13.15</c:v>
                </c:pt>
                <c:pt idx="133">
                  <c:v>13.233333333333336</c:v>
                </c:pt>
                <c:pt idx="134">
                  <c:v>13.275000000000004</c:v>
                </c:pt>
                <c:pt idx="135">
                  <c:v>13.208333333333336</c:v>
                </c:pt>
                <c:pt idx="136">
                  <c:v>13.399999999999999</c:v>
                </c:pt>
                <c:pt idx="137">
                  <c:v>13.233333333333333</c:v>
                </c:pt>
                <c:pt idx="138">
                  <c:v>13.358333333333333</c:v>
                </c:pt>
                <c:pt idx="139">
                  <c:v>13.316666666666665</c:v>
                </c:pt>
                <c:pt idx="140">
                  <c:v>13.308333333333332</c:v>
                </c:pt>
                <c:pt idx="141">
                  <c:v>13.316666666666665</c:v>
                </c:pt>
                <c:pt idx="142">
                  <c:v>13.258333333333333</c:v>
                </c:pt>
                <c:pt idx="143">
                  <c:v>13.049999999999999</c:v>
                </c:pt>
                <c:pt idx="144">
                  <c:v>12.975</c:v>
                </c:pt>
                <c:pt idx="145">
                  <c:v>13.075000000000001</c:v>
                </c:pt>
                <c:pt idx="146">
                  <c:v>13.133333333333333</c:v>
                </c:pt>
                <c:pt idx="147">
                  <c:v>13.133333333333335</c:v>
                </c:pt>
                <c:pt idx="148">
                  <c:v>13.091666666666667</c:v>
                </c:pt>
                <c:pt idx="149">
                  <c:v>13.191666666666668</c:v>
                </c:pt>
                <c:pt idx="150">
                  <c:v>13.15</c:v>
                </c:pt>
                <c:pt idx="151">
                  <c:v>13.299999999999999</c:v>
                </c:pt>
                <c:pt idx="152">
                  <c:v>13.333333333333334</c:v>
                </c:pt>
                <c:pt idx="153">
                  <c:v>13.341666666666663</c:v>
                </c:pt>
                <c:pt idx="154">
                  <c:v>13.408333333333331</c:v>
                </c:pt>
                <c:pt idx="155">
                  <c:v>13.341666666666667</c:v>
                </c:pt>
                <c:pt idx="156">
                  <c:v>13.391666666666667</c:v>
                </c:pt>
                <c:pt idx="157">
                  <c:v>13.216666666666669</c:v>
                </c:pt>
                <c:pt idx="158">
                  <c:v>13.075000000000001</c:v>
                </c:pt>
                <c:pt idx="159">
                  <c:v>13.108333333333334</c:v>
                </c:pt>
                <c:pt idx="160">
                  <c:v>13.075000000000001</c:v>
                </c:pt>
                <c:pt idx="161">
                  <c:v>13.041666666666666</c:v>
                </c:pt>
                <c:pt idx="162">
                  <c:v>13.041666666666666</c:v>
                </c:pt>
                <c:pt idx="163">
                  <c:v>12.883333333333335</c:v>
                </c:pt>
                <c:pt idx="164">
                  <c:v>12.700000000000001</c:v>
                </c:pt>
                <c:pt idx="165">
                  <c:v>12.608333333333334</c:v>
                </c:pt>
                <c:pt idx="166">
                  <c:v>12.516666666666666</c:v>
                </c:pt>
                <c:pt idx="167">
                  <c:v>12.483333333333333</c:v>
                </c:pt>
                <c:pt idx="168">
                  <c:v>12.508333333333335</c:v>
                </c:pt>
                <c:pt idx="169">
                  <c:v>12.575000000000001</c:v>
                </c:pt>
                <c:pt idx="170">
                  <c:v>12.475</c:v>
                </c:pt>
                <c:pt idx="171">
                  <c:v>12.266666666666667</c:v>
                </c:pt>
                <c:pt idx="172">
                  <c:v>12.275</c:v>
                </c:pt>
                <c:pt idx="173">
                  <c:v>12.325000000000001</c:v>
                </c:pt>
                <c:pt idx="174">
                  <c:v>12.35</c:v>
                </c:pt>
                <c:pt idx="175">
                  <c:v>12.383333333333335</c:v>
                </c:pt>
                <c:pt idx="176">
                  <c:v>12.524999999999999</c:v>
                </c:pt>
                <c:pt idx="177">
                  <c:v>12.558333333333332</c:v>
                </c:pt>
                <c:pt idx="178">
                  <c:v>12.383333333333333</c:v>
                </c:pt>
                <c:pt idx="179">
                  <c:v>12.333333333333334</c:v>
                </c:pt>
                <c:pt idx="180">
                  <c:v>12.283333333333331</c:v>
                </c:pt>
                <c:pt idx="181">
                  <c:v>12.033333333333331</c:v>
                </c:pt>
                <c:pt idx="182">
                  <c:v>12.141666666666666</c:v>
                </c:pt>
                <c:pt idx="183">
                  <c:v>12.274999999999999</c:v>
                </c:pt>
                <c:pt idx="184">
                  <c:v>12.191666666666668</c:v>
                </c:pt>
                <c:pt idx="185">
                  <c:v>11.975000000000001</c:v>
                </c:pt>
                <c:pt idx="186">
                  <c:v>11.883333333333335</c:v>
                </c:pt>
                <c:pt idx="187">
                  <c:v>11.866666666666667</c:v>
                </c:pt>
                <c:pt idx="188">
                  <c:v>11.891666666666667</c:v>
                </c:pt>
                <c:pt idx="189">
                  <c:v>11.725</c:v>
                </c:pt>
                <c:pt idx="190">
                  <c:v>11.933333333333335</c:v>
                </c:pt>
                <c:pt idx="191">
                  <c:v>12.049999999999999</c:v>
                </c:pt>
                <c:pt idx="192">
                  <c:v>12.166666666666664</c:v>
                </c:pt>
                <c:pt idx="193">
                  <c:v>12.33333333333333</c:v>
                </c:pt>
                <c:pt idx="194">
                  <c:v>12.25</c:v>
                </c:pt>
                <c:pt idx="195">
                  <c:v>12.225</c:v>
                </c:pt>
                <c:pt idx="196">
                  <c:v>12.266666666666667</c:v>
                </c:pt>
                <c:pt idx="197">
                  <c:v>12.258333333333335</c:v>
                </c:pt>
                <c:pt idx="198">
                  <c:v>12.15</c:v>
                </c:pt>
                <c:pt idx="199">
                  <c:v>12.108333333333334</c:v>
                </c:pt>
                <c:pt idx="200">
                  <c:v>12.016666666666667</c:v>
                </c:pt>
                <c:pt idx="201">
                  <c:v>12.225</c:v>
                </c:pt>
                <c:pt idx="202">
                  <c:v>12.20833333333333</c:v>
                </c:pt>
                <c:pt idx="203">
                  <c:v>12.141666666666664</c:v>
                </c:pt>
                <c:pt idx="204">
                  <c:v>12.016666666666666</c:v>
                </c:pt>
                <c:pt idx="205">
                  <c:v>12.050000000000002</c:v>
                </c:pt>
                <c:pt idx="206">
                  <c:v>12.075000000000001</c:v>
                </c:pt>
                <c:pt idx="207">
                  <c:v>12.058333333333332</c:v>
                </c:pt>
                <c:pt idx="208">
                  <c:v>12.108333333333333</c:v>
                </c:pt>
                <c:pt idx="209">
                  <c:v>12.308333333333332</c:v>
                </c:pt>
                <c:pt idx="210">
                  <c:v>12.633333333333333</c:v>
                </c:pt>
                <c:pt idx="211">
                  <c:v>12.766666666666666</c:v>
                </c:pt>
                <c:pt idx="212">
                  <c:v>12.9</c:v>
                </c:pt>
                <c:pt idx="213">
                  <c:v>12.816666666666668</c:v>
                </c:pt>
                <c:pt idx="214">
                  <c:v>12.766666666666667</c:v>
                </c:pt>
                <c:pt idx="215">
                  <c:v>12.9</c:v>
                </c:pt>
                <c:pt idx="216">
                  <c:v>12.950000000000001</c:v>
                </c:pt>
                <c:pt idx="217">
                  <c:v>13.041666666666664</c:v>
                </c:pt>
                <c:pt idx="218">
                  <c:v>13.108333333333333</c:v>
                </c:pt>
                <c:pt idx="219">
                  <c:v>13.166666666666664</c:v>
                </c:pt>
                <c:pt idx="220">
                  <c:v>13.174999999999999</c:v>
                </c:pt>
                <c:pt idx="221">
                  <c:v>13.216666666666667</c:v>
                </c:pt>
                <c:pt idx="222">
                  <c:v>13.125</c:v>
                </c:pt>
                <c:pt idx="223">
                  <c:v>13.050000000000002</c:v>
                </c:pt>
                <c:pt idx="224">
                  <c:v>13.000000000000002</c:v>
                </c:pt>
                <c:pt idx="225">
                  <c:v>13.141666666666667</c:v>
                </c:pt>
                <c:pt idx="226">
                  <c:v>13.133333333333333</c:v>
                </c:pt>
                <c:pt idx="227">
                  <c:v>13.066666666666665</c:v>
                </c:pt>
                <c:pt idx="228">
                  <c:v>13.108333333333333</c:v>
                </c:pt>
                <c:pt idx="229">
                  <c:v>13.116666666666669</c:v>
                </c:pt>
                <c:pt idx="230">
                  <c:v>13.183333333333335</c:v>
                </c:pt>
                <c:pt idx="231">
                  <c:v>13.200000000000003</c:v>
                </c:pt>
                <c:pt idx="232">
                  <c:v>13.141666666666667</c:v>
                </c:pt>
                <c:pt idx="233">
                  <c:v>13.133333333333333</c:v>
                </c:pt>
                <c:pt idx="234">
                  <c:v>13.04166666666667</c:v>
                </c:pt>
                <c:pt idx="235">
                  <c:v>13.16666666666667</c:v>
                </c:pt>
                <c:pt idx="236">
                  <c:v>13.508333333333333</c:v>
                </c:pt>
                <c:pt idx="237">
                  <c:v>13.666666666666666</c:v>
                </c:pt>
                <c:pt idx="238">
                  <c:v>13.941666666666665</c:v>
                </c:pt>
                <c:pt idx="239">
                  <c:v>14.308333333333332</c:v>
                </c:pt>
                <c:pt idx="240">
                  <c:v>14.274999999999999</c:v>
                </c:pt>
                <c:pt idx="241">
                  <c:v>14.283333333333333</c:v>
                </c:pt>
                <c:pt idx="242">
                  <c:v>14.408333333333337</c:v>
                </c:pt>
                <c:pt idx="243">
                  <c:v>14.325000000000003</c:v>
                </c:pt>
                <c:pt idx="244">
                  <c:v>14.5</c:v>
                </c:pt>
                <c:pt idx="245">
                  <c:v>14.625</c:v>
                </c:pt>
                <c:pt idx="246">
                  <c:v>14.983333333333333</c:v>
                </c:pt>
                <c:pt idx="247">
                  <c:v>15.108333333333334</c:v>
                </c:pt>
                <c:pt idx="248">
                  <c:v>15.225000000000001</c:v>
                </c:pt>
                <c:pt idx="249">
                  <c:v>15.191666666666668</c:v>
                </c:pt>
                <c:pt idx="250">
                  <c:v>15.266666666666667</c:v>
                </c:pt>
                <c:pt idx="251">
                  <c:v>15.149999999999999</c:v>
                </c:pt>
                <c:pt idx="252">
                  <c:v>15.424999999999997</c:v>
                </c:pt>
                <c:pt idx="253">
                  <c:v>15.733333333333333</c:v>
                </c:pt>
                <c:pt idx="254">
                  <c:v>15.916666666666664</c:v>
                </c:pt>
                <c:pt idx="255">
                  <c:v>16.283333333333335</c:v>
                </c:pt>
                <c:pt idx="256">
                  <c:v>16.441666666666666</c:v>
                </c:pt>
                <c:pt idx="257">
                  <c:v>16.475000000000001</c:v>
                </c:pt>
                <c:pt idx="258">
                  <c:v>16.408333333333335</c:v>
                </c:pt>
                <c:pt idx="259">
                  <c:v>16.433333333333334</c:v>
                </c:pt>
                <c:pt idx="260">
                  <c:v>16.483333333333334</c:v>
                </c:pt>
                <c:pt idx="261">
                  <c:v>16.483333333333331</c:v>
                </c:pt>
                <c:pt idx="262">
                  <c:v>16.499999999999996</c:v>
                </c:pt>
                <c:pt idx="263">
                  <c:v>16.374999999999996</c:v>
                </c:pt>
                <c:pt idx="264">
                  <c:v>16.458333333333332</c:v>
                </c:pt>
                <c:pt idx="265">
                  <c:v>16.383333333333329</c:v>
                </c:pt>
                <c:pt idx="266">
                  <c:v>16.399999999999999</c:v>
                </c:pt>
                <c:pt idx="267">
                  <c:v>16.18333333333333</c:v>
                </c:pt>
                <c:pt idx="268">
                  <c:v>16.041666666666664</c:v>
                </c:pt>
                <c:pt idx="269">
                  <c:v>15.949999999999998</c:v>
                </c:pt>
                <c:pt idx="270">
                  <c:v>15.575000000000001</c:v>
                </c:pt>
                <c:pt idx="271">
                  <c:v>15.275</c:v>
                </c:pt>
                <c:pt idx="272">
                  <c:v>14.766666666666667</c:v>
                </c:pt>
                <c:pt idx="273">
                  <c:v>14.483333333333336</c:v>
                </c:pt>
                <c:pt idx="274">
                  <c:v>14.116666666666667</c:v>
                </c:pt>
                <c:pt idx="275">
                  <c:v>13.908333333333333</c:v>
                </c:pt>
                <c:pt idx="276">
                  <c:v>13.616666666666665</c:v>
                </c:pt>
                <c:pt idx="277">
                  <c:v>13.116666666666667</c:v>
                </c:pt>
                <c:pt idx="278">
                  <c:v>12.633333333333333</c:v>
                </c:pt>
                <c:pt idx="279">
                  <c:v>12.5</c:v>
                </c:pt>
                <c:pt idx="280">
                  <c:v>12.233333333333334</c:v>
                </c:pt>
                <c:pt idx="281">
                  <c:v>12.091666666666667</c:v>
                </c:pt>
                <c:pt idx="282">
                  <c:v>12.141666666666667</c:v>
                </c:pt>
                <c:pt idx="283">
                  <c:v>11.9</c:v>
                </c:pt>
                <c:pt idx="284">
                  <c:v>11.700000000000001</c:v>
                </c:pt>
                <c:pt idx="285">
                  <c:v>11.591666666666669</c:v>
                </c:pt>
                <c:pt idx="286">
                  <c:v>11.600000000000001</c:v>
                </c:pt>
                <c:pt idx="287">
                  <c:v>11.658333333333331</c:v>
                </c:pt>
                <c:pt idx="288">
                  <c:v>11.35</c:v>
                </c:pt>
                <c:pt idx="289">
                  <c:v>11.333333333333334</c:v>
                </c:pt>
                <c:pt idx="290">
                  <c:v>11.283333333333333</c:v>
                </c:pt>
                <c:pt idx="291">
                  <c:v>11.033333333333333</c:v>
                </c:pt>
                <c:pt idx="292">
                  <c:v>10.958333333333334</c:v>
                </c:pt>
                <c:pt idx="293">
                  <c:v>11.191666666666668</c:v>
                </c:pt>
                <c:pt idx="294">
                  <c:v>11.108333333333334</c:v>
                </c:pt>
                <c:pt idx="295">
                  <c:v>11.141666666666666</c:v>
                </c:pt>
              </c:numCache>
            </c:numRef>
          </c:val>
          <c:smooth val="0"/>
          <c:extLst>
            <c:ext xmlns:c16="http://schemas.microsoft.com/office/drawing/2014/chart" uri="{C3380CC4-5D6E-409C-BE32-E72D297353CC}">
              <c16:uniqueId val="{00000001-2F0F-42FC-8D17-FAD86395A71E}"/>
            </c:ext>
          </c:extLst>
        </c:ser>
        <c:dLbls>
          <c:showLegendKey val="0"/>
          <c:showVal val="0"/>
          <c:showCatName val="0"/>
          <c:showSerName val="0"/>
          <c:showPercent val="0"/>
          <c:showBubbleSize val="0"/>
        </c:dLbls>
        <c:marker val="1"/>
        <c:smooth val="0"/>
        <c:axId val="873478688"/>
        <c:axId val="873479048"/>
      </c:lineChart>
      <c:lineChart>
        <c:grouping val="standard"/>
        <c:varyColors val="0"/>
        <c:ser>
          <c:idx val="3"/>
          <c:order val="2"/>
          <c:tx>
            <c:strRef>
              <c:f>'Kuvaajat ennusteeseen'!$AK$3</c:f>
              <c:strCache>
                <c:ptCount val="1"/>
                <c:pt idx="0">
                  <c:v>Housing loans taken out (advanced)</c:v>
                </c:pt>
              </c:strCache>
            </c:strRef>
          </c:tx>
          <c:spPr>
            <a:ln w="28575" cap="rnd">
              <a:solidFill>
                <a:schemeClr val="accent6">
                  <a:lumMod val="60000"/>
                  <a:lumOff val="40000"/>
                </a:schemeClr>
              </a:solidFill>
              <a:round/>
            </a:ln>
            <a:effectLst/>
          </c:spPr>
          <c:marker>
            <c:symbol val="none"/>
          </c:marker>
          <c:cat>
            <c:numRef>
              <c:f>'Kuvaajat ennusteeseen'!$A$4:$A$305</c:f>
              <c:numCache>
                <c:formatCode>mm\/yyyy</c:formatCode>
                <c:ptCount val="302"/>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pt idx="231">
                  <c:v>43556</c:v>
                </c:pt>
                <c:pt idx="232">
                  <c:v>43586</c:v>
                </c:pt>
                <c:pt idx="233">
                  <c:v>43617</c:v>
                </c:pt>
                <c:pt idx="234">
                  <c:v>43647</c:v>
                </c:pt>
                <c:pt idx="235">
                  <c:v>43678</c:v>
                </c:pt>
                <c:pt idx="236">
                  <c:v>43709</c:v>
                </c:pt>
                <c:pt idx="237">
                  <c:v>43739</c:v>
                </c:pt>
                <c:pt idx="238">
                  <c:v>43770</c:v>
                </c:pt>
                <c:pt idx="239">
                  <c:v>43800</c:v>
                </c:pt>
                <c:pt idx="240">
                  <c:v>43831</c:v>
                </c:pt>
                <c:pt idx="241">
                  <c:v>43862</c:v>
                </c:pt>
                <c:pt idx="242">
                  <c:v>43891</c:v>
                </c:pt>
                <c:pt idx="243">
                  <c:v>43922</c:v>
                </c:pt>
                <c:pt idx="244">
                  <c:v>43952</c:v>
                </c:pt>
                <c:pt idx="245">
                  <c:v>43983</c:v>
                </c:pt>
                <c:pt idx="246">
                  <c:v>44013</c:v>
                </c:pt>
                <c:pt idx="247">
                  <c:v>44044</c:v>
                </c:pt>
                <c:pt idx="248">
                  <c:v>44075</c:v>
                </c:pt>
                <c:pt idx="249">
                  <c:v>44105</c:v>
                </c:pt>
                <c:pt idx="250">
                  <c:v>44136</c:v>
                </c:pt>
                <c:pt idx="251">
                  <c:v>44166</c:v>
                </c:pt>
                <c:pt idx="252">
                  <c:v>44197</c:v>
                </c:pt>
                <c:pt idx="253">
                  <c:v>44228</c:v>
                </c:pt>
                <c:pt idx="254">
                  <c:v>44256</c:v>
                </c:pt>
                <c:pt idx="255">
                  <c:v>44287</c:v>
                </c:pt>
                <c:pt idx="256">
                  <c:v>44317</c:v>
                </c:pt>
                <c:pt idx="257">
                  <c:v>44348</c:v>
                </c:pt>
                <c:pt idx="258">
                  <c:v>44378</c:v>
                </c:pt>
                <c:pt idx="259">
                  <c:v>44409</c:v>
                </c:pt>
                <c:pt idx="260">
                  <c:v>44440</c:v>
                </c:pt>
                <c:pt idx="261">
                  <c:v>44470</c:v>
                </c:pt>
                <c:pt idx="262">
                  <c:v>44501</c:v>
                </c:pt>
                <c:pt idx="263">
                  <c:v>44531</c:v>
                </c:pt>
                <c:pt idx="264">
                  <c:v>44562</c:v>
                </c:pt>
                <c:pt idx="265">
                  <c:v>44593</c:v>
                </c:pt>
                <c:pt idx="266">
                  <c:v>44621</c:v>
                </c:pt>
                <c:pt idx="267">
                  <c:v>44652</c:v>
                </c:pt>
                <c:pt idx="268">
                  <c:v>44682</c:v>
                </c:pt>
                <c:pt idx="269">
                  <c:v>44713</c:v>
                </c:pt>
                <c:pt idx="270">
                  <c:v>44743</c:v>
                </c:pt>
                <c:pt idx="271">
                  <c:v>44774</c:v>
                </c:pt>
                <c:pt idx="272">
                  <c:v>44805</c:v>
                </c:pt>
                <c:pt idx="273">
                  <c:v>44835</c:v>
                </c:pt>
                <c:pt idx="274">
                  <c:v>44866</c:v>
                </c:pt>
                <c:pt idx="275">
                  <c:v>44896</c:v>
                </c:pt>
                <c:pt idx="276">
                  <c:v>44927</c:v>
                </c:pt>
                <c:pt idx="277">
                  <c:v>44958</c:v>
                </c:pt>
                <c:pt idx="278">
                  <c:v>44986</c:v>
                </c:pt>
                <c:pt idx="279">
                  <c:v>45017</c:v>
                </c:pt>
                <c:pt idx="280">
                  <c:v>45047</c:v>
                </c:pt>
                <c:pt idx="281">
                  <c:v>45078</c:v>
                </c:pt>
                <c:pt idx="282">
                  <c:v>45108</c:v>
                </c:pt>
                <c:pt idx="283">
                  <c:v>45139</c:v>
                </c:pt>
                <c:pt idx="284">
                  <c:v>45170</c:v>
                </c:pt>
                <c:pt idx="285">
                  <c:v>45200</c:v>
                </c:pt>
                <c:pt idx="286">
                  <c:v>45231</c:v>
                </c:pt>
                <c:pt idx="287">
                  <c:v>45261</c:v>
                </c:pt>
                <c:pt idx="288">
                  <c:v>45292</c:v>
                </c:pt>
                <c:pt idx="289">
                  <c:v>45323</c:v>
                </c:pt>
                <c:pt idx="290">
                  <c:v>45352</c:v>
                </c:pt>
                <c:pt idx="291">
                  <c:v>45383</c:v>
                </c:pt>
                <c:pt idx="292">
                  <c:v>45413</c:v>
                </c:pt>
                <c:pt idx="293">
                  <c:v>45444</c:v>
                </c:pt>
                <c:pt idx="294">
                  <c:v>45474</c:v>
                </c:pt>
                <c:pt idx="295">
                  <c:v>45505</c:v>
                </c:pt>
                <c:pt idx="296">
                  <c:v>45536</c:v>
                </c:pt>
                <c:pt idx="297">
                  <c:v>45566</c:v>
                </c:pt>
                <c:pt idx="298">
                  <c:v>45597</c:v>
                </c:pt>
                <c:pt idx="299">
                  <c:v>45627</c:v>
                </c:pt>
                <c:pt idx="300">
                  <c:v>45658</c:v>
                </c:pt>
                <c:pt idx="301">
                  <c:v>45689</c:v>
                </c:pt>
              </c:numCache>
            </c:numRef>
          </c:cat>
          <c:val>
            <c:numRef>
              <c:f>'Kuvaajat ennusteeseen'!$AK$4:$AK$305</c:f>
              <c:numCache>
                <c:formatCode>0.00</c:formatCode>
                <c:ptCount val="302"/>
                <c:pt idx="0">
                  <c:v>0.70380929505228196</c:v>
                </c:pt>
                <c:pt idx="1">
                  <c:v>0.69922148041228493</c:v>
                </c:pt>
                <c:pt idx="2">
                  <c:v>0.69107395751439205</c:v>
                </c:pt>
                <c:pt idx="3">
                  <c:v>0.68645358042885807</c:v>
                </c:pt>
                <c:pt idx="4">
                  <c:v>0.69280270895632701</c:v>
                </c:pt>
                <c:pt idx="5">
                  <c:v>0.67516638735509804</c:v>
                </c:pt>
                <c:pt idx="6">
                  <c:v>0.67038739464826591</c:v>
                </c:pt>
                <c:pt idx="7">
                  <c:v>0.64182079595956898</c:v>
                </c:pt>
                <c:pt idx="8">
                  <c:v>0.64076809353047892</c:v>
                </c:pt>
                <c:pt idx="9">
                  <c:v>0.62592643790111102</c:v>
                </c:pt>
                <c:pt idx="10">
                  <c:v>0.60686199456595102</c:v>
                </c:pt>
                <c:pt idx="11">
                  <c:v>0.61542892238550795</c:v>
                </c:pt>
                <c:pt idx="12">
                  <c:v>0.55347950146593494</c:v>
                </c:pt>
                <c:pt idx="13">
                  <c:v>0.61150609764744401</c:v>
                </c:pt>
                <c:pt idx="14">
                  <c:v>0.63804452709508397</c:v>
                </c:pt>
                <c:pt idx="15">
                  <c:v>0.62515886227831896</c:v>
                </c:pt>
                <c:pt idx="16">
                  <c:v>0.60819500585697106</c:v>
                </c:pt>
                <c:pt idx="17">
                  <c:v>0.62014887660026707</c:v>
                </c:pt>
                <c:pt idx="18">
                  <c:v>0.73289289621479103</c:v>
                </c:pt>
                <c:pt idx="19">
                  <c:v>0.68730077768576392</c:v>
                </c:pt>
                <c:pt idx="20">
                  <c:v>0.63712047423261797</c:v>
                </c:pt>
                <c:pt idx="21">
                  <c:v>0.65876428801632592</c:v>
                </c:pt>
                <c:pt idx="22">
                  <c:v>0.67054300635459196</c:v>
                </c:pt>
                <c:pt idx="23">
                  <c:v>0.69127806095841005</c:v>
                </c:pt>
                <c:pt idx="24">
                  <c:v>0.70977139710660198</c:v>
                </c:pt>
                <c:pt idx="25">
                  <c:v>0.72707751167557999</c:v>
                </c:pt>
                <c:pt idx="26">
                  <c:v>0.73204330406851104</c:v>
                </c:pt>
                <c:pt idx="27">
                  <c:v>0.73865853831607797</c:v>
                </c:pt>
                <c:pt idx="28">
                  <c:v>0.80104133340938899</c:v>
                </c:pt>
                <c:pt idx="29">
                  <c:v>0.85134013910844808</c:v>
                </c:pt>
                <c:pt idx="30">
                  <c:v>0.83309270821316894</c:v>
                </c:pt>
                <c:pt idx="31">
                  <c:v>0.83658245352548499</c:v>
                </c:pt>
                <c:pt idx="32">
                  <c:v>0.83305686945735502</c:v>
                </c:pt>
                <c:pt idx="33">
                  <c:v>0.93341653499670196</c:v>
                </c:pt>
                <c:pt idx="34">
                  <c:v>0.90750210449906599</c:v>
                </c:pt>
                <c:pt idx="35">
                  <c:v>0.85420819363596301</c:v>
                </c:pt>
                <c:pt idx="36">
                  <c:v>0.78763919033576302</c:v>
                </c:pt>
                <c:pt idx="37">
                  <c:v>0.86713684224686094</c:v>
                </c:pt>
                <c:pt idx="38">
                  <c:v>0.85913072443956806</c:v>
                </c:pt>
                <c:pt idx="39">
                  <c:v>0.89093760380922704</c:v>
                </c:pt>
                <c:pt idx="40">
                  <c:v>0.89956992735369101</c:v>
                </c:pt>
                <c:pt idx="41">
                  <c:v>0.91801320879326398</c:v>
                </c:pt>
                <c:pt idx="42">
                  <c:v>0.92415288775086102</c:v>
                </c:pt>
                <c:pt idx="43">
                  <c:v>0.98973393073509208</c:v>
                </c:pt>
                <c:pt idx="44">
                  <c:v>1.0388914996070899</c:v>
                </c:pt>
                <c:pt idx="45">
                  <c:v>1.13114554780848</c:v>
                </c:pt>
                <c:pt idx="46">
                  <c:v>1.0486169599642499</c:v>
                </c:pt>
                <c:pt idx="47">
                  <c:v>1.0639157880444099</c:v>
                </c:pt>
                <c:pt idx="48">
                  <c:v>1.1232075875830199</c:v>
                </c:pt>
                <c:pt idx="49">
                  <c:v>1.1247662142876</c:v>
                </c:pt>
                <c:pt idx="50">
                  <c:v>1.1450903850851701</c:v>
                </c:pt>
                <c:pt idx="51">
                  <c:v>1.12145870130634</c:v>
                </c:pt>
                <c:pt idx="52">
                  <c:v>1.07247065048875</c:v>
                </c:pt>
                <c:pt idx="53">
                  <c:v>1.0994640862811</c:v>
                </c:pt>
                <c:pt idx="54">
                  <c:v>1.15724293338783</c:v>
                </c:pt>
                <c:pt idx="55">
                  <c:v>1.1553655432360301</c:v>
                </c:pt>
                <c:pt idx="56">
                  <c:v>1.26061964688074</c:v>
                </c:pt>
                <c:pt idx="57">
                  <c:v>1.18904823599348</c:v>
                </c:pt>
                <c:pt idx="58">
                  <c:v>1.19801884046792</c:v>
                </c:pt>
                <c:pt idx="59">
                  <c:v>1.20540654989242</c:v>
                </c:pt>
                <c:pt idx="60">
                  <c:v>1.1634471661641199</c:v>
                </c:pt>
                <c:pt idx="61">
                  <c:v>1.14188367060055</c:v>
                </c:pt>
                <c:pt idx="62">
                  <c:v>1.1652498536496601</c:v>
                </c:pt>
                <c:pt idx="63">
                  <c:v>1.22323288759475</c:v>
                </c:pt>
                <c:pt idx="64">
                  <c:v>1.2786213871562901</c:v>
                </c:pt>
                <c:pt idx="65">
                  <c:v>1.3538164574729901</c:v>
                </c:pt>
                <c:pt idx="66">
                  <c:v>1.3306302418446601</c:v>
                </c:pt>
                <c:pt idx="67">
                  <c:v>1.3798905543817301</c:v>
                </c:pt>
                <c:pt idx="68">
                  <c:v>1.4628162984706701</c:v>
                </c:pt>
                <c:pt idx="69">
                  <c:v>1.4936679042086201</c:v>
                </c:pt>
                <c:pt idx="70">
                  <c:v>1.5789114067322298</c:v>
                </c:pt>
                <c:pt idx="71">
                  <c:v>1.56332350327162</c:v>
                </c:pt>
                <c:pt idx="72">
                  <c:v>1.5457346580648401</c:v>
                </c:pt>
                <c:pt idx="73">
                  <c:v>1.63957565032569</c:v>
                </c:pt>
                <c:pt idx="74">
                  <c:v>1.6020484920848999</c:v>
                </c:pt>
                <c:pt idx="75">
                  <c:v>1.6247804732983402</c:v>
                </c:pt>
                <c:pt idx="76">
                  <c:v>1.59796653141086</c:v>
                </c:pt>
                <c:pt idx="77">
                  <c:v>1.57862928295293</c:v>
                </c:pt>
                <c:pt idx="78">
                  <c:v>1.55546108241626</c:v>
                </c:pt>
                <c:pt idx="79">
                  <c:v>1.4652685782580299</c:v>
                </c:pt>
                <c:pt idx="80">
                  <c:v>1.48418168819145</c:v>
                </c:pt>
                <c:pt idx="81">
                  <c:v>1.5129547451011001</c:v>
                </c:pt>
                <c:pt idx="82">
                  <c:v>1.4662179492075802</c:v>
                </c:pt>
                <c:pt idx="83">
                  <c:v>1.54602433876042</c:v>
                </c:pt>
                <c:pt idx="84">
                  <c:v>1.6468645503924402</c:v>
                </c:pt>
                <c:pt idx="85">
                  <c:v>1.6379889175151501</c:v>
                </c:pt>
                <c:pt idx="86">
                  <c:v>1.7299997264674398</c:v>
                </c:pt>
                <c:pt idx="87">
                  <c:v>1.7726473051709499</c:v>
                </c:pt>
                <c:pt idx="88">
                  <c:v>1.7856043624629199</c:v>
                </c:pt>
                <c:pt idx="89">
                  <c:v>1.75413567139835</c:v>
                </c:pt>
                <c:pt idx="90">
                  <c:v>1.8359084055710799</c:v>
                </c:pt>
                <c:pt idx="91">
                  <c:v>1.8416860762814902</c:v>
                </c:pt>
                <c:pt idx="92">
                  <c:v>1.7164383598551098</c:v>
                </c:pt>
                <c:pt idx="93">
                  <c:v>1.7696554020109001</c:v>
                </c:pt>
                <c:pt idx="94">
                  <c:v>1.73195880647947</c:v>
                </c:pt>
                <c:pt idx="95">
                  <c:v>1.7408430004819802</c:v>
                </c:pt>
                <c:pt idx="96">
                  <c:v>1.73801573914303</c:v>
                </c:pt>
                <c:pt idx="97">
                  <c:v>1.7826667428422598</c:v>
                </c:pt>
                <c:pt idx="98">
                  <c:v>1.7957287003903502</c:v>
                </c:pt>
                <c:pt idx="99">
                  <c:v>1.7526181955828299</c:v>
                </c:pt>
                <c:pt idx="100">
                  <c:v>1.7524088293684001</c:v>
                </c:pt>
                <c:pt idx="101">
                  <c:v>1.7535069569997499</c:v>
                </c:pt>
                <c:pt idx="102">
                  <c:v>1.6594696474430799</c:v>
                </c:pt>
                <c:pt idx="103">
                  <c:v>1.8643607991658102</c:v>
                </c:pt>
                <c:pt idx="104">
                  <c:v>1.8386421223937599</c:v>
                </c:pt>
                <c:pt idx="105">
                  <c:v>1.8095995404110798</c:v>
                </c:pt>
                <c:pt idx="106">
                  <c:v>1.93981762926444</c:v>
                </c:pt>
                <c:pt idx="107">
                  <c:v>1.9083861120766399</c:v>
                </c:pt>
                <c:pt idx="108">
                  <c:v>1.8472126339649502</c:v>
                </c:pt>
                <c:pt idx="109">
                  <c:v>1.7145987960796298</c:v>
                </c:pt>
                <c:pt idx="110">
                  <c:v>1.67147691638566</c:v>
                </c:pt>
                <c:pt idx="111">
                  <c:v>1.5929429206110202</c:v>
                </c:pt>
                <c:pt idx="112">
                  <c:v>1.1727493712240902</c:v>
                </c:pt>
                <c:pt idx="113">
                  <c:v>1.1572176779932402</c:v>
                </c:pt>
                <c:pt idx="114">
                  <c:v>1.21606857444524</c:v>
                </c:pt>
                <c:pt idx="115">
                  <c:v>1.3145938299605999</c:v>
                </c:pt>
                <c:pt idx="116">
                  <c:v>1.4034850003108399</c:v>
                </c:pt>
                <c:pt idx="117">
                  <c:v>1.3688939367397002</c:v>
                </c:pt>
                <c:pt idx="118">
                  <c:v>1.3341535241368598</c:v>
                </c:pt>
                <c:pt idx="119">
                  <c:v>1.2529569034552501</c:v>
                </c:pt>
                <c:pt idx="120">
                  <c:v>1.243806445096</c:v>
                </c:pt>
                <c:pt idx="121">
                  <c:v>1.2978194708852899</c:v>
                </c:pt>
                <c:pt idx="122">
                  <c:v>1.2961306843898002</c:v>
                </c:pt>
                <c:pt idx="123">
                  <c:v>1.3699315891130099</c:v>
                </c:pt>
                <c:pt idx="124">
                  <c:v>1.3970557370759</c:v>
                </c:pt>
                <c:pt idx="125">
                  <c:v>1.44977753782442</c:v>
                </c:pt>
                <c:pt idx="126">
                  <c:v>1.3997576785102601</c:v>
                </c:pt>
                <c:pt idx="127">
                  <c:v>1.3791188054810199</c:v>
                </c:pt>
                <c:pt idx="128">
                  <c:v>1.46920650698644</c:v>
                </c:pt>
                <c:pt idx="129">
                  <c:v>1.44364840816204</c:v>
                </c:pt>
                <c:pt idx="130">
                  <c:v>1.40605354974574</c:v>
                </c:pt>
                <c:pt idx="131">
                  <c:v>1.5246707109365598</c:v>
                </c:pt>
                <c:pt idx="132">
                  <c:v>1.5998890864398601</c:v>
                </c:pt>
                <c:pt idx="133">
                  <c:v>1.5550010118183899</c:v>
                </c:pt>
                <c:pt idx="134">
                  <c:v>1.4916502276626502</c:v>
                </c:pt>
                <c:pt idx="135">
                  <c:v>1.61902790935862</c:v>
                </c:pt>
                <c:pt idx="136">
                  <c:v>1.6868284542388201</c:v>
                </c:pt>
                <c:pt idx="137">
                  <c:v>1.6700322902548899</c:v>
                </c:pt>
                <c:pt idx="138">
                  <c:v>1.6232445653201899</c:v>
                </c:pt>
                <c:pt idx="139">
                  <c:v>1.6065542314760799</c:v>
                </c:pt>
                <c:pt idx="140">
                  <c:v>1.6072759042679901</c:v>
                </c:pt>
                <c:pt idx="141">
                  <c:v>1.6111840096505101</c:v>
                </c:pt>
                <c:pt idx="142">
                  <c:v>1.60814684905246</c:v>
                </c:pt>
                <c:pt idx="143">
                  <c:v>1.6874333844617702</c:v>
                </c:pt>
                <c:pt idx="144">
                  <c:v>1.62495385445801</c:v>
                </c:pt>
                <c:pt idx="145">
                  <c:v>1.77102408465085</c:v>
                </c:pt>
                <c:pt idx="146">
                  <c:v>1.72309453109019</c:v>
                </c:pt>
                <c:pt idx="147">
                  <c:v>1.6833524259575301</c:v>
                </c:pt>
                <c:pt idx="148">
                  <c:v>1.6953993960194098</c:v>
                </c:pt>
                <c:pt idx="149">
                  <c:v>1.63721492227147</c:v>
                </c:pt>
                <c:pt idx="150">
                  <c:v>1.7700635443543602</c:v>
                </c:pt>
                <c:pt idx="151">
                  <c:v>1.6197761087795801</c:v>
                </c:pt>
                <c:pt idx="152">
                  <c:v>1.49905134514062</c:v>
                </c:pt>
                <c:pt idx="153">
                  <c:v>1.5980736473952601</c:v>
                </c:pt>
                <c:pt idx="154">
                  <c:v>1.6261116161790399</c:v>
                </c:pt>
                <c:pt idx="155">
                  <c:v>1.6572521337272101</c:v>
                </c:pt>
                <c:pt idx="156">
                  <c:v>1.6345974822246301</c:v>
                </c:pt>
                <c:pt idx="157">
                  <c:v>1.5827571889177598</c:v>
                </c:pt>
                <c:pt idx="158">
                  <c:v>1.62388201058364</c:v>
                </c:pt>
                <c:pt idx="159">
                  <c:v>1.59199406704038</c:v>
                </c:pt>
                <c:pt idx="160">
                  <c:v>1.5020850346404799</c:v>
                </c:pt>
                <c:pt idx="161">
                  <c:v>1.51536546031076</c:v>
                </c:pt>
                <c:pt idx="162">
                  <c:v>1.4919542223259599</c:v>
                </c:pt>
                <c:pt idx="163">
                  <c:v>1.4125297199029601</c:v>
                </c:pt>
                <c:pt idx="164">
                  <c:v>1.4105016258722101</c:v>
                </c:pt>
                <c:pt idx="165">
                  <c:v>1.33027667696484</c:v>
                </c:pt>
                <c:pt idx="166">
                  <c:v>1.2664755839158499</c:v>
                </c:pt>
                <c:pt idx="167">
                  <c:v>1.2320036464784401</c:v>
                </c:pt>
                <c:pt idx="168">
                  <c:v>1.2501587382180901</c:v>
                </c:pt>
                <c:pt idx="169">
                  <c:v>1.2838438207240901</c:v>
                </c:pt>
                <c:pt idx="170">
                  <c:v>1.2733990067771102</c:v>
                </c:pt>
                <c:pt idx="171">
                  <c:v>1.30848686698677</c:v>
                </c:pt>
                <c:pt idx="172">
                  <c:v>1.2279234645794599</c:v>
                </c:pt>
                <c:pt idx="173">
                  <c:v>1.2050969659734001</c:v>
                </c:pt>
                <c:pt idx="174">
                  <c:v>1.1915117815771799</c:v>
                </c:pt>
                <c:pt idx="175">
                  <c:v>1.27455661434473</c:v>
                </c:pt>
                <c:pt idx="176">
                  <c:v>1.1706505741273301</c:v>
                </c:pt>
                <c:pt idx="177">
                  <c:v>1.1803756144688899</c:v>
                </c:pt>
                <c:pt idx="178">
                  <c:v>1.2335149011500399</c:v>
                </c:pt>
                <c:pt idx="179">
                  <c:v>1.2083464812158402</c:v>
                </c:pt>
                <c:pt idx="180">
                  <c:v>1.2659042965869001</c:v>
                </c:pt>
                <c:pt idx="181">
                  <c:v>1.2708868114418099</c:v>
                </c:pt>
                <c:pt idx="182">
                  <c:v>1.2619006870582499</c:v>
                </c:pt>
                <c:pt idx="183">
                  <c:v>1.2789256651869099</c:v>
                </c:pt>
                <c:pt idx="184">
                  <c:v>1.2875103590845398</c:v>
                </c:pt>
                <c:pt idx="185">
                  <c:v>1.28629855078634</c:v>
                </c:pt>
                <c:pt idx="186">
                  <c:v>1.31752202319752</c:v>
                </c:pt>
                <c:pt idx="187">
                  <c:v>1.26012503638898</c:v>
                </c:pt>
                <c:pt idx="188">
                  <c:v>1.32449613932403</c:v>
                </c:pt>
                <c:pt idx="189">
                  <c:v>1.4125380766853599</c:v>
                </c:pt>
                <c:pt idx="190">
                  <c:v>1.4036882921409199</c:v>
                </c:pt>
                <c:pt idx="191">
                  <c:v>1.37240262768705</c:v>
                </c:pt>
                <c:pt idx="192">
                  <c:v>1.3476647906713399</c:v>
                </c:pt>
                <c:pt idx="193">
                  <c:v>1.31233927486501</c:v>
                </c:pt>
                <c:pt idx="194">
                  <c:v>1.3245271445856199</c:v>
                </c:pt>
                <c:pt idx="195">
                  <c:v>1.3297335458687101</c:v>
                </c:pt>
                <c:pt idx="196">
                  <c:v>1.3976169669196601</c:v>
                </c:pt>
                <c:pt idx="197">
                  <c:v>1.4593525512754801</c:v>
                </c:pt>
                <c:pt idx="198">
                  <c:v>1.4849833012285198</c:v>
                </c:pt>
                <c:pt idx="199">
                  <c:v>1.42933994710291</c:v>
                </c:pt>
                <c:pt idx="200">
                  <c:v>1.49188302834055</c:v>
                </c:pt>
                <c:pt idx="201">
                  <c:v>1.4927011830939101</c:v>
                </c:pt>
                <c:pt idx="202">
                  <c:v>1.5297858641312001</c:v>
                </c:pt>
                <c:pt idx="203">
                  <c:v>1.5318386067274101</c:v>
                </c:pt>
                <c:pt idx="204">
                  <c:v>1.52307323654743</c:v>
                </c:pt>
                <c:pt idx="205">
                  <c:v>1.5068821202406499</c:v>
                </c:pt>
                <c:pt idx="206">
                  <c:v>1.43790554941764</c:v>
                </c:pt>
                <c:pt idx="207">
                  <c:v>1.47670185724124</c:v>
                </c:pt>
                <c:pt idx="208">
                  <c:v>1.4673385832539501</c:v>
                </c:pt>
                <c:pt idx="209">
                  <c:v>1.4770264017750598</c:v>
                </c:pt>
                <c:pt idx="210">
                  <c:v>1.52588856640349</c:v>
                </c:pt>
                <c:pt idx="211">
                  <c:v>1.5154047474639398</c:v>
                </c:pt>
                <c:pt idx="212">
                  <c:v>1.50456378906535</c:v>
                </c:pt>
                <c:pt idx="213">
                  <c:v>1.4676879541060099</c:v>
                </c:pt>
                <c:pt idx="214">
                  <c:v>1.4215015085184399</c:v>
                </c:pt>
                <c:pt idx="215">
                  <c:v>1.4607260910816902</c:v>
                </c:pt>
                <c:pt idx="216">
                  <c:v>1.4693668206603501</c:v>
                </c:pt>
                <c:pt idx="217">
                  <c:v>1.47308504816631</c:v>
                </c:pt>
                <c:pt idx="218">
                  <c:v>1.6055324568654101</c:v>
                </c:pt>
                <c:pt idx="219">
                  <c:v>1.5222814639478199</c:v>
                </c:pt>
                <c:pt idx="220">
                  <c:v>1.4989091758199999</c:v>
                </c:pt>
                <c:pt idx="221">
                  <c:v>1.5108513275558801</c:v>
                </c:pt>
                <c:pt idx="222">
                  <c:v>1.50082401118633</c:v>
                </c:pt>
                <c:pt idx="223">
                  <c:v>1.6160831717842099</c:v>
                </c:pt>
                <c:pt idx="224">
                  <c:v>1.51389981439942</c:v>
                </c:pt>
                <c:pt idx="225">
                  <c:v>1.5968700794025499</c:v>
                </c:pt>
                <c:pt idx="226">
                  <c:v>1.59867214981095</c:v>
                </c:pt>
                <c:pt idx="227">
                  <c:v>1.5247353502493801</c:v>
                </c:pt>
                <c:pt idx="228">
                  <c:v>1.5317262361017498</c:v>
                </c:pt>
                <c:pt idx="229">
                  <c:v>1.5317899344592099</c:v>
                </c:pt>
                <c:pt idx="230">
                  <c:v>1.5228699936988599</c:v>
                </c:pt>
                <c:pt idx="231">
                  <c:v>1.53065047839184</c:v>
                </c:pt>
                <c:pt idx="232">
                  <c:v>1.5652197363057698</c:v>
                </c:pt>
                <c:pt idx="233">
                  <c:v>1.50881964773688</c:v>
                </c:pt>
                <c:pt idx="234">
                  <c:v>1.4458897584163202</c:v>
                </c:pt>
                <c:pt idx="235">
                  <c:v>1.5828371467922799</c:v>
                </c:pt>
                <c:pt idx="236">
                  <c:v>1.48988386050496</c:v>
                </c:pt>
                <c:pt idx="237">
                  <c:v>1.4725960057224601</c:v>
                </c:pt>
                <c:pt idx="238">
                  <c:v>1.5952447684932001</c:v>
                </c:pt>
                <c:pt idx="239">
                  <c:v>1.62664548466526</c:v>
                </c:pt>
                <c:pt idx="240">
                  <c:v>1.6625474099839102</c:v>
                </c:pt>
                <c:pt idx="241">
                  <c:v>1.6921676868745001</c:v>
                </c:pt>
                <c:pt idx="242">
                  <c:v>1.6817987978570801</c:v>
                </c:pt>
                <c:pt idx="243">
                  <c:v>1.69225438404051</c:v>
                </c:pt>
                <c:pt idx="244">
                  <c:v>1.6896496546159898</c:v>
                </c:pt>
                <c:pt idx="245">
                  <c:v>1.6693901803328099</c:v>
                </c:pt>
                <c:pt idx="246">
                  <c:v>1.61776303594461</c:v>
                </c:pt>
                <c:pt idx="247">
                  <c:v>1.64163322291188</c:v>
                </c:pt>
                <c:pt idx="248">
                  <c:v>1.7273667566522399</c:v>
                </c:pt>
                <c:pt idx="249">
                  <c:v>1.6106876633284499</c:v>
                </c:pt>
                <c:pt idx="250">
                  <c:v>1.4073607646900301</c:v>
                </c:pt>
                <c:pt idx="251">
                  <c:v>1.4134386515130999</c:v>
                </c:pt>
                <c:pt idx="252">
                  <c:v>1.58542232870366</c:v>
                </c:pt>
                <c:pt idx="253">
                  <c:v>1.6882651843418801</c:v>
                </c:pt>
                <c:pt idx="254">
                  <c:v>1.7420292999829299</c:v>
                </c:pt>
                <c:pt idx="255">
                  <c:v>1.74912600308134</c:v>
                </c:pt>
                <c:pt idx="256">
                  <c:v>1.83538063524998</c:v>
                </c:pt>
                <c:pt idx="257">
                  <c:v>1.8955401306326001</c:v>
                </c:pt>
                <c:pt idx="258">
                  <c:v>2.0698430163362</c:v>
                </c:pt>
                <c:pt idx="259">
                  <c:v>1.8893098708500999</c:v>
                </c:pt>
                <c:pt idx="260">
                  <c:v>1.9883652748274701</c:v>
                </c:pt>
                <c:pt idx="261">
                  <c:v>1.9167131380929101</c:v>
                </c:pt>
                <c:pt idx="262">
                  <c:v>1.85386717326367</c:v>
                </c:pt>
                <c:pt idx="263">
                  <c:v>1.91636022845932</c:v>
                </c:pt>
                <c:pt idx="264">
                  <c:v>1.86090604287744</c:v>
                </c:pt>
                <c:pt idx="265">
                  <c:v>1.83552663895916</c:v>
                </c:pt>
                <c:pt idx="266">
                  <c:v>1.7766952133762601</c:v>
                </c:pt>
                <c:pt idx="267">
                  <c:v>1.84659247456272</c:v>
                </c:pt>
                <c:pt idx="268">
                  <c:v>1.8768429200572099</c:v>
                </c:pt>
                <c:pt idx="269">
                  <c:v>1.88428663190005</c:v>
                </c:pt>
                <c:pt idx="270">
                  <c:v>1.9110125532147901</c:v>
                </c:pt>
                <c:pt idx="271">
                  <c:v>1.8925104792037999</c:v>
                </c:pt>
                <c:pt idx="272">
                  <c:v>1.8926690023664701</c:v>
                </c:pt>
                <c:pt idx="273">
                  <c:v>1.7576673909839999</c:v>
                </c:pt>
                <c:pt idx="274">
                  <c:v>1.6883794808612</c:v>
                </c:pt>
                <c:pt idx="275">
                  <c:v>1.68687813609584</c:v>
                </c:pt>
                <c:pt idx="276">
                  <c:v>1.6421592387293</c:v>
                </c:pt>
                <c:pt idx="277">
                  <c:v>1.5104675153477098</c:v>
                </c:pt>
                <c:pt idx="278">
                  <c:v>1.4521197126438701</c:v>
                </c:pt>
                <c:pt idx="279">
                  <c:v>1.4442785795357298</c:v>
                </c:pt>
                <c:pt idx="280">
                  <c:v>1.239144665842</c:v>
                </c:pt>
                <c:pt idx="281">
                  <c:v>1.1386730211626799</c:v>
                </c:pt>
                <c:pt idx="282">
                  <c:v>1.1646027667140901</c:v>
                </c:pt>
                <c:pt idx="283">
                  <c:v>1.0980037646529601</c:v>
                </c:pt>
                <c:pt idx="284">
                  <c:v>1.0679836429841301</c:v>
                </c:pt>
                <c:pt idx="285">
                  <c:v>1.10210590908669</c:v>
                </c:pt>
                <c:pt idx="286">
                  <c:v>1.1019913480886299</c:v>
                </c:pt>
                <c:pt idx="287">
                  <c:v>1.0854808837843699</c:v>
                </c:pt>
                <c:pt idx="288">
                  <c:v>1.09508904730436</c:v>
                </c:pt>
                <c:pt idx="289">
                  <c:v>1.0737800640583601</c:v>
                </c:pt>
                <c:pt idx="290">
                  <c:v>1.11108101689759</c:v>
                </c:pt>
                <c:pt idx="291">
                  <c:v>1.06775141635963</c:v>
                </c:pt>
                <c:pt idx="292">
                  <c:v>1.0681227376322899</c:v>
                </c:pt>
                <c:pt idx="293">
                  <c:v>1.1925757260757102</c:v>
                </c:pt>
                <c:pt idx="294">
                  <c:v>1.5574251667553101</c:v>
                </c:pt>
                <c:pt idx="295">
                  <c:v>1.03978519991123</c:v>
                </c:pt>
                <c:pt idx="296">
                  <c:v>0.99187460996627608</c:v>
                </c:pt>
                <c:pt idx="297">
                  <c:v>1.1345973527222299</c:v>
                </c:pt>
                <c:pt idx="298">
                  <c:v>1.0907606590085399</c:v>
                </c:pt>
                <c:pt idx="299">
                  <c:v>0.97757605980115903</c:v>
                </c:pt>
                <c:pt idx="300">
                  <c:v>1.01232166298531</c:v>
                </c:pt>
                <c:pt idx="301" formatCode="General">
                  <c:v>1.0552648246116101</c:v>
                </c:pt>
              </c:numCache>
            </c:numRef>
          </c:val>
          <c:smooth val="0"/>
          <c:extLst>
            <c:ext xmlns:c16="http://schemas.microsoft.com/office/drawing/2014/chart" uri="{C3380CC4-5D6E-409C-BE32-E72D297353CC}">
              <c16:uniqueId val="{00000002-2F0F-42FC-8D17-FAD86395A71E}"/>
            </c:ext>
          </c:extLst>
        </c:ser>
        <c:dLbls>
          <c:showLegendKey val="0"/>
          <c:showVal val="0"/>
          <c:showCatName val="0"/>
          <c:showSerName val="0"/>
          <c:showPercent val="0"/>
          <c:showBubbleSize val="0"/>
        </c:dLbls>
        <c:marker val="1"/>
        <c:smooth val="0"/>
        <c:axId val="674542424"/>
        <c:axId val="674536304"/>
      </c:lineChart>
      <c:dateAx>
        <c:axId val="873478688"/>
        <c:scaling>
          <c:orientation val="minMax"/>
          <c:max val="45689"/>
        </c:scaling>
        <c:delete val="0"/>
        <c:axPos val="b"/>
        <c:numFmt formatCode="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fi-FI"/>
          </a:p>
        </c:txPr>
        <c:crossAx val="873479048"/>
        <c:crosses val="autoZero"/>
        <c:auto val="0"/>
        <c:lblOffset val="100"/>
        <c:baseTimeUnit val="months"/>
        <c:majorUnit val="12"/>
        <c:minorUnit val="12"/>
        <c:minorTimeUnit val="months"/>
      </c:dateAx>
      <c:valAx>
        <c:axId val="873479048"/>
        <c:scaling>
          <c:orientation val="minMax"/>
          <c:min val="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900" b="0" i="0" u="none" strike="noStrike" kern="1200" baseline="0">
                <a:solidFill>
                  <a:schemeClr val="tx1">
                    <a:lumMod val="65000"/>
                    <a:lumOff val="35000"/>
                  </a:schemeClr>
                </a:solidFill>
                <a:latin typeface="+mn-lt"/>
                <a:ea typeface="+mn-ea"/>
                <a:cs typeface="+mn-cs"/>
              </a:defRPr>
            </a:pPr>
            <a:endParaRPr lang="fi-FI"/>
          </a:p>
        </c:txPr>
        <c:crossAx val="873478688"/>
        <c:crosses val="autoZero"/>
        <c:crossBetween val="between"/>
      </c:valAx>
      <c:valAx>
        <c:axId val="674536304"/>
        <c:scaling>
          <c:orientation val="minMax"/>
          <c:min val="0.5"/>
        </c:scaling>
        <c:delete val="0"/>
        <c:axPos val="r"/>
        <c:numFmt formatCode="0.0" sourceLinked="0"/>
        <c:majorTickMark val="out"/>
        <c:minorTickMark val="none"/>
        <c:tickLblPos val="nextTo"/>
        <c:spPr>
          <a:noFill/>
          <a:ln>
            <a:noFill/>
          </a:ln>
          <a:effectLst/>
        </c:spPr>
        <c:txPr>
          <a:bodyPr rot="-60000000" spcFirstLastPara="1" vertOverflow="ellipsis" vert="horz" wrap="square" anchor="ctr" anchorCtr="1"/>
          <a:lstStyle/>
          <a:p>
            <a:pPr algn="ctr">
              <a:defRPr lang="en-US" sz="900" b="0" i="0" u="none" strike="noStrike" kern="1200" baseline="0">
                <a:solidFill>
                  <a:schemeClr val="tx1">
                    <a:lumMod val="65000"/>
                    <a:lumOff val="35000"/>
                  </a:schemeClr>
                </a:solidFill>
                <a:latin typeface="+mn-lt"/>
                <a:ea typeface="+mn-ea"/>
                <a:cs typeface="+mn-cs"/>
              </a:defRPr>
            </a:pPr>
            <a:endParaRPr lang="fi-FI"/>
          </a:p>
        </c:txPr>
        <c:crossAx val="674542424"/>
        <c:crosses val="max"/>
        <c:crossBetween val="between"/>
      </c:valAx>
      <c:dateAx>
        <c:axId val="674542424"/>
        <c:scaling>
          <c:orientation val="minMax"/>
        </c:scaling>
        <c:delete val="1"/>
        <c:axPos val="b"/>
        <c:numFmt formatCode="mm\/yyyy" sourceLinked="1"/>
        <c:majorTickMark val="out"/>
        <c:minorTickMark val="none"/>
        <c:tickLblPos val="nextTo"/>
        <c:crossAx val="674536304"/>
        <c:crosses val="autoZero"/>
        <c:auto val="1"/>
        <c:lblOffset val="100"/>
        <c:baseTimeUnit val="months"/>
      </c:dateAx>
      <c:spPr>
        <a:noFill/>
        <a:ln w="25400">
          <a:noFill/>
        </a:ln>
        <a:effectLst/>
      </c:spPr>
    </c:plotArea>
    <c:legend>
      <c:legendPos val="b"/>
      <c:legendEntry>
        <c:idx val="0"/>
        <c:delete val="1"/>
      </c:legendEntry>
      <c:layout>
        <c:manualLayout>
          <c:xMode val="edge"/>
          <c:yMode val="edge"/>
          <c:x val="0"/>
          <c:y val="0.90382432992462003"/>
          <c:w val="0.99748464431636763"/>
          <c:h val="9.6175670075379999E-2"/>
        </c:manualLayout>
      </c:layout>
      <c:overlay val="0"/>
      <c:spPr>
        <a:noFill/>
        <a:ln>
          <a:noFill/>
        </a:ln>
        <a:effectLst/>
      </c:spPr>
      <c:txPr>
        <a:bodyPr rot="0" spcFirstLastPara="1" vertOverflow="ellipsis" vert="horz" wrap="square" anchor="ctr" anchorCtr="1"/>
        <a:lstStyle/>
        <a:p>
          <a:pPr>
            <a:defRPr lang="en-US"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lgn="ctr">
        <a:defRPr lang="en-US" sz="900" b="0" i="0" u="none" strike="noStrike" kern="1200" baseline="0">
          <a:solidFill>
            <a:schemeClr val="tx1">
              <a:lumMod val="65000"/>
              <a:lumOff val="35000"/>
            </a:schemeClr>
          </a:solidFill>
          <a:latin typeface="+mn-lt"/>
          <a:ea typeface="+mn-ea"/>
          <a:cs typeface="+mn-cs"/>
        </a:defRPr>
      </a:pPr>
      <a:endParaRPr lang="fi-FI"/>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200" b="0" i="0" u="none" strike="noStrike" kern="1200" spc="0" baseline="0">
                <a:solidFill>
                  <a:schemeClr val="tx1"/>
                </a:solidFill>
                <a:latin typeface="+mn-lt"/>
                <a:ea typeface="+mn-ea"/>
                <a:cs typeface="+mn-cs"/>
              </a:defRPr>
            </a:pPr>
            <a:r>
              <a:rPr kumimoji="0" lang="en-GB" sz="1400" b="1" i="0" u="none" strike="noStrike" cap="none" normalizeH="0" baseline="0" noProof="0">
                <a:ln>
                  <a:noFill/>
                </a:ln>
                <a:solidFill>
                  <a:prstClr val="black">
                    <a:lumMod val="65000"/>
                    <a:lumOff val="35000"/>
                  </a:prstClr>
                </a:solidFill>
                <a:uLnTx/>
                <a:uFillTx/>
                <a:latin typeface="Avenir Next LT Pro"/>
                <a:ea typeface="+mn-ea"/>
                <a:cs typeface="+mn-cs"/>
              </a:rPr>
              <a:t>Household demand does not support recovery</a:t>
            </a:r>
          </a:p>
          <a:p>
            <a:pPr algn="l">
              <a:defRPr sz="1200"/>
            </a:pPr>
            <a:r>
              <a:rPr kumimoji="0" lang="en-GB" sz="1200" b="0" i="0" u="none" strike="noStrike" cap="none" normalizeH="0" baseline="0" noProof="0">
                <a:ln>
                  <a:noFill/>
                </a:ln>
                <a:solidFill>
                  <a:prstClr val="black">
                    <a:lumMod val="65000"/>
                    <a:lumOff val="35000"/>
                  </a:prstClr>
                </a:solidFill>
                <a:uLnTx/>
                <a:uFillTx/>
                <a:latin typeface="Avenir Next LT Pro"/>
                <a:ea typeface="+mn-ea"/>
                <a:cs typeface="+mn-cs"/>
              </a:rPr>
              <a:t>New mortgages (EUR billion)</a:t>
            </a:r>
          </a:p>
        </c:rich>
      </c:tx>
      <c:layout>
        <c:manualLayout>
          <c:xMode val="edge"/>
          <c:yMode val="edge"/>
          <c:x val="2.1572818861559841E-3"/>
          <c:y val="5.3001198463279071E-4"/>
        </c:manualLayout>
      </c:layout>
      <c:overlay val="0"/>
      <c:spPr>
        <a:noFill/>
        <a:ln>
          <a:noFill/>
        </a:ln>
        <a:effectLst/>
      </c:spPr>
      <c:txPr>
        <a:bodyPr rot="0" spcFirstLastPara="1" vertOverflow="ellipsis" vert="horz" wrap="square" anchor="ctr" anchorCtr="1"/>
        <a:lstStyle/>
        <a:p>
          <a:pPr algn="l">
            <a:defRPr sz="1200" b="0" i="0" u="none" strike="noStrike" kern="1200" spc="0" baseline="0">
              <a:solidFill>
                <a:schemeClr val="tx1"/>
              </a:solidFill>
              <a:latin typeface="+mn-lt"/>
              <a:ea typeface="+mn-ea"/>
              <a:cs typeface="+mn-cs"/>
            </a:defRPr>
          </a:pPr>
          <a:endParaRPr lang="fi-FI"/>
        </a:p>
      </c:txPr>
    </c:title>
    <c:autoTitleDeleted val="0"/>
    <c:plotArea>
      <c:layout>
        <c:manualLayout>
          <c:layoutTarget val="inner"/>
          <c:xMode val="edge"/>
          <c:yMode val="edge"/>
          <c:x val="5.1834654688782456E-2"/>
          <c:y val="0.10499927196155959"/>
          <c:w val="0.90553633823174995"/>
          <c:h val="0.73497765482017463"/>
        </c:manualLayout>
      </c:layout>
      <c:lineChart>
        <c:grouping val="standard"/>
        <c:varyColors val="0"/>
        <c:ser>
          <c:idx val="0"/>
          <c:order val="0"/>
          <c:tx>
            <c:strRef>
              <c:f>'[lainat ja rakentaminen.xlsx]kappaleet'!$B$3</c:f>
              <c:strCache>
                <c:ptCount val="1"/>
                <c:pt idx="0">
                  <c:v>Mortgages taken out (advanced)</c:v>
                </c:pt>
              </c:strCache>
            </c:strRef>
          </c:tx>
          <c:spPr>
            <a:ln w="28575" cap="rnd">
              <a:solidFill>
                <a:schemeClr val="accent6">
                  <a:lumMod val="60000"/>
                  <a:lumOff val="40000"/>
                </a:schemeClr>
              </a:solidFill>
              <a:round/>
            </a:ln>
            <a:effectLst/>
          </c:spPr>
          <c:marker>
            <c:symbol val="none"/>
          </c:marker>
          <c:cat>
            <c:numRef>
              <c:f>'[lainat ja rakentaminen.xlsx]kappaleet'!$A$4:$A$339</c:f>
              <c:numCache>
                <c:formatCode>m/d/yyyy</c:formatCode>
                <c:ptCount val="336"/>
                <c:pt idx="0">
                  <c:v>35431</c:v>
                </c:pt>
                <c:pt idx="1">
                  <c:v>35462</c:v>
                </c:pt>
                <c:pt idx="2">
                  <c:v>35490</c:v>
                </c:pt>
                <c:pt idx="3">
                  <c:v>35521</c:v>
                </c:pt>
                <c:pt idx="4">
                  <c:v>35551</c:v>
                </c:pt>
                <c:pt idx="5">
                  <c:v>35582</c:v>
                </c:pt>
                <c:pt idx="6">
                  <c:v>35612</c:v>
                </c:pt>
                <c:pt idx="7">
                  <c:v>35643</c:v>
                </c:pt>
                <c:pt idx="8">
                  <c:v>35674</c:v>
                </c:pt>
                <c:pt idx="9">
                  <c:v>35704</c:v>
                </c:pt>
                <c:pt idx="10">
                  <c:v>35735</c:v>
                </c:pt>
                <c:pt idx="11">
                  <c:v>35765</c:v>
                </c:pt>
                <c:pt idx="12">
                  <c:v>35796</c:v>
                </c:pt>
                <c:pt idx="13">
                  <c:v>35827</c:v>
                </c:pt>
                <c:pt idx="14">
                  <c:v>35855</c:v>
                </c:pt>
                <c:pt idx="15">
                  <c:v>35886</c:v>
                </c:pt>
                <c:pt idx="16">
                  <c:v>35916</c:v>
                </c:pt>
                <c:pt idx="17">
                  <c:v>35947</c:v>
                </c:pt>
                <c:pt idx="18">
                  <c:v>35977</c:v>
                </c:pt>
                <c:pt idx="19">
                  <c:v>36008</c:v>
                </c:pt>
                <c:pt idx="20">
                  <c:v>36039</c:v>
                </c:pt>
                <c:pt idx="21">
                  <c:v>36069</c:v>
                </c:pt>
                <c:pt idx="22">
                  <c:v>36100</c:v>
                </c:pt>
                <c:pt idx="23">
                  <c:v>36130</c:v>
                </c:pt>
                <c:pt idx="24">
                  <c:v>36161</c:v>
                </c:pt>
                <c:pt idx="25">
                  <c:v>36192</c:v>
                </c:pt>
                <c:pt idx="26">
                  <c:v>36220</c:v>
                </c:pt>
                <c:pt idx="27">
                  <c:v>36251</c:v>
                </c:pt>
                <c:pt idx="28">
                  <c:v>36281</c:v>
                </c:pt>
                <c:pt idx="29">
                  <c:v>36312</c:v>
                </c:pt>
                <c:pt idx="30">
                  <c:v>36342</c:v>
                </c:pt>
                <c:pt idx="31">
                  <c:v>36373</c:v>
                </c:pt>
                <c:pt idx="32">
                  <c:v>36404</c:v>
                </c:pt>
                <c:pt idx="33">
                  <c:v>36434</c:v>
                </c:pt>
                <c:pt idx="34">
                  <c:v>36465</c:v>
                </c:pt>
                <c:pt idx="35">
                  <c:v>36495</c:v>
                </c:pt>
                <c:pt idx="36">
                  <c:v>36526</c:v>
                </c:pt>
                <c:pt idx="37">
                  <c:v>36557</c:v>
                </c:pt>
                <c:pt idx="38">
                  <c:v>36586</c:v>
                </c:pt>
                <c:pt idx="39">
                  <c:v>36617</c:v>
                </c:pt>
                <c:pt idx="40">
                  <c:v>36647</c:v>
                </c:pt>
                <c:pt idx="41">
                  <c:v>36678</c:v>
                </c:pt>
                <c:pt idx="42">
                  <c:v>36708</c:v>
                </c:pt>
                <c:pt idx="43">
                  <c:v>36739</c:v>
                </c:pt>
                <c:pt idx="44">
                  <c:v>36770</c:v>
                </c:pt>
                <c:pt idx="45">
                  <c:v>36800</c:v>
                </c:pt>
                <c:pt idx="46">
                  <c:v>36831</c:v>
                </c:pt>
                <c:pt idx="47">
                  <c:v>36861</c:v>
                </c:pt>
                <c:pt idx="48">
                  <c:v>36892</c:v>
                </c:pt>
                <c:pt idx="49">
                  <c:v>36923</c:v>
                </c:pt>
                <c:pt idx="50">
                  <c:v>36951</c:v>
                </c:pt>
                <c:pt idx="51">
                  <c:v>36982</c:v>
                </c:pt>
                <c:pt idx="52">
                  <c:v>37012</c:v>
                </c:pt>
                <c:pt idx="53">
                  <c:v>37043</c:v>
                </c:pt>
                <c:pt idx="54">
                  <c:v>37073</c:v>
                </c:pt>
                <c:pt idx="55">
                  <c:v>37104</c:v>
                </c:pt>
                <c:pt idx="56">
                  <c:v>37135</c:v>
                </c:pt>
                <c:pt idx="57">
                  <c:v>37165</c:v>
                </c:pt>
                <c:pt idx="58">
                  <c:v>37196</c:v>
                </c:pt>
                <c:pt idx="59">
                  <c:v>37226</c:v>
                </c:pt>
                <c:pt idx="60">
                  <c:v>37257</c:v>
                </c:pt>
                <c:pt idx="61">
                  <c:v>37288</c:v>
                </c:pt>
                <c:pt idx="62">
                  <c:v>37316</c:v>
                </c:pt>
                <c:pt idx="63">
                  <c:v>37347</c:v>
                </c:pt>
                <c:pt idx="64">
                  <c:v>37377</c:v>
                </c:pt>
                <c:pt idx="65">
                  <c:v>37408</c:v>
                </c:pt>
                <c:pt idx="66">
                  <c:v>37438</c:v>
                </c:pt>
                <c:pt idx="67">
                  <c:v>37469</c:v>
                </c:pt>
                <c:pt idx="68">
                  <c:v>37500</c:v>
                </c:pt>
                <c:pt idx="69">
                  <c:v>37530</c:v>
                </c:pt>
                <c:pt idx="70">
                  <c:v>37561</c:v>
                </c:pt>
                <c:pt idx="71">
                  <c:v>37591</c:v>
                </c:pt>
                <c:pt idx="72">
                  <c:v>37622</c:v>
                </c:pt>
                <c:pt idx="73">
                  <c:v>37653</c:v>
                </c:pt>
                <c:pt idx="74">
                  <c:v>37681</c:v>
                </c:pt>
                <c:pt idx="75">
                  <c:v>37712</c:v>
                </c:pt>
                <c:pt idx="76">
                  <c:v>37742</c:v>
                </c:pt>
                <c:pt idx="77">
                  <c:v>37773</c:v>
                </c:pt>
                <c:pt idx="78">
                  <c:v>37803</c:v>
                </c:pt>
                <c:pt idx="79">
                  <c:v>37834</c:v>
                </c:pt>
                <c:pt idx="80">
                  <c:v>37865</c:v>
                </c:pt>
                <c:pt idx="81">
                  <c:v>37895</c:v>
                </c:pt>
                <c:pt idx="82">
                  <c:v>37926</c:v>
                </c:pt>
                <c:pt idx="83">
                  <c:v>37956</c:v>
                </c:pt>
                <c:pt idx="84">
                  <c:v>37987</c:v>
                </c:pt>
                <c:pt idx="85">
                  <c:v>38018</c:v>
                </c:pt>
                <c:pt idx="86">
                  <c:v>38047</c:v>
                </c:pt>
                <c:pt idx="87">
                  <c:v>38078</c:v>
                </c:pt>
                <c:pt idx="88">
                  <c:v>38108</c:v>
                </c:pt>
                <c:pt idx="89">
                  <c:v>38139</c:v>
                </c:pt>
                <c:pt idx="90">
                  <c:v>38169</c:v>
                </c:pt>
                <c:pt idx="91">
                  <c:v>38200</c:v>
                </c:pt>
                <c:pt idx="92">
                  <c:v>38231</c:v>
                </c:pt>
                <c:pt idx="93">
                  <c:v>38261</c:v>
                </c:pt>
                <c:pt idx="94">
                  <c:v>38292</c:v>
                </c:pt>
                <c:pt idx="95">
                  <c:v>38322</c:v>
                </c:pt>
                <c:pt idx="96">
                  <c:v>38353</c:v>
                </c:pt>
                <c:pt idx="97">
                  <c:v>38384</c:v>
                </c:pt>
                <c:pt idx="98">
                  <c:v>38412</c:v>
                </c:pt>
                <c:pt idx="99">
                  <c:v>38443</c:v>
                </c:pt>
                <c:pt idx="100">
                  <c:v>38473</c:v>
                </c:pt>
                <c:pt idx="101">
                  <c:v>38504</c:v>
                </c:pt>
                <c:pt idx="102">
                  <c:v>38534</c:v>
                </c:pt>
                <c:pt idx="103">
                  <c:v>38565</c:v>
                </c:pt>
                <c:pt idx="104">
                  <c:v>38596</c:v>
                </c:pt>
                <c:pt idx="105">
                  <c:v>38626</c:v>
                </c:pt>
                <c:pt idx="106">
                  <c:v>38657</c:v>
                </c:pt>
                <c:pt idx="107">
                  <c:v>38687</c:v>
                </c:pt>
                <c:pt idx="108">
                  <c:v>38718</c:v>
                </c:pt>
                <c:pt idx="109">
                  <c:v>38749</c:v>
                </c:pt>
                <c:pt idx="110">
                  <c:v>38777</c:v>
                </c:pt>
                <c:pt idx="111">
                  <c:v>38808</c:v>
                </c:pt>
                <c:pt idx="112">
                  <c:v>38838</c:v>
                </c:pt>
                <c:pt idx="113">
                  <c:v>38869</c:v>
                </c:pt>
                <c:pt idx="114">
                  <c:v>38899</c:v>
                </c:pt>
                <c:pt idx="115">
                  <c:v>38930</c:v>
                </c:pt>
                <c:pt idx="116">
                  <c:v>38961</c:v>
                </c:pt>
                <c:pt idx="117">
                  <c:v>38991</c:v>
                </c:pt>
                <c:pt idx="118">
                  <c:v>39022</c:v>
                </c:pt>
                <c:pt idx="119">
                  <c:v>39052</c:v>
                </c:pt>
                <c:pt idx="120">
                  <c:v>39083</c:v>
                </c:pt>
                <c:pt idx="121">
                  <c:v>39114</c:v>
                </c:pt>
                <c:pt idx="122">
                  <c:v>39142</c:v>
                </c:pt>
                <c:pt idx="123">
                  <c:v>39173</c:v>
                </c:pt>
                <c:pt idx="124">
                  <c:v>39203</c:v>
                </c:pt>
                <c:pt idx="125">
                  <c:v>39234</c:v>
                </c:pt>
                <c:pt idx="126">
                  <c:v>39264</c:v>
                </c:pt>
                <c:pt idx="127">
                  <c:v>39295</c:v>
                </c:pt>
                <c:pt idx="128">
                  <c:v>39326</c:v>
                </c:pt>
                <c:pt idx="129">
                  <c:v>39356</c:v>
                </c:pt>
                <c:pt idx="130">
                  <c:v>39387</c:v>
                </c:pt>
                <c:pt idx="131">
                  <c:v>39417</c:v>
                </c:pt>
                <c:pt idx="132">
                  <c:v>39448</c:v>
                </c:pt>
                <c:pt idx="133">
                  <c:v>39479</c:v>
                </c:pt>
                <c:pt idx="134">
                  <c:v>39508</c:v>
                </c:pt>
                <c:pt idx="135">
                  <c:v>39539</c:v>
                </c:pt>
                <c:pt idx="136">
                  <c:v>39569</c:v>
                </c:pt>
                <c:pt idx="137">
                  <c:v>39600</c:v>
                </c:pt>
                <c:pt idx="138">
                  <c:v>39630</c:v>
                </c:pt>
                <c:pt idx="139">
                  <c:v>39661</c:v>
                </c:pt>
                <c:pt idx="140">
                  <c:v>39692</c:v>
                </c:pt>
                <c:pt idx="141">
                  <c:v>39722</c:v>
                </c:pt>
                <c:pt idx="142">
                  <c:v>39753</c:v>
                </c:pt>
                <c:pt idx="143">
                  <c:v>39783</c:v>
                </c:pt>
                <c:pt idx="144">
                  <c:v>39814</c:v>
                </c:pt>
                <c:pt idx="145">
                  <c:v>39845</c:v>
                </c:pt>
                <c:pt idx="146">
                  <c:v>39873</c:v>
                </c:pt>
                <c:pt idx="147">
                  <c:v>39904</c:v>
                </c:pt>
                <c:pt idx="148">
                  <c:v>39934</c:v>
                </c:pt>
                <c:pt idx="149">
                  <c:v>39965</c:v>
                </c:pt>
                <c:pt idx="150">
                  <c:v>39995</c:v>
                </c:pt>
                <c:pt idx="151">
                  <c:v>40026</c:v>
                </c:pt>
                <c:pt idx="152">
                  <c:v>40057</c:v>
                </c:pt>
                <c:pt idx="153">
                  <c:v>40087</c:v>
                </c:pt>
                <c:pt idx="154">
                  <c:v>40118</c:v>
                </c:pt>
                <c:pt idx="155">
                  <c:v>40148</c:v>
                </c:pt>
                <c:pt idx="156">
                  <c:v>40179</c:v>
                </c:pt>
                <c:pt idx="157">
                  <c:v>40210</c:v>
                </c:pt>
                <c:pt idx="158">
                  <c:v>40238</c:v>
                </c:pt>
                <c:pt idx="159">
                  <c:v>40269</c:v>
                </c:pt>
                <c:pt idx="160">
                  <c:v>40299</c:v>
                </c:pt>
                <c:pt idx="161">
                  <c:v>40330</c:v>
                </c:pt>
                <c:pt idx="162">
                  <c:v>40360</c:v>
                </c:pt>
                <c:pt idx="163">
                  <c:v>40391</c:v>
                </c:pt>
                <c:pt idx="164">
                  <c:v>40422</c:v>
                </c:pt>
                <c:pt idx="165">
                  <c:v>40452</c:v>
                </c:pt>
                <c:pt idx="166">
                  <c:v>40483</c:v>
                </c:pt>
                <c:pt idx="167">
                  <c:v>40513</c:v>
                </c:pt>
                <c:pt idx="168">
                  <c:v>40544</c:v>
                </c:pt>
                <c:pt idx="169">
                  <c:v>40575</c:v>
                </c:pt>
                <c:pt idx="170">
                  <c:v>40603</c:v>
                </c:pt>
                <c:pt idx="171">
                  <c:v>40634</c:v>
                </c:pt>
                <c:pt idx="172">
                  <c:v>40664</c:v>
                </c:pt>
                <c:pt idx="173">
                  <c:v>40695</c:v>
                </c:pt>
                <c:pt idx="174">
                  <c:v>40725</c:v>
                </c:pt>
                <c:pt idx="175">
                  <c:v>40756</c:v>
                </c:pt>
                <c:pt idx="176">
                  <c:v>40787</c:v>
                </c:pt>
                <c:pt idx="177">
                  <c:v>40817</c:v>
                </c:pt>
                <c:pt idx="178">
                  <c:v>40848</c:v>
                </c:pt>
                <c:pt idx="179">
                  <c:v>40878</c:v>
                </c:pt>
                <c:pt idx="180">
                  <c:v>40909</c:v>
                </c:pt>
                <c:pt idx="181">
                  <c:v>40940</c:v>
                </c:pt>
                <c:pt idx="182">
                  <c:v>40969</c:v>
                </c:pt>
                <c:pt idx="183">
                  <c:v>41000</c:v>
                </c:pt>
                <c:pt idx="184">
                  <c:v>41030</c:v>
                </c:pt>
                <c:pt idx="185">
                  <c:v>41061</c:v>
                </c:pt>
                <c:pt idx="186">
                  <c:v>41091</c:v>
                </c:pt>
                <c:pt idx="187">
                  <c:v>41122</c:v>
                </c:pt>
                <c:pt idx="188">
                  <c:v>41153</c:v>
                </c:pt>
                <c:pt idx="189">
                  <c:v>41183</c:v>
                </c:pt>
                <c:pt idx="190">
                  <c:v>41214</c:v>
                </c:pt>
                <c:pt idx="191">
                  <c:v>41244</c:v>
                </c:pt>
                <c:pt idx="192">
                  <c:v>41275</c:v>
                </c:pt>
                <c:pt idx="193">
                  <c:v>41306</c:v>
                </c:pt>
                <c:pt idx="194">
                  <c:v>41334</c:v>
                </c:pt>
                <c:pt idx="195">
                  <c:v>41365</c:v>
                </c:pt>
                <c:pt idx="196">
                  <c:v>41395</c:v>
                </c:pt>
                <c:pt idx="197">
                  <c:v>41426</c:v>
                </c:pt>
                <c:pt idx="198">
                  <c:v>41456</c:v>
                </c:pt>
                <c:pt idx="199">
                  <c:v>41487</c:v>
                </c:pt>
                <c:pt idx="200">
                  <c:v>41518</c:v>
                </c:pt>
                <c:pt idx="201">
                  <c:v>41548</c:v>
                </c:pt>
                <c:pt idx="202">
                  <c:v>41579</c:v>
                </c:pt>
                <c:pt idx="203">
                  <c:v>41609</c:v>
                </c:pt>
                <c:pt idx="204">
                  <c:v>41640</c:v>
                </c:pt>
                <c:pt idx="205">
                  <c:v>41671</c:v>
                </c:pt>
                <c:pt idx="206">
                  <c:v>41699</c:v>
                </c:pt>
                <c:pt idx="207">
                  <c:v>41730</c:v>
                </c:pt>
                <c:pt idx="208">
                  <c:v>41760</c:v>
                </c:pt>
                <c:pt idx="209">
                  <c:v>41791</c:v>
                </c:pt>
                <c:pt idx="210">
                  <c:v>41821</c:v>
                </c:pt>
                <c:pt idx="211">
                  <c:v>41852</c:v>
                </c:pt>
                <c:pt idx="212">
                  <c:v>41883</c:v>
                </c:pt>
                <c:pt idx="213">
                  <c:v>41913</c:v>
                </c:pt>
                <c:pt idx="214">
                  <c:v>41944</c:v>
                </c:pt>
                <c:pt idx="215">
                  <c:v>41974</c:v>
                </c:pt>
                <c:pt idx="216">
                  <c:v>42005</c:v>
                </c:pt>
                <c:pt idx="217">
                  <c:v>42036</c:v>
                </c:pt>
                <c:pt idx="218">
                  <c:v>42064</c:v>
                </c:pt>
                <c:pt idx="219">
                  <c:v>42095</c:v>
                </c:pt>
                <c:pt idx="220">
                  <c:v>42125</c:v>
                </c:pt>
                <c:pt idx="221">
                  <c:v>42156</c:v>
                </c:pt>
                <c:pt idx="222">
                  <c:v>42186</c:v>
                </c:pt>
                <c:pt idx="223">
                  <c:v>42217</c:v>
                </c:pt>
                <c:pt idx="224">
                  <c:v>42248</c:v>
                </c:pt>
                <c:pt idx="225">
                  <c:v>42278</c:v>
                </c:pt>
                <c:pt idx="226">
                  <c:v>42309</c:v>
                </c:pt>
                <c:pt idx="227">
                  <c:v>42339</c:v>
                </c:pt>
                <c:pt idx="228">
                  <c:v>42370</c:v>
                </c:pt>
                <c:pt idx="229">
                  <c:v>42401</c:v>
                </c:pt>
                <c:pt idx="230">
                  <c:v>42430</c:v>
                </c:pt>
                <c:pt idx="231">
                  <c:v>42461</c:v>
                </c:pt>
                <c:pt idx="232">
                  <c:v>42491</c:v>
                </c:pt>
                <c:pt idx="233">
                  <c:v>42522</c:v>
                </c:pt>
                <c:pt idx="234">
                  <c:v>42552</c:v>
                </c:pt>
                <c:pt idx="235">
                  <c:v>42583</c:v>
                </c:pt>
                <c:pt idx="236">
                  <c:v>42614</c:v>
                </c:pt>
                <c:pt idx="237">
                  <c:v>42644</c:v>
                </c:pt>
                <c:pt idx="238">
                  <c:v>42675</c:v>
                </c:pt>
                <c:pt idx="239">
                  <c:v>42705</c:v>
                </c:pt>
                <c:pt idx="240">
                  <c:v>42736</c:v>
                </c:pt>
                <c:pt idx="241">
                  <c:v>42767</c:v>
                </c:pt>
                <c:pt idx="242">
                  <c:v>42795</c:v>
                </c:pt>
                <c:pt idx="243">
                  <c:v>42826</c:v>
                </c:pt>
                <c:pt idx="244">
                  <c:v>42856</c:v>
                </c:pt>
                <c:pt idx="245">
                  <c:v>42887</c:v>
                </c:pt>
                <c:pt idx="246">
                  <c:v>42917</c:v>
                </c:pt>
                <c:pt idx="247">
                  <c:v>42948</c:v>
                </c:pt>
                <c:pt idx="248">
                  <c:v>42979</c:v>
                </c:pt>
                <c:pt idx="249">
                  <c:v>43009</c:v>
                </c:pt>
                <c:pt idx="250">
                  <c:v>43040</c:v>
                </c:pt>
                <c:pt idx="251">
                  <c:v>43070</c:v>
                </c:pt>
                <c:pt idx="252">
                  <c:v>43101</c:v>
                </c:pt>
                <c:pt idx="253">
                  <c:v>43132</c:v>
                </c:pt>
                <c:pt idx="254">
                  <c:v>43160</c:v>
                </c:pt>
                <c:pt idx="255">
                  <c:v>43191</c:v>
                </c:pt>
                <c:pt idx="256">
                  <c:v>43221</c:v>
                </c:pt>
                <c:pt idx="257">
                  <c:v>43252</c:v>
                </c:pt>
                <c:pt idx="258">
                  <c:v>43282</c:v>
                </c:pt>
                <c:pt idx="259">
                  <c:v>43313</c:v>
                </c:pt>
                <c:pt idx="260">
                  <c:v>43344</c:v>
                </c:pt>
                <c:pt idx="261">
                  <c:v>43374</c:v>
                </c:pt>
                <c:pt idx="262">
                  <c:v>43405</c:v>
                </c:pt>
                <c:pt idx="263">
                  <c:v>43435</c:v>
                </c:pt>
                <c:pt idx="264">
                  <c:v>43466</c:v>
                </c:pt>
                <c:pt idx="265">
                  <c:v>43497</c:v>
                </c:pt>
                <c:pt idx="266">
                  <c:v>43525</c:v>
                </c:pt>
                <c:pt idx="267">
                  <c:v>43556</c:v>
                </c:pt>
                <c:pt idx="268">
                  <c:v>43586</c:v>
                </c:pt>
                <c:pt idx="269">
                  <c:v>43617</c:v>
                </c:pt>
                <c:pt idx="270">
                  <c:v>43647</c:v>
                </c:pt>
                <c:pt idx="271">
                  <c:v>43678</c:v>
                </c:pt>
                <c:pt idx="272">
                  <c:v>43709</c:v>
                </c:pt>
                <c:pt idx="273">
                  <c:v>43739</c:v>
                </c:pt>
                <c:pt idx="274">
                  <c:v>43770</c:v>
                </c:pt>
                <c:pt idx="275">
                  <c:v>43800</c:v>
                </c:pt>
                <c:pt idx="276">
                  <c:v>43831</c:v>
                </c:pt>
                <c:pt idx="277">
                  <c:v>43862</c:v>
                </c:pt>
                <c:pt idx="278">
                  <c:v>43891</c:v>
                </c:pt>
                <c:pt idx="279">
                  <c:v>43922</c:v>
                </c:pt>
                <c:pt idx="280">
                  <c:v>43952</c:v>
                </c:pt>
                <c:pt idx="281">
                  <c:v>43983</c:v>
                </c:pt>
                <c:pt idx="282">
                  <c:v>44013</c:v>
                </c:pt>
                <c:pt idx="283">
                  <c:v>44044</c:v>
                </c:pt>
                <c:pt idx="284">
                  <c:v>44075</c:v>
                </c:pt>
                <c:pt idx="285">
                  <c:v>44105</c:v>
                </c:pt>
                <c:pt idx="286">
                  <c:v>44136</c:v>
                </c:pt>
                <c:pt idx="287">
                  <c:v>44166</c:v>
                </c:pt>
                <c:pt idx="288">
                  <c:v>44197</c:v>
                </c:pt>
                <c:pt idx="289">
                  <c:v>44228</c:v>
                </c:pt>
                <c:pt idx="290">
                  <c:v>44256</c:v>
                </c:pt>
                <c:pt idx="291">
                  <c:v>44287</c:v>
                </c:pt>
                <c:pt idx="292">
                  <c:v>44317</c:v>
                </c:pt>
                <c:pt idx="293">
                  <c:v>44348</c:v>
                </c:pt>
                <c:pt idx="294">
                  <c:v>44378</c:v>
                </c:pt>
                <c:pt idx="295">
                  <c:v>44409</c:v>
                </c:pt>
                <c:pt idx="296">
                  <c:v>44440</c:v>
                </c:pt>
                <c:pt idx="297">
                  <c:v>44470</c:v>
                </c:pt>
                <c:pt idx="298">
                  <c:v>44501</c:v>
                </c:pt>
                <c:pt idx="299">
                  <c:v>44531</c:v>
                </c:pt>
                <c:pt idx="300">
                  <c:v>44562</c:v>
                </c:pt>
                <c:pt idx="301">
                  <c:v>44593</c:v>
                </c:pt>
                <c:pt idx="302">
                  <c:v>44621</c:v>
                </c:pt>
                <c:pt idx="303">
                  <c:v>44652</c:v>
                </c:pt>
                <c:pt idx="304">
                  <c:v>44682</c:v>
                </c:pt>
                <c:pt idx="305">
                  <c:v>44713</c:v>
                </c:pt>
                <c:pt idx="306">
                  <c:v>44743</c:v>
                </c:pt>
                <c:pt idx="307">
                  <c:v>44774</c:v>
                </c:pt>
                <c:pt idx="308">
                  <c:v>44805</c:v>
                </c:pt>
                <c:pt idx="309">
                  <c:v>44835</c:v>
                </c:pt>
                <c:pt idx="310">
                  <c:v>44866</c:v>
                </c:pt>
                <c:pt idx="311">
                  <c:v>44896</c:v>
                </c:pt>
                <c:pt idx="312">
                  <c:v>44927</c:v>
                </c:pt>
                <c:pt idx="313">
                  <c:v>44958</c:v>
                </c:pt>
                <c:pt idx="314">
                  <c:v>44986</c:v>
                </c:pt>
                <c:pt idx="315">
                  <c:v>45017</c:v>
                </c:pt>
                <c:pt idx="316">
                  <c:v>45047</c:v>
                </c:pt>
                <c:pt idx="317">
                  <c:v>45078</c:v>
                </c:pt>
                <c:pt idx="318">
                  <c:v>45108</c:v>
                </c:pt>
                <c:pt idx="319">
                  <c:v>45139</c:v>
                </c:pt>
                <c:pt idx="320">
                  <c:v>45170</c:v>
                </c:pt>
                <c:pt idx="321">
                  <c:v>45200</c:v>
                </c:pt>
                <c:pt idx="322">
                  <c:v>45231</c:v>
                </c:pt>
                <c:pt idx="323">
                  <c:v>45261</c:v>
                </c:pt>
                <c:pt idx="324">
                  <c:v>45292</c:v>
                </c:pt>
                <c:pt idx="325">
                  <c:v>45323</c:v>
                </c:pt>
                <c:pt idx="326">
                  <c:v>45352</c:v>
                </c:pt>
                <c:pt idx="327">
                  <c:v>45383</c:v>
                </c:pt>
                <c:pt idx="328">
                  <c:v>45413</c:v>
                </c:pt>
                <c:pt idx="329">
                  <c:v>45444</c:v>
                </c:pt>
                <c:pt idx="330">
                  <c:v>45474</c:v>
                </c:pt>
                <c:pt idx="331">
                  <c:v>45505</c:v>
                </c:pt>
                <c:pt idx="332">
                  <c:v>45536</c:v>
                </c:pt>
                <c:pt idx="333">
                  <c:v>45566</c:v>
                </c:pt>
                <c:pt idx="334">
                  <c:v>45597</c:v>
                </c:pt>
                <c:pt idx="335">
                  <c:v>45627</c:v>
                </c:pt>
              </c:numCache>
            </c:numRef>
          </c:cat>
          <c:val>
            <c:numRef>
              <c:f>'[lainat ja rakentaminen.xlsx]kappaleet'!$L$4:$L$341</c:f>
              <c:numCache>
                <c:formatCode>General</c:formatCode>
                <c:ptCount val="338"/>
                <c:pt idx="7" formatCode="0.00">
                  <c:v>0.38055575737338199</c:v>
                </c:pt>
                <c:pt idx="8" formatCode="0.00">
                  <c:v>0.34707011913441299</c:v>
                </c:pt>
                <c:pt idx="9" formatCode="0.00">
                  <c:v>0.385513326656518</c:v>
                </c:pt>
                <c:pt idx="10" formatCode="0.00">
                  <c:v>0.44845476822782399</c:v>
                </c:pt>
                <c:pt idx="11" formatCode="0.00">
                  <c:v>0.37594923103172101</c:v>
                </c:pt>
                <c:pt idx="12" formatCode="0.00">
                  <c:v>0.390626848949225</c:v>
                </c:pt>
                <c:pt idx="13" formatCode="0.00">
                  <c:v>0.40559703496347399</c:v>
                </c:pt>
                <c:pt idx="14" formatCode="0.00">
                  <c:v>0.39837785784328</c:v>
                </c:pt>
                <c:pt idx="15" formatCode="0.00">
                  <c:v>0.422880876634255</c:v>
                </c:pt>
                <c:pt idx="16" formatCode="0.00">
                  <c:v>0.42174764375438101</c:v>
                </c:pt>
                <c:pt idx="17" formatCode="0.00">
                  <c:v>0.41078953800679102</c:v>
                </c:pt>
                <c:pt idx="18" formatCode="0.00">
                  <c:v>0.41744348942092102</c:v>
                </c:pt>
                <c:pt idx="19" formatCode="0.00">
                  <c:v>0.42186071556386601</c:v>
                </c:pt>
                <c:pt idx="20" formatCode="0.00">
                  <c:v>0.40664021064654499</c:v>
                </c:pt>
                <c:pt idx="21" formatCode="0.00">
                  <c:v>0.50215242746848698</c:v>
                </c:pt>
                <c:pt idx="22" formatCode="0.00">
                  <c:v>0.51125761267093994</c:v>
                </c:pt>
                <c:pt idx="23" formatCode="0.00">
                  <c:v>0.55160644862050201</c:v>
                </c:pt>
                <c:pt idx="24" formatCode="0.00">
                  <c:v>0.58420307484274603</c:v>
                </c:pt>
                <c:pt idx="25" formatCode="0.00">
                  <c:v>0.60375537116639599</c:v>
                </c:pt>
                <c:pt idx="26" formatCode="0.00">
                  <c:v>0.63211407505589801</c:v>
                </c:pt>
                <c:pt idx="27" formatCode="0.00">
                  <c:v>0.64960922602150095</c:v>
                </c:pt>
                <c:pt idx="28" formatCode="0.00">
                  <c:v>0.672308827466777</c:v>
                </c:pt>
                <c:pt idx="29" formatCode="0.00">
                  <c:v>0.70088101305450401</c:v>
                </c:pt>
                <c:pt idx="30" formatCode="0.00">
                  <c:v>0.71236128086372597</c:v>
                </c:pt>
                <c:pt idx="31" formatCode="0.00">
                  <c:v>0.74179445530601795</c:v>
                </c:pt>
                <c:pt idx="32" formatCode="0.00">
                  <c:v>0.75113045178548299</c:v>
                </c:pt>
                <c:pt idx="33" formatCode="0.00">
                  <c:v>0.71708976638872901</c:v>
                </c:pt>
                <c:pt idx="34" formatCode="0.00">
                  <c:v>0.72291702077402897</c:v>
                </c:pt>
                <c:pt idx="35" formatCode="0.00">
                  <c:v>0.71952719874462201</c:v>
                </c:pt>
                <c:pt idx="36" formatCode="0.00">
                  <c:v>0.70380929505228196</c:v>
                </c:pt>
                <c:pt idx="37" formatCode="0.00">
                  <c:v>0.69922148041228493</c:v>
                </c:pt>
                <c:pt idx="38" formatCode="0.00">
                  <c:v>0.69107395751439205</c:v>
                </c:pt>
                <c:pt idx="39" formatCode="0.00">
                  <c:v>0.68645358042885807</c:v>
                </c:pt>
                <c:pt idx="40" formatCode="0.00">
                  <c:v>0.69280270895632701</c:v>
                </c:pt>
                <c:pt idx="41" formatCode="0.00">
                  <c:v>0.67516638735509804</c:v>
                </c:pt>
                <c:pt idx="42" formatCode="0.00">
                  <c:v>0.67038739464826591</c:v>
                </c:pt>
                <c:pt idx="43" formatCode="0.00">
                  <c:v>0.64182079595956898</c:v>
                </c:pt>
                <c:pt idx="44" formatCode="0.00">
                  <c:v>0.64076809353047892</c:v>
                </c:pt>
                <c:pt idx="45" formatCode="0.00">
                  <c:v>0.62592643790111102</c:v>
                </c:pt>
                <c:pt idx="46" formatCode="0.00">
                  <c:v>0.60686199456595102</c:v>
                </c:pt>
                <c:pt idx="47" formatCode="0.00">
                  <c:v>0.61542892238550795</c:v>
                </c:pt>
                <c:pt idx="48" formatCode="0.00">
                  <c:v>0.55347950146593494</c:v>
                </c:pt>
                <c:pt idx="49" formatCode="0.00">
                  <c:v>0.61150609764744401</c:v>
                </c:pt>
                <c:pt idx="50" formatCode="0.00">
                  <c:v>0.63804452709508397</c:v>
                </c:pt>
                <c:pt idx="51" formatCode="0.00">
                  <c:v>0.62515886227831896</c:v>
                </c:pt>
                <c:pt idx="52" formatCode="0.00">
                  <c:v>0.60819500585697106</c:v>
                </c:pt>
                <c:pt idx="53" formatCode="0.00">
                  <c:v>0.62014887660026707</c:v>
                </c:pt>
                <c:pt idx="54" formatCode="0.00">
                  <c:v>0.73289289621479103</c:v>
                </c:pt>
                <c:pt idx="55" formatCode="0.00">
                  <c:v>0.68730077768576392</c:v>
                </c:pt>
                <c:pt idx="56" formatCode="0.00">
                  <c:v>0.63712047423261797</c:v>
                </c:pt>
                <c:pt idx="57" formatCode="0.00">
                  <c:v>0.65876428801632592</c:v>
                </c:pt>
                <c:pt idx="58" formatCode="0.00">
                  <c:v>0.67054300635459196</c:v>
                </c:pt>
                <c:pt idx="59" formatCode="0.00">
                  <c:v>0.69127806095841005</c:v>
                </c:pt>
                <c:pt idx="60" formatCode="0.00">
                  <c:v>0.70977139710660198</c:v>
                </c:pt>
                <c:pt idx="61" formatCode="0.00">
                  <c:v>0.72707751167557999</c:v>
                </c:pt>
                <c:pt idx="62" formatCode="0.00">
                  <c:v>0.73204330406851104</c:v>
                </c:pt>
                <c:pt idx="63" formatCode="0.00">
                  <c:v>0.73865853831607797</c:v>
                </c:pt>
                <c:pt idx="64" formatCode="0.00">
                  <c:v>0.80104133340938899</c:v>
                </c:pt>
                <c:pt idx="65" formatCode="0.00">
                  <c:v>0.85134013910844808</c:v>
                </c:pt>
                <c:pt idx="66" formatCode="0.00">
                  <c:v>0.83309270821316894</c:v>
                </c:pt>
                <c:pt idx="67" formatCode="0.00">
                  <c:v>0.83658245352548499</c:v>
                </c:pt>
                <c:pt idx="68" formatCode="0.00">
                  <c:v>0.83305686945735502</c:v>
                </c:pt>
                <c:pt idx="69" formatCode="0.00">
                  <c:v>0.93341653499670196</c:v>
                </c:pt>
                <c:pt idx="70" formatCode="0.00">
                  <c:v>0.90750210449906599</c:v>
                </c:pt>
                <c:pt idx="71" formatCode="0.00">
                  <c:v>0.85420819363596301</c:v>
                </c:pt>
                <c:pt idx="72" formatCode="0.00">
                  <c:v>0.78763919033576302</c:v>
                </c:pt>
                <c:pt idx="73" formatCode="0.00">
                  <c:v>0.86713684224686094</c:v>
                </c:pt>
                <c:pt idx="74" formatCode="0.00">
                  <c:v>0.85913072443956806</c:v>
                </c:pt>
                <c:pt idx="75" formatCode="0.00">
                  <c:v>0.89093760380922704</c:v>
                </c:pt>
                <c:pt idx="76" formatCode="0.00">
                  <c:v>0.89956992735369101</c:v>
                </c:pt>
                <c:pt idx="77" formatCode="0.00">
                  <c:v>0.91801320879326398</c:v>
                </c:pt>
                <c:pt idx="78" formatCode="0.00">
                  <c:v>0.92415288775086102</c:v>
                </c:pt>
                <c:pt idx="79" formatCode="0.00">
                  <c:v>0.98973393073509208</c:v>
                </c:pt>
                <c:pt idx="80" formatCode="0.00">
                  <c:v>1.0388914996070899</c:v>
                </c:pt>
                <c:pt idx="81" formatCode="0.00">
                  <c:v>1.13114554780848</c:v>
                </c:pt>
                <c:pt idx="82" formatCode="0.00">
                  <c:v>1.0486169599642499</c:v>
                </c:pt>
                <c:pt idx="83" formatCode="0.00">
                  <c:v>1.0639157880444099</c:v>
                </c:pt>
                <c:pt idx="84" formatCode="0.00">
                  <c:v>1.1232075875830199</c:v>
                </c:pt>
                <c:pt idx="85" formatCode="0.00">
                  <c:v>1.1247662142876</c:v>
                </c:pt>
                <c:pt idx="86" formatCode="0.00">
                  <c:v>1.1450903850851701</c:v>
                </c:pt>
                <c:pt idx="87" formatCode="0.00">
                  <c:v>1.12145870130634</c:v>
                </c:pt>
                <c:pt idx="88" formatCode="0.00">
                  <c:v>1.07247065048875</c:v>
                </c:pt>
                <c:pt idx="89" formatCode="0.00">
                  <c:v>1.0994640862811</c:v>
                </c:pt>
                <c:pt idx="90" formatCode="0.00">
                  <c:v>1.15724293338783</c:v>
                </c:pt>
                <c:pt idx="91" formatCode="0.00">
                  <c:v>1.1553655432360301</c:v>
                </c:pt>
                <c:pt idx="92" formatCode="0.00">
                  <c:v>1.26061964688074</c:v>
                </c:pt>
                <c:pt idx="93" formatCode="0.00">
                  <c:v>1.18904823599348</c:v>
                </c:pt>
                <c:pt idx="94" formatCode="0.00">
                  <c:v>1.19801884046792</c:v>
                </c:pt>
                <c:pt idx="95" formatCode="0.00">
                  <c:v>1.20540654989242</c:v>
                </c:pt>
                <c:pt idx="96" formatCode="0.00">
                  <c:v>1.1634471661641199</c:v>
                </c:pt>
                <c:pt idx="97" formatCode="0.00">
                  <c:v>1.14188367060055</c:v>
                </c:pt>
                <c:pt idx="98" formatCode="0.00">
                  <c:v>1.1652498536496601</c:v>
                </c:pt>
                <c:pt idx="99" formatCode="0.00">
                  <c:v>1.22323288759475</c:v>
                </c:pt>
                <c:pt idx="100" formatCode="0.00">
                  <c:v>1.2786213871562901</c:v>
                </c:pt>
                <c:pt idx="101" formatCode="0.00">
                  <c:v>1.3538164574729901</c:v>
                </c:pt>
                <c:pt idx="102" formatCode="0.00">
                  <c:v>1.3306302418446601</c:v>
                </c:pt>
                <c:pt idx="103" formatCode="0.00">
                  <c:v>1.3798905543817301</c:v>
                </c:pt>
                <c:pt idx="104" formatCode="0.00">
                  <c:v>1.4628162984706701</c:v>
                </c:pt>
                <c:pt idx="105" formatCode="0.00">
                  <c:v>1.4936679042086201</c:v>
                </c:pt>
                <c:pt idx="106" formatCode="0.00">
                  <c:v>1.5789114067322298</c:v>
                </c:pt>
                <c:pt idx="107" formatCode="0.00">
                  <c:v>1.56332350327162</c:v>
                </c:pt>
                <c:pt idx="108" formatCode="0.00">
                  <c:v>1.5457346580648401</c:v>
                </c:pt>
                <c:pt idx="109" formatCode="0.00">
                  <c:v>1.63957565032569</c:v>
                </c:pt>
                <c:pt idx="110" formatCode="0.00">
                  <c:v>1.6020484920848999</c:v>
                </c:pt>
                <c:pt idx="111" formatCode="0.00">
                  <c:v>1.6247804732983402</c:v>
                </c:pt>
                <c:pt idx="112" formatCode="0.00">
                  <c:v>1.59796653141086</c:v>
                </c:pt>
                <c:pt idx="113" formatCode="0.00">
                  <c:v>1.57862928295293</c:v>
                </c:pt>
                <c:pt idx="114" formatCode="0.00">
                  <c:v>1.55546108241626</c:v>
                </c:pt>
                <c:pt idx="115" formatCode="0.00">
                  <c:v>1.4652685782580299</c:v>
                </c:pt>
                <c:pt idx="116" formatCode="0.00">
                  <c:v>1.48418168819145</c:v>
                </c:pt>
                <c:pt idx="117" formatCode="0.00">
                  <c:v>1.5129547451011001</c:v>
                </c:pt>
                <c:pt idx="118" formatCode="0.00">
                  <c:v>1.4662179492075802</c:v>
                </c:pt>
                <c:pt idx="119" formatCode="0.00">
                  <c:v>1.54602433876042</c:v>
                </c:pt>
                <c:pt idx="120" formatCode="0.00">
                  <c:v>1.6468645503924402</c:v>
                </c:pt>
                <c:pt idx="121" formatCode="0.00">
                  <c:v>1.6379889175151501</c:v>
                </c:pt>
                <c:pt idx="122" formatCode="0.00">
                  <c:v>1.7299997264674398</c:v>
                </c:pt>
                <c:pt idx="123" formatCode="0.00">
                  <c:v>1.7726473051709499</c:v>
                </c:pt>
                <c:pt idx="124" formatCode="0.00">
                  <c:v>1.7856043624629199</c:v>
                </c:pt>
                <c:pt idx="125" formatCode="0.00">
                  <c:v>1.75413567139835</c:v>
                </c:pt>
                <c:pt idx="126" formatCode="0.00">
                  <c:v>1.8359084055710799</c:v>
                </c:pt>
                <c:pt idx="127" formatCode="0.00">
                  <c:v>1.8416860762814902</c:v>
                </c:pt>
                <c:pt idx="128" formatCode="0.00">
                  <c:v>1.7164383598551098</c:v>
                </c:pt>
                <c:pt idx="129" formatCode="0.00">
                  <c:v>1.7696554020109001</c:v>
                </c:pt>
                <c:pt idx="130" formatCode="0.00">
                  <c:v>1.73195880647947</c:v>
                </c:pt>
                <c:pt idx="131" formatCode="0.00">
                  <c:v>1.7408430004819802</c:v>
                </c:pt>
                <c:pt idx="132" formatCode="0.00">
                  <c:v>1.73801573914303</c:v>
                </c:pt>
                <c:pt idx="133" formatCode="0.00">
                  <c:v>1.7826667428422598</c:v>
                </c:pt>
                <c:pt idx="134" formatCode="0.00">
                  <c:v>1.7957287003903502</c:v>
                </c:pt>
                <c:pt idx="135" formatCode="0.00">
                  <c:v>1.7526181955828299</c:v>
                </c:pt>
                <c:pt idx="136" formatCode="0.00">
                  <c:v>1.7524088293684001</c:v>
                </c:pt>
                <c:pt idx="137" formatCode="0.00">
                  <c:v>1.7535069569997499</c:v>
                </c:pt>
                <c:pt idx="138" formatCode="0.00">
                  <c:v>1.6594696474430799</c:v>
                </c:pt>
                <c:pt idx="139" formatCode="0.00">
                  <c:v>1.8643607991658102</c:v>
                </c:pt>
                <c:pt idx="140" formatCode="0.00">
                  <c:v>1.8386421223937599</c:v>
                </c:pt>
                <c:pt idx="141" formatCode="0.00">
                  <c:v>1.8095995404110798</c:v>
                </c:pt>
                <c:pt idx="142" formatCode="0.00">
                  <c:v>1.93981762926444</c:v>
                </c:pt>
                <c:pt idx="143" formatCode="0.00">
                  <c:v>1.9083861120766399</c:v>
                </c:pt>
                <c:pt idx="144" formatCode="0.00">
                  <c:v>1.8472126339649502</c:v>
                </c:pt>
                <c:pt idx="145" formatCode="0.00">
                  <c:v>1.7145987960796298</c:v>
                </c:pt>
                <c:pt idx="146" formatCode="0.00">
                  <c:v>1.67147691638566</c:v>
                </c:pt>
                <c:pt idx="147" formatCode="0.00">
                  <c:v>1.5929429206110202</c:v>
                </c:pt>
                <c:pt idx="148" formatCode="0.00">
                  <c:v>1.1727493712240902</c:v>
                </c:pt>
                <c:pt idx="149" formatCode="0.00">
                  <c:v>1.1572176779932402</c:v>
                </c:pt>
                <c:pt idx="150" formatCode="0.00">
                  <c:v>1.21606857444524</c:v>
                </c:pt>
                <c:pt idx="151" formatCode="0.00">
                  <c:v>1.3145938299605999</c:v>
                </c:pt>
                <c:pt idx="152" formatCode="0.00">
                  <c:v>1.4034850003108399</c:v>
                </c:pt>
                <c:pt idx="153" formatCode="0.00">
                  <c:v>1.3688939367397002</c:v>
                </c:pt>
                <c:pt idx="154" formatCode="0.00">
                  <c:v>1.3341535241368598</c:v>
                </c:pt>
                <c:pt idx="155" formatCode="0.00">
                  <c:v>1.2529569034552501</c:v>
                </c:pt>
                <c:pt idx="156" formatCode="0.00">
                  <c:v>1.243806445096</c:v>
                </c:pt>
                <c:pt idx="157" formatCode="0.00">
                  <c:v>1.2978194708852899</c:v>
                </c:pt>
                <c:pt idx="158" formatCode="0.00">
                  <c:v>1.2961306843898002</c:v>
                </c:pt>
                <c:pt idx="159" formatCode="0.00">
                  <c:v>1.3699315891130099</c:v>
                </c:pt>
                <c:pt idx="160" formatCode="0.00">
                  <c:v>1.3970557370759</c:v>
                </c:pt>
                <c:pt idx="161" formatCode="0.00">
                  <c:v>1.44977753782442</c:v>
                </c:pt>
                <c:pt idx="162" formatCode="0.00">
                  <c:v>1.3997576785102601</c:v>
                </c:pt>
                <c:pt idx="163" formatCode="0.00">
                  <c:v>1.3791188054810199</c:v>
                </c:pt>
                <c:pt idx="164" formatCode="0.00">
                  <c:v>1.46920650698644</c:v>
                </c:pt>
                <c:pt idx="165" formatCode="0.00">
                  <c:v>1.44364840816204</c:v>
                </c:pt>
                <c:pt idx="166" formatCode="0.00">
                  <c:v>1.40605354974574</c:v>
                </c:pt>
                <c:pt idx="167" formatCode="0.00">
                  <c:v>1.5246707109365598</c:v>
                </c:pt>
                <c:pt idx="168" formatCode="0.00">
                  <c:v>1.5998890864398601</c:v>
                </c:pt>
                <c:pt idx="169" formatCode="0.00">
                  <c:v>1.5550010118183899</c:v>
                </c:pt>
                <c:pt idx="170" formatCode="0.00">
                  <c:v>1.4916502276626502</c:v>
                </c:pt>
                <c:pt idx="171" formatCode="0.00">
                  <c:v>1.61902790935862</c:v>
                </c:pt>
                <c:pt idx="172" formatCode="0.00">
                  <c:v>1.6868284542388201</c:v>
                </c:pt>
                <c:pt idx="173" formatCode="0.00">
                  <c:v>1.6700322902548899</c:v>
                </c:pt>
                <c:pt idx="174" formatCode="0.00">
                  <c:v>1.6232445653201899</c:v>
                </c:pt>
                <c:pt idx="175" formatCode="0.00">
                  <c:v>1.6065542314760799</c:v>
                </c:pt>
                <c:pt idx="176" formatCode="0.00">
                  <c:v>1.6072759042679901</c:v>
                </c:pt>
                <c:pt idx="177" formatCode="0.00">
                  <c:v>1.6111840096505101</c:v>
                </c:pt>
                <c:pt idx="178" formatCode="0.00">
                  <c:v>1.60814684905246</c:v>
                </c:pt>
                <c:pt idx="179" formatCode="0.00">
                  <c:v>1.6874333844617702</c:v>
                </c:pt>
                <c:pt idx="180" formatCode="0.00">
                  <c:v>1.62495385445801</c:v>
                </c:pt>
                <c:pt idx="181" formatCode="0.00">
                  <c:v>1.77102408465085</c:v>
                </c:pt>
                <c:pt idx="182" formatCode="0.00">
                  <c:v>1.72309453109019</c:v>
                </c:pt>
                <c:pt idx="183" formatCode="0.00">
                  <c:v>1.6833524259575301</c:v>
                </c:pt>
                <c:pt idx="184" formatCode="0.00">
                  <c:v>1.6953993960194098</c:v>
                </c:pt>
                <c:pt idx="185" formatCode="0.00">
                  <c:v>1.63721492227147</c:v>
                </c:pt>
                <c:pt idx="186" formatCode="0.00">
                  <c:v>1.7700635443543602</c:v>
                </c:pt>
                <c:pt idx="187" formatCode="0.00">
                  <c:v>1.6197761087795801</c:v>
                </c:pt>
                <c:pt idx="188" formatCode="0.00">
                  <c:v>1.49905134514062</c:v>
                </c:pt>
                <c:pt idx="189" formatCode="0.00">
                  <c:v>1.5980736473952601</c:v>
                </c:pt>
                <c:pt idx="190" formatCode="0.00">
                  <c:v>1.6261116161790399</c:v>
                </c:pt>
                <c:pt idx="191" formatCode="0.00">
                  <c:v>1.6572521337272101</c:v>
                </c:pt>
                <c:pt idx="192" formatCode="0.00">
                  <c:v>1.6345974822246301</c:v>
                </c:pt>
                <c:pt idx="193" formatCode="0.00">
                  <c:v>1.5827571889177598</c:v>
                </c:pt>
                <c:pt idx="194" formatCode="0.00">
                  <c:v>1.62388201058364</c:v>
                </c:pt>
                <c:pt idx="195" formatCode="0.00">
                  <c:v>1.59199406704038</c:v>
                </c:pt>
                <c:pt idx="196" formatCode="0.00">
                  <c:v>1.5020850346404799</c:v>
                </c:pt>
                <c:pt idx="197" formatCode="0.00">
                  <c:v>1.51536546031076</c:v>
                </c:pt>
                <c:pt idx="198" formatCode="0.00">
                  <c:v>1.4919542223259599</c:v>
                </c:pt>
                <c:pt idx="199" formatCode="0.00">
                  <c:v>1.4125297199029601</c:v>
                </c:pt>
                <c:pt idx="200" formatCode="0.00">
                  <c:v>1.4105016258722101</c:v>
                </c:pt>
                <c:pt idx="201" formatCode="0.00">
                  <c:v>1.33027667696484</c:v>
                </c:pt>
                <c:pt idx="202" formatCode="0.00">
                  <c:v>1.2664755839158499</c:v>
                </c:pt>
                <c:pt idx="203" formatCode="0.00">
                  <c:v>1.2320036464784401</c:v>
                </c:pt>
                <c:pt idx="204" formatCode="0.00">
                  <c:v>1.2501587382180901</c:v>
                </c:pt>
                <c:pt idx="205" formatCode="0.00">
                  <c:v>1.2838438207240901</c:v>
                </c:pt>
                <c:pt idx="206" formatCode="0.00">
                  <c:v>1.2733990067771102</c:v>
                </c:pt>
                <c:pt idx="207" formatCode="0.00">
                  <c:v>1.30848686698677</c:v>
                </c:pt>
                <c:pt idx="208" formatCode="0.00">
                  <c:v>1.2279234645794599</c:v>
                </c:pt>
                <c:pt idx="209" formatCode="0.00">
                  <c:v>1.2050969659734001</c:v>
                </c:pt>
                <c:pt idx="210" formatCode="0.00">
                  <c:v>1.1915117815771799</c:v>
                </c:pt>
                <c:pt idx="211" formatCode="0.00">
                  <c:v>1.27455661434473</c:v>
                </c:pt>
                <c:pt idx="212" formatCode="0.00">
                  <c:v>1.1706505741273301</c:v>
                </c:pt>
                <c:pt idx="213" formatCode="0.00">
                  <c:v>1.1803756144688899</c:v>
                </c:pt>
                <c:pt idx="214" formatCode="0.00">
                  <c:v>1.2335149011500399</c:v>
                </c:pt>
                <c:pt idx="215" formatCode="0.00">
                  <c:v>1.2083464812158402</c:v>
                </c:pt>
                <c:pt idx="216" formatCode="0.00">
                  <c:v>1.2659042965869001</c:v>
                </c:pt>
                <c:pt idx="217" formatCode="0.00">
                  <c:v>1.2708868114418099</c:v>
                </c:pt>
                <c:pt idx="218" formatCode="0.00">
                  <c:v>1.2619006870582499</c:v>
                </c:pt>
                <c:pt idx="219" formatCode="0.00">
                  <c:v>1.2789256651869099</c:v>
                </c:pt>
                <c:pt idx="220" formatCode="0.00">
                  <c:v>1.2875103590845398</c:v>
                </c:pt>
                <c:pt idx="221" formatCode="0.00">
                  <c:v>1.28629855078634</c:v>
                </c:pt>
                <c:pt idx="222" formatCode="0.00">
                  <c:v>1.31752202319752</c:v>
                </c:pt>
                <c:pt idx="223" formatCode="0.00">
                  <c:v>1.26012503638898</c:v>
                </c:pt>
                <c:pt idx="224" formatCode="0.00">
                  <c:v>1.32449613932403</c:v>
                </c:pt>
                <c:pt idx="225" formatCode="0.00">
                  <c:v>1.4125380766853599</c:v>
                </c:pt>
                <c:pt idx="226" formatCode="0.00">
                  <c:v>1.4036882921409199</c:v>
                </c:pt>
                <c:pt idx="227" formatCode="0.00">
                  <c:v>1.37240262768705</c:v>
                </c:pt>
                <c:pt idx="228" formatCode="0.00">
                  <c:v>1.3476647906713399</c:v>
                </c:pt>
                <c:pt idx="229" formatCode="0.00">
                  <c:v>1.31233927486501</c:v>
                </c:pt>
                <c:pt idx="230" formatCode="0.00">
                  <c:v>1.3245271445856199</c:v>
                </c:pt>
                <c:pt idx="231" formatCode="0.00">
                  <c:v>1.3297335458687101</c:v>
                </c:pt>
                <c:pt idx="232" formatCode="0.00">
                  <c:v>1.3976169669196601</c:v>
                </c:pt>
                <c:pt idx="233" formatCode="0.00">
                  <c:v>1.4593525512754801</c:v>
                </c:pt>
                <c:pt idx="234" formatCode="0.00">
                  <c:v>1.4849833012285198</c:v>
                </c:pt>
                <c:pt idx="235" formatCode="0.00">
                  <c:v>1.42933994710291</c:v>
                </c:pt>
                <c:pt idx="236" formatCode="0.00">
                  <c:v>1.49188302834055</c:v>
                </c:pt>
                <c:pt idx="237" formatCode="0.00">
                  <c:v>1.4927011830939101</c:v>
                </c:pt>
                <c:pt idx="238" formatCode="0.00">
                  <c:v>1.5297858641312001</c:v>
                </c:pt>
                <c:pt idx="239" formatCode="0.00">
                  <c:v>1.5318386067274101</c:v>
                </c:pt>
                <c:pt idx="240" formatCode="0.00">
                  <c:v>1.52307323654743</c:v>
                </c:pt>
                <c:pt idx="241" formatCode="0.00">
                  <c:v>1.5068821202406499</c:v>
                </c:pt>
                <c:pt idx="242" formatCode="0.00">
                  <c:v>1.43790554941764</c:v>
                </c:pt>
                <c:pt idx="243" formatCode="0.00">
                  <c:v>1.47670185724124</c:v>
                </c:pt>
                <c:pt idx="244" formatCode="0.00">
                  <c:v>1.4673385832539501</c:v>
                </c:pt>
                <c:pt idx="245" formatCode="0.00">
                  <c:v>1.4770264017750598</c:v>
                </c:pt>
                <c:pt idx="246" formatCode="0.00">
                  <c:v>1.52588856640349</c:v>
                </c:pt>
                <c:pt idx="247" formatCode="0.00">
                  <c:v>1.5154047474639398</c:v>
                </c:pt>
                <c:pt idx="248" formatCode="0.00">
                  <c:v>1.50456378906535</c:v>
                </c:pt>
                <c:pt idx="249" formatCode="0.00">
                  <c:v>1.4676879541060099</c:v>
                </c:pt>
                <c:pt idx="250" formatCode="0.00">
                  <c:v>1.4215015085184399</c:v>
                </c:pt>
                <c:pt idx="251" formatCode="0.00">
                  <c:v>1.4607260910816902</c:v>
                </c:pt>
                <c:pt idx="252" formatCode="0.00">
                  <c:v>1.4693668206603501</c:v>
                </c:pt>
                <c:pt idx="253" formatCode="0.00">
                  <c:v>1.47308504816631</c:v>
                </c:pt>
                <c:pt idx="254" formatCode="0.00">
                  <c:v>1.6055324568654101</c:v>
                </c:pt>
                <c:pt idx="255" formatCode="0.00">
                  <c:v>1.5222814639478199</c:v>
                </c:pt>
                <c:pt idx="256" formatCode="0.00">
                  <c:v>1.4989091758199999</c:v>
                </c:pt>
                <c:pt idx="257" formatCode="0.00">
                  <c:v>1.5108513275558801</c:v>
                </c:pt>
                <c:pt idx="258" formatCode="0.00">
                  <c:v>1.50082401118633</c:v>
                </c:pt>
                <c:pt idx="259" formatCode="0.00">
                  <c:v>1.6160831717842099</c:v>
                </c:pt>
                <c:pt idx="260" formatCode="0.00">
                  <c:v>1.51389981439942</c:v>
                </c:pt>
                <c:pt idx="261" formatCode="0.00">
                  <c:v>1.5968700794025499</c:v>
                </c:pt>
                <c:pt idx="262" formatCode="0.00">
                  <c:v>1.59867214981095</c:v>
                </c:pt>
                <c:pt idx="263" formatCode="0.00">
                  <c:v>1.5247353502493801</c:v>
                </c:pt>
                <c:pt idx="264" formatCode="0.00">
                  <c:v>1.5317262361017498</c:v>
                </c:pt>
                <c:pt idx="265" formatCode="0.00">
                  <c:v>1.5317899344592099</c:v>
                </c:pt>
                <c:pt idx="266" formatCode="0.00">
                  <c:v>1.5228699936988599</c:v>
                </c:pt>
                <c:pt idx="267" formatCode="0.00">
                  <c:v>1.53065047839184</c:v>
                </c:pt>
                <c:pt idx="268" formatCode="0.00">
                  <c:v>1.5652197363057698</c:v>
                </c:pt>
                <c:pt idx="269" formatCode="0.00">
                  <c:v>1.50881964773688</c:v>
                </c:pt>
                <c:pt idx="270" formatCode="0.00">
                  <c:v>1.4458897584163202</c:v>
                </c:pt>
                <c:pt idx="271" formatCode="0.00">
                  <c:v>1.5828371467922799</c:v>
                </c:pt>
                <c:pt idx="272" formatCode="0.00">
                  <c:v>1.48988386050496</c:v>
                </c:pt>
                <c:pt idx="273" formatCode="0.00">
                  <c:v>1.4725960057224601</c:v>
                </c:pt>
                <c:pt idx="274" formatCode="0.00">
                  <c:v>1.5952447684932001</c:v>
                </c:pt>
                <c:pt idx="275" formatCode="0.00">
                  <c:v>1.62664548466526</c:v>
                </c:pt>
                <c:pt idx="276" formatCode="0.00">
                  <c:v>1.6625474099839102</c:v>
                </c:pt>
                <c:pt idx="277" formatCode="0.00">
                  <c:v>1.6921676868745001</c:v>
                </c:pt>
                <c:pt idx="278" formatCode="0.00">
                  <c:v>1.6817987978570801</c:v>
                </c:pt>
                <c:pt idx="279" formatCode="0.00">
                  <c:v>1.69225438404051</c:v>
                </c:pt>
                <c:pt idx="280" formatCode="0.00">
                  <c:v>1.6896496546159898</c:v>
                </c:pt>
                <c:pt idx="281" formatCode="0.00">
                  <c:v>1.6693901803328099</c:v>
                </c:pt>
                <c:pt idx="282" formatCode="0.00">
                  <c:v>1.61776303594461</c:v>
                </c:pt>
                <c:pt idx="283" formatCode="0.00">
                  <c:v>1.64163322291188</c:v>
                </c:pt>
                <c:pt idx="284" formatCode="0.00">
                  <c:v>1.7273667566522399</c:v>
                </c:pt>
                <c:pt idx="285" formatCode="0.00">
                  <c:v>1.6106876633284499</c:v>
                </c:pt>
                <c:pt idx="286" formatCode="0.00">
                  <c:v>1.4073607646900301</c:v>
                </c:pt>
                <c:pt idx="287" formatCode="0.00">
                  <c:v>1.4134386515130999</c:v>
                </c:pt>
                <c:pt idx="288" formatCode="0.00">
                  <c:v>1.58542232870366</c:v>
                </c:pt>
                <c:pt idx="289" formatCode="0.00">
                  <c:v>1.6882651843418801</c:v>
                </c:pt>
                <c:pt idx="290" formatCode="0.00">
                  <c:v>1.7420292999829299</c:v>
                </c:pt>
                <c:pt idx="291" formatCode="0.00">
                  <c:v>1.74912600308134</c:v>
                </c:pt>
                <c:pt idx="292" formatCode="0.00">
                  <c:v>1.83538063524998</c:v>
                </c:pt>
                <c:pt idx="293" formatCode="0.00">
                  <c:v>1.8955401306326001</c:v>
                </c:pt>
                <c:pt idx="294" formatCode="0.00">
                  <c:v>2.0698430163362</c:v>
                </c:pt>
                <c:pt idx="295" formatCode="0.00">
                  <c:v>1.8893098708500999</c:v>
                </c:pt>
                <c:pt idx="296" formatCode="0.00">
                  <c:v>1.9883652748274701</c:v>
                </c:pt>
                <c:pt idx="297" formatCode="0.00">
                  <c:v>1.9167131380929101</c:v>
                </c:pt>
                <c:pt idx="298" formatCode="0.00">
                  <c:v>1.85386717326367</c:v>
                </c:pt>
                <c:pt idx="299" formatCode="0.00">
                  <c:v>1.91636022845932</c:v>
                </c:pt>
                <c:pt idx="300" formatCode="0.00">
                  <c:v>1.86090604287744</c:v>
                </c:pt>
                <c:pt idx="301" formatCode="0.00">
                  <c:v>1.83552663895916</c:v>
                </c:pt>
                <c:pt idx="302" formatCode="0.00">
                  <c:v>1.7766952133762601</c:v>
                </c:pt>
                <c:pt idx="303" formatCode="0.00">
                  <c:v>1.84659247456272</c:v>
                </c:pt>
                <c:pt idx="304" formatCode="0.00">
                  <c:v>1.8768429200572099</c:v>
                </c:pt>
                <c:pt idx="305" formatCode="0.00">
                  <c:v>1.88428663190005</c:v>
                </c:pt>
                <c:pt idx="306" formatCode="0.00">
                  <c:v>1.9110125532147901</c:v>
                </c:pt>
                <c:pt idx="307" formatCode="0.00">
                  <c:v>1.8925104792037999</c:v>
                </c:pt>
                <c:pt idx="308" formatCode="0.00">
                  <c:v>1.8926690023664701</c:v>
                </c:pt>
                <c:pt idx="309" formatCode="0.00">
                  <c:v>1.7576673909839999</c:v>
                </c:pt>
                <c:pt idx="310" formatCode="0.00">
                  <c:v>1.6883794808612</c:v>
                </c:pt>
                <c:pt idx="311" formatCode="0.00">
                  <c:v>1.68687813609584</c:v>
                </c:pt>
                <c:pt idx="312" formatCode="0.00">
                  <c:v>1.6421592387293</c:v>
                </c:pt>
                <c:pt idx="313" formatCode="0.00">
                  <c:v>1.5104675153477098</c:v>
                </c:pt>
                <c:pt idx="314" formatCode="0.00">
                  <c:v>1.4521197126438701</c:v>
                </c:pt>
                <c:pt idx="315" formatCode="0.00">
                  <c:v>1.4442785795357298</c:v>
                </c:pt>
                <c:pt idx="316" formatCode="0.00">
                  <c:v>1.239144665842</c:v>
                </c:pt>
                <c:pt idx="317" formatCode="0.00">
                  <c:v>1.1386730211626799</c:v>
                </c:pt>
                <c:pt idx="318" formatCode="0.00">
                  <c:v>1.1646027667140901</c:v>
                </c:pt>
                <c:pt idx="319" formatCode="0.00">
                  <c:v>1.0980037646529601</c:v>
                </c:pt>
                <c:pt idx="320" formatCode="0.00">
                  <c:v>1.0679836429841301</c:v>
                </c:pt>
                <c:pt idx="321" formatCode="0.00">
                  <c:v>1.10210590908669</c:v>
                </c:pt>
                <c:pt idx="322" formatCode="0.00">
                  <c:v>1.1019913480886299</c:v>
                </c:pt>
                <c:pt idx="323" formatCode="0.00">
                  <c:v>1.0854808837843699</c:v>
                </c:pt>
                <c:pt idx="324" formatCode="0.00">
                  <c:v>1.09508904730436</c:v>
                </c:pt>
                <c:pt idx="325" formatCode="0.00">
                  <c:v>1.0737800640583601</c:v>
                </c:pt>
                <c:pt idx="326" formatCode="0.00">
                  <c:v>1.11108101689759</c:v>
                </c:pt>
                <c:pt idx="327" formatCode="0.00">
                  <c:v>1.06775141635963</c:v>
                </c:pt>
                <c:pt idx="328" formatCode="0.00">
                  <c:v>1.0681227376322899</c:v>
                </c:pt>
                <c:pt idx="329" formatCode="0.00">
                  <c:v>1.1925757260757102</c:v>
                </c:pt>
                <c:pt idx="330" formatCode="0.00">
                  <c:v>1.5574251667553101</c:v>
                </c:pt>
                <c:pt idx="331" formatCode="0.00">
                  <c:v>1.03978519991123</c:v>
                </c:pt>
                <c:pt idx="332" formatCode="0.00">
                  <c:v>0.99187460996627608</c:v>
                </c:pt>
                <c:pt idx="333" formatCode="0.00">
                  <c:v>1.1345973527222299</c:v>
                </c:pt>
                <c:pt idx="334" formatCode="0.00">
                  <c:v>1.0907606590085399</c:v>
                </c:pt>
                <c:pt idx="335" formatCode="0.00">
                  <c:v>0.97757605980115903</c:v>
                </c:pt>
                <c:pt idx="336" formatCode="0.00">
                  <c:v>1.01232166298531</c:v>
                </c:pt>
                <c:pt idx="337" formatCode="0.00">
                  <c:v>1.0552648246116101</c:v>
                </c:pt>
              </c:numCache>
            </c:numRef>
          </c:val>
          <c:smooth val="0"/>
          <c:extLst>
            <c:ext xmlns:c16="http://schemas.microsoft.com/office/drawing/2014/chart" uri="{C3380CC4-5D6E-409C-BE32-E72D297353CC}">
              <c16:uniqueId val="{00000000-56E0-4F00-8192-8499939C673D}"/>
            </c:ext>
          </c:extLst>
        </c:ser>
        <c:dLbls>
          <c:showLegendKey val="0"/>
          <c:showVal val="0"/>
          <c:showCatName val="0"/>
          <c:showSerName val="0"/>
          <c:showPercent val="0"/>
          <c:showBubbleSize val="0"/>
        </c:dLbls>
        <c:marker val="1"/>
        <c:smooth val="0"/>
        <c:axId val="681862264"/>
        <c:axId val="681862920"/>
      </c:lineChart>
      <c:lineChart>
        <c:grouping val="standard"/>
        <c:varyColors val="0"/>
        <c:ser>
          <c:idx val="2"/>
          <c:order val="1"/>
          <c:tx>
            <c:strRef>
              <c:f>'[lainat ja rakentaminen.xlsx]kappaleet'!$I$3</c:f>
              <c:strCache>
                <c:ptCount val="1"/>
                <c:pt idx="0">
                  <c:v>Permits</c:v>
                </c:pt>
              </c:strCache>
            </c:strRef>
          </c:tx>
          <c:spPr>
            <a:ln w="28575" cap="rnd">
              <a:solidFill>
                <a:schemeClr val="accent3"/>
              </a:solidFill>
              <a:round/>
            </a:ln>
            <a:effectLst/>
          </c:spPr>
          <c:marker>
            <c:symbol val="none"/>
          </c:marker>
          <c:cat>
            <c:numRef>
              <c:f>'[lainat ja rakentaminen.xlsx]kappaleet'!$A$4:$A$339</c:f>
              <c:numCache>
                <c:formatCode>m/d/yyyy</c:formatCode>
                <c:ptCount val="336"/>
                <c:pt idx="0">
                  <c:v>35431</c:v>
                </c:pt>
                <c:pt idx="1">
                  <c:v>35462</c:v>
                </c:pt>
                <c:pt idx="2">
                  <c:v>35490</c:v>
                </c:pt>
                <c:pt idx="3">
                  <c:v>35521</c:v>
                </c:pt>
                <c:pt idx="4">
                  <c:v>35551</c:v>
                </c:pt>
                <c:pt idx="5">
                  <c:v>35582</c:v>
                </c:pt>
                <c:pt idx="6">
                  <c:v>35612</c:v>
                </c:pt>
                <c:pt idx="7">
                  <c:v>35643</c:v>
                </c:pt>
                <c:pt idx="8">
                  <c:v>35674</c:v>
                </c:pt>
                <c:pt idx="9">
                  <c:v>35704</c:v>
                </c:pt>
                <c:pt idx="10">
                  <c:v>35735</c:v>
                </c:pt>
                <c:pt idx="11">
                  <c:v>35765</c:v>
                </c:pt>
                <c:pt idx="12">
                  <c:v>35796</c:v>
                </c:pt>
                <c:pt idx="13">
                  <c:v>35827</c:v>
                </c:pt>
                <c:pt idx="14">
                  <c:v>35855</c:v>
                </c:pt>
                <c:pt idx="15">
                  <c:v>35886</c:v>
                </c:pt>
                <c:pt idx="16">
                  <c:v>35916</c:v>
                </c:pt>
                <c:pt idx="17">
                  <c:v>35947</c:v>
                </c:pt>
                <c:pt idx="18">
                  <c:v>35977</c:v>
                </c:pt>
                <c:pt idx="19">
                  <c:v>36008</c:v>
                </c:pt>
                <c:pt idx="20">
                  <c:v>36039</c:v>
                </c:pt>
                <c:pt idx="21">
                  <c:v>36069</c:v>
                </c:pt>
                <c:pt idx="22">
                  <c:v>36100</c:v>
                </c:pt>
                <c:pt idx="23">
                  <c:v>36130</c:v>
                </c:pt>
                <c:pt idx="24">
                  <c:v>36161</c:v>
                </c:pt>
                <c:pt idx="25">
                  <c:v>36192</c:v>
                </c:pt>
                <c:pt idx="26">
                  <c:v>36220</c:v>
                </c:pt>
                <c:pt idx="27">
                  <c:v>36251</c:v>
                </c:pt>
                <c:pt idx="28">
                  <c:v>36281</c:v>
                </c:pt>
                <c:pt idx="29">
                  <c:v>36312</c:v>
                </c:pt>
                <c:pt idx="30">
                  <c:v>36342</c:v>
                </c:pt>
                <c:pt idx="31">
                  <c:v>36373</c:v>
                </c:pt>
                <c:pt idx="32">
                  <c:v>36404</c:v>
                </c:pt>
                <c:pt idx="33">
                  <c:v>36434</c:v>
                </c:pt>
                <c:pt idx="34">
                  <c:v>36465</c:v>
                </c:pt>
                <c:pt idx="35">
                  <c:v>36495</c:v>
                </c:pt>
                <c:pt idx="36">
                  <c:v>36526</c:v>
                </c:pt>
                <c:pt idx="37">
                  <c:v>36557</c:v>
                </c:pt>
                <c:pt idx="38">
                  <c:v>36586</c:v>
                </c:pt>
                <c:pt idx="39">
                  <c:v>36617</c:v>
                </c:pt>
                <c:pt idx="40">
                  <c:v>36647</c:v>
                </c:pt>
                <c:pt idx="41">
                  <c:v>36678</c:v>
                </c:pt>
                <c:pt idx="42">
                  <c:v>36708</c:v>
                </c:pt>
                <c:pt idx="43">
                  <c:v>36739</c:v>
                </c:pt>
                <c:pt idx="44">
                  <c:v>36770</c:v>
                </c:pt>
                <c:pt idx="45">
                  <c:v>36800</c:v>
                </c:pt>
                <c:pt idx="46">
                  <c:v>36831</c:v>
                </c:pt>
                <c:pt idx="47">
                  <c:v>36861</c:v>
                </c:pt>
                <c:pt idx="48">
                  <c:v>36892</c:v>
                </c:pt>
                <c:pt idx="49">
                  <c:v>36923</c:v>
                </c:pt>
                <c:pt idx="50">
                  <c:v>36951</c:v>
                </c:pt>
                <c:pt idx="51">
                  <c:v>36982</c:v>
                </c:pt>
                <c:pt idx="52">
                  <c:v>37012</c:v>
                </c:pt>
                <c:pt idx="53">
                  <c:v>37043</c:v>
                </c:pt>
                <c:pt idx="54">
                  <c:v>37073</c:v>
                </c:pt>
                <c:pt idx="55">
                  <c:v>37104</c:v>
                </c:pt>
                <c:pt idx="56">
                  <c:v>37135</c:v>
                </c:pt>
                <c:pt idx="57">
                  <c:v>37165</c:v>
                </c:pt>
                <c:pt idx="58">
                  <c:v>37196</c:v>
                </c:pt>
                <c:pt idx="59">
                  <c:v>37226</c:v>
                </c:pt>
                <c:pt idx="60">
                  <c:v>37257</c:v>
                </c:pt>
                <c:pt idx="61">
                  <c:v>37288</c:v>
                </c:pt>
                <c:pt idx="62">
                  <c:v>37316</c:v>
                </c:pt>
                <c:pt idx="63">
                  <c:v>37347</c:v>
                </c:pt>
                <c:pt idx="64">
                  <c:v>37377</c:v>
                </c:pt>
                <c:pt idx="65">
                  <c:v>37408</c:v>
                </c:pt>
                <c:pt idx="66">
                  <c:v>37438</c:v>
                </c:pt>
                <c:pt idx="67">
                  <c:v>37469</c:v>
                </c:pt>
                <c:pt idx="68">
                  <c:v>37500</c:v>
                </c:pt>
                <c:pt idx="69">
                  <c:v>37530</c:v>
                </c:pt>
                <c:pt idx="70">
                  <c:v>37561</c:v>
                </c:pt>
                <c:pt idx="71">
                  <c:v>37591</c:v>
                </c:pt>
                <c:pt idx="72">
                  <c:v>37622</c:v>
                </c:pt>
                <c:pt idx="73">
                  <c:v>37653</c:v>
                </c:pt>
                <c:pt idx="74">
                  <c:v>37681</c:v>
                </c:pt>
                <c:pt idx="75">
                  <c:v>37712</c:v>
                </c:pt>
                <c:pt idx="76">
                  <c:v>37742</c:v>
                </c:pt>
                <c:pt idx="77">
                  <c:v>37773</c:v>
                </c:pt>
                <c:pt idx="78">
                  <c:v>37803</c:v>
                </c:pt>
                <c:pt idx="79">
                  <c:v>37834</c:v>
                </c:pt>
                <c:pt idx="80">
                  <c:v>37865</c:v>
                </c:pt>
                <c:pt idx="81">
                  <c:v>37895</c:v>
                </c:pt>
                <c:pt idx="82">
                  <c:v>37926</c:v>
                </c:pt>
                <c:pt idx="83">
                  <c:v>37956</c:v>
                </c:pt>
                <c:pt idx="84">
                  <c:v>37987</c:v>
                </c:pt>
                <c:pt idx="85">
                  <c:v>38018</c:v>
                </c:pt>
                <c:pt idx="86">
                  <c:v>38047</c:v>
                </c:pt>
                <c:pt idx="87">
                  <c:v>38078</c:v>
                </c:pt>
                <c:pt idx="88">
                  <c:v>38108</c:v>
                </c:pt>
                <c:pt idx="89">
                  <c:v>38139</c:v>
                </c:pt>
                <c:pt idx="90">
                  <c:v>38169</c:v>
                </c:pt>
                <c:pt idx="91">
                  <c:v>38200</c:v>
                </c:pt>
                <c:pt idx="92">
                  <c:v>38231</c:v>
                </c:pt>
                <c:pt idx="93">
                  <c:v>38261</c:v>
                </c:pt>
                <c:pt idx="94">
                  <c:v>38292</c:v>
                </c:pt>
                <c:pt idx="95">
                  <c:v>38322</c:v>
                </c:pt>
                <c:pt idx="96">
                  <c:v>38353</c:v>
                </c:pt>
                <c:pt idx="97">
                  <c:v>38384</c:v>
                </c:pt>
                <c:pt idx="98">
                  <c:v>38412</c:v>
                </c:pt>
                <c:pt idx="99">
                  <c:v>38443</c:v>
                </c:pt>
                <c:pt idx="100">
                  <c:v>38473</c:v>
                </c:pt>
                <c:pt idx="101">
                  <c:v>38504</c:v>
                </c:pt>
                <c:pt idx="102">
                  <c:v>38534</c:v>
                </c:pt>
                <c:pt idx="103">
                  <c:v>38565</c:v>
                </c:pt>
                <c:pt idx="104">
                  <c:v>38596</c:v>
                </c:pt>
                <c:pt idx="105">
                  <c:v>38626</c:v>
                </c:pt>
                <c:pt idx="106">
                  <c:v>38657</c:v>
                </c:pt>
                <c:pt idx="107">
                  <c:v>38687</c:v>
                </c:pt>
                <c:pt idx="108">
                  <c:v>38718</c:v>
                </c:pt>
                <c:pt idx="109">
                  <c:v>38749</c:v>
                </c:pt>
                <c:pt idx="110">
                  <c:v>38777</c:v>
                </c:pt>
                <c:pt idx="111">
                  <c:v>38808</c:v>
                </c:pt>
                <c:pt idx="112">
                  <c:v>38838</c:v>
                </c:pt>
                <c:pt idx="113">
                  <c:v>38869</c:v>
                </c:pt>
                <c:pt idx="114">
                  <c:v>38899</c:v>
                </c:pt>
                <c:pt idx="115">
                  <c:v>38930</c:v>
                </c:pt>
                <c:pt idx="116">
                  <c:v>38961</c:v>
                </c:pt>
                <c:pt idx="117">
                  <c:v>38991</c:v>
                </c:pt>
                <c:pt idx="118">
                  <c:v>39022</c:v>
                </c:pt>
                <c:pt idx="119">
                  <c:v>39052</c:v>
                </c:pt>
                <c:pt idx="120">
                  <c:v>39083</c:v>
                </c:pt>
                <c:pt idx="121">
                  <c:v>39114</c:v>
                </c:pt>
                <c:pt idx="122">
                  <c:v>39142</c:v>
                </c:pt>
                <c:pt idx="123">
                  <c:v>39173</c:v>
                </c:pt>
                <c:pt idx="124">
                  <c:v>39203</c:v>
                </c:pt>
                <c:pt idx="125">
                  <c:v>39234</c:v>
                </c:pt>
                <c:pt idx="126">
                  <c:v>39264</c:v>
                </c:pt>
                <c:pt idx="127">
                  <c:v>39295</c:v>
                </c:pt>
                <c:pt idx="128">
                  <c:v>39326</c:v>
                </c:pt>
                <c:pt idx="129">
                  <c:v>39356</c:v>
                </c:pt>
                <c:pt idx="130">
                  <c:v>39387</c:v>
                </c:pt>
                <c:pt idx="131">
                  <c:v>39417</c:v>
                </c:pt>
                <c:pt idx="132">
                  <c:v>39448</c:v>
                </c:pt>
                <c:pt idx="133">
                  <c:v>39479</c:v>
                </c:pt>
                <c:pt idx="134">
                  <c:v>39508</c:v>
                </c:pt>
                <c:pt idx="135">
                  <c:v>39539</c:v>
                </c:pt>
                <c:pt idx="136">
                  <c:v>39569</c:v>
                </c:pt>
                <c:pt idx="137">
                  <c:v>39600</c:v>
                </c:pt>
                <c:pt idx="138">
                  <c:v>39630</c:v>
                </c:pt>
                <c:pt idx="139">
                  <c:v>39661</c:v>
                </c:pt>
                <c:pt idx="140">
                  <c:v>39692</c:v>
                </c:pt>
                <c:pt idx="141">
                  <c:v>39722</c:v>
                </c:pt>
                <c:pt idx="142">
                  <c:v>39753</c:v>
                </c:pt>
                <c:pt idx="143">
                  <c:v>39783</c:v>
                </c:pt>
                <c:pt idx="144">
                  <c:v>39814</c:v>
                </c:pt>
                <c:pt idx="145">
                  <c:v>39845</c:v>
                </c:pt>
                <c:pt idx="146">
                  <c:v>39873</c:v>
                </c:pt>
                <c:pt idx="147">
                  <c:v>39904</c:v>
                </c:pt>
                <c:pt idx="148">
                  <c:v>39934</c:v>
                </c:pt>
                <c:pt idx="149">
                  <c:v>39965</c:v>
                </c:pt>
                <c:pt idx="150">
                  <c:v>39995</c:v>
                </c:pt>
                <c:pt idx="151">
                  <c:v>40026</c:v>
                </c:pt>
                <c:pt idx="152">
                  <c:v>40057</c:v>
                </c:pt>
                <c:pt idx="153">
                  <c:v>40087</c:v>
                </c:pt>
                <c:pt idx="154">
                  <c:v>40118</c:v>
                </c:pt>
                <c:pt idx="155">
                  <c:v>40148</c:v>
                </c:pt>
                <c:pt idx="156">
                  <c:v>40179</c:v>
                </c:pt>
                <c:pt idx="157">
                  <c:v>40210</c:v>
                </c:pt>
                <c:pt idx="158">
                  <c:v>40238</c:v>
                </c:pt>
                <c:pt idx="159">
                  <c:v>40269</c:v>
                </c:pt>
                <c:pt idx="160">
                  <c:v>40299</c:v>
                </c:pt>
                <c:pt idx="161">
                  <c:v>40330</c:v>
                </c:pt>
                <c:pt idx="162">
                  <c:v>40360</c:v>
                </c:pt>
                <c:pt idx="163">
                  <c:v>40391</c:v>
                </c:pt>
                <c:pt idx="164">
                  <c:v>40422</c:v>
                </c:pt>
                <c:pt idx="165">
                  <c:v>40452</c:v>
                </c:pt>
                <c:pt idx="166">
                  <c:v>40483</c:v>
                </c:pt>
                <c:pt idx="167">
                  <c:v>40513</c:v>
                </c:pt>
                <c:pt idx="168">
                  <c:v>40544</c:v>
                </c:pt>
                <c:pt idx="169">
                  <c:v>40575</c:v>
                </c:pt>
                <c:pt idx="170">
                  <c:v>40603</c:v>
                </c:pt>
                <c:pt idx="171">
                  <c:v>40634</c:v>
                </c:pt>
                <c:pt idx="172">
                  <c:v>40664</c:v>
                </c:pt>
                <c:pt idx="173">
                  <c:v>40695</c:v>
                </c:pt>
                <c:pt idx="174">
                  <c:v>40725</c:v>
                </c:pt>
                <c:pt idx="175">
                  <c:v>40756</c:v>
                </c:pt>
                <c:pt idx="176">
                  <c:v>40787</c:v>
                </c:pt>
                <c:pt idx="177">
                  <c:v>40817</c:v>
                </c:pt>
                <c:pt idx="178">
                  <c:v>40848</c:v>
                </c:pt>
                <c:pt idx="179">
                  <c:v>40878</c:v>
                </c:pt>
                <c:pt idx="180">
                  <c:v>40909</c:v>
                </c:pt>
                <c:pt idx="181">
                  <c:v>40940</c:v>
                </c:pt>
                <c:pt idx="182">
                  <c:v>40969</c:v>
                </c:pt>
                <c:pt idx="183">
                  <c:v>41000</c:v>
                </c:pt>
                <c:pt idx="184">
                  <c:v>41030</c:v>
                </c:pt>
                <c:pt idx="185">
                  <c:v>41061</c:v>
                </c:pt>
                <c:pt idx="186">
                  <c:v>41091</c:v>
                </c:pt>
                <c:pt idx="187">
                  <c:v>41122</c:v>
                </c:pt>
                <c:pt idx="188">
                  <c:v>41153</c:v>
                </c:pt>
                <c:pt idx="189">
                  <c:v>41183</c:v>
                </c:pt>
                <c:pt idx="190">
                  <c:v>41214</c:v>
                </c:pt>
                <c:pt idx="191">
                  <c:v>41244</c:v>
                </c:pt>
                <c:pt idx="192">
                  <c:v>41275</c:v>
                </c:pt>
                <c:pt idx="193">
                  <c:v>41306</c:v>
                </c:pt>
                <c:pt idx="194">
                  <c:v>41334</c:v>
                </c:pt>
                <c:pt idx="195">
                  <c:v>41365</c:v>
                </c:pt>
                <c:pt idx="196">
                  <c:v>41395</c:v>
                </c:pt>
                <c:pt idx="197">
                  <c:v>41426</c:v>
                </c:pt>
                <c:pt idx="198">
                  <c:v>41456</c:v>
                </c:pt>
                <c:pt idx="199">
                  <c:v>41487</c:v>
                </c:pt>
                <c:pt idx="200">
                  <c:v>41518</c:v>
                </c:pt>
                <c:pt idx="201">
                  <c:v>41548</c:v>
                </c:pt>
                <c:pt idx="202">
                  <c:v>41579</c:v>
                </c:pt>
                <c:pt idx="203">
                  <c:v>41609</c:v>
                </c:pt>
                <c:pt idx="204">
                  <c:v>41640</c:v>
                </c:pt>
                <c:pt idx="205">
                  <c:v>41671</c:v>
                </c:pt>
                <c:pt idx="206">
                  <c:v>41699</c:v>
                </c:pt>
                <c:pt idx="207">
                  <c:v>41730</c:v>
                </c:pt>
                <c:pt idx="208">
                  <c:v>41760</c:v>
                </c:pt>
                <c:pt idx="209">
                  <c:v>41791</c:v>
                </c:pt>
                <c:pt idx="210">
                  <c:v>41821</c:v>
                </c:pt>
                <c:pt idx="211">
                  <c:v>41852</c:v>
                </c:pt>
                <c:pt idx="212">
                  <c:v>41883</c:v>
                </c:pt>
                <c:pt idx="213">
                  <c:v>41913</c:v>
                </c:pt>
                <c:pt idx="214">
                  <c:v>41944</c:v>
                </c:pt>
                <c:pt idx="215">
                  <c:v>41974</c:v>
                </c:pt>
                <c:pt idx="216">
                  <c:v>42005</c:v>
                </c:pt>
                <c:pt idx="217">
                  <c:v>42036</c:v>
                </c:pt>
                <c:pt idx="218">
                  <c:v>42064</c:v>
                </c:pt>
                <c:pt idx="219">
                  <c:v>42095</c:v>
                </c:pt>
                <c:pt idx="220">
                  <c:v>42125</c:v>
                </c:pt>
                <c:pt idx="221">
                  <c:v>42156</c:v>
                </c:pt>
                <c:pt idx="222">
                  <c:v>42186</c:v>
                </c:pt>
                <c:pt idx="223">
                  <c:v>42217</c:v>
                </c:pt>
                <c:pt idx="224">
                  <c:v>42248</c:v>
                </c:pt>
                <c:pt idx="225">
                  <c:v>42278</c:v>
                </c:pt>
                <c:pt idx="226">
                  <c:v>42309</c:v>
                </c:pt>
                <c:pt idx="227">
                  <c:v>42339</c:v>
                </c:pt>
                <c:pt idx="228">
                  <c:v>42370</c:v>
                </c:pt>
                <c:pt idx="229">
                  <c:v>42401</c:v>
                </c:pt>
                <c:pt idx="230">
                  <c:v>42430</c:v>
                </c:pt>
                <c:pt idx="231">
                  <c:v>42461</c:v>
                </c:pt>
                <c:pt idx="232">
                  <c:v>42491</c:v>
                </c:pt>
                <c:pt idx="233">
                  <c:v>42522</c:v>
                </c:pt>
                <c:pt idx="234">
                  <c:v>42552</c:v>
                </c:pt>
                <c:pt idx="235">
                  <c:v>42583</c:v>
                </c:pt>
                <c:pt idx="236">
                  <c:v>42614</c:v>
                </c:pt>
                <c:pt idx="237">
                  <c:v>42644</c:v>
                </c:pt>
                <c:pt idx="238">
                  <c:v>42675</c:v>
                </c:pt>
                <c:pt idx="239">
                  <c:v>42705</c:v>
                </c:pt>
                <c:pt idx="240">
                  <c:v>42736</c:v>
                </c:pt>
                <c:pt idx="241">
                  <c:v>42767</c:v>
                </c:pt>
                <c:pt idx="242">
                  <c:v>42795</c:v>
                </c:pt>
                <c:pt idx="243">
                  <c:v>42826</c:v>
                </c:pt>
                <c:pt idx="244">
                  <c:v>42856</c:v>
                </c:pt>
                <c:pt idx="245">
                  <c:v>42887</c:v>
                </c:pt>
                <c:pt idx="246">
                  <c:v>42917</c:v>
                </c:pt>
                <c:pt idx="247">
                  <c:v>42948</c:v>
                </c:pt>
                <c:pt idx="248">
                  <c:v>42979</c:v>
                </c:pt>
                <c:pt idx="249">
                  <c:v>43009</c:v>
                </c:pt>
                <c:pt idx="250">
                  <c:v>43040</c:v>
                </c:pt>
                <c:pt idx="251">
                  <c:v>43070</c:v>
                </c:pt>
                <c:pt idx="252">
                  <c:v>43101</c:v>
                </c:pt>
                <c:pt idx="253">
                  <c:v>43132</c:v>
                </c:pt>
                <c:pt idx="254">
                  <c:v>43160</c:v>
                </c:pt>
                <c:pt idx="255">
                  <c:v>43191</c:v>
                </c:pt>
                <c:pt idx="256">
                  <c:v>43221</c:v>
                </c:pt>
                <c:pt idx="257">
                  <c:v>43252</c:v>
                </c:pt>
                <c:pt idx="258">
                  <c:v>43282</c:v>
                </c:pt>
                <c:pt idx="259">
                  <c:v>43313</c:v>
                </c:pt>
                <c:pt idx="260">
                  <c:v>43344</c:v>
                </c:pt>
                <c:pt idx="261">
                  <c:v>43374</c:v>
                </c:pt>
                <c:pt idx="262">
                  <c:v>43405</c:v>
                </c:pt>
                <c:pt idx="263">
                  <c:v>43435</c:v>
                </c:pt>
                <c:pt idx="264">
                  <c:v>43466</c:v>
                </c:pt>
                <c:pt idx="265">
                  <c:v>43497</c:v>
                </c:pt>
                <c:pt idx="266">
                  <c:v>43525</c:v>
                </c:pt>
                <c:pt idx="267">
                  <c:v>43556</c:v>
                </c:pt>
                <c:pt idx="268">
                  <c:v>43586</c:v>
                </c:pt>
                <c:pt idx="269">
                  <c:v>43617</c:v>
                </c:pt>
                <c:pt idx="270">
                  <c:v>43647</c:v>
                </c:pt>
                <c:pt idx="271">
                  <c:v>43678</c:v>
                </c:pt>
                <c:pt idx="272">
                  <c:v>43709</c:v>
                </c:pt>
                <c:pt idx="273">
                  <c:v>43739</c:v>
                </c:pt>
                <c:pt idx="274">
                  <c:v>43770</c:v>
                </c:pt>
                <c:pt idx="275">
                  <c:v>43800</c:v>
                </c:pt>
                <c:pt idx="276">
                  <c:v>43831</c:v>
                </c:pt>
                <c:pt idx="277">
                  <c:v>43862</c:v>
                </c:pt>
                <c:pt idx="278">
                  <c:v>43891</c:v>
                </c:pt>
                <c:pt idx="279">
                  <c:v>43922</c:v>
                </c:pt>
                <c:pt idx="280">
                  <c:v>43952</c:v>
                </c:pt>
                <c:pt idx="281">
                  <c:v>43983</c:v>
                </c:pt>
                <c:pt idx="282">
                  <c:v>44013</c:v>
                </c:pt>
                <c:pt idx="283">
                  <c:v>44044</c:v>
                </c:pt>
                <c:pt idx="284">
                  <c:v>44075</c:v>
                </c:pt>
                <c:pt idx="285">
                  <c:v>44105</c:v>
                </c:pt>
                <c:pt idx="286">
                  <c:v>44136</c:v>
                </c:pt>
                <c:pt idx="287">
                  <c:v>44166</c:v>
                </c:pt>
                <c:pt idx="288">
                  <c:v>44197</c:v>
                </c:pt>
                <c:pt idx="289">
                  <c:v>44228</c:v>
                </c:pt>
                <c:pt idx="290">
                  <c:v>44256</c:v>
                </c:pt>
                <c:pt idx="291">
                  <c:v>44287</c:v>
                </c:pt>
                <c:pt idx="292">
                  <c:v>44317</c:v>
                </c:pt>
                <c:pt idx="293">
                  <c:v>44348</c:v>
                </c:pt>
                <c:pt idx="294">
                  <c:v>44378</c:v>
                </c:pt>
                <c:pt idx="295">
                  <c:v>44409</c:v>
                </c:pt>
                <c:pt idx="296">
                  <c:v>44440</c:v>
                </c:pt>
                <c:pt idx="297">
                  <c:v>44470</c:v>
                </c:pt>
                <c:pt idx="298">
                  <c:v>44501</c:v>
                </c:pt>
                <c:pt idx="299">
                  <c:v>44531</c:v>
                </c:pt>
                <c:pt idx="300">
                  <c:v>44562</c:v>
                </c:pt>
                <c:pt idx="301">
                  <c:v>44593</c:v>
                </c:pt>
                <c:pt idx="302">
                  <c:v>44621</c:v>
                </c:pt>
                <c:pt idx="303">
                  <c:v>44652</c:v>
                </c:pt>
                <c:pt idx="304">
                  <c:v>44682</c:v>
                </c:pt>
                <c:pt idx="305">
                  <c:v>44713</c:v>
                </c:pt>
                <c:pt idx="306">
                  <c:v>44743</c:v>
                </c:pt>
                <c:pt idx="307">
                  <c:v>44774</c:v>
                </c:pt>
                <c:pt idx="308">
                  <c:v>44805</c:v>
                </c:pt>
                <c:pt idx="309">
                  <c:v>44835</c:v>
                </c:pt>
                <c:pt idx="310">
                  <c:v>44866</c:v>
                </c:pt>
                <c:pt idx="311">
                  <c:v>44896</c:v>
                </c:pt>
                <c:pt idx="312">
                  <c:v>44927</c:v>
                </c:pt>
                <c:pt idx="313">
                  <c:v>44958</c:v>
                </c:pt>
                <c:pt idx="314">
                  <c:v>44986</c:v>
                </c:pt>
                <c:pt idx="315">
                  <c:v>45017</c:v>
                </c:pt>
                <c:pt idx="316">
                  <c:v>45047</c:v>
                </c:pt>
                <c:pt idx="317">
                  <c:v>45078</c:v>
                </c:pt>
                <c:pt idx="318">
                  <c:v>45108</c:v>
                </c:pt>
                <c:pt idx="319">
                  <c:v>45139</c:v>
                </c:pt>
                <c:pt idx="320">
                  <c:v>45170</c:v>
                </c:pt>
                <c:pt idx="321">
                  <c:v>45200</c:v>
                </c:pt>
                <c:pt idx="322">
                  <c:v>45231</c:v>
                </c:pt>
                <c:pt idx="323">
                  <c:v>45261</c:v>
                </c:pt>
                <c:pt idx="324">
                  <c:v>45292</c:v>
                </c:pt>
                <c:pt idx="325">
                  <c:v>45323</c:v>
                </c:pt>
                <c:pt idx="326">
                  <c:v>45352</c:v>
                </c:pt>
                <c:pt idx="327">
                  <c:v>45383</c:v>
                </c:pt>
                <c:pt idx="328">
                  <c:v>45413</c:v>
                </c:pt>
                <c:pt idx="329">
                  <c:v>45444</c:v>
                </c:pt>
                <c:pt idx="330">
                  <c:v>45474</c:v>
                </c:pt>
                <c:pt idx="331">
                  <c:v>45505</c:v>
                </c:pt>
                <c:pt idx="332">
                  <c:v>45536</c:v>
                </c:pt>
                <c:pt idx="333">
                  <c:v>45566</c:v>
                </c:pt>
                <c:pt idx="334">
                  <c:v>45597</c:v>
                </c:pt>
                <c:pt idx="335">
                  <c:v>45627</c:v>
                </c:pt>
              </c:numCache>
            </c:numRef>
          </c:cat>
          <c:val>
            <c:numRef>
              <c:f>'[lainat ja rakentaminen.xlsx]kappaleet'!$I$4:$I$341</c:f>
              <c:numCache>
                <c:formatCode>0</c:formatCode>
                <c:ptCount val="338"/>
                <c:pt idx="0">
                  <c:v>25616</c:v>
                </c:pt>
                <c:pt idx="1">
                  <c:v>26814</c:v>
                </c:pt>
                <c:pt idx="2">
                  <c:v>27662</c:v>
                </c:pt>
                <c:pt idx="3">
                  <c:v>29308</c:v>
                </c:pt>
                <c:pt idx="4">
                  <c:v>30344</c:v>
                </c:pt>
                <c:pt idx="5">
                  <c:v>31338</c:v>
                </c:pt>
                <c:pt idx="6">
                  <c:v>31890</c:v>
                </c:pt>
                <c:pt idx="7">
                  <c:v>31940</c:v>
                </c:pt>
                <c:pt idx="8">
                  <c:v>31518</c:v>
                </c:pt>
                <c:pt idx="9">
                  <c:v>31011</c:v>
                </c:pt>
                <c:pt idx="10">
                  <c:v>31100</c:v>
                </c:pt>
                <c:pt idx="11">
                  <c:v>31504</c:v>
                </c:pt>
                <c:pt idx="12">
                  <c:v>31729</c:v>
                </c:pt>
                <c:pt idx="13">
                  <c:v>31590</c:v>
                </c:pt>
                <c:pt idx="14">
                  <c:v>32202</c:v>
                </c:pt>
                <c:pt idx="15">
                  <c:v>32042</c:v>
                </c:pt>
                <c:pt idx="16">
                  <c:v>31582</c:v>
                </c:pt>
                <c:pt idx="17">
                  <c:v>31611</c:v>
                </c:pt>
                <c:pt idx="18">
                  <c:v>31866</c:v>
                </c:pt>
                <c:pt idx="19">
                  <c:v>32379</c:v>
                </c:pt>
                <c:pt idx="20">
                  <c:v>32389</c:v>
                </c:pt>
                <c:pt idx="21">
                  <c:v>32780</c:v>
                </c:pt>
                <c:pt idx="22">
                  <c:v>33074</c:v>
                </c:pt>
                <c:pt idx="23">
                  <c:v>32989</c:v>
                </c:pt>
                <c:pt idx="24">
                  <c:v>32943</c:v>
                </c:pt>
                <c:pt idx="25">
                  <c:v>33134</c:v>
                </c:pt>
                <c:pt idx="26">
                  <c:v>33070</c:v>
                </c:pt>
                <c:pt idx="27">
                  <c:v>33510</c:v>
                </c:pt>
                <c:pt idx="28">
                  <c:v>33796</c:v>
                </c:pt>
                <c:pt idx="29">
                  <c:v>34455</c:v>
                </c:pt>
                <c:pt idx="30">
                  <c:v>34778</c:v>
                </c:pt>
                <c:pt idx="31">
                  <c:v>34200</c:v>
                </c:pt>
                <c:pt idx="32">
                  <c:v>36261</c:v>
                </c:pt>
                <c:pt idx="33">
                  <c:v>36720</c:v>
                </c:pt>
                <c:pt idx="34">
                  <c:v>37090</c:v>
                </c:pt>
                <c:pt idx="35">
                  <c:v>37548</c:v>
                </c:pt>
                <c:pt idx="36">
                  <c:v>38100</c:v>
                </c:pt>
                <c:pt idx="37">
                  <c:v>38794</c:v>
                </c:pt>
                <c:pt idx="38">
                  <c:v>39149</c:v>
                </c:pt>
                <c:pt idx="39">
                  <c:v>39126</c:v>
                </c:pt>
                <c:pt idx="40">
                  <c:v>39473</c:v>
                </c:pt>
                <c:pt idx="41">
                  <c:v>39313</c:v>
                </c:pt>
                <c:pt idx="42">
                  <c:v>38396</c:v>
                </c:pt>
                <c:pt idx="43">
                  <c:v>38407</c:v>
                </c:pt>
                <c:pt idx="44">
                  <c:v>36365</c:v>
                </c:pt>
                <c:pt idx="45">
                  <c:v>35780</c:v>
                </c:pt>
                <c:pt idx="46">
                  <c:v>35422</c:v>
                </c:pt>
                <c:pt idx="47">
                  <c:v>34981</c:v>
                </c:pt>
                <c:pt idx="48">
                  <c:v>33818</c:v>
                </c:pt>
                <c:pt idx="49">
                  <c:v>32978</c:v>
                </c:pt>
                <c:pt idx="50">
                  <c:v>31853</c:v>
                </c:pt>
                <c:pt idx="51">
                  <c:v>30542</c:v>
                </c:pt>
                <c:pt idx="52">
                  <c:v>30517</c:v>
                </c:pt>
                <c:pt idx="53">
                  <c:v>29166</c:v>
                </c:pt>
                <c:pt idx="54">
                  <c:v>29149</c:v>
                </c:pt>
                <c:pt idx="55">
                  <c:v>29144</c:v>
                </c:pt>
                <c:pt idx="56">
                  <c:v>30077</c:v>
                </c:pt>
                <c:pt idx="57">
                  <c:v>30084</c:v>
                </c:pt>
                <c:pt idx="58">
                  <c:v>29531</c:v>
                </c:pt>
                <c:pt idx="59">
                  <c:v>29346</c:v>
                </c:pt>
                <c:pt idx="60">
                  <c:v>29375</c:v>
                </c:pt>
                <c:pt idx="61">
                  <c:v>29023</c:v>
                </c:pt>
                <c:pt idx="62">
                  <c:v>29367</c:v>
                </c:pt>
                <c:pt idx="63">
                  <c:v>30224</c:v>
                </c:pt>
                <c:pt idx="64">
                  <c:v>29632</c:v>
                </c:pt>
                <c:pt idx="65">
                  <c:v>29814</c:v>
                </c:pt>
                <c:pt idx="66">
                  <c:v>30286</c:v>
                </c:pt>
                <c:pt idx="67">
                  <c:v>30343</c:v>
                </c:pt>
                <c:pt idx="68">
                  <c:v>29631</c:v>
                </c:pt>
                <c:pt idx="69">
                  <c:v>29858</c:v>
                </c:pt>
                <c:pt idx="70">
                  <c:v>30268</c:v>
                </c:pt>
                <c:pt idx="71">
                  <c:v>30194</c:v>
                </c:pt>
                <c:pt idx="72">
                  <c:v>30070</c:v>
                </c:pt>
                <c:pt idx="73">
                  <c:v>30146</c:v>
                </c:pt>
                <c:pt idx="74">
                  <c:v>30341</c:v>
                </c:pt>
                <c:pt idx="75">
                  <c:v>31002</c:v>
                </c:pt>
                <c:pt idx="76">
                  <c:v>31635</c:v>
                </c:pt>
                <c:pt idx="77">
                  <c:v>32611</c:v>
                </c:pt>
                <c:pt idx="78">
                  <c:v>33343</c:v>
                </c:pt>
                <c:pt idx="79">
                  <c:v>33230</c:v>
                </c:pt>
                <c:pt idx="80">
                  <c:v>33888</c:v>
                </c:pt>
                <c:pt idx="81">
                  <c:v>34419</c:v>
                </c:pt>
                <c:pt idx="82">
                  <c:v>34614</c:v>
                </c:pt>
                <c:pt idx="83">
                  <c:v>35178</c:v>
                </c:pt>
                <c:pt idx="84">
                  <c:v>35739</c:v>
                </c:pt>
                <c:pt idx="85">
                  <c:v>35435</c:v>
                </c:pt>
                <c:pt idx="86">
                  <c:v>35828</c:v>
                </c:pt>
                <c:pt idx="87">
                  <c:v>35116</c:v>
                </c:pt>
                <c:pt idx="88">
                  <c:v>34824</c:v>
                </c:pt>
                <c:pt idx="89">
                  <c:v>35251</c:v>
                </c:pt>
                <c:pt idx="90">
                  <c:v>35066</c:v>
                </c:pt>
                <c:pt idx="91">
                  <c:v>34945</c:v>
                </c:pt>
                <c:pt idx="92">
                  <c:v>34805</c:v>
                </c:pt>
                <c:pt idx="93">
                  <c:v>33918</c:v>
                </c:pt>
                <c:pt idx="94">
                  <c:v>33762</c:v>
                </c:pt>
                <c:pt idx="95">
                  <c:v>33850</c:v>
                </c:pt>
                <c:pt idx="96">
                  <c:v>33410</c:v>
                </c:pt>
                <c:pt idx="97">
                  <c:v>33984</c:v>
                </c:pt>
                <c:pt idx="98">
                  <c:v>34643</c:v>
                </c:pt>
                <c:pt idx="99">
                  <c:v>35705</c:v>
                </c:pt>
                <c:pt idx="100">
                  <c:v>36834</c:v>
                </c:pt>
                <c:pt idx="101">
                  <c:v>36342</c:v>
                </c:pt>
                <c:pt idx="102">
                  <c:v>35717</c:v>
                </c:pt>
                <c:pt idx="103">
                  <c:v>36263</c:v>
                </c:pt>
                <c:pt idx="104">
                  <c:v>36743</c:v>
                </c:pt>
                <c:pt idx="105">
                  <c:v>36878</c:v>
                </c:pt>
                <c:pt idx="106">
                  <c:v>37283</c:v>
                </c:pt>
                <c:pt idx="107">
                  <c:v>36996</c:v>
                </c:pt>
                <c:pt idx="108">
                  <c:v>37735</c:v>
                </c:pt>
                <c:pt idx="109">
                  <c:v>37605</c:v>
                </c:pt>
                <c:pt idx="110">
                  <c:v>37267</c:v>
                </c:pt>
                <c:pt idx="111">
                  <c:v>35788</c:v>
                </c:pt>
                <c:pt idx="112">
                  <c:v>35215</c:v>
                </c:pt>
                <c:pt idx="113">
                  <c:v>36210</c:v>
                </c:pt>
                <c:pt idx="114">
                  <c:v>36672</c:v>
                </c:pt>
                <c:pt idx="115">
                  <c:v>36362</c:v>
                </c:pt>
                <c:pt idx="116">
                  <c:v>35767</c:v>
                </c:pt>
                <c:pt idx="117">
                  <c:v>36131</c:v>
                </c:pt>
                <c:pt idx="118">
                  <c:v>35665</c:v>
                </c:pt>
                <c:pt idx="119">
                  <c:v>35843</c:v>
                </c:pt>
                <c:pt idx="120">
                  <c:v>35129</c:v>
                </c:pt>
                <c:pt idx="121">
                  <c:v>35485</c:v>
                </c:pt>
                <c:pt idx="122">
                  <c:v>35091</c:v>
                </c:pt>
                <c:pt idx="123">
                  <c:v>35581</c:v>
                </c:pt>
                <c:pt idx="124">
                  <c:v>35242</c:v>
                </c:pt>
                <c:pt idx="125">
                  <c:v>34069</c:v>
                </c:pt>
                <c:pt idx="126">
                  <c:v>33699</c:v>
                </c:pt>
                <c:pt idx="127">
                  <c:v>33608</c:v>
                </c:pt>
                <c:pt idx="128">
                  <c:v>32809</c:v>
                </c:pt>
                <c:pt idx="129">
                  <c:v>32767</c:v>
                </c:pt>
                <c:pt idx="130">
                  <c:v>32724</c:v>
                </c:pt>
                <c:pt idx="131">
                  <c:v>32333</c:v>
                </c:pt>
                <c:pt idx="132">
                  <c:v>32446</c:v>
                </c:pt>
                <c:pt idx="133">
                  <c:v>31460</c:v>
                </c:pt>
                <c:pt idx="134">
                  <c:v>30761</c:v>
                </c:pt>
                <c:pt idx="135">
                  <c:v>30505</c:v>
                </c:pt>
                <c:pt idx="136">
                  <c:v>29619</c:v>
                </c:pt>
                <c:pt idx="137">
                  <c:v>28890</c:v>
                </c:pt>
                <c:pt idx="138">
                  <c:v>28040</c:v>
                </c:pt>
                <c:pt idx="139">
                  <c:v>27656</c:v>
                </c:pt>
                <c:pt idx="140">
                  <c:v>27754</c:v>
                </c:pt>
                <c:pt idx="141">
                  <c:v>26719</c:v>
                </c:pt>
                <c:pt idx="142">
                  <c:v>26128</c:v>
                </c:pt>
                <c:pt idx="143">
                  <c:v>25868</c:v>
                </c:pt>
                <c:pt idx="144">
                  <c:v>25031</c:v>
                </c:pt>
                <c:pt idx="145">
                  <c:v>24624</c:v>
                </c:pt>
                <c:pt idx="146">
                  <c:v>23594</c:v>
                </c:pt>
                <c:pt idx="147">
                  <c:v>22707</c:v>
                </c:pt>
                <c:pt idx="148">
                  <c:v>22130</c:v>
                </c:pt>
                <c:pt idx="149">
                  <c:v>21752</c:v>
                </c:pt>
                <c:pt idx="150">
                  <c:v>22251</c:v>
                </c:pt>
                <c:pt idx="151">
                  <c:v>22066</c:v>
                </c:pt>
                <c:pt idx="152">
                  <c:v>23721</c:v>
                </c:pt>
                <c:pt idx="153">
                  <c:v>24694</c:v>
                </c:pt>
                <c:pt idx="154">
                  <c:v>26110</c:v>
                </c:pt>
                <c:pt idx="155">
                  <c:v>27051</c:v>
                </c:pt>
                <c:pt idx="156">
                  <c:v>28448</c:v>
                </c:pt>
                <c:pt idx="157">
                  <c:v>29723</c:v>
                </c:pt>
                <c:pt idx="158">
                  <c:v>30758</c:v>
                </c:pt>
                <c:pt idx="159">
                  <c:v>31158</c:v>
                </c:pt>
                <c:pt idx="160">
                  <c:v>32104</c:v>
                </c:pt>
                <c:pt idx="161">
                  <c:v>33041</c:v>
                </c:pt>
                <c:pt idx="162">
                  <c:v>33302</c:v>
                </c:pt>
                <c:pt idx="163">
                  <c:v>33657</c:v>
                </c:pt>
                <c:pt idx="164">
                  <c:v>32948</c:v>
                </c:pt>
                <c:pt idx="165">
                  <c:v>33285</c:v>
                </c:pt>
                <c:pt idx="166">
                  <c:v>33267</c:v>
                </c:pt>
                <c:pt idx="167">
                  <c:v>33305</c:v>
                </c:pt>
                <c:pt idx="168">
                  <c:v>32998</c:v>
                </c:pt>
                <c:pt idx="169">
                  <c:v>32231</c:v>
                </c:pt>
                <c:pt idx="170">
                  <c:v>33108</c:v>
                </c:pt>
                <c:pt idx="171">
                  <c:v>33964</c:v>
                </c:pt>
                <c:pt idx="172">
                  <c:v>34709</c:v>
                </c:pt>
                <c:pt idx="173">
                  <c:v>36124</c:v>
                </c:pt>
                <c:pt idx="174">
                  <c:v>35875</c:v>
                </c:pt>
                <c:pt idx="175">
                  <c:v>36451</c:v>
                </c:pt>
                <c:pt idx="176">
                  <c:v>36515</c:v>
                </c:pt>
                <c:pt idx="177">
                  <c:v>36008</c:v>
                </c:pt>
                <c:pt idx="178">
                  <c:v>35469</c:v>
                </c:pt>
                <c:pt idx="179">
                  <c:v>35020</c:v>
                </c:pt>
                <c:pt idx="180">
                  <c:v>34995</c:v>
                </c:pt>
                <c:pt idx="181">
                  <c:v>35127</c:v>
                </c:pt>
                <c:pt idx="182">
                  <c:v>34659</c:v>
                </c:pt>
                <c:pt idx="183">
                  <c:v>34196</c:v>
                </c:pt>
                <c:pt idx="184">
                  <c:v>33493</c:v>
                </c:pt>
                <c:pt idx="185">
                  <c:v>32655</c:v>
                </c:pt>
                <c:pt idx="186">
                  <c:v>32688</c:v>
                </c:pt>
                <c:pt idx="187">
                  <c:v>32840</c:v>
                </c:pt>
                <c:pt idx="188">
                  <c:v>32417</c:v>
                </c:pt>
                <c:pt idx="189">
                  <c:v>33027</c:v>
                </c:pt>
                <c:pt idx="190">
                  <c:v>33192</c:v>
                </c:pt>
                <c:pt idx="191">
                  <c:v>32397</c:v>
                </c:pt>
                <c:pt idx="192">
                  <c:v>32157</c:v>
                </c:pt>
                <c:pt idx="193">
                  <c:v>32806</c:v>
                </c:pt>
                <c:pt idx="194">
                  <c:v>31675</c:v>
                </c:pt>
                <c:pt idx="195">
                  <c:v>31062</c:v>
                </c:pt>
                <c:pt idx="196">
                  <c:v>31019</c:v>
                </c:pt>
                <c:pt idx="197">
                  <c:v>29732</c:v>
                </c:pt>
                <c:pt idx="198">
                  <c:v>29160</c:v>
                </c:pt>
                <c:pt idx="199">
                  <c:v>28070</c:v>
                </c:pt>
                <c:pt idx="200">
                  <c:v>27411</c:v>
                </c:pt>
                <c:pt idx="201">
                  <c:v>26265</c:v>
                </c:pt>
                <c:pt idx="202">
                  <c:v>25688</c:v>
                </c:pt>
                <c:pt idx="203">
                  <c:v>26771</c:v>
                </c:pt>
                <c:pt idx="204">
                  <c:v>26649</c:v>
                </c:pt>
                <c:pt idx="205">
                  <c:v>25964</c:v>
                </c:pt>
                <c:pt idx="206">
                  <c:v>28067</c:v>
                </c:pt>
                <c:pt idx="207">
                  <c:v>28403</c:v>
                </c:pt>
                <c:pt idx="208">
                  <c:v>28042</c:v>
                </c:pt>
                <c:pt idx="209">
                  <c:v>27788</c:v>
                </c:pt>
                <c:pt idx="210">
                  <c:v>27968</c:v>
                </c:pt>
                <c:pt idx="211">
                  <c:v>27928</c:v>
                </c:pt>
                <c:pt idx="212">
                  <c:v>29225</c:v>
                </c:pt>
                <c:pt idx="213">
                  <c:v>29277</c:v>
                </c:pt>
                <c:pt idx="214">
                  <c:v>29538</c:v>
                </c:pt>
                <c:pt idx="215">
                  <c:v>29494</c:v>
                </c:pt>
                <c:pt idx="216">
                  <c:v>29789</c:v>
                </c:pt>
                <c:pt idx="217">
                  <c:v>29733</c:v>
                </c:pt>
                <c:pt idx="218">
                  <c:v>29093</c:v>
                </c:pt>
                <c:pt idx="219">
                  <c:v>28980</c:v>
                </c:pt>
                <c:pt idx="220">
                  <c:v>28671</c:v>
                </c:pt>
                <c:pt idx="221">
                  <c:v>29779</c:v>
                </c:pt>
                <c:pt idx="222">
                  <c:v>29901</c:v>
                </c:pt>
                <c:pt idx="223">
                  <c:v>31054</c:v>
                </c:pt>
                <c:pt idx="224">
                  <c:v>31358</c:v>
                </c:pt>
                <c:pt idx="225">
                  <c:v>32014</c:v>
                </c:pt>
                <c:pt idx="226">
                  <c:v>32178</c:v>
                </c:pt>
                <c:pt idx="227">
                  <c:v>32311</c:v>
                </c:pt>
                <c:pt idx="228">
                  <c:v>32323</c:v>
                </c:pt>
                <c:pt idx="229">
                  <c:v>34160</c:v>
                </c:pt>
                <c:pt idx="230">
                  <c:v>34377</c:v>
                </c:pt>
                <c:pt idx="231">
                  <c:v>34844</c:v>
                </c:pt>
                <c:pt idx="232">
                  <c:v>36064</c:v>
                </c:pt>
                <c:pt idx="233">
                  <c:v>37759</c:v>
                </c:pt>
                <c:pt idx="234">
                  <c:v>38039</c:v>
                </c:pt>
                <c:pt idx="235">
                  <c:v>38271</c:v>
                </c:pt>
                <c:pt idx="236">
                  <c:v>38046</c:v>
                </c:pt>
                <c:pt idx="237">
                  <c:v>38722</c:v>
                </c:pt>
                <c:pt idx="238">
                  <c:v>39698</c:v>
                </c:pt>
                <c:pt idx="239">
                  <c:v>40441</c:v>
                </c:pt>
                <c:pt idx="240">
                  <c:v>40496</c:v>
                </c:pt>
                <c:pt idx="241">
                  <c:v>39593</c:v>
                </c:pt>
                <c:pt idx="242">
                  <c:v>41360</c:v>
                </c:pt>
                <c:pt idx="243">
                  <c:v>42023</c:v>
                </c:pt>
                <c:pt idx="244">
                  <c:v>43500</c:v>
                </c:pt>
                <c:pt idx="245">
                  <c:v>45085</c:v>
                </c:pt>
                <c:pt idx="246">
                  <c:v>44924</c:v>
                </c:pt>
                <c:pt idx="247">
                  <c:v>44758</c:v>
                </c:pt>
                <c:pt idx="248">
                  <c:v>46206</c:v>
                </c:pt>
                <c:pt idx="249">
                  <c:v>47253</c:v>
                </c:pt>
                <c:pt idx="250">
                  <c:v>47766</c:v>
                </c:pt>
                <c:pt idx="251">
                  <c:v>48727</c:v>
                </c:pt>
                <c:pt idx="252">
                  <c:v>49743</c:v>
                </c:pt>
                <c:pt idx="253">
                  <c:v>50881</c:v>
                </c:pt>
                <c:pt idx="254">
                  <c:v>49680</c:v>
                </c:pt>
                <c:pt idx="255">
                  <c:v>49004</c:v>
                </c:pt>
                <c:pt idx="256">
                  <c:v>48411</c:v>
                </c:pt>
                <c:pt idx="257">
                  <c:v>48264</c:v>
                </c:pt>
                <c:pt idx="258">
                  <c:v>48228</c:v>
                </c:pt>
                <c:pt idx="259">
                  <c:v>47565</c:v>
                </c:pt>
                <c:pt idx="260">
                  <c:v>45040</c:v>
                </c:pt>
                <c:pt idx="261">
                  <c:v>44052</c:v>
                </c:pt>
                <c:pt idx="262">
                  <c:v>44426</c:v>
                </c:pt>
                <c:pt idx="263">
                  <c:v>43799</c:v>
                </c:pt>
                <c:pt idx="264">
                  <c:v>43727</c:v>
                </c:pt>
                <c:pt idx="265">
                  <c:v>42805</c:v>
                </c:pt>
                <c:pt idx="266">
                  <c:v>41669</c:v>
                </c:pt>
                <c:pt idx="267">
                  <c:v>41910</c:v>
                </c:pt>
                <c:pt idx="268">
                  <c:v>40762</c:v>
                </c:pt>
                <c:pt idx="269">
                  <c:v>39628</c:v>
                </c:pt>
                <c:pt idx="270">
                  <c:v>39395</c:v>
                </c:pt>
                <c:pt idx="271">
                  <c:v>39336</c:v>
                </c:pt>
                <c:pt idx="272">
                  <c:v>40102</c:v>
                </c:pt>
                <c:pt idx="273">
                  <c:v>40131</c:v>
                </c:pt>
                <c:pt idx="274">
                  <c:v>39413</c:v>
                </c:pt>
                <c:pt idx="275">
                  <c:v>38744</c:v>
                </c:pt>
                <c:pt idx="276">
                  <c:v>38181</c:v>
                </c:pt>
                <c:pt idx="277">
                  <c:v>38371</c:v>
                </c:pt>
                <c:pt idx="278">
                  <c:v>38516</c:v>
                </c:pt>
                <c:pt idx="279">
                  <c:v>38867</c:v>
                </c:pt>
                <c:pt idx="280">
                  <c:v>38691</c:v>
                </c:pt>
                <c:pt idx="281">
                  <c:v>37397</c:v>
                </c:pt>
                <c:pt idx="282">
                  <c:v>37146</c:v>
                </c:pt>
                <c:pt idx="283">
                  <c:v>37705</c:v>
                </c:pt>
                <c:pt idx="284">
                  <c:v>39280</c:v>
                </c:pt>
                <c:pt idx="285">
                  <c:v>39911</c:v>
                </c:pt>
                <c:pt idx="286">
                  <c:v>40181</c:v>
                </c:pt>
                <c:pt idx="287">
                  <c:v>41417</c:v>
                </c:pt>
                <c:pt idx="288">
                  <c:v>41915</c:v>
                </c:pt>
                <c:pt idx="289">
                  <c:v>42248</c:v>
                </c:pt>
                <c:pt idx="290">
                  <c:v>44260</c:v>
                </c:pt>
                <c:pt idx="291">
                  <c:v>45181</c:v>
                </c:pt>
                <c:pt idx="292">
                  <c:v>45438</c:v>
                </c:pt>
                <c:pt idx="293">
                  <c:v>46784</c:v>
                </c:pt>
                <c:pt idx="294">
                  <c:v>47888</c:v>
                </c:pt>
                <c:pt idx="295">
                  <c:v>47403</c:v>
                </c:pt>
                <c:pt idx="296">
                  <c:v>46760</c:v>
                </c:pt>
                <c:pt idx="297">
                  <c:v>45959</c:v>
                </c:pt>
                <c:pt idx="298">
                  <c:v>45458</c:v>
                </c:pt>
                <c:pt idx="299">
                  <c:v>45599</c:v>
                </c:pt>
                <c:pt idx="300">
                  <c:v>45487</c:v>
                </c:pt>
                <c:pt idx="301">
                  <c:v>44223</c:v>
                </c:pt>
                <c:pt idx="302">
                  <c:v>43848</c:v>
                </c:pt>
                <c:pt idx="303">
                  <c:v>43227</c:v>
                </c:pt>
                <c:pt idx="304">
                  <c:v>43771</c:v>
                </c:pt>
                <c:pt idx="305">
                  <c:v>43381</c:v>
                </c:pt>
                <c:pt idx="306">
                  <c:v>42384</c:v>
                </c:pt>
                <c:pt idx="307">
                  <c:v>41678</c:v>
                </c:pt>
                <c:pt idx="308">
                  <c:v>40984</c:v>
                </c:pt>
                <c:pt idx="309">
                  <c:v>40232</c:v>
                </c:pt>
                <c:pt idx="310">
                  <c:v>39741</c:v>
                </c:pt>
                <c:pt idx="311">
                  <c:v>37533</c:v>
                </c:pt>
                <c:pt idx="312">
                  <c:v>37206</c:v>
                </c:pt>
                <c:pt idx="313">
                  <c:v>37198</c:v>
                </c:pt>
                <c:pt idx="314">
                  <c:v>34680</c:v>
                </c:pt>
                <c:pt idx="315">
                  <c:v>31409</c:v>
                </c:pt>
                <c:pt idx="316">
                  <c:v>28639</c:v>
                </c:pt>
                <c:pt idx="317">
                  <c:v>26851</c:v>
                </c:pt>
                <c:pt idx="318">
                  <c:v>26311</c:v>
                </c:pt>
                <c:pt idx="319">
                  <c:v>25604</c:v>
                </c:pt>
                <c:pt idx="320">
                  <c:v>23412</c:v>
                </c:pt>
                <c:pt idx="321">
                  <c:v>22854</c:v>
                </c:pt>
                <c:pt idx="322">
                  <c:v>21525</c:v>
                </c:pt>
                <c:pt idx="323">
                  <c:v>21258</c:v>
                </c:pt>
                <c:pt idx="324">
                  <c:v>19393</c:v>
                </c:pt>
                <c:pt idx="325">
                  <c:v>18346</c:v>
                </c:pt>
                <c:pt idx="326">
                  <c:v>17467</c:v>
                </c:pt>
                <c:pt idx="327">
                  <c:v>17669</c:v>
                </c:pt>
                <c:pt idx="328">
                  <c:v>18561</c:v>
                </c:pt>
                <c:pt idx="329">
                  <c:v>17166</c:v>
                </c:pt>
                <c:pt idx="330">
                  <c:v>17289</c:v>
                </c:pt>
              </c:numCache>
            </c:numRef>
          </c:val>
          <c:smooth val="0"/>
          <c:extLst>
            <c:ext xmlns:c16="http://schemas.microsoft.com/office/drawing/2014/chart" uri="{C3380CC4-5D6E-409C-BE32-E72D297353CC}">
              <c16:uniqueId val="{00000001-56E0-4F00-8192-8499939C673D}"/>
            </c:ext>
          </c:extLst>
        </c:ser>
        <c:ser>
          <c:idx val="1"/>
          <c:order val="2"/>
          <c:tx>
            <c:strRef>
              <c:f>'[lainat ja rakentaminen.xlsx]kappaleet'!$J$3</c:f>
              <c:strCache>
                <c:ptCount val="1"/>
                <c:pt idx="0">
                  <c:v>New developments</c:v>
                </c:pt>
              </c:strCache>
            </c:strRef>
          </c:tx>
          <c:spPr>
            <a:ln w="28575" cap="rnd">
              <a:solidFill>
                <a:schemeClr val="accent2"/>
              </a:solidFill>
              <a:round/>
            </a:ln>
            <a:effectLst/>
          </c:spPr>
          <c:marker>
            <c:symbol val="none"/>
          </c:marker>
          <c:val>
            <c:numRef>
              <c:f>'[lainat ja rakentaminen.xlsx]kappaleet'!$J$4:$J$341</c:f>
              <c:numCache>
                <c:formatCode>0</c:formatCode>
                <c:ptCount val="338"/>
                <c:pt idx="0">
                  <c:v>24788</c:v>
                </c:pt>
                <c:pt idx="1">
                  <c:v>25425</c:v>
                </c:pt>
                <c:pt idx="2">
                  <c:v>25952</c:v>
                </c:pt>
                <c:pt idx="3">
                  <c:v>28016</c:v>
                </c:pt>
                <c:pt idx="4">
                  <c:v>28832</c:v>
                </c:pt>
                <c:pt idx="5">
                  <c:v>29690</c:v>
                </c:pt>
                <c:pt idx="6">
                  <c:v>30123</c:v>
                </c:pt>
                <c:pt idx="7">
                  <c:v>31071</c:v>
                </c:pt>
                <c:pt idx="8">
                  <c:v>30703</c:v>
                </c:pt>
                <c:pt idx="9">
                  <c:v>30403</c:v>
                </c:pt>
                <c:pt idx="10">
                  <c:v>30392</c:v>
                </c:pt>
                <c:pt idx="11">
                  <c:v>30440</c:v>
                </c:pt>
                <c:pt idx="12">
                  <c:v>30664</c:v>
                </c:pt>
                <c:pt idx="13">
                  <c:v>30560</c:v>
                </c:pt>
                <c:pt idx="14">
                  <c:v>30794</c:v>
                </c:pt>
                <c:pt idx="15">
                  <c:v>30565</c:v>
                </c:pt>
                <c:pt idx="16">
                  <c:v>30278</c:v>
                </c:pt>
                <c:pt idx="17">
                  <c:v>30279</c:v>
                </c:pt>
                <c:pt idx="18">
                  <c:v>31019</c:v>
                </c:pt>
                <c:pt idx="19">
                  <c:v>31237</c:v>
                </c:pt>
                <c:pt idx="20">
                  <c:v>31658</c:v>
                </c:pt>
                <c:pt idx="21">
                  <c:v>31726</c:v>
                </c:pt>
                <c:pt idx="22">
                  <c:v>31992</c:v>
                </c:pt>
                <c:pt idx="23">
                  <c:v>32204</c:v>
                </c:pt>
                <c:pt idx="24">
                  <c:v>32018</c:v>
                </c:pt>
                <c:pt idx="25">
                  <c:v>31966</c:v>
                </c:pt>
                <c:pt idx="26">
                  <c:v>31668</c:v>
                </c:pt>
                <c:pt idx="27">
                  <c:v>31822</c:v>
                </c:pt>
                <c:pt idx="28">
                  <c:v>33456</c:v>
                </c:pt>
                <c:pt idx="29">
                  <c:v>33987</c:v>
                </c:pt>
                <c:pt idx="30">
                  <c:v>33725</c:v>
                </c:pt>
                <c:pt idx="31">
                  <c:v>33837</c:v>
                </c:pt>
                <c:pt idx="32">
                  <c:v>34184</c:v>
                </c:pt>
                <c:pt idx="33">
                  <c:v>34629</c:v>
                </c:pt>
                <c:pt idx="34">
                  <c:v>35532</c:v>
                </c:pt>
                <c:pt idx="35">
                  <c:v>36201</c:v>
                </c:pt>
                <c:pt idx="36">
                  <c:v>36401</c:v>
                </c:pt>
                <c:pt idx="37">
                  <c:v>36751</c:v>
                </c:pt>
                <c:pt idx="38">
                  <c:v>37272</c:v>
                </c:pt>
                <c:pt idx="39">
                  <c:v>37120</c:v>
                </c:pt>
                <c:pt idx="40">
                  <c:v>37435</c:v>
                </c:pt>
                <c:pt idx="41">
                  <c:v>36688</c:v>
                </c:pt>
                <c:pt idx="42">
                  <c:v>36255</c:v>
                </c:pt>
                <c:pt idx="43">
                  <c:v>36449</c:v>
                </c:pt>
                <c:pt idx="44">
                  <c:v>35846</c:v>
                </c:pt>
                <c:pt idx="45">
                  <c:v>35255</c:v>
                </c:pt>
                <c:pt idx="46">
                  <c:v>34753</c:v>
                </c:pt>
                <c:pt idx="47">
                  <c:v>34296</c:v>
                </c:pt>
                <c:pt idx="48">
                  <c:v>34319</c:v>
                </c:pt>
                <c:pt idx="49">
                  <c:v>33674</c:v>
                </c:pt>
                <c:pt idx="50">
                  <c:v>33048</c:v>
                </c:pt>
                <c:pt idx="51">
                  <c:v>32620</c:v>
                </c:pt>
                <c:pt idx="52">
                  <c:v>30933</c:v>
                </c:pt>
                <c:pt idx="53">
                  <c:v>30499</c:v>
                </c:pt>
                <c:pt idx="54">
                  <c:v>30369</c:v>
                </c:pt>
                <c:pt idx="55">
                  <c:v>29748</c:v>
                </c:pt>
                <c:pt idx="56">
                  <c:v>29308</c:v>
                </c:pt>
                <c:pt idx="57">
                  <c:v>29299</c:v>
                </c:pt>
                <c:pt idx="58">
                  <c:v>29292</c:v>
                </c:pt>
                <c:pt idx="59">
                  <c:v>28984</c:v>
                </c:pt>
                <c:pt idx="60">
                  <c:v>28568</c:v>
                </c:pt>
                <c:pt idx="61">
                  <c:v>29052</c:v>
                </c:pt>
                <c:pt idx="62">
                  <c:v>28878</c:v>
                </c:pt>
                <c:pt idx="63">
                  <c:v>29346</c:v>
                </c:pt>
                <c:pt idx="64">
                  <c:v>29512</c:v>
                </c:pt>
                <c:pt idx="65">
                  <c:v>29451</c:v>
                </c:pt>
                <c:pt idx="66">
                  <c:v>29106</c:v>
                </c:pt>
                <c:pt idx="67">
                  <c:v>29102</c:v>
                </c:pt>
                <c:pt idx="68">
                  <c:v>29781</c:v>
                </c:pt>
                <c:pt idx="69">
                  <c:v>29563</c:v>
                </c:pt>
                <c:pt idx="70">
                  <c:v>29146</c:v>
                </c:pt>
                <c:pt idx="71">
                  <c:v>29223</c:v>
                </c:pt>
                <c:pt idx="72">
                  <c:v>29097</c:v>
                </c:pt>
                <c:pt idx="73">
                  <c:v>28953</c:v>
                </c:pt>
                <c:pt idx="74">
                  <c:v>29149</c:v>
                </c:pt>
                <c:pt idx="75">
                  <c:v>29251</c:v>
                </c:pt>
                <c:pt idx="76">
                  <c:v>29222</c:v>
                </c:pt>
                <c:pt idx="77">
                  <c:v>31076</c:v>
                </c:pt>
                <c:pt idx="78">
                  <c:v>31751</c:v>
                </c:pt>
                <c:pt idx="79">
                  <c:v>32451</c:v>
                </c:pt>
                <c:pt idx="80">
                  <c:v>32739</c:v>
                </c:pt>
                <c:pt idx="81">
                  <c:v>33497</c:v>
                </c:pt>
                <c:pt idx="82">
                  <c:v>33754</c:v>
                </c:pt>
                <c:pt idx="83">
                  <c:v>34181</c:v>
                </c:pt>
                <c:pt idx="84">
                  <c:v>34839</c:v>
                </c:pt>
                <c:pt idx="85">
                  <c:v>35159</c:v>
                </c:pt>
                <c:pt idx="86">
                  <c:v>35888</c:v>
                </c:pt>
                <c:pt idx="87">
                  <c:v>35647</c:v>
                </c:pt>
                <c:pt idx="88">
                  <c:v>36146</c:v>
                </c:pt>
                <c:pt idx="89">
                  <c:v>35219</c:v>
                </c:pt>
                <c:pt idx="90">
                  <c:v>35084</c:v>
                </c:pt>
                <c:pt idx="91">
                  <c:v>35358</c:v>
                </c:pt>
                <c:pt idx="92">
                  <c:v>34908</c:v>
                </c:pt>
                <c:pt idx="93">
                  <c:v>34147</c:v>
                </c:pt>
                <c:pt idx="94">
                  <c:v>34465</c:v>
                </c:pt>
                <c:pt idx="95">
                  <c:v>34680</c:v>
                </c:pt>
                <c:pt idx="96">
                  <c:v>34141</c:v>
                </c:pt>
                <c:pt idx="97">
                  <c:v>34195</c:v>
                </c:pt>
                <c:pt idx="98">
                  <c:v>33553</c:v>
                </c:pt>
                <c:pt idx="99">
                  <c:v>33561</c:v>
                </c:pt>
                <c:pt idx="100">
                  <c:v>34505</c:v>
                </c:pt>
                <c:pt idx="101">
                  <c:v>34951</c:v>
                </c:pt>
                <c:pt idx="102">
                  <c:v>34848</c:v>
                </c:pt>
                <c:pt idx="103">
                  <c:v>35042</c:v>
                </c:pt>
                <c:pt idx="104">
                  <c:v>35229</c:v>
                </c:pt>
                <c:pt idx="105">
                  <c:v>35797</c:v>
                </c:pt>
                <c:pt idx="106">
                  <c:v>35824</c:v>
                </c:pt>
                <c:pt idx="107">
                  <c:v>35537</c:v>
                </c:pt>
                <c:pt idx="108">
                  <c:v>35994</c:v>
                </c:pt>
                <c:pt idx="109">
                  <c:v>35599</c:v>
                </c:pt>
                <c:pt idx="110">
                  <c:v>36383</c:v>
                </c:pt>
                <c:pt idx="111">
                  <c:v>36166</c:v>
                </c:pt>
                <c:pt idx="112">
                  <c:v>36147</c:v>
                </c:pt>
                <c:pt idx="113">
                  <c:v>35935</c:v>
                </c:pt>
                <c:pt idx="114">
                  <c:v>35753</c:v>
                </c:pt>
                <c:pt idx="115">
                  <c:v>36309</c:v>
                </c:pt>
                <c:pt idx="116">
                  <c:v>36375</c:v>
                </c:pt>
                <c:pt idx="117">
                  <c:v>36227</c:v>
                </c:pt>
                <c:pt idx="118">
                  <c:v>35975</c:v>
                </c:pt>
                <c:pt idx="119">
                  <c:v>35925</c:v>
                </c:pt>
                <c:pt idx="120">
                  <c:v>35489</c:v>
                </c:pt>
                <c:pt idx="121">
                  <c:v>35285</c:v>
                </c:pt>
                <c:pt idx="122">
                  <c:v>35103</c:v>
                </c:pt>
                <c:pt idx="123">
                  <c:v>35376</c:v>
                </c:pt>
                <c:pt idx="124">
                  <c:v>34140</c:v>
                </c:pt>
                <c:pt idx="125">
                  <c:v>33856</c:v>
                </c:pt>
                <c:pt idx="126">
                  <c:v>33927</c:v>
                </c:pt>
                <c:pt idx="127">
                  <c:v>33706</c:v>
                </c:pt>
                <c:pt idx="128">
                  <c:v>33509</c:v>
                </c:pt>
                <c:pt idx="129">
                  <c:v>33232</c:v>
                </c:pt>
                <c:pt idx="130">
                  <c:v>32963</c:v>
                </c:pt>
                <c:pt idx="131">
                  <c:v>32663</c:v>
                </c:pt>
                <c:pt idx="132">
                  <c:v>33170</c:v>
                </c:pt>
                <c:pt idx="133">
                  <c:v>33248</c:v>
                </c:pt>
                <c:pt idx="134">
                  <c:v>32280</c:v>
                </c:pt>
                <c:pt idx="135">
                  <c:v>31512</c:v>
                </c:pt>
                <c:pt idx="136">
                  <c:v>30490</c:v>
                </c:pt>
                <c:pt idx="137">
                  <c:v>29402</c:v>
                </c:pt>
                <c:pt idx="138">
                  <c:v>28651</c:v>
                </c:pt>
                <c:pt idx="139">
                  <c:v>27100</c:v>
                </c:pt>
                <c:pt idx="140">
                  <c:v>26489</c:v>
                </c:pt>
                <c:pt idx="141">
                  <c:v>25429</c:v>
                </c:pt>
                <c:pt idx="142">
                  <c:v>24314</c:v>
                </c:pt>
                <c:pt idx="143">
                  <c:v>23715</c:v>
                </c:pt>
                <c:pt idx="144">
                  <c:v>22590</c:v>
                </c:pt>
                <c:pt idx="145">
                  <c:v>22076</c:v>
                </c:pt>
                <c:pt idx="146">
                  <c:v>21579</c:v>
                </c:pt>
                <c:pt idx="147">
                  <c:v>20765</c:v>
                </c:pt>
                <c:pt idx="148">
                  <c:v>19701</c:v>
                </c:pt>
                <c:pt idx="149">
                  <c:v>19508</c:v>
                </c:pt>
                <c:pt idx="150">
                  <c:v>19510</c:v>
                </c:pt>
                <c:pt idx="151">
                  <c:v>19458</c:v>
                </c:pt>
                <c:pt idx="152">
                  <c:v>19668</c:v>
                </c:pt>
                <c:pt idx="153">
                  <c:v>20355</c:v>
                </c:pt>
                <c:pt idx="154">
                  <c:v>22298</c:v>
                </c:pt>
                <c:pt idx="155">
                  <c:v>23852</c:v>
                </c:pt>
                <c:pt idx="156">
                  <c:v>24682</c:v>
                </c:pt>
                <c:pt idx="157">
                  <c:v>25788</c:v>
                </c:pt>
                <c:pt idx="158">
                  <c:v>26523</c:v>
                </c:pt>
                <c:pt idx="159">
                  <c:v>28389</c:v>
                </c:pt>
                <c:pt idx="160">
                  <c:v>30021</c:v>
                </c:pt>
                <c:pt idx="161">
                  <c:v>31120</c:v>
                </c:pt>
                <c:pt idx="162">
                  <c:v>31537</c:v>
                </c:pt>
                <c:pt idx="163">
                  <c:v>32755</c:v>
                </c:pt>
                <c:pt idx="164">
                  <c:v>33839</c:v>
                </c:pt>
                <c:pt idx="165">
                  <c:v>35164</c:v>
                </c:pt>
                <c:pt idx="166">
                  <c:v>34584</c:v>
                </c:pt>
                <c:pt idx="167">
                  <c:v>34254</c:v>
                </c:pt>
                <c:pt idx="168">
                  <c:v>33968</c:v>
                </c:pt>
                <c:pt idx="169">
                  <c:v>33504</c:v>
                </c:pt>
                <c:pt idx="170">
                  <c:v>34335</c:v>
                </c:pt>
                <c:pt idx="171">
                  <c:v>33945</c:v>
                </c:pt>
                <c:pt idx="172">
                  <c:v>35373</c:v>
                </c:pt>
                <c:pt idx="173">
                  <c:v>35091</c:v>
                </c:pt>
                <c:pt idx="174">
                  <c:v>35021</c:v>
                </c:pt>
                <c:pt idx="175">
                  <c:v>35065</c:v>
                </c:pt>
                <c:pt idx="176">
                  <c:v>34428</c:v>
                </c:pt>
                <c:pt idx="177">
                  <c:v>33721</c:v>
                </c:pt>
                <c:pt idx="178">
                  <c:v>33739</c:v>
                </c:pt>
                <c:pt idx="179">
                  <c:v>33459</c:v>
                </c:pt>
                <c:pt idx="180">
                  <c:v>33332</c:v>
                </c:pt>
                <c:pt idx="181">
                  <c:v>33353</c:v>
                </c:pt>
                <c:pt idx="182">
                  <c:v>32844</c:v>
                </c:pt>
                <c:pt idx="183">
                  <c:v>33078</c:v>
                </c:pt>
                <c:pt idx="184">
                  <c:v>32125</c:v>
                </c:pt>
                <c:pt idx="185">
                  <c:v>32223</c:v>
                </c:pt>
                <c:pt idx="186">
                  <c:v>32213</c:v>
                </c:pt>
                <c:pt idx="187">
                  <c:v>31834</c:v>
                </c:pt>
                <c:pt idx="188">
                  <c:v>31503</c:v>
                </c:pt>
                <c:pt idx="189">
                  <c:v>31187</c:v>
                </c:pt>
                <c:pt idx="190">
                  <c:v>31151</c:v>
                </c:pt>
                <c:pt idx="191">
                  <c:v>30780</c:v>
                </c:pt>
                <c:pt idx="192">
                  <c:v>31254</c:v>
                </c:pt>
                <c:pt idx="193">
                  <c:v>31281</c:v>
                </c:pt>
                <c:pt idx="194">
                  <c:v>31636</c:v>
                </c:pt>
                <c:pt idx="195">
                  <c:v>30834</c:v>
                </c:pt>
                <c:pt idx="196">
                  <c:v>30623</c:v>
                </c:pt>
                <c:pt idx="197">
                  <c:v>30180</c:v>
                </c:pt>
                <c:pt idx="198">
                  <c:v>29992</c:v>
                </c:pt>
                <c:pt idx="199">
                  <c:v>29040</c:v>
                </c:pt>
                <c:pt idx="200">
                  <c:v>28821</c:v>
                </c:pt>
                <c:pt idx="201">
                  <c:v>28728</c:v>
                </c:pt>
                <c:pt idx="202">
                  <c:v>28076</c:v>
                </c:pt>
                <c:pt idx="203">
                  <c:v>28081</c:v>
                </c:pt>
                <c:pt idx="204">
                  <c:v>27613</c:v>
                </c:pt>
                <c:pt idx="205">
                  <c:v>27800</c:v>
                </c:pt>
                <c:pt idx="206">
                  <c:v>27272</c:v>
                </c:pt>
                <c:pt idx="207">
                  <c:v>27582</c:v>
                </c:pt>
                <c:pt idx="208">
                  <c:v>26509</c:v>
                </c:pt>
                <c:pt idx="209">
                  <c:v>26210</c:v>
                </c:pt>
                <c:pt idx="210">
                  <c:v>26041</c:v>
                </c:pt>
                <c:pt idx="211">
                  <c:v>25861</c:v>
                </c:pt>
                <c:pt idx="212">
                  <c:v>25567</c:v>
                </c:pt>
                <c:pt idx="213">
                  <c:v>25455</c:v>
                </c:pt>
                <c:pt idx="214">
                  <c:v>25423</c:v>
                </c:pt>
                <c:pt idx="215">
                  <c:v>25216</c:v>
                </c:pt>
                <c:pt idx="216">
                  <c:v>25391</c:v>
                </c:pt>
                <c:pt idx="217">
                  <c:v>25265</c:v>
                </c:pt>
                <c:pt idx="218">
                  <c:v>26137</c:v>
                </c:pt>
                <c:pt idx="219">
                  <c:v>25482</c:v>
                </c:pt>
                <c:pt idx="220">
                  <c:v>26031</c:v>
                </c:pt>
                <c:pt idx="221">
                  <c:v>26840</c:v>
                </c:pt>
                <c:pt idx="222">
                  <c:v>26714</c:v>
                </c:pt>
                <c:pt idx="223">
                  <c:v>27827</c:v>
                </c:pt>
                <c:pt idx="224">
                  <c:v>28802</c:v>
                </c:pt>
                <c:pt idx="225">
                  <c:v>29652</c:v>
                </c:pt>
                <c:pt idx="226">
                  <c:v>30716</c:v>
                </c:pt>
                <c:pt idx="227">
                  <c:v>32038</c:v>
                </c:pt>
                <c:pt idx="228">
                  <c:v>32101</c:v>
                </c:pt>
                <c:pt idx="229">
                  <c:v>33061</c:v>
                </c:pt>
                <c:pt idx="230">
                  <c:v>33154</c:v>
                </c:pt>
                <c:pt idx="231">
                  <c:v>34194</c:v>
                </c:pt>
                <c:pt idx="232">
                  <c:v>34363</c:v>
                </c:pt>
                <c:pt idx="233">
                  <c:v>34434</c:v>
                </c:pt>
                <c:pt idx="234">
                  <c:v>35222</c:v>
                </c:pt>
                <c:pt idx="235">
                  <c:v>35803</c:v>
                </c:pt>
                <c:pt idx="236">
                  <c:v>36019</c:v>
                </c:pt>
                <c:pt idx="237">
                  <c:v>36359</c:v>
                </c:pt>
                <c:pt idx="238">
                  <c:v>36584</c:v>
                </c:pt>
                <c:pt idx="239">
                  <c:v>36961</c:v>
                </c:pt>
                <c:pt idx="240">
                  <c:v>37543</c:v>
                </c:pt>
                <c:pt idx="241">
                  <c:v>37750</c:v>
                </c:pt>
                <c:pt idx="242">
                  <c:v>38536</c:v>
                </c:pt>
                <c:pt idx="243">
                  <c:v>39010</c:v>
                </c:pt>
                <c:pt idx="244">
                  <c:v>40141</c:v>
                </c:pt>
                <c:pt idx="245">
                  <c:v>40643</c:v>
                </c:pt>
                <c:pt idx="246">
                  <c:v>40368</c:v>
                </c:pt>
                <c:pt idx="247">
                  <c:v>41890</c:v>
                </c:pt>
                <c:pt idx="248">
                  <c:v>42836</c:v>
                </c:pt>
                <c:pt idx="249">
                  <c:v>43073</c:v>
                </c:pt>
                <c:pt idx="250">
                  <c:v>44068</c:v>
                </c:pt>
                <c:pt idx="251">
                  <c:v>44291</c:v>
                </c:pt>
                <c:pt idx="252">
                  <c:v>45412</c:v>
                </c:pt>
                <c:pt idx="253">
                  <c:v>45661</c:v>
                </c:pt>
                <c:pt idx="254">
                  <c:v>44800</c:v>
                </c:pt>
                <c:pt idx="255">
                  <c:v>45306</c:v>
                </c:pt>
                <c:pt idx="256">
                  <c:v>45878</c:v>
                </c:pt>
                <c:pt idx="257">
                  <c:v>46445</c:v>
                </c:pt>
                <c:pt idx="258">
                  <c:v>46285</c:v>
                </c:pt>
                <c:pt idx="259">
                  <c:v>45863</c:v>
                </c:pt>
                <c:pt idx="260">
                  <c:v>45956</c:v>
                </c:pt>
                <c:pt idx="261">
                  <c:v>46007</c:v>
                </c:pt>
                <c:pt idx="262">
                  <c:v>44503</c:v>
                </c:pt>
                <c:pt idx="263">
                  <c:v>43898</c:v>
                </c:pt>
                <c:pt idx="264">
                  <c:v>42600</c:v>
                </c:pt>
                <c:pt idx="265">
                  <c:v>41670</c:v>
                </c:pt>
                <c:pt idx="266">
                  <c:v>41954</c:v>
                </c:pt>
                <c:pt idx="267">
                  <c:v>40615</c:v>
                </c:pt>
                <c:pt idx="268">
                  <c:v>39063</c:v>
                </c:pt>
                <c:pt idx="269">
                  <c:v>38578</c:v>
                </c:pt>
                <c:pt idx="270">
                  <c:v>38538</c:v>
                </c:pt>
                <c:pt idx="271">
                  <c:v>37293</c:v>
                </c:pt>
                <c:pt idx="272">
                  <c:v>36426</c:v>
                </c:pt>
                <c:pt idx="273">
                  <c:v>36079</c:v>
                </c:pt>
                <c:pt idx="274">
                  <c:v>36828</c:v>
                </c:pt>
                <c:pt idx="275">
                  <c:v>36606</c:v>
                </c:pt>
                <c:pt idx="276">
                  <c:v>37137</c:v>
                </c:pt>
                <c:pt idx="277">
                  <c:v>38353</c:v>
                </c:pt>
                <c:pt idx="278">
                  <c:v>38751</c:v>
                </c:pt>
                <c:pt idx="279">
                  <c:v>38393</c:v>
                </c:pt>
                <c:pt idx="280">
                  <c:v>36872</c:v>
                </c:pt>
                <c:pt idx="281">
                  <c:v>36489</c:v>
                </c:pt>
                <c:pt idx="282">
                  <c:v>37356</c:v>
                </c:pt>
                <c:pt idx="283">
                  <c:v>36014</c:v>
                </c:pt>
                <c:pt idx="284">
                  <c:v>37149</c:v>
                </c:pt>
                <c:pt idx="285">
                  <c:v>38025</c:v>
                </c:pt>
                <c:pt idx="286">
                  <c:v>38116</c:v>
                </c:pt>
                <c:pt idx="287">
                  <c:v>39104</c:v>
                </c:pt>
                <c:pt idx="288">
                  <c:v>39700</c:v>
                </c:pt>
                <c:pt idx="289">
                  <c:v>39023</c:v>
                </c:pt>
                <c:pt idx="290">
                  <c:v>39530</c:v>
                </c:pt>
                <c:pt idx="291">
                  <c:v>41397</c:v>
                </c:pt>
                <c:pt idx="292">
                  <c:v>43712</c:v>
                </c:pt>
                <c:pt idx="293">
                  <c:v>44964</c:v>
                </c:pt>
                <c:pt idx="294">
                  <c:v>44355</c:v>
                </c:pt>
                <c:pt idx="295">
                  <c:v>45830</c:v>
                </c:pt>
                <c:pt idx="296">
                  <c:v>45848</c:v>
                </c:pt>
                <c:pt idx="297">
                  <c:v>44942</c:v>
                </c:pt>
                <c:pt idx="298">
                  <c:v>46294</c:v>
                </c:pt>
                <c:pt idx="299">
                  <c:v>46591</c:v>
                </c:pt>
                <c:pt idx="300">
                  <c:v>46059</c:v>
                </c:pt>
                <c:pt idx="301">
                  <c:v>45699</c:v>
                </c:pt>
                <c:pt idx="302">
                  <c:v>45535</c:v>
                </c:pt>
                <c:pt idx="303">
                  <c:v>44003</c:v>
                </c:pt>
                <c:pt idx="304">
                  <c:v>43577</c:v>
                </c:pt>
                <c:pt idx="305">
                  <c:v>42647</c:v>
                </c:pt>
                <c:pt idx="306">
                  <c:v>41897</c:v>
                </c:pt>
                <c:pt idx="307">
                  <c:v>41367</c:v>
                </c:pt>
                <c:pt idx="308">
                  <c:v>40006</c:v>
                </c:pt>
                <c:pt idx="309">
                  <c:v>39889</c:v>
                </c:pt>
                <c:pt idx="310">
                  <c:v>37513</c:v>
                </c:pt>
                <c:pt idx="311">
                  <c:v>35505</c:v>
                </c:pt>
                <c:pt idx="312">
                  <c:v>34786</c:v>
                </c:pt>
                <c:pt idx="313">
                  <c:v>34004</c:v>
                </c:pt>
                <c:pt idx="314">
                  <c:v>32243</c:v>
                </c:pt>
                <c:pt idx="315">
                  <c:v>31202</c:v>
                </c:pt>
                <c:pt idx="316">
                  <c:v>28919</c:v>
                </c:pt>
                <c:pt idx="317">
                  <c:v>26939</c:v>
                </c:pt>
                <c:pt idx="318">
                  <c:v>26778</c:v>
                </c:pt>
                <c:pt idx="319">
                  <c:v>25324</c:v>
                </c:pt>
                <c:pt idx="320">
                  <c:v>23233</c:v>
                </c:pt>
                <c:pt idx="321">
                  <c:v>21612</c:v>
                </c:pt>
                <c:pt idx="322">
                  <c:v>21050</c:v>
                </c:pt>
                <c:pt idx="323">
                  <c:v>20792</c:v>
                </c:pt>
                <c:pt idx="324">
                  <c:v>20248</c:v>
                </c:pt>
                <c:pt idx="325">
                  <c:v>20281</c:v>
                </c:pt>
                <c:pt idx="326">
                  <c:v>19355</c:v>
                </c:pt>
                <c:pt idx="327">
                  <c:v>19747</c:v>
                </c:pt>
                <c:pt idx="328">
                  <c:v>19879</c:v>
                </c:pt>
                <c:pt idx="329">
                  <c:v>19872</c:v>
                </c:pt>
                <c:pt idx="330">
                  <c:v>20910</c:v>
                </c:pt>
              </c:numCache>
            </c:numRef>
          </c:val>
          <c:smooth val="0"/>
          <c:extLst>
            <c:ext xmlns:c16="http://schemas.microsoft.com/office/drawing/2014/chart" uri="{C3380CC4-5D6E-409C-BE32-E72D297353CC}">
              <c16:uniqueId val="{00000002-56E0-4F00-8192-8499939C673D}"/>
            </c:ext>
          </c:extLst>
        </c:ser>
        <c:dLbls>
          <c:showLegendKey val="0"/>
          <c:showVal val="0"/>
          <c:showCatName val="0"/>
          <c:showSerName val="0"/>
          <c:showPercent val="0"/>
          <c:showBubbleSize val="0"/>
        </c:dLbls>
        <c:marker val="1"/>
        <c:smooth val="0"/>
        <c:axId val="1030457272"/>
        <c:axId val="1030458912"/>
      </c:lineChart>
      <c:dateAx>
        <c:axId val="681862264"/>
        <c:scaling>
          <c:orientation val="minMax"/>
          <c:max val="45658"/>
          <c:min val="36526"/>
        </c:scaling>
        <c:delete val="0"/>
        <c:axPos val="b"/>
        <c:numFmt formatCode="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900" b="0" i="0" u="none" strike="noStrike" kern="1200" baseline="0">
                <a:solidFill>
                  <a:schemeClr val="tx1">
                    <a:lumMod val="65000"/>
                    <a:lumOff val="35000"/>
                  </a:schemeClr>
                </a:solidFill>
                <a:latin typeface="+mn-lt"/>
                <a:ea typeface="+mn-ea"/>
                <a:cs typeface="+mn-cs"/>
              </a:defRPr>
            </a:pPr>
            <a:endParaRPr lang="fi-FI"/>
          </a:p>
        </c:txPr>
        <c:crossAx val="681862920"/>
        <c:crosses val="autoZero"/>
        <c:auto val="1"/>
        <c:lblOffset val="100"/>
        <c:baseTimeUnit val="months"/>
        <c:majorUnit val="12"/>
        <c:majorTimeUnit val="months"/>
      </c:dateAx>
      <c:valAx>
        <c:axId val="681862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681862264"/>
        <c:crosses val="autoZero"/>
        <c:crossBetween val="between"/>
      </c:valAx>
      <c:valAx>
        <c:axId val="1030458912"/>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1030457272"/>
        <c:crosses val="max"/>
        <c:crossBetween val="between"/>
      </c:valAx>
      <c:dateAx>
        <c:axId val="1030457272"/>
        <c:scaling>
          <c:orientation val="minMax"/>
        </c:scaling>
        <c:delete val="1"/>
        <c:axPos val="b"/>
        <c:numFmt formatCode="m/d/yyyy" sourceLinked="1"/>
        <c:majorTickMark val="out"/>
        <c:minorTickMark val="none"/>
        <c:tickLblPos val="nextTo"/>
        <c:crossAx val="1030458912"/>
        <c:crosses val="autoZero"/>
        <c:auto val="1"/>
        <c:lblOffset val="100"/>
        <c:baseTimeUnit val="months"/>
      </c:dateAx>
      <c:spPr>
        <a:noFill/>
        <a:ln>
          <a:noFill/>
        </a:ln>
        <a:effectLst/>
      </c:spPr>
    </c:plotArea>
    <c:legend>
      <c:legendPos val="b"/>
      <c:layout>
        <c:manualLayout>
          <c:xMode val="edge"/>
          <c:yMode val="edge"/>
          <c:x val="0"/>
          <c:y val="0.90210683124068936"/>
          <c:w val="1"/>
          <c:h val="9.7893168759310492E-2"/>
        </c:manualLayout>
      </c:layout>
      <c:overlay val="0"/>
      <c:spPr>
        <a:noFill/>
        <a:ln>
          <a:noFill/>
        </a:ln>
        <a:effectLst/>
      </c:spPr>
      <c:txPr>
        <a:bodyPr rot="0" spcFirstLastPara="1" vertOverflow="ellipsis" vert="horz" wrap="square" anchor="ctr" anchorCtr="1"/>
        <a:lstStyle/>
        <a:p>
          <a:pPr>
            <a:defRPr lang="en-US"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chemeClr val="tx1"/>
          </a:solidFill>
        </a:defRPr>
      </a:pPr>
      <a:endParaRPr lang="fi-FI"/>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en-GB" sz="1400" b="1" i="0" u="none" strike="noStrike" baseline="0">
                <a:solidFill>
                  <a:prstClr val="black">
                    <a:lumMod val="65000"/>
                    <a:lumOff val="35000"/>
                  </a:prstClr>
                </a:solidFill>
              </a:rPr>
              <a:t>Housing investor equation does not expire</a:t>
            </a:r>
          </a:p>
          <a:p>
            <a:pPr algn="l">
              <a:defRPr/>
            </a:pPr>
            <a:r>
              <a:rPr lang="en-GB" sz="1200" b="0" i="0" u="none" strike="noStrike" baseline="0">
                <a:solidFill>
                  <a:prstClr val="black">
                    <a:lumMod val="65000"/>
                    <a:lumOff val="35000"/>
                  </a:prstClr>
                </a:solidFill>
              </a:rPr>
              <a:t>Indexes 2015=100</a:t>
            </a:r>
          </a:p>
        </c:rich>
      </c:tx>
      <c:layout>
        <c:manualLayout>
          <c:xMode val="edge"/>
          <c:yMode val="edge"/>
          <c:x val="5.9722090976418898E-4"/>
          <c:y val="0"/>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3.4056183948259607E-2"/>
          <c:y val="0.12101006933166071"/>
          <c:w val="0.94032748697370128"/>
          <c:h val="0.74925684076119214"/>
        </c:manualLayout>
      </c:layout>
      <c:lineChart>
        <c:grouping val="standard"/>
        <c:varyColors val="0"/>
        <c:ser>
          <c:idx val="0"/>
          <c:order val="0"/>
          <c:tx>
            <c:strRef>
              <c:f>'indeksi 2015'!$D$4</c:f>
              <c:strCache>
                <c:ptCount val="1"/>
                <c:pt idx="0">
                  <c:v>New apartments</c:v>
                </c:pt>
              </c:strCache>
            </c:strRef>
          </c:tx>
          <c:spPr>
            <a:ln w="38100" cap="rnd">
              <a:solidFill>
                <a:schemeClr val="accent1"/>
              </a:solidFill>
              <a:round/>
            </a:ln>
            <a:effectLst/>
          </c:spPr>
          <c:marker>
            <c:symbol val="none"/>
          </c:marker>
          <c:cat>
            <c:numRef>
              <c:f>'indeksi 2015'!$E$3:$AS$3</c:f>
              <c:numCache>
                <c:formatCode>m/d/yyyy</c:formatCode>
                <c:ptCount val="41"/>
                <c:pt idx="1">
                  <c:v>42005</c:v>
                </c:pt>
                <c:pt idx="2">
                  <c:v>42095</c:v>
                </c:pt>
                <c:pt idx="3">
                  <c:v>42186</c:v>
                </c:pt>
                <c:pt idx="4">
                  <c:v>42278</c:v>
                </c:pt>
                <c:pt idx="5">
                  <c:v>42370</c:v>
                </c:pt>
                <c:pt idx="6">
                  <c:v>42461</c:v>
                </c:pt>
                <c:pt idx="7">
                  <c:v>42552</c:v>
                </c:pt>
                <c:pt idx="8">
                  <c:v>42644</c:v>
                </c:pt>
                <c:pt idx="9">
                  <c:v>42736</c:v>
                </c:pt>
                <c:pt idx="10">
                  <c:v>42826</c:v>
                </c:pt>
                <c:pt idx="11">
                  <c:v>42917</c:v>
                </c:pt>
                <c:pt idx="12">
                  <c:v>43009</c:v>
                </c:pt>
                <c:pt idx="13">
                  <c:v>43101</c:v>
                </c:pt>
                <c:pt idx="14">
                  <c:v>43191</c:v>
                </c:pt>
                <c:pt idx="15">
                  <c:v>43282</c:v>
                </c:pt>
                <c:pt idx="16">
                  <c:v>43374</c:v>
                </c:pt>
                <c:pt idx="17">
                  <c:v>43466</c:v>
                </c:pt>
                <c:pt idx="18">
                  <c:v>43556</c:v>
                </c:pt>
                <c:pt idx="19">
                  <c:v>43647</c:v>
                </c:pt>
                <c:pt idx="20">
                  <c:v>43739</c:v>
                </c:pt>
                <c:pt idx="21">
                  <c:v>43831</c:v>
                </c:pt>
                <c:pt idx="22">
                  <c:v>43922</c:v>
                </c:pt>
                <c:pt idx="23">
                  <c:v>44013</c:v>
                </c:pt>
                <c:pt idx="24">
                  <c:v>44105</c:v>
                </c:pt>
                <c:pt idx="25">
                  <c:v>44197</c:v>
                </c:pt>
                <c:pt idx="26">
                  <c:v>44287</c:v>
                </c:pt>
                <c:pt idx="27">
                  <c:v>44378</c:v>
                </c:pt>
                <c:pt idx="28">
                  <c:v>44470</c:v>
                </c:pt>
                <c:pt idx="29">
                  <c:v>44562</c:v>
                </c:pt>
                <c:pt idx="30">
                  <c:v>44652</c:v>
                </c:pt>
                <c:pt idx="31">
                  <c:v>44743</c:v>
                </c:pt>
                <c:pt idx="32">
                  <c:v>44835</c:v>
                </c:pt>
                <c:pt idx="33">
                  <c:v>44927</c:v>
                </c:pt>
                <c:pt idx="34">
                  <c:v>45017</c:v>
                </c:pt>
                <c:pt idx="35">
                  <c:v>45108</c:v>
                </c:pt>
                <c:pt idx="36">
                  <c:v>45200</c:v>
                </c:pt>
                <c:pt idx="37">
                  <c:v>45292</c:v>
                </c:pt>
                <c:pt idx="38">
                  <c:v>45383</c:v>
                </c:pt>
                <c:pt idx="39">
                  <c:v>45474</c:v>
                </c:pt>
                <c:pt idx="40">
                  <c:v>45566</c:v>
                </c:pt>
              </c:numCache>
            </c:numRef>
          </c:cat>
          <c:val>
            <c:numRef>
              <c:f>'indeksi 2015'!$E$4:$AS$4</c:f>
              <c:numCache>
                <c:formatCode>0.0</c:formatCode>
                <c:ptCount val="41"/>
                <c:pt idx="0" formatCode="General">
                  <c:v>0</c:v>
                </c:pt>
                <c:pt idx="1">
                  <c:v>98.7</c:v>
                </c:pt>
                <c:pt idx="2">
                  <c:v>100.5</c:v>
                </c:pt>
                <c:pt idx="3">
                  <c:v>100.1</c:v>
                </c:pt>
                <c:pt idx="4">
                  <c:v>100.7</c:v>
                </c:pt>
                <c:pt idx="5">
                  <c:v>102.1</c:v>
                </c:pt>
                <c:pt idx="6">
                  <c:v>101.9</c:v>
                </c:pt>
                <c:pt idx="7">
                  <c:v>103.2</c:v>
                </c:pt>
                <c:pt idx="8">
                  <c:v>102.5</c:v>
                </c:pt>
                <c:pt idx="9">
                  <c:v>105.6</c:v>
                </c:pt>
                <c:pt idx="10">
                  <c:v>106.8</c:v>
                </c:pt>
                <c:pt idx="11">
                  <c:v>106.4</c:v>
                </c:pt>
                <c:pt idx="12">
                  <c:v>106.4</c:v>
                </c:pt>
                <c:pt idx="13">
                  <c:v>107.6</c:v>
                </c:pt>
                <c:pt idx="14">
                  <c:v>108.3</c:v>
                </c:pt>
                <c:pt idx="15">
                  <c:v>109.8</c:v>
                </c:pt>
                <c:pt idx="16">
                  <c:v>108.4</c:v>
                </c:pt>
                <c:pt idx="17">
                  <c:v>108.2</c:v>
                </c:pt>
                <c:pt idx="18">
                  <c:v>109.9</c:v>
                </c:pt>
                <c:pt idx="19">
                  <c:v>111.5</c:v>
                </c:pt>
                <c:pt idx="20">
                  <c:v>112.7</c:v>
                </c:pt>
                <c:pt idx="21">
                  <c:v>113.3</c:v>
                </c:pt>
                <c:pt idx="22">
                  <c:v>114</c:v>
                </c:pt>
                <c:pt idx="23">
                  <c:v>113.6</c:v>
                </c:pt>
                <c:pt idx="24">
                  <c:v>117.4</c:v>
                </c:pt>
                <c:pt idx="25">
                  <c:v>119.2</c:v>
                </c:pt>
                <c:pt idx="26">
                  <c:v>121.7</c:v>
                </c:pt>
                <c:pt idx="27">
                  <c:v>121.2</c:v>
                </c:pt>
                <c:pt idx="28">
                  <c:v>122.1</c:v>
                </c:pt>
                <c:pt idx="29">
                  <c:v>126.1</c:v>
                </c:pt>
                <c:pt idx="30">
                  <c:v>126.1</c:v>
                </c:pt>
                <c:pt idx="31">
                  <c:v>128.5</c:v>
                </c:pt>
                <c:pt idx="32">
                  <c:v>124.2</c:v>
                </c:pt>
                <c:pt idx="33">
                  <c:v>123.4</c:v>
                </c:pt>
                <c:pt idx="34">
                  <c:v>130.1</c:v>
                </c:pt>
                <c:pt idx="35">
                  <c:v>123.8</c:v>
                </c:pt>
                <c:pt idx="36">
                  <c:v>122.3</c:v>
                </c:pt>
                <c:pt idx="37">
                  <c:v>123.7</c:v>
                </c:pt>
                <c:pt idx="38">
                  <c:v>122.2</c:v>
                </c:pt>
              </c:numCache>
            </c:numRef>
          </c:val>
          <c:smooth val="0"/>
          <c:extLst>
            <c:ext xmlns:c16="http://schemas.microsoft.com/office/drawing/2014/chart" uri="{C3380CC4-5D6E-409C-BE32-E72D297353CC}">
              <c16:uniqueId val="{00000000-47E6-4924-99AE-2785DE572A2F}"/>
            </c:ext>
          </c:extLst>
        </c:ser>
        <c:ser>
          <c:idx val="1"/>
          <c:order val="1"/>
          <c:tx>
            <c:strRef>
              <c:f>'indeksi 2015'!$D$5</c:f>
              <c:strCache>
                <c:ptCount val="1"/>
                <c:pt idx="0">
                  <c:v>Old apartments</c:v>
                </c:pt>
              </c:strCache>
            </c:strRef>
          </c:tx>
          <c:spPr>
            <a:ln w="38100" cap="rnd">
              <a:solidFill>
                <a:schemeClr val="accent2"/>
              </a:solidFill>
              <a:round/>
            </a:ln>
            <a:effectLst/>
          </c:spPr>
          <c:marker>
            <c:symbol val="none"/>
          </c:marker>
          <c:cat>
            <c:numRef>
              <c:f>'indeksi 2015'!$E$3:$AS$3</c:f>
              <c:numCache>
                <c:formatCode>m/d/yyyy</c:formatCode>
                <c:ptCount val="41"/>
                <c:pt idx="1">
                  <c:v>42005</c:v>
                </c:pt>
                <c:pt idx="2">
                  <c:v>42095</c:v>
                </c:pt>
                <c:pt idx="3">
                  <c:v>42186</c:v>
                </c:pt>
                <c:pt idx="4">
                  <c:v>42278</c:v>
                </c:pt>
                <c:pt idx="5">
                  <c:v>42370</c:v>
                </c:pt>
                <c:pt idx="6">
                  <c:v>42461</c:v>
                </c:pt>
                <c:pt idx="7">
                  <c:v>42552</c:v>
                </c:pt>
                <c:pt idx="8">
                  <c:v>42644</c:v>
                </c:pt>
                <c:pt idx="9">
                  <c:v>42736</c:v>
                </c:pt>
                <c:pt idx="10">
                  <c:v>42826</c:v>
                </c:pt>
                <c:pt idx="11">
                  <c:v>42917</c:v>
                </c:pt>
                <c:pt idx="12">
                  <c:v>43009</c:v>
                </c:pt>
                <c:pt idx="13">
                  <c:v>43101</c:v>
                </c:pt>
                <c:pt idx="14">
                  <c:v>43191</c:v>
                </c:pt>
                <c:pt idx="15">
                  <c:v>43282</c:v>
                </c:pt>
                <c:pt idx="16">
                  <c:v>43374</c:v>
                </c:pt>
                <c:pt idx="17">
                  <c:v>43466</c:v>
                </c:pt>
                <c:pt idx="18">
                  <c:v>43556</c:v>
                </c:pt>
                <c:pt idx="19">
                  <c:v>43647</c:v>
                </c:pt>
                <c:pt idx="20">
                  <c:v>43739</c:v>
                </c:pt>
                <c:pt idx="21">
                  <c:v>43831</c:v>
                </c:pt>
                <c:pt idx="22">
                  <c:v>43922</c:v>
                </c:pt>
                <c:pt idx="23">
                  <c:v>44013</c:v>
                </c:pt>
                <c:pt idx="24">
                  <c:v>44105</c:v>
                </c:pt>
                <c:pt idx="25">
                  <c:v>44197</c:v>
                </c:pt>
                <c:pt idx="26">
                  <c:v>44287</c:v>
                </c:pt>
                <c:pt idx="27">
                  <c:v>44378</c:v>
                </c:pt>
                <c:pt idx="28">
                  <c:v>44470</c:v>
                </c:pt>
                <c:pt idx="29">
                  <c:v>44562</c:v>
                </c:pt>
                <c:pt idx="30">
                  <c:v>44652</c:v>
                </c:pt>
                <c:pt idx="31">
                  <c:v>44743</c:v>
                </c:pt>
                <c:pt idx="32">
                  <c:v>44835</c:v>
                </c:pt>
                <c:pt idx="33">
                  <c:v>44927</c:v>
                </c:pt>
                <c:pt idx="34">
                  <c:v>45017</c:v>
                </c:pt>
                <c:pt idx="35">
                  <c:v>45108</c:v>
                </c:pt>
                <c:pt idx="36">
                  <c:v>45200</c:v>
                </c:pt>
                <c:pt idx="37">
                  <c:v>45292</c:v>
                </c:pt>
                <c:pt idx="38">
                  <c:v>45383</c:v>
                </c:pt>
                <c:pt idx="39">
                  <c:v>45474</c:v>
                </c:pt>
                <c:pt idx="40">
                  <c:v>45566</c:v>
                </c:pt>
              </c:numCache>
            </c:numRef>
          </c:cat>
          <c:val>
            <c:numRef>
              <c:f>'indeksi 2015'!$E$5:$AS$5</c:f>
              <c:numCache>
                <c:formatCode>0.0</c:formatCode>
                <c:ptCount val="41"/>
                <c:pt idx="0" formatCode="General">
                  <c:v>0</c:v>
                </c:pt>
                <c:pt idx="1">
                  <c:v>99.6</c:v>
                </c:pt>
                <c:pt idx="2">
                  <c:v>100.1</c:v>
                </c:pt>
                <c:pt idx="3">
                  <c:v>100.4</c:v>
                </c:pt>
                <c:pt idx="4">
                  <c:v>99.9</c:v>
                </c:pt>
                <c:pt idx="5">
                  <c:v>100.5</c:v>
                </c:pt>
                <c:pt idx="6">
                  <c:v>101.3</c:v>
                </c:pt>
                <c:pt idx="7">
                  <c:v>102</c:v>
                </c:pt>
                <c:pt idx="8">
                  <c:v>101.5</c:v>
                </c:pt>
                <c:pt idx="9">
                  <c:v>101.7</c:v>
                </c:pt>
                <c:pt idx="10">
                  <c:v>103</c:v>
                </c:pt>
                <c:pt idx="11">
                  <c:v>102.6</c:v>
                </c:pt>
                <c:pt idx="12">
                  <c:v>102.5</c:v>
                </c:pt>
                <c:pt idx="13">
                  <c:v>102.7</c:v>
                </c:pt>
                <c:pt idx="14">
                  <c:v>104.4</c:v>
                </c:pt>
                <c:pt idx="15">
                  <c:v>103.9</c:v>
                </c:pt>
                <c:pt idx="16">
                  <c:v>103.9</c:v>
                </c:pt>
                <c:pt idx="17">
                  <c:v>103.8</c:v>
                </c:pt>
                <c:pt idx="18">
                  <c:v>105.1</c:v>
                </c:pt>
                <c:pt idx="19">
                  <c:v>104.3</c:v>
                </c:pt>
                <c:pt idx="20">
                  <c:v>103.3</c:v>
                </c:pt>
                <c:pt idx="21">
                  <c:v>104.5</c:v>
                </c:pt>
                <c:pt idx="22">
                  <c:v>105.4</c:v>
                </c:pt>
                <c:pt idx="23">
                  <c:v>105.7</c:v>
                </c:pt>
                <c:pt idx="24">
                  <c:v>106.2</c:v>
                </c:pt>
                <c:pt idx="25">
                  <c:v>107.6</c:v>
                </c:pt>
                <c:pt idx="26">
                  <c:v>110.2</c:v>
                </c:pt>
                <c:pt idx="27">
                  <c:v>110.1</c:v>
                </c:pt>
                <c:pt idx="28">
                  <c:v>110.4</c:v>
                </c:pt>
                <c:pt idx="29">
                  <c:v>110.8</c:v>
                </c:pt>
                <c:pt idx="30">
                  <c:v>112.3</c:v>
                </c:pt>
                <c:pt idx="31">
                  <c:v>110.4</c:v>
                </c:pt>
                <c:pt idx="32">
                  <c:v>107.1</c:v>
                </c:pt>
                <c:pt idx="33">
                  <c:v>104.7</c:v>
                </c:pt>
                <c:pt idx="34">
                  <c:v>104.3</c:v>
                </c:pt>
                <c:pt idx="35">
                  <c:v>102.2</c:v>
                </c:pt>
                <c:pt idx="36">
                  <c:v>100.9</c:v>
                </c:pt>
                <c:pt idx="37">
                  <c:v>99.4</c:v>
                </c:pt>
                <c:pt idx="38">
                  <c:v>100.4</c:v>
                </c:pt>
              </c:numCache>
            </c:numRef>
          </c:val>
          <c:smooth val="0"/>
          <c:extLst>
            <c:ext xmlns:c16="http://schemas.microsoft.com/office/drawing/2014/chart" uri="{C3380CC4-5D6E-409C-BE32-E72D297353CC}">
              <c16:uniqueId val="{00000001-47E6-4924-99AE-2785DE572A2F}"/>
            </c:ext>
          </c:extLst>
        </c:ser>
        <c:ser>
          <c:idx val="2"/>
          <c:order val="2"/>
          <c:tx>
            <c:strRef>
              <c:f>'indeksi 2015'!$D$6</c:f>
              <c:strCache>
                <c:ptCount val="1"/>
                <c:pt idx="0">
                  <c:v>Rents</c:v>
                </c:pt>
              </c:strCache>
            </c:strRef>
          </c:tx>
          <c:spPr>
            <a:ln w="41275" cap="rnd">
              <a:solidFill>
                <a:srgbClr val="C00000"/>
              </a:solidFill>
              <a:prstDash val="solid"/>
              <a:round/>
            </a:ln>
            <a:effectLst/>
          </c:spPr>
          <c:marker>
            <c:symbol val="none"/>
          </c:marker>
          <c:cat>
            <c:numRef>
              <c:f>'indeksi 2015'!$E$3:$AS$3</c:f>
              <c:numCache>
                <c:formatCode>m/d/yyyy</c:formatCode>
                <c:ptCount val="41"/>
                <c:pt idx="1">
                  <c:v>42005</c:v>
                </c:pt>
                <c:pt idx="2">
                  <c:v>42095</c:v>
                </c:pt>
                <c:pt idx="3">
                  <c:v>42186</c:v>
                </c:pt>
                <c:pt idx="4">
                  <c:v>42278</c:v>
                </c:pt>
                <c:pt idx="5">
                  <c:v>42370</c:v>
                </c:pt>
                <c:pt idx="6">
                  <c:v>42461</c:v>
                </c:pt>
                <c:pt idx="7">
                  <c:v>42552</c:v>
                </c:pt>
                <c:pt idx="8">
                  <c:v>42644</c:v>
                </c:pt>
                <c:pt idx="9">
                  <c:v>42736</c:v>
                </c:pt>
                <c:pt idx="10">
                  <c:v>42826</c:v>
                </c:pt>
                <c:pt idx="11">
                  <c:v>42917</c:v>
                </c:pt>
                <c:pt idx="12">
                  <c:v>43009</c:v>
                </c:pt>
                <c:pt idx="13">
                  <c:v>43101</c:v>
                </c:pt>
                <c:pt idx="14">
                  <c:v>43191</c:v>
                </c:pt>
                <c:pt idx="15">
                  <c:v>43282</c:v>
                </c:pt>
                <c:pt idx="16">
                  <c:v>43374</c:v>
                </c:pt>
                <c:pt idx="17">
                  <c:v>43466</c:v>
                </c:pt>
                <c:pt idx="18">
                  <c:v>43556</c:v>
                </c:pt>
                <c:pt idx="19">
                  <c:v>43647</c:v>
                </c:pt>
                <c:pt idx="20">
                  <c:v>43739</c:v>
                </c:pt>
                <c:pt idx="21">
                  <c:v>43831</c:v>
                </c:pt>
                <c:pt idx="22">
                  <c:v>43922</c:v>
                </c:pt>
                <c:pt idx="23">
                  <c:v>44013</c:v>
                </c:pt>
                <c:pt idx="24">
                  <c:v>44105</c:v>
                </c:pt>
                <c:pt idx="25">
                  <c:v>44197</c:v>
                </c:pt>
                <c:pt idx="26">
                  <c:v>44287</c:v>
                </c:pt>
                <c:pt idx="27">
                  <c:v>44378</c:v>
                </c:pt>
                <c:pt idx="28">
                  <c:v>44470</c:v>
                </c:pt>
                <c:pt idx="29">
                  <c:v>44562</c:v>
                </c:pt>
                <c:pt idx="30">
                  <c:v>44652</c:v>
                </c:pt>
                <c:pt idx="31">
                  <c:v>44743</c:v>
                </c:pt>
                <c:pt idx="32">
                  <c:v>44835</c:v>
                </c:pt>
                <c:pt idx="33">
                  <c:v>44927</c:v>
                </c:pt>
                <c:pt idx="34">
                  <c:v>45017</c:v>
                </c:pt>
                <c:pt idx="35">
                  <c:v>45108</c:v>
                </c:pt>
                <c:pt idx="36">
                  <c:v>45200</c:v>
                </c:pt>
                <c:pt idx="37">
                  <c:v>45292</c:v>
                </c:pt>
                <c:pt idx="38">
                  <c:v>45383</c:v>
                </c:pt>
                <c:pt idx="39">
                  <c:v>45474</c:v>
                </c:pt>
                <c:pt idx="40">
                  <c:v>45566</c:v>
                </c:pt>
              </c:numCache>
            </c:numRef>
          </c:cat>
          <c:val>
            <c:numRef>
              <c:f>'indeksi 2015'!$E$6:$AS$6</c:f>
              <c:numCache>
                <c:formatCode>0.0</c:formatCode>
                <c:ptCount val="41"/>
                <c:pt idx="0" formatCode="General">
                  <c:v>0</c:v>
                </c:pt>
                <c:pt idx="1">
                  <c:v>99.7</c:v>
                </c:pt>
                <c:pt idx="2">
                  <c:v>99.9</c:v>
                </c:pt>
                <c:pt idx="3">
                  <c:v>100.1</c:v>
                </c:pt>
                <c:pt idx="4">
                  <c:v>100.3</c:v>
                </c:pt>
                <c:pt idx="5">
                  <c:v>101.2</c:v>
                </c:pt>
                <c:pt idx="6">
                  <c:v>101.5</c:v>
                </c:pt>
                <c:pt idx="7">
                  <c:v>101.8</c:v>
                </c:pt>
                <c:pt idx="8">
                  <c:v>101.9</c:v>
                </c:pt>
                <c:pt idx="9">
                  <c:v>102.7</c:v>
                </c:pt>
                <c:pt idx="10">
                  <c:v>102.8</c:v>
                </c:pt>
                <c:pt idx="11">
                  <c:v>103.1</c:v>
                </c:pt>
                <c:pt idx="12">
                  <c:v>103.3</c:v>
                </c:pt>
                <c:pt idx="13">
                  <c:v>104</c:v>
                </c:pt>
                <c:pt idx="14">
                  <c:v>104.1</c:v>
                </c:pt>
                <c:pt idx="15">
                  <c:v>104.2</c:v>
                </c:pt>
                <c:pt idx="16">
                  <c:v>104.5</c:v>
                </c:pt>
                <c:pt idx="17">
                  <c:v>105</c:v>
                </c:pt>
                <c:pt idx="18">
                  <c:v>105.4</c:v>
                </c:pt>
                <c:pt idx="19">
                  <c:v>105.6</c:v>
                </c:pt>
                <c:pt idx="20">
                  <c:v>106</c:v>
                </c:pt>
                <c:pt idx="21">
                  <c:v>106.3</c:v>
                </c:pt>
                <c:pt idx="22">
                  <c:v>106.7</c:v>
                </c:pt>
                <c:pt idx="23">
                  <c:v>106.9</c:v>
                </c:pt>
                <c:pt idx="24">
                  <c:v>107</c:v>
                </c:pt>
                <c:pt idx="25">
                  <c:v>107.1</c:v>
                </c:pt>
                <c:pt idx="26">
                  <c:v>107.7</c:v>
                </c:pt>
                <c:pt idx="27">
                  <c:v>107.9</c:v>
                </c:pt>
                <c:pt idx="28">
                  <c:v>107.8</c:v>
                </c:pt>
                <c:pt idx="29">
                  <c:v>107.7</c:v>
                </c:pt>
                <c:pt idx="30">
                  <c:v>108.5</c:v>
                </c:pt>
                <c:pt idx="31">
                  <c:v>108.8</c:v>
                </c:pt>
                <c:pt idx="32">
                  <c:v>109.3</c:v>
                </c:pt>
                <c:pt idx="33">
                  <c:v>109.4</c:v>
                </c:pt>
                <c:pt idx="34">
                  <c:v>109.9</c:v>
                </c:pt>
                <c:pt idx="35">
                  <c:v>110.3</c:v>
                </c:pt>
                <c:pt idx="36">
                  <c:v>110.7</c:v>
                </c:pt>
                <c:pt idx="37">
                  <c:v>111</c:v>
                </c:pt>
                <c:pt idx="38">
                  <c:v>111.5</c:v>
                </c:pt>
              </c:numCache>
            </c:numRef>
          </c:val>
          <c:smooth val="0"/>
          <c:extLst>
            <c:ext xmlns:c16="http://schemas.microsoft.com/office/drawing/2014/chart" uri="{C3380CC4-5D6E-409C-BE32-E72D297353CC}">
              <c16:uniqueId val="{00000002-47E6-4924-99AE-2785DE572A2F}"/>
            </c:ext>
          </c:extLst>
        </c:ser>
        <c:ser>
          <c:idx val="3"/>
          <c:order val="3"/>
          <c:tx>
            <c:strRef>
              <c:f>'indeksi 2015'!$D$7</c:f>
              <c:strCache>
                <c:ptCount val="1"/>
                <c:pt idx="0">
                  <c:v>Consumer prices</c:v>
                </c:pt>
              </c:strCache>
            </c:strRef>
          </c:tx>
          <c:spPr>
            <a:ln w="28575" cap="rnd">
              <a:solidFill>
                <a:schemeClr val="accent5"/>
              </a:solidFill>
              <a:prstDash val="sysDash"/>
              <a:round/>
            </a:ln>
            <a:effectLst/>
          </c:spPr>
          <c:marker>
            <c:symbol val="none"/>
          </c:marker>
          <c:cat>
            <c:numRef>
              <c:f>'indeksi 2015'!$E$3:$AS$3</c:f>
              <c:numCache>
                <c:formatCode>m/d/yyyy</c:formatCode>
                <c:ptCount val="41"/>
                <c:pt idx="1">
                  <c:v>42005</c:v>
                </c:pt>
                <c:pt idx="2">
                  <c:v>42095</c:v>
                </c:pt>
                <c:pt idx="3">
                  <c:v>42186</c:v>
                </c:pt>
                <c:pt idx="4">
                  <c:v>42278</c:v>
                </c:pt>
                <c:pt idx="5">
                  <c:v>42370</c:v>
                </c:pt>
                <c:pt idx="6">
                  <c:v>42461</c:v>
                </c:pt>
                <c:pt idx="7">
                  <c:v>42552</c:v>
                </c:pt>
                <c:pt idx="8">
                  <c:v>42644</c:v>
                </c:pt>
                <c:pt idx="9">
                  <c:v>42736</c:v>
                </c:pt>
                <c:pt idx="10">
                  <c:v>42826</c:v>
                </c:pt>
                <c:pt idx="11">
                  <c:v>42917</c:v>
                </c:pt>
                <c:pt idx="12">
                  <c:v>43009</c:v>
                </c:pt>
                <c:pt idx="13">
                  <c:v>43101</c:v>
                </c:pt>
                <c:pt idx="14">
                  <c:v>43191</c:v>
                </c:pt>
                <c:pt idx="15">
                  <c:v>43282</c:v>
                </c:pt>
                <c:pt idx="16">
                  <c:v>43374</c:v>
                </c:pt>
                <c:pt idx="17">
                  <c:v>43466</c:v>
                </c:pt>
                <c:pt idx="18">
                  <c:v>43556</c:v>
                </c:pt>
                <c:pt idx="19">
                  <c:v>43647</c:v>
                </c:pt>
                <c:pt idx="20">
                  <c:v>43739</c:v>
                </c:pt>
                <c:pt idx="21">
                  <c:v>43831</c:v>
                </c:pt>
                <c:pt idx="22">
                  <c:v>43922</c:v>
                </c:pt>
                <c:pt idx="23">
                  <c:v>44013</c:v>
                </c:pt>
                <c:pt idx="24">
                  <c:v>44105</c:v>
                </c:pt>
                <c:pt idx="25">
                  <c:v>44197</c:v>
                </c:pt>
                <c:pt idx="26">
                  <c:v>44287</c:v>
                </c:pt>
                <c:pt idx="27">
                  <c:v>44378</c:v>
                </c:pt>
                <c:pt idx="28">
                  <c:v>44470</c:v>
                </c:pt>
                <c:pt idx="29">
                  <c:v>44562</c:v>
                </c:pt>
                <c:pt idx="30">
                  <c:v>44652</c:v>
                </c:pt>
                <c:pt idx="31">
                  <c:v>44743</c:v>
                </c:pt>
                <c:pt idx="32">
                  <c:v>44835</c:v>
                </c:pt>
                <c:pt idx="33">
                  <c:v>44927</c:v>
                </c:pt>
                <c:pt idx="34">
                  <c:v>45017</c:v>
                </c:pt>
                <c:pt idx="35">
                  <c:v>45108</c:v>
                </c:pt>
                <c:pt idx="36">
                  <c:v>45200</c:v>
                </c:pt>
                <c:pt idx="37">
                  <c:v>45292</c:v>
                </c:pt>
                <c:pt idx="38">
                  <c:v>45383</c:v>
                </c:pt>
                <c:pt idx="39">
                  <c:v>45474</c:v>
                </c:pt>
                <c:pt idx="40">
                  <c:v>45566</c:v>
                </c:pt>
              </c:numCache>
            </c:numRef>
          </c:cat>
          <c:val>
            <c:numRef>
              <c:f>'indeksi 2015'!$E$7:$AS$7</c:f>
              <c:numCache>
                <c:formatCode>General</c:formatCode>
                <c:ptCount val="41"/>
                <c:pt idx="0">
                  <c:v>0</c:v>
                </c:pt>
                <c:pt idx="1">
                  <c:v>99.816666666666677</c:v>
                </c:pt>
                <c:pt idx="2">
                  <c:v>100.05666666666666</c:v>
                </c:pt>
                <c:pt idx="3">
                  <c:v>99.976666666666674</c:v>
                </c:pt>
                <c:pt idx="4">
                  <c:v>100.13</c:v>
                </c:pt>
                <c:pt idx="5">
                  <c:v>99.783333333333317</c:v>
                </c:pt>
                <c:pt idx="6">
                  <c:v>100.36666666666667</c:v>
                </c:pt>
                <c:pt idx="7">
                  <c:v>100.41000000000001</c:v>
                </c:pt>
                <c:pt idx="8">
                  <c:v>100.84666666666665</c:v>
                </c:pt>
                <c:pt idx="9">
                  <c:v>100.74666666666667</c:v>
                </c:pt>
                <c:pt idx="10">
                  <c:v>101.14</c:v>
                </c:pt>
                <c:pt idx="11">
                  <c:v>101.09333333333332</c:v>
                </c:pt>
                <c:pt idx="12">
                  <c:v>101.45333333333333</c:v>
                </c:pt>
                <c:pt idx="13">
                  <c:v>101.48666666666666</c:v>
                </c:pt>
                <c:pt idx="14">
                  <c:v>102.13</c:v>
                </c:pt>
                <c:pt idx="15">
                  <c:v>102.40333333333335</c:v>
                </c:pt>
                <c:pt idx="16">
                  <c:v>102.79666666666667</c:v>
                </c:pt>
                <c:pt idx="17">
                  <c:v>102.66000000000001</c:v>
                </c:pt>
                <c:pt idx="18">
                  <c:v>103.37333333333333</c:v>
                </c:pt>
                <c:pt idx="19">
                  <c:v>103.37333333333333</c:v>
                </c:pt>
                <c:pt idx="20">
                  <c:v>103.59666666666665</c:v>
                </c:pt>
                <c:pt idx="21">
                  <c:v>103.49333333333334</c:v>
                </c:pt>
                <c:pt idx="22">
                  <c:v>103.19333333333333</c:v>
                </c:pt>
                <c:pt idx="23">
                  <c:v>103.70333333333332</c:v>
                </c:pt>
                <c:pt idx="24">
                  <c:v>103.81333333333333</c:v>
                </c:pt>
                <c:pt idx="25">
                  <c:v>104.57666666666667</c:v>
                </c:pt>
                <c:pt idx="26">
                  <c:v>105.34666666666668</c:v>
                </c:pt>
                <c:pt idx="27">
                  <c:v>105.98666666666666</c:v>
                </c:pt>
                <c:pt idx="28">
                  <c:v>107.38333333333333</c:v>
                </c:pt>
                <c:pt idx="29">
                  <c:v>109.70333333333333</c:v>
                </c:pt>
                <c:pt idx="30">
                  <c:v>112.54333333333334</c:v>
                </c:pt>
                <c:pt idx="31">
                  <c:v>114.29666666666667</c:v>
                </c:pt>
                <c:pt idx="32">
                  <c:v>116.90333333333332</c:v>
                </c:pt>
                <c:pt idx="33">
                  <c:v>118.90666666666668</c:v>
                </c:pt>
                <c:pt idx="34">
                  <c:v>120.42</c:v>
                </c:pt>
                <c:pt idx="35">
                  <c:v>121.00333333333333</c:v>
                </c:pt>
                <c:pt idx="36">
                  <c:v>121.46</c:v>
                </c:pt>
                <c:pt idx="37">
                  <c:v>122.23666666666666</c:v>
                </c:pt>
                <c:pt idx="38" formatCode="0.0">
                  <c:v>122.3</c:v>
                </c:pt>
                <c:pt idx="39">
                  <c:v>121.9</c:v>
                </c:pt>
              </c:numCache>
            </c:numRef>
          </c:val>
          <c:smooth val="0"/>
          <c:extLst>
            <c:ext xmlns:c16="http://schemas.microsoft.com/office/drawing/2014/chart" uri="{C3380CC4-5D6E-409C-BE32-E72D297353CC}">
              <c16:uniqueId val="{00000003-47E6-4924-99AE-2785DE572A2F}"/>
            </c:ext>
          </c:extLst>
        </c:ser>
        <c:ser>
          <c:idx val="4"/>
          <c:order val="4"/>
          <c:tx>
            <c:strRef>
              <c:f>'indeksi 2015'!$D$8</c:f>
              <c:strCache>
                <c:ptCount val="1"/>
                <c:pt idx="0">
                  <c:v>Construction costs </c:v>
                </c:pt>
              </c:strCache>
            </c:strRef>
          </c:tx>
          <c:spPr>
            <a:ln w="28575" cap="rnd">
              <a:solidFill>
                <a:schemeClr val="accent3"/>
              </a:solidFill>
              <a:prstDash val="sysDash"/>
              <a:round/>
            </a:ln>
            <a:effectLst/>
          </c:spPr>
          <c:marker>
            <c:symbol val="none"/>
          </c:marker>
          <c:cat>
            <c:numRef>
              <c:f>'indeksi 2015'!$E$3:$AS$3</c:f>
              <c:numCache>
                <c:formatCode>m/d/yyyy</c:formatCode>
                <c:ptCount val="41"/>
                <c:pt idx="1">
                  <c:v>42005</c:v>
                </c:pt>
                <c:pt idx="2">
                  <c:v>42095</c:v>
                </c:pt>
                <c:pt idx="3">
                  <c:v>42186</c:v>
                </c:pt>
                <c:pt idx="4">
                  <c:v>42278</c:v>
                </c:pt>
                <c:pt idx="5">
                  <c:v>42370</c:v>
                </c:pt>
                <c:pt idx="6">
                  <c:v>42461</c:v>
                </c:pt>
                <c:pt idx="7">
                  <c:v>42552</c:v>
                </c:pt>
                <c:pt idx="8">
                  <c:v>42644</c:v>
                </c:pt>
                <c:pt idx="9">
                  <c:v>42736</c:v>
                </c:pt>
                <c:pt idx="10">
                  <c:v>42826</c:v>
                </c:pt>
                <c:pt idx="11">
                  <c:v>42917</c:v>
                </c:pt>
                <c:pt idx="12">
                  <c:v>43009</c:v>
                </c:pt>
                <c:pt idx="13">
                  <c:v>43101</c:v>
                </c:pt>
                <c:pt idx="14">
                  <c:v>43191</c:v>
                </c:pt>
                <c:pt idx="15">
                  <c:v>43282</c:v>
                </c:pt>
                <c:pt idx="16">
                  <c:v>43374</c:v>
                </c:pt>
                <c:pt idx="17">
                  <c:v>43466</c:v>
                </c:pt>
                <c:pt idx="18">
                  <c:v>43556</c:v>
                </c:pt>
                <c:pt idx="19">
                  <c:v>43647</c:v>
                </c:pt>
                <c:pt idx="20">
                  <c:v>43739</c:v>
                </c:pt>
                <c:pt idx="21">
                  <c:v>43831</c:v>
                </c:pt>
                <c:pt idx="22">
                  <c:v>43922</c:v>
                </c:pt>
                <c:pt idx="23">
                  <c:v>44013</c:v>
                </c:pt>
                <c:pt idx="24">
                  <c:v>44105</c:v>
                </c:pt>
                <c:pt idx="25">
                  <c:v>44197</c:v>
                </c:pt>
                <c:pt idx="26">
                  <c:v>44287</c:v>
                </c:pt>
                <c:pt idx="27">
                  <c:v>44378</c:v>
                </c:pt>
                <c:pt idx="28">
                  <c:v>44470</c:v>
                </c:pt>
                <c:pt idx="29">
                  <c:v>44562</c:v>
                </c:pt>
                <c:pt idx="30">
                  <c:v>44652</c:v>
                </c:pt>
                <c:pt idx="31">
                  <c:v>44743</c:v>
                </c:pt>
                <c:pt idx="32">
                  <c:v>44835</c:v>
                </c:pt>
                <c:pt idx="33">
                  <c:v>44927</c:v>
                </c:pt>
                <c:pt idx="34">
                  <c:v>45017</c:v>
                </c:pt>
                <c:pt idx="35">
                  <c:v>45108</c:v>
                </c:pt>
                <c:pt idx="36">
                  <c:v>45200</c:v>
                </c:pt>
                <c:pt idx="37">
                  <c:v>45292</c:v>
                </c:pt>
                <c:pt idx="38">
                  <c:v>45383</c:v>
                </c:pt>
                <c:pt idx="39">
                  <c:v>45474</c:v>
                </c:pt>
                <c:pt idx="40">
                  <c:v>45566</c:v>
                </c:pt>
              </c:numCache>
            </c:numRef>
          </c:cat>
          <c:val>
            <c:numRef>
              <c:f>'indeksi 2015'!$E$8:$AS$8</c:f>
              <c:numCache>
                <c:formatCode>0.0</c:formatCode>
                <c:ptCount val="41"/>
                <c:pt idx="0" formatCode="General">
                  <c:v>0</c:v>
                </c:pt>
                <c:pt idx="1">
                  <c:v>99.892456598555839</c:v>
                </c:pt>
                <c:pt idx="2">
                  <c:v>99.892456598555839</c:v>
                </c:pt>
                <c:pt idx="3">
                  <c:v>100.13827008757103</c:v>
                </c:pt>
                <c:pt idx="4">
                  <c:v>100.07681671531725</c:v>
                </c:pt>
                <c:pt idx="5">
                  <c:v>100.04609002919034</c:v>
                </c:pt>
                <c:pt idx="6">
                  <c:v>100.41481026271316</c:v>
                </c:pt>
                <c:pt idx="7">
                  <c:v>100.53771700722075</c:v>
                </c:pt>
                <c:pt idx="8">
                  <c:v>101.06007067137807</c:v>
                </c:pt>
                <c:pt idx="9">
                  <c:v>100.41481026271316</c:v>
                </c:pt>
                <c:pt idx="10">
                  <c:v>100.53771700722075</c:v>
                </c:pt>
                <c:pt idx="11">
                  <c:v>100.78353049623597</c:v>
                </c:pt>
                <c:pt idx="12">
                  <c:v>101.45951759102779</c:v>
                </c:pt>
                <c:pt idx="13">
                  <c:v>101.98187125518511</c:v>
                </c:pt>
                <c:pt idx="14">
                  <c:v>102.75003840835764</c:v>
                </c:pt>
                <c:pt idx="15">
                  <c:v>103.54893224765709</c:v>
                </c:pt>
                <c:pt idx="16">
                  <c:v>103.97910585343369</c:v>
                </c:pt>
                <c:pt idx="17">
                  <c:v>103.9176524811799</c:v>
                </c:pt>
                <c:pt idx="18">
                  <c:v>103.9176524811799</c:v>
                </c:pt>
                <c:pt idx="19">
                  <c:v>104.28637271470272</c:v>
                </c:pt>
                <c:pt idx="20">
                  <c:v>104.34782608695652</c:v>
                </c:pt>
                <c:pt idx="21">
                  <c:v>104.3170994008296</c:v>
                </c:pt>
                <c:pt idx="22">
                  <c:v>103.7332923644185</c:v>
                </c:pt>
                <c:pt idx="23">
                  <c:v>103.36457213089568</c:v>
                </c:pt>
                <c:pt idx="24">
                  <c:v>103.94837916730678</c:v>
                </c:pt>
                <c:pt idx="25">
                  <c:v>105.36180672914425</c:v>
                </c:pt>
                <c:pt idx="26">
                  <c:v>106.99032109387001</c:v>
                </c:pt>
                <c:pt idx="27">
                  <c:v>111.63005069903208</c:v>
                </c:pt>
                <c:pt idx="28">
                  <c:v>114.08818558918419</c:v>
                </c:pt>
                <c:pt idx="29">
                  <c:v>114.85635274235672</c:v>
                </c:pt>
                <c:pt idx="30">
                  <c:v>118.54355507758486</c:v>
                </c:pt>
                <c:pt idx="31">
                  <c:v>120.14134275618373</c:v>
                </c:pt>
                <c:pt idx="32">
                  <c:v>120.41788293132583</c:v>
                </c:pt>
                <c:pt idx="33">
                  <c:v>121.8313104931633</c:v>
                </c:pt>
                <c:pt idx="34">
                  <c:v>121.9849439237978</c:v>
                </c:pt>
                <c:pt idx="35">
                  <c:v>122.59947764633584</c:v>
                </c:pt>
                <c:pt idx="36">
                  <c:v>121.9849439237978</c:v>
                </c:pt>
                <c:pt idx="37">
                  <c:v>121.76985712090948</c:v>
                </c:pt>
                <c:pt idx="38">
                  <c:v>122.3</c:v>
                </c:pt>
                <c:pt idx="39">
                  <c:v>122.2</c:v>
                </c:pt>
              </c:numCache>
            </c:numRef>
          </c:val>
          <c:smooth val="0"/>
          <c:extLst>
            <c:ext xmlns:c16="http://schemas.microsoft.com/office/drawing/2014/chart" uri="{C3380CC4-5D6E-409C-BE32-E72D297353CC}">
              <c16:uniqueId val="{00000004-47E6-4924-99AE-2785DE572A2F}"/>
            </c:ext>
          </c:extLst>
        </c:ser>
        <c:dLbls>
          <c:showLegendKey val="0"/>
          <c:showVal val="0"/>
          <c:showCatName val="0"/>
          <c:showSerName val="0"/>
          <c:showPercent val="0"/>
          <c:showBubbleSize val="0"/>
        </c:dLbls>
        <c:marker val="1"/>
        <c:smooth val="0"/>
        <c:axId val="623252048"/>
        <c:axId val="867956576"/>
      </c:lineChart>
      <c:lineChart>
        <c:grouping val="standard"/>
        <c:varyColors val="0"/>
        <c:ser>
          <c:idx val="5"/>
          <c:order val="5"/>
          <c:tx>
            <c:strRef>
              <c:f>'indeksi 2015'!$D$9</c:f>
              <c:strCache>
                <c:ptCount val="1"/>
                <c:pt idx="0">
                  <c:v>Euribor 12 months</c:v>
                </c:pt>
              </c:strCache>
            </c:strRef>
          </c:tx>
          <c:spPr>
            <a:ln w="28575" cap="rnd">
              <a:solidFill>
                <a:schemeClr val="accent6">
                  <a:lumMod val="60000"/>
                  <a:lumOff val="40000"/>
                </a:schemeClr>
              </a:solidFill>
              <a:prstDash val="sysDash"/>
              <a:round/>
            </a:ln>
            <a:effectLst/>
          </c:spPr>
          <c:marker>
            <c:symbol val="none"/>
          </c:marker>
          <c:cat>
            <c:numRef>
              <c:f>'indeksi 2015'!$E$3:$AS$3</c:f>
              <c:numCache>
                <c:formatCode>m/d/yyyy</c:formatCode>
                <c:ptCount val="41"/>
                <c:pt idx="1">
                  <c:v>42005</c:v>
                </c:pt>
                <c:pt idx="2">
                  <c:v>42095</c:v>
                </c:pt>
                <c:pt idx="3">
                  <c:v>42186</c:v>
                </c:pt>
                <c:pt idx="4">
                  <c:v>42278</c:v>
                </c:pt>
                <c:pt idx="5">
                  <c:v>42370</c:v>
                </c:pt>
                <c:pt idx="6">
                  <c:v>42461</c:v>
                </c:pt>
                <c:pt idx="7">
                  <c:v>42552</c:v>
                </c:pt>
                <c:pt idx="8">
                  <c:v>42644</c:v>
                </c:pt>
                <c:pt idx="9">
                  <c:v>42736</c:v>
                </c:pt>
                <c:pt idx="10">
                  <c:v>42826</c:v>
                </c:pt>
                <c:pt idx="11">
                  <c:v>42917</c:v>
                </c:pt>
                <c:pt idx="12">
                  <c:v>43009</c:v>
                </c:pt>
                <c:pt idx="13">
                  <c:v>43101</c:v>
                </c:pt>
                <c:pt idx="14">
                  <c:v>43191</c:v>
                </c:pt>
                <c:pt idx="15">
                  <c:v>43282</c:v>
                </c:pt>
                <c:pt idx="16">
                  <c:v>43374</c:v>
                </c:pt>
                <c:pt idx="17">
                  <c:v>43466</c:v>
                </c:pt>
                <c:pt idx="18">
                  <c:v>43556</c:v>
                </c:pt>
                <c:pt idx="19">
                  <c:v>43647</c:v>
                </c:pt>
                <c:pt idx="20">
                  <c:v>43739</c:v>
                </c:pt>
                <c:pt idx="21">
                  <c:v>43831</c:v>
                </c:pt>
                <c:pt idx="22">
                  <c:v>43922</c:v>
                </c:pt>
                <c:pt idx="23">
                  <c:v>44013</c:v>
                </c:pt>
                <c:pt idx="24">
                  <c:v>44105</c:v>
                </c:pt>
                <c:pt idx="25">
                  <c:v>44197</c:v>
                </c:pt>
                <c:pt idx="26">
                  <c:v>44287</c:v>
                </c:pt>
                <c:pt idx="27">
                  <c:v>44378</c:v>
                </c:pt>
                <c:pt idx="28">
                  <c:v>44470</c:v>
                </c:pt>
                <c:pt idx="29">
                  <c:v>44562</c:v>
                </c:pt>
                <c:pt idx="30">
                  <c:v>44652</c:v>
                </c:pt>
                <c:pt idx="31">
                  <c:v>44743</c:v>
                </c:pt>
                <c:pt idx="32">
                  <c:v>44835</c:v>
                </c:pt>
                <c:pt idx="33">
                  <c:v>44927</c:v>
                </c:pt>
                <c:pt idx="34">
                  <c:v>45017</c:v>
                </c:pt>
                <c:pt idx="35">
                  <c:v>45108</c:v>
                </c:pt>
                <c:pt idx="36">
                  <c:v>45200</c:v>
                </c:pt>
                <c:pt idx="37">
                  <c:v>45292</c:v>
                </c:pt>
                <c:pt idx="38">
                  <c:v>45383</c:v>
                </c:pt>
                <c:pt idx="39">
                  <c:v>45474</c:v>
                </c:pt>
                <c:pt idx="40">
                  <c:v>45566</c:v>
                </c:pt>
              </c:numCache>
            </c:numRef>
          </c:cat>
          <c:val>
            <c:numRef>
              <c:f>'indeksi 2015'!$E$9:$AS$9</c:f>
              <c:numCache>
                <c:formatCode>General</c:formatCode>
                <c:ptCount val="41"/>
                <c:pt idx="0">
                  <c:v>0</c:v>
                </c:pt>
                <c:pt idx="1">
                  <c:v>0.25452380952380999</c:v>
                </c:pt>
                <c:pt idx="2">
                  <c:v>0.17019999999999999</c:v>
                </c:pt>
                <c:pt idx="3">
                  <c:v>0.16080303030303</c:v>
                </c:pt>
                <c:pt idx="4">
                  <c:v>8.8287878787878707E-2</c:v>
                </c:pt>
                <c:pt idx="5">
                  <c:v>7.6507936507936502E-3</c:v>
                </c:pt>
                <c:pt idx="6">
                  <c:v>-1.68923076923077E-2</c:v>
                </c:pt>
                <c:pt idx="7">
                  <c:v>-5.3696969696969701E-2</c:v>
                </c:pt>
                <c:pt idx="8">
                  <c:v>-7.4349206349206401E-2</c:v>
                </c:pt>
                <c:pt idx="9">
                  <c:v>-0.103353846153846</c:v>
                </c:pt>
                <c:pt idx="10">
                  <c:v>-0.13259677419354801</c:v>
                </c:pt>
                <c:pt idx="11">
                  <c:v>-0.15947692307692299</c:v>
                </c:pt>
                <c:pt idx="12">
                  <c:v>-0.185984126984127</c:v>
                </c:pt>
                <c:pt idx="13">
                  <c:v>-0.19026984126984101</c:v>
                </c:pt>
                <c:pt idx="14">
                  <c:v>-0.18636507936507901</c:v>
                </c:pt>
                <c:pt idx="15">
                  <c:v>-0.17180000000000001</c:v>
                </c:pt>
                <c:pt idx="16">
                  <c:v>-0.14415625000000001</c:v>
                </c:pt>
                <c:pt idx="17">
                  <c:v>-0.111064516129032</c:v>
                </c:pt>
                <c:pt idx="18">
                  <c:v>-0.14508064516128999</c:v>
                </c:pt>
                <c:pt idx="19">
                  <c:v>-0.32539393939393901</c:v>
                </c:pt>
                <c:pt idx="20">
                  <c:v>-0.28016129032258102</c:v>
                </c:pt>
                <c:pt idx="21">
                  <c:v>-0.26845312500000001</c:v>
                </c:pt>
                <c:pt idx="22">
                  <c:v>-0.11346774193548401</c:v>
                </c:pt>
                <c:pt idx="23">
                  <c:v>-0.34957575757575698</c:v>
                </c:pt>
                <c:pt idx="24">
                  <c:v>-0.48109230769230799</c:v>
                </c:pt>
                <c:pt idx="25">
                  <c:v>-0.496953125</c:v>
                </c:pt>
                <c:pt idx="26">
                  <c:v>-0.48266666666666702</c:v>
                </c:pt>
                <c:pt idx="27">
                  <c:v>-0.49364615384615401</c:v>
                </c:pt>
                <c:pt idx="28">
                  <c:v>-0.48895454545454498</c:v>
                </c:pt>
                <c:pt idx="29">
                  <c:v>-0.34648437500000001</c:v>
                </c:pt>
                <c:pt idx="30">
                  <c:v>0.40161904761904799</c:v>
                </c:pt>
                <c:pt idx="31">
                  <c:v>1.49524242424242</c:v>
                </c:pt>
                <c:pt idx="32">
                  <c:v>2.825328125</c:v>
                </c:pt>
                <c:pt idx="33">
                  <c:v>3.50706153846154</c:v>
                </c:pt>
                <c:pt idx="34">
                  <c:v>3.88301612903226</c:v>
                </c:pt>
                <c:pt idx="35">
                  <c:v>4.1221692307692299</c:v>
                </c:pt>
                <c:pt idx="36">
                  <c:v>3.9668095238095198</c:v>
                </c:pt>
                <c:pt idx="37">
                  <c:v>3.6618923076923098</c:v>
                </c:pt>
                <c:pt idx="38">
                  <c:v>3.677</c:v>
                </c:pt>
                <c:pt idx="39">
                  <c:v>3.3460000000000001</c:v>
                </c:pt>
              </c:numCache>
            </c:numRef>
          </c:val>
          <c:smooth val="0"/>
          <c:extLst>
            <c:ext xmlns:c16="http://schemas.microsoft.com/office/drawing/2014/chart" uri="{C3380CC4-5D6E-409C-BE32-E72D297353CC}">
              <c16:uniqueId val="{00000005-47E6-4924-99AE-2785DE572A2F}"/>
            </c:ext>
          </c:extLst>
        </c:ser>
        <c:dLbls>
          <c:showLegendKey val="0"/>
          <c:showVal val="0"/>
          <c:showCatName val="0"/>
          <c:showSerName val="0"/>
          <c:showPercent val="0"/>
          <c:showBubbleSize val="0"/>
        </c:dLbls>
        <c:marker val="1"/>
        <c:smooth val="0"/>
        <c:axId val="399593288"/>
        <c:axId val="399592928"/>
      </c:lineChart>
      <c:dateAx>
        <c:axId val="623252048"/>
        <c:scaling>
          <c:orientation val="minMax"/>
        </c:scaling>
        <c:delete val="0"/>
        <c:axPos val="b"/>
        <c:numFmt formatCode="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67956576"/>
        <c:crosses val="autoZero"/>
        <c:auto val="1"/>
        <c:lblOffset val="100"/>
        <c:baseTimeUnit val="months"/>
        <c:majorUnit val="12"/>
        <c:majorTimeUnit val="months"/>
        <c:minorUnit val="4"/>
      </c:dateAx>
      <c:valAx>
        <c:axId val="867956576"/>
        <c:scaling>
          <c:orientation val="minMax"/>
          <c:min val="9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23252048"/>
        <c:crosses val="autoZero"/>
        <c:crossBetween val="between"/>
      </c:valAx>
      <c:valAx>
        <c:axId val="399592928"/>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399593288"/>
        <c:crosses val="max"/>
        <c:crossBetween val="between"/>
      </c:valAx>
      <c:dateAx>
        <c:axId val="399593288"/>
        <c:scaling>
          <c:orientation val="minMax"/>
        </c:scaling>
        <c:delete val="1"/>
        <c:axPos val="b"/>
        <c:numFmt formatCode="m/d/yyyy" sourceLinked="1"/>
        <c:majorTickMark val="out"/>
        <c:minorTickMark val="none"/>
        <c:tickLblPos val="nextTo"/>
        <c:crossAx val="399592928"/>
        <c:crosses val="autoZero"/>
        <c:auto val="1"/>
        <c:lblOffset val="100"/>
        <c:baseTimeUnit val="months"/>
      </c:dateAx>
      <c:spPr>
        <a:noFill/>
        <a:ln>
          <a:noFill/>
        </a:ln>
        <a:effectLst/>
      </c:spPr>
    </c:plotArea>
    <c:legend>
      <c:legendPos val="b"/>
      <c:layout>
        <c:manualLayout>
          <c:xMode val="edge"/>
          <c:yMode val="edge"/>
          <c:x val="7.3916172849527825E-2"/>
          <c:y val="0.13875292615450099"/>
          <c:w val="0.40085035762282289"/>
          <c:h val="0.30932673245147346"/>
        </c:manualLayout>
      </c:layout>
      <c:overlay val="0"/>
      <c:spPr>
        <a:solidFill>
          <a:schemeClr val="bg1"/>
        </a:solid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en-GB" sz="1400" b="1" i="0" u="none" strike="noStrike" baseline="0" dirty="0">
                <a:solidFill>
                  <a:prstClr val="black">
                    <a:lumMod val="65000"/>
                    <a:lumOff val="35000"/>
                  </a:prstClr>
                </a:solidFill>
              </a:rPr>
              <a:t>Residential builder’s negotiating position is weak</a:t>
            </a:r>
          </a:p>
          <a:p>
            <a:pPr algn="l">
              <a:defRPr/>
            </a:pPr>
            <a:r>
              <a:rPr lang="en-GB" sz="1200" b="0" i="0" u="none" strike="noStrike" baseline="0" dirty="0">
                <a:solidFill>
                  <a:prstClr val="black">
                    <a:lumMod val="65000"/>
                    <a:lumOff val="35000"/>
                  </a:prstClr>
                </a:solidFill>
              </a:rPr>
              <a:t>Revenue (%)</a:t>
            </a:r>
          </a:p>
        </c:rich>
      </c:tx>
      <c:layout>
        <c:manualLayout>
          <c:xMode val="edge"/>
          <c:yMode val="edge"/>
          <c:x val="1.1225658648339105E-3"/>
          <c:y val="0"/>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6.6469816272965873E-2"/>
          <c:y val="0.12050380260077732"/>
          <c:w val="0.90297462817147855"/>
          <c:h val="0.7219952733504329"/>
        </c:manualLayout>
      </c:layout>
      <c:lineChart>
        <c:grouping val="standard"/>
        <c:varyColors val="0"/>
        <c:ser>
          <c:idx val="0"/>
          <c:order val="0"/>
          <c:tx>
            <c:strRef>
              <c:f>Taul1!$B$4</c:f>
              <c:strCache>
                <c:ptCount val="1"/>
                <c:pt idx="0">
                  <c:v>total rents</c:v>
                </c:pt>
              </c:strCache>
            </c:strRef>
          </c:tx>
          <c:spPr>
            <a:ln w="28575" cap="rnd">
              <a:solidFill>
                <a:srgbClr val="C00000"/>
              </a:solidFill>
              <a:round/>
            </a:ln>
            <a:effectLst/>
          </c:spPr>
          <c:marker>
            <c:symbol val="none"/>
          </c:marker>
          <c:cat>
            <c:numRef>
              <c:f>Taul1!$A$34:$A$66</c:f>
              <c:numCache>
                <c:formatCode>m/d/yyyy</c:formatCode>
                <c:ptCount val="33"/>
                <c:pt idx="0">
                  <c:v>33604</c:v>
                </c:pt>
                <c:pt idx="1">
                  <c:v>33970</c:v>
                </c:pt>
                <c:pt idx="2">
                  <c:v>34335</c:v>
                </c:pt>
                <c:pt idx="3">
                  <c:v>34700</c:v>
                </c:pt>
                <c:pt idx="4">
                  <c:v>35065</c:v>
                </c:pt>
                <c:pt idx="5">
                  <c:v>35431</c:v>
                </c:pt>
                <c:pt idx="6">
                  <c:v>35796</c:v>
                </c:pt>
                <c:pt idx="7">
                  <c:v>36161</c:v>
                </c:pt>
                <c:pt idx="8">
                  <c:v>36526</c:v>
                </c:pt>
                <c:pt idx="9">
                  <c:v>36892</c:v>
                </c:pt>
                <c:pt idx="10">
                  <c:v>37257</c:v>
                </c:pt>
                <c:pt idx="11">
                  <c:v>37622</c:v>
                </c:pt>
                <c:pt idx="12">
                  <c:v>37987</c:v>
                </c:pt>
                <c:pt idx="13">
                  <c:v>38353</c:v>
                </c:pt>
                <c:pt idx="14">
                  <c:v>38718</c:v>
                </c:pt>
                <c:pt idx="15">
                  <c:v>39083</c:v>
                </c:pt>
                <c:pt idx="16">
                  <c:v>39448</c:v>
                </c:pt>
                <c:pt idx="17">
                  <c:v>39814</c:v>
                </c:pt>
                <c:pt idx="18">
                  <c:v>40179</c:v>
                </c:pt>
                <c:pt idx="19">
                  <c:v>40544</c:v>
                </c:pt>
                <c:pt idx="20">
                  <c:v>40909</c:v>
                </c:pt>
                <c:pt idx="21">
                  <c:v>41275</c:v>
                </c:pt>
                <c:pt idx="22">
                  <c:v>41640</c:v>
                </c:pt>
                <c:pt idx="23">
                  <c:v>42005</c:v>
                </c:pt>
                <c:pt idx="24">
                  <c:v>42370</c:v>
                </c:pt>
                <c:pt idx="25">
                  <c:v>42736</c:v>
                </c:pt>
                <c:pt idx="26">
                  <c:v>43101</c:v>
                </c:pt>
                <c:pt idx="27">
                  <c:v>43466</c:v>
                </c:pt>
                <c:pt idx="28">
                  <c:v>43831</c:v>
                </c:pt>
                <c:pt idx="29">
                  <c:v>44197</c:v>
                </c:pt>
                <c:pt idx="30">
                  <c:v>44562</c:v>
                </c:pt>
                <c:pt idx="31">
                  <c:v>44927</c:v>
                </c:pt>
                <c:pt idx="32">
                  <c:v>45292</c:v>
                </c:pt>
              </c:numCache>
            </c:numRef>
          </c:cat>
          <c:val>
            <c:numRef>
              <c:f>Taul1!$B$34:$B$66</c:f>
              <c:numCache>
                <c:formatCode>General</c:formatCode>
                <c:ptCount val="33"/>
                <c:pt idx="0">
                  <c:v>6.4</c:v>
                </c:pt>
                <c:pt idx="1">
                  <c:v>5.7</c:v>
                </c:pt>
                <c:pt idx="2">
                  <c:v>2.1</c:v>
                </c:pt>
                <c:pt idx="3">
                  <c:v>2.1</c:v>
                </c:pt>
                <c:pt idx="4">
                  <c:v>3.2</c:v>
                </c:pt>
                <c:pt idx="5">
                  <c:v>5.3</c:v>
                </c:pt>
                <c:pt idx="6">
                  <c:v>3.4</c:v>
                </c:pt>
                <c:pt idx="7">
                  <c:v>3.1</c:v>
                </c:pt>
                <c:pt idx="8">
                  <c:v>3.7</c:v>
                </c:pt>
                <c:pt idx="9">
                  <c:v>3.8</c:v>
                </c:pt>
                <c:pt idx="10">
                  <c:v>3.7</c:v>
                </c:pt>
                <c:pt idx="11">
                  <c:v>3.2</c:v>
                </c:pt>
                <c:pt idx="12">
                  <c:v>1.9</c:v>
                </c:pt>
                <c:pt idx="13">
                  <c:v>2.1</c:v>
                </c:pt>
                <c:pt idx="14">
                  <c:v>2</c:v>
                </c:pt>
                <c:pt idx="15">
                  <c:v>3</c:v>
                </c:pt>
                <c:pt idx="16">
                  <c:v>3.4</c:v>
                </c:pt>
                <c:pt idx="17">
                  <c:v>4</c:v>
                </c:pt>
                <c:pt idx="18">
                  <c:v>2.7</c:v>
                </c:pt>
                <c:pt idx="19">
                  <c:v>3.3</c:v>
                </c:pt>
                <c:pt idx="20">
                  <c:v>3.7</c:v>
                </c:pt>
                <c:pt idx="21">
                  <c:v>3.8</c:v>
                </c:pt>
                <c:pt idx="22">
                  <c:v>3.2</c:v>
                </c:pt>
                <c:pt idx="23">
                  <c:v>3</c:v>
                </c:pt>
                <c:pt idx="24">
                  <c:v>2.2000000000000002</c:v>
                </c:pt>
                <c:pt idx="25">
                  <c:v>1.4</c:v>
                </c:pt>
                <c:pt idx="26">
                  <c:v>1.2</c:v>
                </c:pt>
                <c:pt idx="27">
                  <c:v>1.2</c:v>
                </c:pt>
                <c:pt idx="28">
                  <c:v>1.2</c:v>
                </c:pt>
                <c:pt idx="29">
                  <c:v>0.8</c:v>
                </c:pt>
                <c:pt idx="30">
                  <c:v>0.9</c:v>
                </c:pt>
                <c:pt idx="31">
                  <c:v>1.4</c:v>
                </c:pt>
                <c:pt idx="32">
                  <c:v>2</c:v>
                </c:pt>
              </c:numCache>
            </c:numRef>
          </c:val>
          <c:smooth val="0"/>
          <c:extLst>
            <c:ext xmlns:c16="http://schemas.microsoft.com/office/drawing/2014/chart" uri="{C3380CC4-5D6E-409C-BE32-E72D297353CC}">
              <c16:uniqueId val="{00000000-9561-491C-9998-383AF2A87D11}"/>
            </c:ext>
          </c:extLst>
        </c:ser>
        <c:ser>
          <c:idx val="1"/>
          <c:order val="1"/>
          <c:tx>
            <c:strRef>
              <c:f>Taul1!$C$4</c:f>
              <c:strCache>
                <c:ptCount val="1"/>
                <c:pt idx="0">
                  <c:v>Performance of the Finnish government loan (10 years)</c:v>
                </c:pt>
              </c:strCache>
            </c:strRef>
          </c:tx>
          <c:spPr>
            <a:ln w="28575" cap="rnd">
              <a:solidFill>
                <a:schemeClr val="accent1"/>
              </a:solidFill>
              <a:round/>
            </a:ln>
            <a:effectLst/>
          </c:spPr>
          <c:marker>
            <c:symbol val="none"/>
          </c:marker>
          <c:cat>
            <c:numRef>
              <c:f>Taul1!$A$34:$A$66</c:f>
              <c:numCache>
                <c:formatCode>m/d/yyyy</c:formatCode>
                <c:ptCount val="33"/>
                <c:pt idx="0">
                  <c:v>33604</c:v>
                </c:pt>
                <c:pt idx="1">
                  <c:v>33970</c:v>
                </c:pt>
                <c:pt idx="2">
                  <c:v>34335</c:v>
                </c:pt>
                <c:pt idx="3">
                  <c:v>34700</c:v>
                </c:pt>
                <c:pt idx="4">
                  <c:v>35065</c:v>
                </c:pt>
                <c:pt idx="5">
                  <c:v>35431</c:v>
                </c:pt>
                <c:pt idx="6">
                  <c:v>35796</c:v>
                </c:pt>
                <c:pt idx="7">
                  <c:v>36161</c:v>
                </c:pt>
                <c:pt idx="8">
                  <c:v>36526</c:v>
                </c:pt>
                <c:pt idx="9">
                  <c:v>36892</c:v>
                </c:pt>
                <c:pt idx="10">
                  <c:v>37257</c:v>
                </c:pt>
                <c:pt idx="11">
                  <c:v>37622</c:v>
                </c:pt>
                <c:pt idx="12">
                  <c:v>37987</c:v>
                </c:pt>
                <c:pt idx="13">
                  <c:v>38353</c:v>
                </c:pt>
                <c:pt idx="14">
                  <c:v>38718</c:v>
                </c:pt>
                <c:pt idx="15">
                  <c:v>39083</c:v>
                </c:pt>
                <c:pt idx="16">
                  <c:v>39448</c:v>
                </c:pt>
                <c:pt idx="17">
                  <c:v>39814</c:v>
                </c:pt>
                <c:pt idx="18">
                  <c:v>40179</c:v>
                </c:pt>
                <c:pt idx="19">
                  <c:v>40544</c:v>
                </c:pt>
                <c:pt idx="20">
                  <c:v>40909</c:v>
                </c:pt>
                <c:pt idx="21">
                  <c:v>41275</c:v>
                </c:pt>
                <c:pt idx="22">
                  <c:v>41640</c:v>
                </c:pt>
                <c:pt idx="23">
                  <c:v>42005</c:v>
                </c:pt>
                <c:pt idx="24">
                  <c:v>42370</c:v>
                </c:pt>
                <c:pt idx="25">
                  <c:v>42736</c:v>
                </c:pt>
                <c:pt idx="26">
                  <c:v>43101</c:v>
                </c:pt>
                <c:pt idx="27">
                  <c:v>43466</c:v>
                </c:pt>
                <c:pt idx="28">
                  <c:v>43831</c:v>
                </c:pt>
                <c:pt idx="29">
                  <c:v>44197</c:v>
                </c:pt>
                <c:pt idx="30">
                  <c:v>44562</c:v>
                </c:pt>
                <c:pt idx="31">
                  <c:v>44927</c:v>
                </c:pt>
                <c:pt idx="32">
                  <c:v>45292</c:v>
                </c:pt>
              </c:numCache>
            </c:numRef>
          </c:cat>
          <c:val>
            <c:numRef>
              <c:f>Taul1!$C$34:$C$66</c:f>
              <c:numCache>
                <c:formatCode>General</c:formatCode>
                <c:ptCount val="33"/>
                <c:pt idx="0">
                  <c:v>11.957977099236656</c:v>
                </c:pt>
                <c:pt idx="1">
                  <c:v>8.8014176245210649</c:v>
                </c:pt>
                <c:pt idx="2">
                  <c:v>9.0596538461538429</c:v>
                </c:pt>
                <c:pt idx="3">
                  <c:v>8.7864999999999949</c:v>
                </c:pt>
                <c:pt idx="4">
                  <c:v>7.0727480916030485</c:v>
                </c:pt>
                <c:pt idx="5">
                  <c:v>5.9560536398467416</c:v>
                </c:pt>
                <c:pt idx="6">
                  <c:v>4.7849042145593872</c:v>
                </c:pt>
                <c:pt idx="7">
                  <c:v>4.7344827586206941</c:v>
                </c:pt>
                <c:pt idx="8">
                  <c:v>5.4833461538461581</c:v>
                </c:pt>
                <c:pt idx="9">
                  <c:v>5.0426053639846753</c:v>
                </c:pt>
                <c:pt idx="10">
                  <c:v>4.9790038314176197</c:v>
                </c:pt>
                <c:pt idx="11">
                  <c:v>4.1360919540229917</c:v>
                </c:pt>
                <c:pt idx="12">
                  <c:v>4.1080534351145079</c:v>
                </c:pt>
                <c:pt idx="13">
                  <c:v>3.3523846153846129</c:v>
                </c:pt>
                <c:pt idx="14">
                  <c:v>3.7849615384615416</c:v>
                </c:pt>
                <c:pt idx="15">
                  <c:v>4.2920306513409994</c:v>
                </c:pt>
                <c:pt idx="16">
                  <c:v>4.2901526717557275</c:v>
                </c:pt>
                <c:pt idx="17">
                  <c:v>3.7365900383141755</c:v>
                </c:pt>
                <c:pt idx="18">
                  <c:v>3.0127586206896555</c:v>
                </c:pt>
                <c:pt idx="19">
                  <c:v>3.0014230769230736</c:v>
                </c:pt>
                <c:pt idx="20">
                  <c:v>1.884636015325672</c:v>
                </c:pt>
                <c:pt idx="21">
                  <c:v>1.86</c:v>
                </c:pt>
                <c:pt idx="22">
                  <c:v>1.446902524904214</c:v>
                </c:pt>
                <c:pt idx="23">
                  <c:v>0.72481514176245243</c:v>
                </c:pt>
                <c:pt idx="24">
                  <c:v>0.36271570881226078</c:v>
                </c:pt>
                <c:pt idx="25">
                  <c:v>0.54802814230769237</c:v>
                </c:pt>
                <c:pt idx="26">
                  <c:v>0.66033690804597733</c:v>
                </c:pt>
                <c:pt idx="27">
                  <c:v>7.0370114942528594E-2</c:v>
                </c:pt>
                <c:pt idx="28">
                  <c:v>-0.21839465648854967</c:v>
                </c:pt>
                <c:pt idx="29">
                  <c:v>-9.4365517241379385E-2</c:v>
                </c:pt>
                <c:pt idx="30">
                  <c:v>1.6876961538461548</c:v>
                </c:pt>
                <c:pt idx="31">
                  <c:v>3.0376100000000004</c:v>
                </c:pt>
                <c:pt idx="32">
                  <c:v>2.8948</c:v>
                </c:pt>
              </c:numCache>
            </c:numRef>
          </c:val>
          <c:smooth val="0"/>
          <c:extLst>
            <c:ext xmlns:c16="http://schemas.microsoft.com/office/drawing/2014/chart" uri="{C3380CC4-5D6E-409C-BE32-E72D297353CC}">
              <c16:uniqueId val="{00000001-9561-491C-9998-383AF2A87D11}"/>
            </c:ext>
          </c:extLst>
        </c:ser>
        <c:dLbls>
          <c:showLegendKey val="0"/>
          <c:showVal val="0"/>
          <c:showCatName val="0"/>
          <c:showSerName val="0"/>
          <c:showPercent val="0"/>
          <c:showBubbleSize val="0"/>
        </c:dLbls>
        <c:smooth val="0"/>
        <c:axId val="1172800664"/>
        <c:axId val="1172807144"/>
      </c:lineChart>
      <c:dateAx>
        <c:axId val="1172800664"/>
        <c:scaling>
          <c:orientation val="minMax"/>
        </c:scaling>
        <c:delete val="0"/>
        <c:axPos val="b"/>
        <c:numFmt formatCode="yy" sourceLinked="0"/>
        <c:majorTickMark val="out"/>
        <c:minorTickMark val="none"/>
        <c:tickLblPos val="low"/>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172807144"/>
        <c:crosses val="autoZero"/>
        <c:auto val="1"/>
        <c:lblOffset val="100"/>
        <c:baseTimeUnit val="years"/>
        <c:majorUnit val="2"/>
        <c:majorTimeUnit val="years"/>
      </c:dateAx>
      <c:valAx>
        <c:axId val="1172807144"/>
        <c:scaling>
          <c:orientation val="minMax"/>
          <c:min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172800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1" i="0" u="none" strike="noStrike" kern="1200" spc="0" baseline="0">
                <a:solidFill>
                  <a:schemeClr val="tx1"/>
                </a:solidFill>
                <a:latin typeface="+mn-lt"/>
                <a:ea typeface="+mn-ea"/>
                <a:cs typeface="+mn-cs"/>
              </a:defRPr>
            </a:pPr>
            <a:r>
              <a:rPr lang="en-GB" sz="1400" b="1" i="0" u="none" strike="noStrike" baseline="0">
                <a:solidFill>
                  <a:prstClr val="black">
                    <a:lumMod val="65000"/>
                    <a:lumOff val="35000"/>
                  </a:prstClr>
                </a:solidFill>
                <a:latin typeface="+mn-lt"/>
                <a:ea typeface="+mn-ea"/>
                <a:cs typeface="+mn-cs"/>
              </a:rPr>
              <a:t>Lower price of old capital does not encourage starting projects</a:t>
            </a:r>
          </a:p>
          <a:p>
            <a:pPr algn="l">
              <a:defRPr b="1"/>
            </a:pPr>
            <a:r>
              <a:rPr lang="en-GB" sz="1200" b="0" i="0" u="none" strike="noStrike" baseline="0">
                <a:solidFill>
                  <a:prstClr val="black">
                    <a:lumMod val="65000"/>
                    <a:lumOff val="35000"/>
                  </a:prstClr>
                </a:solidFill>
                <a:latin typeface="+mn-lt"/>
                <a:ea typeface="+mn-ea"/>
                <a:cs typeface="+mn-cs"/>
              </a:rPr>
              <a:t>Apartment prices (annual change %)</a:t>
            </a:r>
          </a:p>
        </c:rich>
      </c:tx>
      <c:layout>
        <c:manualLayout>
          <c:xMode val="edge"/>
          <c:yMode val="edge"/>
          <c:x val="5.8887001391086293E-4"/>
          <c:y val="0"/>
        </c:manualLayout>
      </c:layout>
      <c:overlay val="0"/>
      <c:spPr>
        <a:noFill/>
        <a:ln>
          <a:noFill/>
        </a:ln>
        <a:effectLst/>
      </c:spPr>
      <c:txPr>
        <a:bodyPr rot="0" spcFirstLastPara="1" vertOverflow="ellipsis" vert="horz" wrap="square" anchor="ctr" anchorCtr="1"/>
        <a:lstStyle/>
        <a:p>
          <a:pPr algn="l">
            <a:defRPr sz="1400" b="1" i="0" u="none" strike="noStrike" kern="1200" spc="0" baseline="0">
              <a:solidFill>
                <a:schemeClr val="tx1"/>
              </a:solidFill>
              <a:latin typeface="+mn-lt"/>
              <a:ea typeface="+mn-ea"/>
              <a:cs typeface="+mn-cs"/>
            </a:defRPr>
          </a:pPr>
          <a:endParaRPr lang="fi-FI"/>
        </a:p>
      </c:txPr>
    </c:title>
    <c:autoTitleDeleted val="0"/>
    <c:plotArea>
      <c:layout>
        <c:manualLayout>
          <c:layoutTarget val="inner"/>
          <c:xMode val="edge"/>
          <c:yMode val="edge"/>
          <c:x val="2.3348440811174223E-2"/>
          <c:y val="0.12273115220483642"/>
          <c:w val="0.94952569122641239"/>
          <c:h val="0.74200221771709551"/>
        </c:manualLayout>
      </c:layout>
      <c:barChart>
        <c:barDir val="col"/>
        <c:grouping val="clustered"/>
        <c:varyColors val="0"/>
        <c:ser>
          <c:idx val="0"/>
          <c:order val="0"/>
          <c:tx>
            <c:strRef>
              <c:f>'koko maa OK'!$O$22</c:f>
              <c:strCache>
                <c:ptCount val="1"/>
                <c:pt idx="0">
                  <c:v>Prices of old block apartments</c:v>
                </c:pt>
              </c:strCache>
            </c:strRef>
          </c:tx>
          <c:spPr>
            <a:solidFill>
              <a:schemeClr val="accent2"/>
            </a:solidFill>
            <a:ln w="19050">
              <a:solidFill>
                <a:schemeClr val="accent2"/>
              </a:solidFill>
            </a:ln>
            <a:effectLst/>
          </c:spPr>
          <c:invertIfNegative val="0"/>
          <c:cat>
            <c:numRef>
              <c:f>'koko maa OK'!$P$21:$DW$21</c:f>
              <c:numCache>
                <c:formatCode>m/d/yyyy</c:formatCode>
                <c:ptCount val="112"/>
                <c:pt idx="0">
                  <c:v>35431</c:v>
                </c:pt>
                <c:pt idx="1">
                  <c:v>35521</c:v>
                </c:pt>
                <c:pt idx="2">
                  <c:v>35612</c:v>
                </c:pt>
                <c:pt idx="3">
                  <c:v>35704</c:v>
                </c:pt>
                <c:pt idx="4">
                  <c:v>35796</c:v>
                </c:pt>
                <c:pt idx="5">
                  <c:v>35886</c:v>
                </c:pt>
                <c:pt idx="6">
                  <c:v>35977</c:v>
                </c:pt>
                <c:pt idx="7">
                  <c:v>36069</c:v>
                </c:pt>
                <c:pt idx="8">
                  <c:v>36161</c:v>
                </c:pt>
                <c:pt idx="9">
                  <c:v>36251</c:v>
                </c:pt>
                <c:pt idx="10">
                  <c:v>36342</c:v>
                </c:pt>
                <c:pt idx="11">
                  <c:v>36434</c:v>
                </c:pt>
                <c:pt idx="12">
                  <c:v>36526</c:v>
                </c:pt>
                <c:pt idx="13">
                  <c:v>36617</c:v>
                </c:pt>
                <c:pt idx="14">
                  <c:v>36708</c:v>
                </c:pt>
                <c:pt idx="15">
                  <c:v>36800</c:v>
                </c:pt>
                <c:pt idx="16">
                  <c:v>36892</c:v>
                </c:pt>
                <c:pt idx="17">
                  <c:v>36982</c:v>
                </c:pt>
                <c:pt idx="18">
                  <c:v>37073</c:v>
                </c:pt>
                <c:pt idx="19">
                  <c:v>37165</c:v>
                </c:pt>
                <c:pt idx="20">
                  <c:v>37257</c:v>
                </c:pt>
                <c:pt idx="21">
                  <c:v>37347</c:v>
                </c:pt>
                <c:pt idx="22">
                  <c:v>37438</c:v>
                </c:pt>
                <c:pt idx="23">
                  <c:v>37530</c:v>
                </c:pt>
                <c:pt idx="24">
                  <c:v>37622</c:v>
                </c:pt>
                <c:pt idx="25">
                  <c:v>37712</c:v>
                </c:pt>
                <c:pt idx="26">
                  <c:v>37803</c:v>
                </c:pt>
                <c:pt idx="27">
                  <c:v>37895</c:v>
                </c:pt>
                <c:pt idx="28">
                  <c:v>37987</c:v>
                </c:pt>
                <c:pt idx="29">
                  <c:v>38078</c:v>
                </c:pt>
                <c:pt idx="30">
                  <c:v>38169</c:v>
                </c:pt>
                <c:pt idx="31">
                  <c:v>38261</c:v>
                </c:pt>
                <c:pt idx="32">
                  <c:v>38353</c:v>
                </c:pt>
                <c:pt idx="33">
                  <c:v>38443</c:v>
                </c:pt>
                <c:pt idx="34">
                  <c:v>38534</c:v>
                </c:pt>
                <c:pt idx="35">
                  <c:v>38626</c:v>
                </c:pt>
                <c:pt idx="36">
                  <c:v>38718</c:v>
                </c:pt>
                <c:pt idx="37">
                  <c:v>38808</c:v>
                </c:pt>
                <c:pt idx="38">
                  <c:v>38899</c:v>
                </c:pt>
                <c:pt idx="39">
                  <c:v>38991</c:v>
                </c:pt>
                <c:pt idx="40">
                  <c:v>39083</c:v>
                </c:pt>
                <c:pt idx="41">
                  <c:v>39173</c:v>
                </c:pt>
                <c:pt idx="42">
                  <c:v>39264</c:v>
                </c:pt>
                <c:pt idx="43">
                  <c:v>39356</c:v>
                </c:pt>
                <c:pt idx="44">
                  <c:v>39448</c:v>
                </c:pt>
                <c:pt idx="45">
                  <c:v>39539</c:v>
                </c:pt>
                <c:pt idx="46">
                  <c:v>39630</c:v>
                </c:pt>
                <c:pt idx="47">
                  <c:v>39722</c:v>
                </c:pt>
                <c:pt idx="48">
                  <c:v>39814</c:v>
                </c:pt>
                <c:pt idx="49">
                  <c:v>39904</c:v>
                </c:pt>
                <c:pt idx="50">
                  <c:v>39995</c:v>
                </c:pt>
                <c:pt idx="51">
                  <c:v>40087</c:v>
                </c:pt>
                <c:pt idx="52">
                  <c:v>40179</c:v>
                </c:pt>
                <c:pt idx="53">
                  <c:v>40269</c:v>
                </c:pt>
                <c:pt idx="54">
                  <c:v>40360</c:v>
                </c:pt>
                <c:pt idx="55">
                  <c:v>40452</c:v>
                </c:pt>
                <c:pt idx="56">
                  <c:v>40544</c:v>
                </c:pt>
                <c:pt idx="57">
                  <c:v>40634</c:v>
                </c:pt>
                <c:pt idx="58">
                  <c:v>40725</c:v>
                </c:pt>
                <c:pt idx="59">
                  <c:v>40817</c:v>
                </c:pt>
                <c:pt idx="60">
                  <c:v>40909</c:v>
                </c:pt>
                <c:pt idx="61">
                  <c:v>41000</c:v>
                </c:pt>
                <c:pt idx="62">
                  <c:v>41091</c:v>
                </c:pt>
                <c:pt idx="63">
                  <c:v>41183</c:v>
                </c:pt>
                <c:pt idx="64">
                  <c:v>41275</c:v>
                </c:pt>
                <c:pt idx="65">
                  <c:v>41365</c:v>
                </c:pt>
                <c:pt idx="66">
                  <c:v>41456</c:v>
                </c:pt>
                <c:pt idx="67">
                  <c:v>41548</c:v>
                </c:pt>
                <c:pt idx="68">
                  <c:v>41640</c:v>
                </c:pt>
                <c:pt idx="69">
                  <c:v>41730</c:v>
                </c:pt>
                <c:pt idx="70">
                  <c:v>41821</c:v>
                </c:pt>
                <c:pt idx="71">
                  <c:v>41913</c:v>
                </c:pt>
                <c:pt idx="72">
                  <c:v>42005</c:v>
                </c:pt>
                <c:pt idx="73">
                  <c:v>42095</c:v>
                </c:pt>
                <c:pt idx="74">
                  <c:v>42186</c:v>
                </c:pt>
                <c:pt idx="75">
                  <c:v>42278</c:v>
                </c:pt>
                <c:pt idx="76">
                  <c:v>42370</c:v>
                </c:pt>
                <c:pt idx="77">
                  <c:v>42461</c:v>
                </c:pt>
                <c:pt idx="78">
                  <c:v>42552</c:v>
                </c:pt>
                <c:pt idx="79">
                  <c:v>42644</c:v>
                </c:pt>
                <c:pt idx="80">
                  <c:v>42736</c:v>
                </c:pt>
                <c:pt idx="81">
                  <c:v>42826</c:v>
                </c:pt>
                <c:pt idx="82">
                  <c:v>42917</c:v>
                </c:pt>
                <c:pt idx="83">
                  <c:v>43009</c:v>
                </c:pt>
                <c:pt idx="84">
                  <c:v>43101</c:v>
                </c:pt>
                <c:pt idx="85">
                  <c:v>43191</c:v>
                </c:pt>
                <c:pt idx="86">
                  <c:v>43282</c:v>
                </c:pt>
                <c:pt idx="87">
                  <c:v>43374</c:v>
                </c:pt>
                <c:pt idx="88">
                  <c:v>43466</c:v>
                </c:pt>
                <c:pt idx="89">
                  <c:v>43556</c:v>
                </c:pt>
                <c:pt idx="90">
                  <c:v>43647</c:v>
                </c:pt>
                <c:pt idx="91">
                  <c:v>43739</c:v>
                </c:pt>
                <c:pt idx="92">
                  <c:v>43831</c:v>
                </c:pt>
                <c:pt idx="93">
                  <c:v>43922</c:v>
                </c:pt>
                <c:pt idx="94">
                  <c:v>44013</c:v>
                </c:pt>
                <c:pt idx="95">
                  <c:v>44105</c:v>
                </c:pt>
                <c:pt idx="96">
                  <c:v>44197</c:v>
                </c:pt>
                <c:pt idx="97">
                  <c:v>44287</c:v>
                </c:pt>
                <c:pt idx="98">
                  <c:v>44378</c:v>
                </c:pt>
                <c:pt idx="99">
                  <c:v>44470</c:v>
                </c:pt>
                <c:pt idx="100">
                  <c:v>44562</c:v>
                </c:pt>
                <c:pt idx="101">
                  <c:v>44652</c:v>
                </c:pt>
                <c:pt idx="102">
                  <c:v>44743</c:v>
                </c:pt>
                <c:pt idx="103">
                  <c:v>44835</c:v>
                </c:pt>
                <c:pt idx="104">
                  <c:v>44927</c:v>
                </c:pt>
                <c:pt idx="105">
                  <c:v>45017</c:v>
                </c:pt>
                <c:pt idx="106">
                  <c:v>45108</c:v>
                </c:pt>
                <c:pt idx="107">
                  <c:v>45200</c:v>
                </c:pt>
                <c:pt idx="108">
                  <c:v>45292</c:v>
                </c:pt>
                <c:pt idx="109">
                  <c:v>45383</c:v>
                </c:pt>
                <c:pt idx="110">
                  <c:v>45474</c:v>
                </c:pt>
                <c:pt idx="111">
                  <c:v>45566</c:v>
                </c:pt>
              </c:numCache>
            </c:numRef>
          </c:cat>
          <c:val>
            <c:numRef>
              <c:f>'koko maa OK'!$P$22:$DW$22</c:f>
              <c:numCache>
                <c:formatCode>General</c:formatCode>
                <c:ptCount val="112"/>
                <c:pt idx="0">
                  <c:v>21.310611384399138</c:v>
                </c:pt>
                <c:pt idx="1">
                  <c:v>19.898819561551434</c:v>
                </c:pt>
                <c:pt idx="2">
                  <c:v>17.561848958333329</c:v>
                </c:pt>
                <c:pt idx="3">
                  <c:v>15.142545567845474</c:v>
                </c:pt>
                <c:pt idx="4">
                  <c:v>10.224475018102822</c:v>
                </c:pt>
                <c:pt idx="5">
                  <c:v>9.7468354430379662</c:v>
                </c:pt>
                <c:pt idx="6">
                  <c:v>10.57732244219855</c:v>
                </c:pt>
                <c:pt idx="7">
                  <c:v>9.4033283723447454</c:v>
                </c:pt>
                <c:pt idx="8">
                  <c:v>7.4628826698199759</c:v>
                </c:pt>
                <c:pt idx="9">
                  <c:v>7.8559528386518167</c:v>
                </c:pt>
                <c:pt idx="10">
                  <c:v>9.3401777889069706</c:v>
                </c:pt>
                <c:pt idx="11">
                  <c:v>10.561464259213452</c:v>
                </c:pt>
                <c:pt idx="12">
                  <c:v>11.370583200880318</c:v>
                </c:pt>
                <c:pt idx="13">
                  <c:v>9.7195817490494392</c:v>
                </c:pt>
                <c:pt idx="14">
                  <c:v>3.1718767891904349</c:v>
                </c:pt>
                <c:pt idx="15">
                  <c:v>-0.44742729306487661</c:v>
                </c:pt>
                <c:pt idx="16">
                  <c:v>-2.3822593039850517</c:v>
                </c:pt>
                <c:pt idx="17">
                  <c:v>-2.91314706519384</c:v>
                </c:pt>
                <c:pt idx="18">
                  <c:v>-0.71032186459488855</c:v>
                </c:pt>
                <c:pt idx="19">
                  <c:v>0.80898876404495468</c:v>
                </c:pt>
                <c:pt idx="20">
                  <c:v>5.3418803418803407</c:v>
                </c:pt>
                <c:pt idx="21">
                  <c:v>8.3435582822085905</c:v>
                </c:pt>
                <c:pt idx="22">
                  <c:v>9.590878604963109</c:v>
                </c:pt>
                <c:pt idx="23">
                  <c:v>9.518502006241647</c:v>
                </c:pt>
                <c:pt idx="24">
                  <c:v>6.6189815309063675</c:v>
                </c:pt>
                <c:pt idx="25">
                  <c:v>4.8697621744054516</c:v>
                </c:pt>
                <c:pt idx="26">
                  <c:v>5.987352101183177</c:v>
                </c:pt>
                <c:pt idx="27">
                  <c:v>6.991654793405246</c:v>
                </c:pt>
                <c:pt idx="28">
                  <c:v>7.970361469910884</c:v>
                </c:pt>
                <c:pt idx="29">
                  <c:v>8.4527783231886957</c:v>
                </c:pt>
                <c:pt idx="30">
                  <c:v>6.457511307862589</c:v>
                </c:pt>
                <c:pt idx="31">
                  <c:v>5.5455150765718599</c:v>
                </c:pt>
                <c:pt idx="32">
                  <c:v>5.0264304924418042</c:v>
                </c:pt>
                <c:pt idx="33">
                  <c:v>5.7753236172716385</c:v>
                </c:pt>
                <c:pt idx="34">
                  <c:v>7.4850840715964466</c:v>
                </c:pt>
                <c:pt idx="35">
                  <c:v>10.355082912761375</c:v>
                </c:pt>
                <c:pt idx="36">
                  <c:v>8.9183222958057371</c:v>
                </c:pt>
                <c:pt idx="37">
                  <c:v>7.8733418913136575</c:v>
                </c:pt>
                <c:pt idx="38">
                  <c:v>7.1404541631623317</c:v>
                </c:pt>
                <c:pt idx="39">
                  <c:v>5.8146182115148974</c:v>
                </c:pt>
                <c:pt idx="40">
                  <c:v>6.5099310903931951</c:v>
                </c:pt>
                <c:pt idx="41">
                  <c:v>5.9976199920666318</c:v>
                </c:pt>
                <c:pt idx="42">
                  <c:v>5.9659313917889989</c:v>
                </c:pt>
                <c:pt idx="43">
                  <c:v>4.2833989349386599</c:v>
                </c:pt>
                <c:pt idx="44">
                  <c:v>3.851423352108398</c:v>
                </c:pt>
                <c:pt idx="45">
                  <c:v>3.2108375121622714</c:v>
                </c:pt>
                <c:pt idx="46">
                  <c:v>1.0148899918512484</c:v>
                </c:pt>
                <c:pt idx="47">
                  <c:v>-4.1222616933096532</c:v>
                </c:pt>
                <c:pt idx="48">
                  <c:v>-4.9618880093814255</c:v>
                </c:pt>
                <c:pt idx="49">
                  <c:v>-3.0964467005076131</c:v>
                </c:pt>
                <c:pt idx="50">
                  <c:v>1.0193605162804431</c:v>
                </c:pt>
                <c:pt idx="51">
                  <c:v>9.8880741026630545</c:v>
                </c:pt>
                <c:pt idx="52">
                  <c:v>12.084522248785376</c:v>
                </c:pt>
                <c:pt idx="53">
                  <c:v>11.232507670433293</c:v>
                </c:pt>
                <c:pt idx="54">
                  <c:v>8.3702359346642368</c:v>
                </c:pt>
                <c:pt idx="55">
                  <c:v>5.085698229839835</c:v>
                </c:pt>
                <c:pt idx="56">
                  <c:v>4.912618687216181</c:v>
                </c:pt>
                <c:pt idx="57">
                  <c:v>3.5791173304628501</c:v>
                </c:pt>
                <c:pt idx="58">
                  <c:v>3.0680600214362244</c:v>
                </c:pt>
                <c:pt idx="59">
                  <c:v>1.2366310160427929</c:v>
                </c:pt>
                <c:pt idx="60">
                  <c:v>1.3969045120671524</c:v>
                </c:pt>
                <c:pt idx="61">
                  <c:v>1.182125227331781</c:v>
                </c:pt>
                <c:pt idx="62">
                  <c:v>2.5737683608475237</c:v>
                </c:pt>
                <c:pt idx="63">
                  <c:v>3.8758666226477345</c:v>
                </c:pt>
                <c:pt idx="64">
                  <c:v>2.5677511157105073</c:v>
                </c:pt>
                <c:pt idx="65">
                  <c:v>3.4471690846065002</c:v>
                </c:pt>
                <c:pt idx="66">
                  <c:v>2.4078063616778564</c:v>
                </c:pt>
                <c:pt idx="67">
                  <c:v>2.4408848207475131</c:v>
                </c:pt>
                <c:pt idx="68">
                  <c:v>1.0594021944759788</c:v>
                </c:pt>
                <c:pt idx="69">
                  <c:v>0.16134036611852309</c:v>
                </c:pt>
                <c:pt idx="70">
                  <c:v>-0.40217794827373154</c:v>
                </c:pt>
                <c:pt idx="71">
                  <c:v>-1.3588979895755671</c:v>
                </c:pt>
                <c:pt idx="72">
                  <c:v>-0.69262448521152464</c:v>
                </c:pt>
                <c:pt idx="73">
                  <c:v>-1.1213679449848257</c:v>
                </c:pt>
                <c:pt idx="74">
                  <c:v>-0.65850779648381774</c:v>
                </c:pt>
                <c:pt idx="75">
                  <c:v>0.62904950619613942</c:v>
                </c:pt>
                <c:pt idx="76">
                  <c:v>1.0304743952246298</c:v>
                </c:pt>
                <c:pt idx="77">
                  <c:v>1.7105263157894797</c:v>
                </c:pt>
                <c:pt idx="78">
                  <c:v>1.6384216121568329</c:v>
                </c:pt>
                <c:pt idx="79">
                  <c:v>1.7378258423454298</c:v>
                </c:pt>
                <c:pt idx="80">
                  <c:v>1.1567883574849134</c:v>
                </c:pt>
                <c:pt idx="81">
                  <c:v>1.928171009671658</c:v>
                </c:pt>
                <c:pt idx="82">
                  <c:v>2.270350089214304</c:v>
                </c:pt>
                <c:pt idx="83">
                  <c:v>2.1505376344086073</c:v>
                </c:pt>
                <c:pt idx="84">
                  <c:v>2.0227482324008719</c:v>
                </c:pt>
                <c:pt idx="85">
                  <c:v>2.2966275837060408</c:v>
                </c:pt>
                <c:pt idx="86">
                  <c:v>1.2453375045120936</c:v>
                </c:pt>
                <c:pt idx="87">
                  <c:v>1.6060150375939912</c:v>
                </c:pt>
                <c:pt idx="88">
                  <c:v>2.1634325659877049</c:v>
                </c:pt>
                <c:pt idx="89">
                  <c:v>1.6660758596242431</c:v>
                </c:pt>
                <c:pt idx="90">
                  <c:v>1.6459682690593667</c:v>
                </c:pt>
                <c:pt idx="91">
                  <c:v>0.19535874970399902</c:v>
                </c:pt>
                <c:pt idx="92">
                  <c:v>1.9524567923081548</c:v>
                </c:pt>
                <c:pt idx="93">
                  <c:v>1.092515109251508</c:v>
                </c:pt>
                <c:pt idx="94">
                  <c:v>2.4494329475038228</c:v>
                </c:pt>
                <c:pt idx="95">
                  <c:v>4.2599704579024973</c:v>
                </c:pt>
                <c:pt idx="96">
                  <c:v>3.2631335339041669</c:v>
                </c:pt>
                <c:pt idx="97">
                  <c:v>5.3115658772131553</c:v>
                </c:pt>
                <c:pt idx="98">
                  <c:v>3.9429386590584841</c:v>
                </c:pt>
                <c:pt idx="99">
                  <c:v>3.5475461861045119</c:v>
                </c:pt>
                <c:pt idx="100">
                  <c:v>2.2411474675033674</c:v>
                </c:pt>
                <c:pt idx="101">
                  <c:v>0.95524017467248257</c:v>
                </c:pt>
                <c:pt idx="102">
                  <c:v>-0.57092665788317731</c:v>
                </c:pt>
                <c:pt idx="103">
                  <c:v>-4.1210595446584932</c:v>
                </c:pt>
                <c:pt idx="104">
                  <c:v>-5.8800964489259115</c:v>
                </c:pt>
                <c:pt idx="105">
                  <c:v>-7.8940254122735922</c:v>
                </c:pt>
                <c:pt idx="106">
                  <c:v>-7.7738515901060055</c:v>
                </c:pt>
                <c:pt idx="107">
                  <c:v>-6.273189108967415</c:v>
                </c:pt>
                <c:pt idx="108">
                  <c:v>-5.7816593886462897</c:v>
                </c:pt>
                <c:pt idx="109">
                  <c:v>-4.2735544467273172</c:v>
                </c:pt>
              </c:numCache>
            </c:numRef>
          </c:val>
          <c:extLst>
            <c:ext xmlns:c16="http://schemas.microsoft.com/office/drawing/2014/chart" uri="{C3380CC4-5D6E-409C-BE32-E72D297353CC}">
              <c16:uniqueId val="{00000001-3DBC-4E37-8BC1-C4F2BD0F56CB}"/>
            </c:ext>
          </c:extLst>
        </c:ser>
        <c:dLbls>
          <c:showLegendKey val="0"/>
          <c:showVal val="0"/>
          <c:showCatName val="0"/>
          <c:showSerName val="0"/>
          <c:showPercent val="0"/>
          <c:showBubbleSize val="0"/>
        </c:dLbls>
        <c:gapWidth val="0"/>
        <c:axId val="667733744"/>
        <c:axId val="667734728"/>
      </c:barChart>
      <c:lineChart>
        <c:grouping val="standard"/>
        <c:varyColors val="0"/>
        <c:ser>
          <c:idx val="1"/>
          <c:order val="1"/>
          <c:tx>
            <c:strRef>
              <c:f>'koko maa OK'!$O$23</c:f>
              <c:strCache>
                <c:ptCount val="1"/>
                <c:pt idx="0">
                  <c:v>Permits for blocks of apartments </c:v>
                </c:pt>
              </c:strCache>
            </c:strRef>
          </c:tx>
          <c:spPr>
            <a:ln w="28575" cap="rnd">
              <a:solidFill>
                <a:schemeClr val="tx1"/>
              </a:solidFill>
              <a:round/>
            </a:ln>
            <a:effectLst/>
          </c:spPr>
          <c:marker>
            <c:symbol val="none"/>
          </c:marker>
          <c:cat>
            <c:numRef>
              <c:f>'koko maa OK'!$P$21:$DW$21</c:f>
              <c:numCache>
                <c:formatCode>m/d/yyyy</c:formatCode>
                <c:ptCount val="112"/>
                <c:pt idx="0">
                  <c:v>35431</c:v>
                </c:pt>
                <c:pt idx="1">
                  <c:v>35521</c:v>
                </c:pt>
                <c:pt idx="2">
                  <c:v>35612</c:v>
                </c:pt>
                <c:pt idx="3">
                  <c:v>35704</c:v>
                </c:pt>
                <c:pt idx="4">
                  <c:v>35796</c:v>
                </c:pt>
                <c:pt idx="5">
                  <c:v>35886</c:v>
                </c:pt>
                <c:pt idx="6">
                  <c:v>35977</c:v>
                </c:pt>
                <c:pt idx="7">
                  <c:v>36069</c:v>
                </c:pt>
                <c:pt idx="8">
                  <c:v>36161</c:v>
                </c:pt>
                <c:pt idx="9">
                  <c:v>36251</c:v>
                </c:pt>
                <c:pt idx="10">
                  <c:v>36342</c:v>
                </c:pt>
                <c:pt idx="11">
                  <c:v>36434</c:v>
                </c:pt>
                <c:pt idx="12">
                  <c:v>36526</c:v>
                </c:pt>
                <c:pt idx="13">
                  <c:v>36617</c:v>
                </c:pt>
                <c:pt idx="14">
                  <c:v>36708</c:v>
                </c:pt>
                <c:pt idx="15">
                  <c:v>36800</c:v>
                </c:pt>
                <c:pt idx="16">
                  <c:v>36892</c:v>
                </c:pt>
                <c:pt idx="17">
                  <c:v>36982</c:v>
                </c:pt>
                <c:pt idx="18">
                  <c:v>37073</c:v>
                </c:pt>
                <c:pt idx="19">
                  <c:v>37165</c:v>
                </c:pt>
                <c:pt idx="20">
                  <c:v>37257</c:v>
                </c:pt>
                <c:pt idx="21">
                  <c:v>37347</c:v>
                </c:pt>
                <c:pt idx="22">
                  <c:v>37438</c:v>
                </c:pt>
                <c:pt idx="23">
                  <c:v>37530</c:v>
                </c:pt>
                <c:pt idx="24">
                  <c:v>37622</c:v>
                </c:pt>
                <c:pt idx="25">
                  <c:v>37712</c:v>
                </c:pt>
                <c:pt idx="26">
                  <c:v>37803</c:v>
                </c:pt>
                <c:pt idx="27">
                  <c:v>37895</c:v>
                </c:pt>
                <c:pt idx="28">
                  <c:v>37987</c:v>
                </c:pt>
                <c:pt idx="29">
                  <c:v>38078</c:v>
                </c:pt>
                <c:pt idx="30">
                  <c:v>38169</c:v>
                </c:pt>
                <c:pt idx="31">
                  <c:v>38261</c:v>
                </c:pt>
                <c:pt idx="32">
                  <c:v>38353</c:v>
                </c:pt>
                <c:pt idx="33">
                  <c:v>38443</c:v>
                </c:pt>
                <c:pt idx="34">
                  <c:v>38534</c:v>
                </c:pt>
                <c:pt idx="35">
                  <c:v>38626</c:v>
                </c:pt>
                <c:pt idx="36">
                  <c:v>38718</c:v>
                </c:pt>
                <c:pt idx="37">
                  <c:v>38808</c:v>
                </c:pt>
                <c:pt idx="38">
                  <c:v>38899</c:v>
                </c:pt>
                <c:pt idx="39">
                  <c:v>38991</c:v>
                </c:pt>
                <c:pt idx="40">
                  <c:v>39083</c:v>
                </c:pt>
                <c:pt idx="41">
                  <c:v>39173</c:v>
                </c:pt>
                <c:pt idx="42">
                  <c:v>39264</c:v>
                </c:pt>
                <c:pt idx="43">
                  <c:v>39356</c:v>
                </c:pt>
                <c:pt idx="44">
                  <c:v>39448</c:v>
                </c:pt>
                <c:pt idx="45">
                  <c:v>39539</c:v>
                </c:pt>
                <c:pt idx="46">
                  <c:v>39630</c:v>
                </c:pt>
                <c:pt idx="47">
                  <c:v>39722</c:v>
                </c:pt>
                <c:pt idx="48">
                  <c:v>39814</c:v>
                </c:pt>
                <c:pt idx="49">
                  <c:v>39904</c:v>
                </c:pt>
                <c:pt idx="50">
                  <c:v>39995</c:v>
                </c:pt>
                <c:pt idx="51">
                  <c:v>40087</c:v>
                </c:pt>
                <c:pt idx="52">
                  <c:v>40179</c:v>
                </c:pt>
                <c:pt idx="53">
                  <c:v>40269</c:v>
                </c:pt>
                <c:pt idx="54">
                  <c:v>40360</c:v>
                </c:pt>
                <c:pt idx="55">
                  <c:v>40452</c:v>
                </c:pt>
                <c:pt idx="56">
                  <c:v>40544</c:v>
                </c:pt>
                <c:pt idx="57">
                  <c:v>40634</c:v>
                </c:pt>
                <c:pt idx="58">
                  <c:v>40725</c:v>
                </c:pt>
                <c:pt idx="59">
                  <c:v>40817</c:v>
                </c:pt>
                <c:pt idx="60">
                  <c:v>40909</c:v>
                </c:pt>
                <c:pt idx="61">
                  <c:v>41000</c:v>
                </c:pt>
                <c:pt idx="62">
                  <c:v>41091</c:v>
                </c:pt>
                <c:pt idx="63">
                  <c:v>41183</c:v>
                </c:pt>
                <c:pt idx="64">
                  <c:v>41275</c:v>
                </c:pt>
                <c:pt idx="65">
                  <c:v>41365</c:v>
                </c:pt>
                <c:pt idx="66">
                  <c:v>41456</c:v>
                </c:pt>
                <c:pt idx="67">
                  <c:v>41548</c:v>
                </c:pt>
                <c:pt idx="68">
                  <c:v>41640</c:v>
                </c:pt>
                <c:pt idx="69">
                  <c:v>41730</c:v>
                </c:pt>
                <c:pt idx="70">
                  <c:v>41821</c:v>
                </c:pt>
                <c:pt idx="71">
                  <c:v>41913</c:v>
                </c:pt>
                <c:pt idx="72">
                  <c:v>42005</c:v>
                </c:pt>
                <c:pt idx="73">
                  <c:v>42095</c:v>
                </c:pt>
                <c:pt idx="74">
                  <c:v>42186</c:v>
                </c:pt>
                <c:pt idx="75">
                  <c:v>42278</c:v>
                </c:pt>
                <c:pt idx="76">
                  <c:v>42370</c:v>
                </c:pt>
                <c:pt idx="77">
                  <c:v>42461</c:v>
                </c:pt>
                <c:pt idx="78">
                  <c:v>42552</c:v>
                </c:pt>
                <c:pt idx="79">
                  <c:v>42644</c:v>
                </c:pt>
                <c:pt idx="80">
                  <c:v>42736</c:v>
                </c:pt>
                <c:pt idx="81">
                  <c:v>42826</c:v>
                </c:pt>
                <c:pt idx="82">
                  <c:v>42917</c:v>
                </c:pt>
                <c:pt idx="83">
                  <c:v>43009</c:v>
                </c:pt>
                <c:pt idx="84">
                  <c:v>43101</c:v>
                </c:pt>
                <c:pt idx="85">
                  <c:v>43191</c:v>
                </c:pt>
                <c:pt idx="86">
                  <c:v>43282</c:v>
                </c:pt>
                <c:pt idx="87">
                  <c:v>43374</c:v>
                </c:pt>
                <c:pt idx="88">
                  <c:v>43466</c:v>
                </c:pt>
                <c:pt idx="89">
                  <c:v>43556</c:v>
                </c:pt>
                <c:pt idx="90">
                  <c:v>43647</c:v>
                </c:pt>
                <c:pt idx="91">
                  <c:v>43739</c:v>
                </c:pt>
                <c:pt idx="92">
                  <c:v>43831</c:v>
                </c:pt>
                <c:pt idx="93">
                  <c:v>43922</c:v>
                </c:pt>
                <c:pt idx="94">
                  <c:v>44013</c:v>
                </c:pt>
                <c:pt idx="95">
                  <c:v>44105</c:v>
                </c:pt>
                <c:pt idx="96">
                  <c:v>44197</c:v>
                </c:pt>
                <c:pt idx="97">
                  <c:v>44287</c:v>
                </c:pt>
                <c:pt idx="98">
                  <c:v>44378</c:v>
                </c:pt>
                <c:pt idx="99">
                  <c:v>44470</c:v>
                </c:pt>
                <c:pt idx="100">
                  <c:v>44562</c:v>
                </c:pt>
                <c:pt idx="101">
                  <c:v>44652</c:v>
                </c:pt>
                <c:pt idx="102">
                  <c:v>44743</c:v>
                </c:pt>
                <c:pt idx="103">
                  <c:v>44835</c:v>
                </c:pt>
                <c:pt idx="104">
                  <c:v>44927</c:v>
                </c:pt>
                <c:pt idx="105">
                  <c:v>45017</c:v>
                </c:pt>
                <c:pt idx="106">
                  <c:v>45108</c:v>
                </c:pt>
                <c:pt idx="107">
                  <c:v>45200</c:v>
                </c:pt>
                <c:pt idx="108">
                  <c:v>45292</c:v>
                </c:pt>
                <c:pt idx="109">
                  <c:v>45383</c:v>
                </c:pt>
                <c:pt idx="110">
                  <c:v>45474</c:v>
                </c:pt>
                <c:pt idx="111">
                  <c:v>45566</c:v>
                </c:pt>
              </c:numCache>
            </c:numRef>
          </c:cat>
          <c:val>
            <c:numRef>
              <c:f>'koko maa OK'!$P$23:$DW$23</c:f>
              <c:numCache>
                <c:formatCode>General</c:formatCode>
                <c:ptCount val="112"/>
                <c:pt idx="0">
                  <c:v>74.363571172463253</c:v>
                </c:pt>
                <c:pt idx="1">
                  <c:v>64.065956163281726</c:v>
                </c:pt>
                <c:pt idx="2">
                  <c:v>38.132193930938286</c:v>
                </c:pt>
                <c:pt idx="3">
                  <c:v>23.796706776440786</c:v>
                </c:pt>
                <c:pt idx="4">
                  <c:v>7.9580505860579791</c:v>
                </c:pt>
                <c:pt idx="5">
                  <c:v>-9.2658414021326081</c:v>
                </c:pt>
                <c:pt idx="6">
                  <c:v>-3.8444542642509987</c:v>
                </c:pt>
                <c:pt idx="7">
                  <c:v>-0.83770303107813504</c:v>
                </c:pt>
                <c:pt idx="8">
                  <c:v>-3.2253968253968139</c:v>
                </c:pt>
                <c:pt idx="9">
                  <c:v>10.185060110765903</c:v>
                </c:pt>
                <c:pt idx="10">
                  <c:v>13.314075630252105</c:v>
                </c:pt>
                <c:pt idx="11">
                  <c:v>14.748178242084236</c:v>
                </c:pt>
                <c:pt idx="12">
                  <c:v>23.290906705156814</c:v>
                </c:pt>
                <c:pt idx="13">
                  <c:v>15.262964325119526</c:v>
                </c:pt>
                <c:pt idx="14">
                  <c:v>-2.8447276940903805</c:v>
                </c:pt>
                <c:pt idx="15">
                  <c:v>-9.1997302461503807</c:v>
                </c:pt>
                <c:pt idx="16">
                  <c:v>-24.616858237547888</c:v>
                </c:pt>
                <c:pt idx="17">
                  <c:v>-31.083811954903211</c:v>
                </c:pt>
                <c:pt idx="18">
                  <c:v>-15.033693124217308</c:v>
                </c:pt>
                <c:pt idx="19">
                  <c:v>-14.006313053165812</c:v>
                </c:pt>
                <c:pt idx="20">
                  <c:v>0.70591557249753123</c:v>
                </c:pt>
                <c:pt idx="21">
                  <c:v>6.7134809784705567</c:v>
                </c:pt>
                <c:pt idx="22">
                  <c:v>-7.1659180235822504</c:v>
                </c:pt>
                <c:pt idx="23">
                  <c:v>-3.5842809845976689</c:v>
                </c:pt>
                <c:pt idx="24">
                  <c:v>-12.280947707836816</c:v>
                </c:pt>
                <c:pt idx="25">
                  <c:v>0.60741919155398705</c:v>
                </c:pt>
                <c:pt idx="26">
                  <c:v>8.0517124064413821</c:v>
                </c:pt>
                <c:pt idx="27">
                  <c:v>8.3905643475664391</c:v>
                </c:pt>
                <c:pt idx="28">
                  <c:v>20.001598210004801</c:v>
                </c:pt>
                <c:pt idx="29">
                  <c:v>0.76187738086682089</c:v>
                </c:pt>
                <c:pt idx="30">
                  <c:v>-4.5130142737195627</c:v>
                </c:pt>
                <c:pt idx="31">
                  <c:v>-10.750688705234154</c:v>
                </c:pt>
                <c:pt idx="32">
                  <c:v>-12.678963840980217</c:v>
                </c:pt>
                <c:pt idx="33">
                  <c:v>-0.38519152578643912</c:v>
                </c:pt>
                <c:pt idx="34">
                  <c:v>0.57155418773355393</c:v>
                </c:pt>
                <c:pt idx="35">
                  <c:v>4.3830542480129679</c:v>
                </c:pt>
                <c:pt idx="36">
                  <c:v>2.5318386334172089</c:v>
                </c:pt>
                <c:pt idx="37">
                  <c:v>-8.5571070533476501</c:v>
                </c:pt>
                <c:pt idx="38">
                  <c:v>-5.7049180327868925</c:v>
                </c:pt>
                <c:pt idx="39">
                  <c:v>-2.3434612256967569</c:v>
                </c:pt>
                <c:pt idx="40">
                  <c:v>-4.3213090368166576</c:v>
                </c:pt>
                <c:pt idx="41">
                  <c:v>0.33672670321065823</c:v>
                </c:pt>
                <c:pt idx="42">
                  <c:v>-4.7596971101839074</c:v>
                </c:pt>
                <c:pt idx="43">
                  <c:v>-5.0794852384557174</c:v>
                </c:pt>
                <c:pt idx="44">
                  <c:v>-3.4903606965174134</c:v>
                </c:pt>
                <c:pt idx="45">
                  <c:v>-3.7774135643487057</c:v>
                </c:pt>
                <c:pt idx="46">
                  <c:v>-2.2229433717345444</c:v>
                </c:pt>
                <c:pt idx="47">
                  <c:v>-10.391578275779565</c:v>
                </c:pt>
                <c:pt idx="48">
                  <c:v>-15.167136528393073</c:v>
                </c:pt>
                <c:pt idx="49">
                  <c:v>-15.297266607186316</c:v>
                </c:pt>
                <c:pt idx="50">
                  <c:v>3.4351145038167914</c:v>
                </c:pt>
                <c:pt idx="51">
                  <c:v>25.667497330010676</c:v>
                </c:pt>
                <c:pt idx="52">
                  <c:v>51.965438663121915</c:v>
                </c:pt>
                <c:pt idx="53">
                  <c:v>56.276931916116069</c:v>
                </c:pt>
                <c:pt idx="54">
                  <c:v>24.410396277875819</c:v>
                </c:pt>
                <c:pt idx="55">
                  <c:v>17.61331444759206</c:v>
                </c:pt>
                <c:pt idx="56">
                  <c:v>3.2177444548578507</c:v>
                </c:pt>
                <c:pt idx="57">
                  <c:v>17.340686274509792</c:v>
                </c:pt>
                <c:pt idx="58">
                  <c:v>26.700625443290988</c:v>
                </c:pt>
                <c:pt idx="59">
                  <c:v>9.9476124525802447</c:v>
                </c:pt>
                <c:pt idx="60">
                  <c:v>8.8256658595641682</c:v>
                </c:pt>
                <c:pt idx="61">
                  <c:v>-11.733681462140993</c:v>
                </c:pt>
                <c:pt idx="62">
                  <c:v>-13.114503816793885</c:v>
                </c:pt>
                <c:pt idx="63">
                  <c:v>-4.9619365792212022</c:v>
                </c:pt>
                <c:pt idx="64">
                  <c:v>-2.6588052063633398</c:v>
                </c:pt>
                <c:pt idx="65">
                  <c:v>-0.81050701058983066</c:v>
                </c:pt>
                <c:pt idx="66">
                  <c:v>-10.261816903883329</c:v>
                </c:pt>
                <c:pt idx="67">
                  <c:v>-11.398605428456179</c:v>
                </c:pt>
                <c:pt idx="68">
                  <c:v>-4.0057142857142907</c:v>
                </c:pt>
                <c:pt idx="69">
                  <c:v>0.31015149707742751</c:v>
                </c:pt>
                <c:pt idx="70">
                  <c:v>21.493375106063567</c:v>
                </c:pt>
                <c:pt idx="71">
                  <c:v>22.484552845528455</c:v>
                </c:pt>
                <c:pt idx="72">
                  <c:v>12.893624620513137</c:v>
                </c:pt>
                <c:pt idx="73">
                  <c:v>19.59804970864549</c:v>
                </c:pt>
                <c:pt idx="74">
                  <c:v>15.864403137423452</c:v>
                </c:pt>
                <c:pt idx="75">
                  <c:v>19.015505522514871</c:v>
                </c:pt>
                <c:pt idx="76">
                  <c:v>26.865278143949382</c:v>
                </c:pt>
                <c:pt idx="77">
                  <c:v>34.12051307546983</c:v>
                </c:pt>
                <c:pt idx="78">
                  <c:v>27.314879213613395</c:v>
                </c:pt>
                <c:pt idx="79">
                  <c:v>32.516842903671971</c:v>
                </c:pt>
                <c:pt idx="80">
                  <c:v>26.300914380714886</c:v>
                </c:pt>
                <c:pt idx="81">
                  <c:v>26.770953034066054</c:v>
                </c:pt>
                <c:pt idx="82">
                  <c:v>27.835239274528377</c:v>
                </c:pt>
                <c:pt idx="83">
                  <c:v>26.143900878758288</c:v>
                </c:pt>
                <c:pt idx="84">
                  <c:v>25.868763985783858</c:v>
                </c:pt>
                <c:pt idx="85">
                  <c:v>7.5967133541916496</c:v>
                </c:pt>
                <c:pt idx="86">
                  <c:v>-4.0283752599641076</c:v>
                </c:pt>
                <c:pt idx="87">
                  <c:v>-13.009128276303855</c:v>
                </c:pt>
                <c:pt idx="88">
                  <c:v>-19.258019817511567</c:v>
                </c:pt>
                <c:pt idx="89">
                  <c:v>-20.63755197434574</c:v>
                </c:pt>
                <c:pt idx="90">
                  <c:v>-11.645441861845825</c:v>
                </c:pt>
                <c:pt idx="91">
                  <c:v>-11.772827687776143</c:v>
                </c:pt>
                <c:pt idx="92">
                  <c:v>-8.5807725933361354</c:v>
                </c:pt>
                <c:pt idx="93">
                  <c:v>-5.7254391672088474</c:v>
                </c:pt>
                <c:pt idx="94">
                  <c:v>-0.48044617658916877</c:v>
                </c:pt>
                <c:pt idx="95">
                  <c:v>9.156668405494699</c:v>
                </c:pt>
                <c:pt idx="96">
                  <c:v>18.914036765487197</c:v>
                </c:pt>
                <c:pt idx="97">
                  <c:v>27.387308851839748</c:v>
                </c:pt>
                <c:pt idx="98">
                  <c:v>16.393774686877549</c:v>
                </c:pt>
                <c:pt idx="99">
                  <c:v>5.6327258825028821</c:v>
                </c:pt>
                <c:pt idx="100">
                  <c:v>-6.3711911357340654</c:v>
                </c:pt>
                <c:pt idx="101">
                  <c:v>-10.068147472270539</c:v>
                </c:pt>
                <c:pt idx="102">
                  <c:v>-13.139194245438986</c:v>
                </c:pt>
                <c:pt idx="103">
                  <c:v>-17.38750150802268</c:v>
                </c:pt>
                <c:pt idx="104">
                  <c:v>-17.21066361264873</c:v>
                </c:pt>
                <c:pt idx="105">
                  <c:v>-36.651870640456565</c:v>
                </c:pt>
                <c:pt idx="106">
                  <c:v>-42.040938992219587</c:v>
                </c:pt>
                <c:pt idx="107">
                  <c:v>-42.287612719506406</c:v>
                </c:pt>
                <c:pt idx="108">
                  <c:v>-52.247924992314786</c:v>
                </c:pt>
                <c:pt idx="109">
                  <c:v>-39.43943943943944</c:v>
                </c:pt>
              </c:numCache>
            </c:numRef>
          </c:val>
          <c:smooth val="0"/>
          <c:extLst>
            <c:ext xmlns:c16="http://schemas.microsoft.com/office/drawing/2014/chart" uri="{C3380CC4-5D6E-409C-BE32-E72D297353CC}">
              <c16:uniqueId val="{00000000-3DBC-4E37-8BC1-C4F2BD0F56CB}"/>
            </c:ext>
          </c:extLst>
        </c:ser>
        <c:dLbls>
          <c:showLegendKey val="0"/>
          <c:showVal val="0"/>
          <c:showCatName val="0"/>
          <c:showSerName val="0"/>
          <c:showPercent val="0"/>
          <c:showBubbleSize val="0"/>
        </c:dLbls>
        <c:marker val="1"/>
        <c:smooth val="0"/>
        <c:axId val="1153560392"/>
        <c:axId val="1153562688"/>
      </c:lineChart>
      <c:dateAx>
        <c:axId val="667733744"/>
        <c:scaling>
          <c:orientation val="minMax"/>
        </c:scaling>
        <c:delete val="0"/>
        <c:axPos val="b"/>
        <c:numFmt formatCode="yy" sourceLinked="0"/>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667734728"/>
        <c:crosses val="autoZero"/>
        <c:auto val="1"/>
        <c:lblOffset val="100"/>
        <c:baseTimeUnit val="months"/>
        <c:majorUnit val="12"/>
        <c:majorTimeUnit val="months"/>
        <c:minorUnit val="4"/>
      </c:dateAx>
      <c:valAx>
        <c:axId val="6677347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667733744"/>
        <c:crosses val="autoZero"/>
        <c:crossBetween val="between"/>
      </c:valAx>
      <c:valAx>
        <c:axId val="1153562688"/>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1153560392"/>
        <c:crosses val="max"/>
        <c:crossBetween val="between"/>
      </c:valAx>
      <c:dateAx>
        <c:axId val="1153560392"/>
        <c:scaling>
          <c:orientation val="minMax"/>
        </c:scaling>
        <c:delete val="1"/>
        <c:axPos val="b"/>
        <c:numFmt formatCode="m/d/yyyy" sourceLinked="1"/>
        <c:majorTickMark val="out"/>
        <c:minorTickMark val="none"/>
        <c:tickLblPos val="nextTo"/>
        <c:crossAx val="1153562688"/>
        <c:crosses val="autoZero"/>
        <c:auto val="1"/>
        <c:lblOffset val="100"/>
        <c:baseTimeUnit val="months"/>
      </c:dateAx>
      <c:spPr>
        <a:noFill/>
        <a:ln>
          <a:noFill/>
        </a:ln>
        <a:effectLst/>
      </c:spPr>
    </c:plotArea>
    <c:legend>
      <c:legendPos val="b"/>
      <c:layout>
        <c:manualLayout>
          <c:xMode val="edge"/>
          <c:yMode val="edge"/>
          <c:x val="0.29918473280429669"/>
          <c:y val="0.94649858312518897"/>
          <c:w val="0.42474018824677334"/>
          <c:h val="5.350141687481099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fi-FI"/>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lang="fi-FI" sz="1400" b="1" i="0" u="none" strike="noStrike" kern="1200" spc="0" baseline="0" dirty="0" smtClean="0">
                <a:solidFill>
                  <a:prstClr val="black">
                    <a:lumMod val="65000"/>
                    <a:lumOff val="35000"/>
                  </a:prstClr>
                </a:solidFill>
                <a:effectLst/>
                <a:latin typeface="+mn-lt"/>
                <a:ea typeface="+mn-ea"/>
                <a:cs typeface="+mn-cs"/>
              </a:defRPr>
            </a:pPr>
            <a:r>
              <a:rPr lang="en-GB" sz="1400" b="1" i="0" u="none" strike="noStrike" baseline="0">
                <a:solidFill>
                  <a:prstClr val="black">
                    <a:lumMod val="65000"/>
                    <a:lumOff val="35000"/>
                  </a:prstClr>
                </a:solidFill>
                <a:latin typeface="+mn-lt"/>
                <a:ea typeface="+mn-ea"/>
                <a:cs typeface="+mn-cs"/>
              </a:rPr>
              <a:t>Construction recovers very slowly</a:t>
            </a:r>
          </a:p>
          <a:p>
            <a:pPr algn="l">
              <a:defRPr lang="fi-FI" b="1" dirty="0" smtClean="0">
                <a:solidFill>
                  <a:prstClr val="black">
                    <a:lumMod val="65000"/>
                    <a:lumOff val="35000"/>
                  </a:prstClr>
                </a:solidFill>
                <a:effectLst/>
              </a:defRPr>
            </a:pPr>
            <a:r>
              <a:rPr lang="en-GB" sz="1200" b="0" i="0" u="none" strike="noStrike" baseline="0">
                <a:solidFill>
                  <a:prstClr val="black">
                    <a:lumMod val="65000"/>
                    <a:lumOff val="35000"/>
                  </a:prstClr>
                </a:solidFill>
                <a:latin typeface="+mn-lt"/>
                <a:ea typeface="+mn-ea"/>
                <a:cs typeface="+mn-cs"/>
              </a:rPr>
              <a:t>Starting cubes (Mm3)</a:t>
            </a:r>
          </a:p>
        </c:rich>
      </c:tx>
      <c:layout>
        <c:manualLayout>
          <c:xMode val="edge"/>
          <c:yMode val="edge"/>
          <c:x val="5.4101498546284821E-3"/>
          <c:y val="2.1016789686495447E-3"/>
        </c:manualLayout>
      </c:layout>
      <c:overlay val="0"/>
      <c:spPr>
        <a:noFill/>
        <a:ln>
          <a:noFill/>
        </a:ln>
        <a:effectLst/>
      </c:spPr>
      <c:txPr>
        <a:bodyPr rot="0" spcFirstLastPara="1" vertOverflow="ellipsis" vert="horz" wrap="square" anchor="ctr" anchorCtr="1"/>
        <a:lstStyle/>
        <a:p>
          <a:pPr algn="l">
            <a:defRPr lang="fi-FI" sz="1400" b="1" i="0" u="none" strike="noStrike" kern="1200" spc="0" baseline="0" dirty="0" smtClean="0">
              <a:solidFill>
                <a:prstClr val="black">
                  <a:lumMod val="65000"/>
                  <a:lumOff val="35000"/>
                </a:prstClr>
              </a:solidFill>
              <a:effectLst/>
              <a:latin typeface="+mn-lt"/>
              <a:ea typeface="+mn-ea"/>
              <a:cs typeface="+mn-cs"/>
            </a:defRPr>
          </a:pPr>
          <a:endParaRPr lang="fi-FI"/>
        </a:p>
      </c:txPr>
    </c:title>
    <c:autoTitleDeleted val="0"/>
    <c:plotArea>
      <c:layout>
        <c:manualLayout>
          <c:layoutTarget val="inner"/>
          <c:xMode val="edge"/>
          <c:yMode val="edge"/>
          <c:x val="4.0250434690625891E-2"/>
          <c:y val="0.12772639195349514"/>
          <c:w val="0.94383965633489464"/>
          <c:h val="0.79338134653509707"/>
        </c:manualLayout>
      </c:layout>
      <c:barChart>
        <c:barDir val="col"/>
        <c:grouping val="clustered"/>
        <c:varyColors val="0"/>
        <c:ser>
          <c:idx val="1"/>
          <c:order val="1"/>
          <c:spPr>
            <a:noFill/>
            <a:ln w="41275">
              <a:solidFill>
                <a:srgbClr val="F5D6D6"/>
              </a:solidFill>
            </a:ln>
            <a:effectLst/>
          </c:spPr>
          <c:invertIfNegative val="0"/>
          <c:cat>
            <c:numRef>
              <c:f>Taul1!$B$2:$B$225</c:f>
              <c:numCache>
                <c:formatCode>m/d/yyyy</c:formatCode>
                <c:ptCount val="224"/>
                <c:pt idx="0">
                  <c:v>26299</c:v>
                </c:pt>
                <c:pt idx="1">
                  <c:v>26390</c:v>
                </c:pt>
                <c:pt idx="2">
                  <c:v>26481</c:v>
                </c:pt>
                <c:pt idx="3">
                  <c:v>26573</c:v>
                </c:pt>
                <c:pt idx="4">
                  <c:v>26665</c:v>
                </c:pt>
                <c:pt idx="5">
                  <c:v>26755</c:v>
                </c:pt>
                <c:pt idx="6">
                  <c:v>26846</c:v>
                </c:pt>
                <c:pt idx="7">
                  <c:v>26938</c:v>
                </c:pt>
                <c:pt idx="8">
                  <c:v>27030</c:v>
                </c:pt>
                <c:pt idx="9">
                  <c:v>27120</c:v>
                </c:pt>
                <c:pt idx="10">
                  <c:v>27211</c:v>
                </c:pt>
                <c:pt idx="11">
                  <c:v>27303</c:v>
                </c:pt>
                <c:pt idx="12">
                  <c:v>27395</c:v>
                </c:pt>
                <c:pt idx="13">
                  <c:v>27485</c:v>
                </c:pt>
                <c:pt idx="14">
                  <c:v>27576</c:v>
                </c:pt>
                <c:pt idx="15">
                  <c:v>27668</c:v>
                </c:pt>
                <c:pt idx="16">
                  <c:v>27760</c:v>
                </c:pt>
                <c:pt idx="17">
                  <c:v>27851</c:v>
                </c:pt>
                <c:pt idx="18">
                  <c:v>27942</c:v>
                </c:pt>
                <c:pt idx="19">
                  <c:v>28034</c:v>
                </c:pt>
                <c:pt idx="20">
                  <c:v>28126</c:v>
                </c:pt>
                <c:pt idx="21">
                  <c:v>28216</c:v>
                </c:pt>
                <c:pt idx="22">
                  <c:v>28307</c:v>
                </c:pt>
                <c:pt idx="23">
                  <c:v>28399</c:v>
                </c:pt>
                <c:pt idx="24">
                  <c:v>28491</c:v>
                </c:pt>
                <c:pt idx="25">
                  <c:v>28581</c:v>
                </c:pt>
                <c:pt idx="26">
                  <c:v>28672</c:v>
                </c:pt>
                <c:pt idx="27">
                  <c:v>28764</c:v>
                </c:pt>
                <c:pt idx="28">
                  <c:v>28856</c:v>
                </c:pt>
                <c:pt idx="29">
                  <c:v>28946</c:v>
                </c:pt>
                <c:pt idx="30">
                  <c:v>29037</c:v>
                </c:pt>
                <c:pt idx="31">
                  <c:v>29129</c:v>
                </c:pt>
                <c:pt idx="32">
                  <c:v>29221</c:v>
                </c:pt>
                <c:pt idx="33">
                  <c:v>29312</c:v>
                </c:pt>
                <c:pt idx="34">
                  <c:v>29403</c:v>
                </c:pt>
                <c:pt idx="35">
                  <c:v>29495</c:v>
                </c:pt>
                <c:pt idx="36">
                  <c:v>29587</c:v>
                </c:pt>
                <c:pt idx="37">
                  <c:v>29677</c:v>
                </c:pt>
                <c:pt idx="38">
                  <c:v>29768</c:v>
                </c:pt>
                <c:pt idx="39">
                  <c:v>29860</c:v>
                </c:pt>
                <c:pt idx="40">
                  <c:v>29952</c:v>
                </c:pt>
                <c:pt idx="41">
                  <c:v>30042</c:v>
                </c:pt>
                <c:pt idx="42">
                  <c:v>30133</c:v>
                </c:pt>
                <c:pt idx="43">
                  <c:v>30225</c:v>
                </c:pt>
                <c:pt idx="44">
                  <c:v>30317</c:v>
                </c:pt>
                <c:pt idx="45">
                  <c:v>30407</c:v>
                </c:pt>
                <c:pt idx="46">
                  <c:v>30498</c:v>
                </c:pt>
                <c:pt idx="47">
                  <c:v>30590</c:v>
                </c:pt>
                <c:pt idx="48">
                  <c:v>30682</c:v>
                </c:pt>
                <c:pt idx="49">
                  <c:v>30773</c:v>
                </c:pt>
                <c:pt idx="50">
                  <c:v>30864</c:v>
                </c:pt>
                <c:pt idx="51">
                  <c:v>30956</c:v>
                </c:pt>
                <c:pt idx="52">
                  <c:v>31048</c:v>
                </c:pt>
                <c:pt idx="53">
                  <c:v>31138</c:v>
                </c:pt>
                <c:pt idx="54">
                  <c:v>31229</c:v>
                </c:pt>
                <c:pt idx="55">
                  <c:v>31321</c:v>
                </c:pt>
                <c:pt idx="56">
                  <c:v>31413</c:v>
                </c:pt>
                <c:pt idx="57">
                  <c:v>31503</c:v>
                </c:pt>
                <c:pt idx="58">
                  <c:v>31594</c:v>
                </c:pt>
                <c:pt idx="59">
                  <c:v>31686</c:v>
                </c:pt>
                <c:pt idx="60">
                  <c:v>31778</c:v>
                </c:pt>
                <c:pt idx="61">
                  <c:v>31868</c:v>
                </c:pt>
                <c:pt idx="62">
                  <c:v>31959</c:v>
                </c:pt>
                <c:pt idx="63">
                  <c:v>32051</c:v>
                </c:pt>
                <c:pt idx="64">
                  <c:v>32143</c:v>
                </c:pt>
                <c:pt idx="65">
                  <c:v>32234</c:v>
                </c:pt>
                <c:pt idx="66">
                  <c:v>32325</c:v>
                </c:pt>
                <c:pt idx="67">
                  <c:v>32417</c:v>
                </c:pt>
                <c:pt idx="68">
                  <c:v>32509</c:v>
                </c:pt>
                <c:pt idx="69">
                  <c:v>32599</c:v>
                </c:pt>
                <c:pt idx="70">
                  <c:v>32690</c:v>
                </c:pt>
                <c:pt idx="71">
                  <c:v>32782</c:v>
                </c:pt>
                <c:pt idx="72">
                  <c:v>32874</c:v>
                </c:pt>
                <c:pt idx="73">
                  <c:v>32964</c:v>
                </c:pt>
                <c:pt idx="74">
                  <c:v>33055</c:v>
                </c:pt>
                <c:pt idx="75">
                  <c:v>33147</c:v>
                </c:pt>
                <c:pt idx="76">
                  <c:v>33239</c:v>
                </c:pt>
                <c:pt idx="77">
                  <c:v>33329</c:v>
                </c:pt>
                <c:pt idx="78">
                  <c:v>33420</c:v>
                </c:pt>
                <c:pt idx="79">
                  <c:v>33512</c:v>
                </c:pt>
                <c:pt idx="80">
                  <c:v>33604</c:v>
                </c:pt>
                <c:pt idx="81">
                  <c:v>33695</c:v>
                </c:pt>
                <c:pt idx="82">
                  <c:v>33786</c:v>
                </c:pt>
                <c:pt idx="83">
                  <c:v>33878</c:v>
                </c:pt>
                <c:pt idx="84">
                  <c:v>33970</c:v>
                </c:pt>
                <c:pt idx="85">
                  <c:v>34060</c:v>
                </c:pt>
                <c:pt idx="86">
                  <c:v>34151</c:v>
                </c:pt>
                <c:pt idx="87">
                  <c:v>34243</c:v>
                </c:pt>
                <c:pt idx="88">
                  <c:v>34335</c:v>
                </c:pt>
                <c:pt idx="89">
                  <c:v>34425</c:v>
                </c:pt>
                <c:pt idx="90">
                  <c:v>34516</c:v>
                </c:pt>
                <c:pt idx="91">
                  <c:v>34608</c:v>
                </c:pt>
                <c:pt idx="92">
                  <c:v>34700</c:v>
                </c:pt>
                <c:pt idx="93">
                  <c:v>34790</c:v>
                </c:pt>
                <c:pt idx="94">
                  <c:v>34881</c:v>
                </c:pt>
                <c:pt idx="95">
                  <c:v>34973</c:v>
                </c:pt>
                <c:pt idx="96">
                  <c:v>35065</c:v>
                </c:pt>
                <c:pt idx="97">
                  <c:v>35156</c:v>
                </c:pt>
                <c:pt idx="98">
                  <c:v>35247</c:v>
                </c:pt>
                <c:pt idx="99">
                  <c:v>35339</c:v>
                </c:pt>
                <c:pt idx="100">
                  <c:v>35431</c:v>
                </c:pt>
                <c:pt idx="101">
                  <c:v>35521</c:v>
                </c:pt>
                <c:pt idx="102">
                  <c:v>35612</c:v>
                </c:pt>
                <c:pt idx="103">
                  <c:v>35704</c:v>
                </c:pt>
                <c:pt idx="104">
                  <c:v>35796</c:v>
                </c:pt>
                <c:pt idx="105">
                  <c:v>35886</c:v>
                </c:pt>
                <c:pt idx="106">
                  <c:v>35977</c:v>
                </c:pt>
                <c:pt idx="107">
                  <c:v>36069</c:v>
                </c:pt>
                <c:pt idx="108">
                  <c:v>36161</c:v>
                </c:pt>
                <c:pt idx="109">
                  <c:v>36251</c:v>
                </c:pt>
                <c:pt idx="110">
                  <c:v>36342</c:v>
                </c:pt>
                <c:pt idx="111">
                  <c:v>36434</c:v>
                </c:pt>
                <c:pt idx="112">
                  <c:v>36526</c:v>
                </c:pt>
                <c:pt idx="113">
                  <c:v>36617</c:v>
                </c:pt>
                <c:pt idx="114">
                  <c:v>36708</c:v>
                </c:pt>
                <c:pt idx="115">
                  <c:v>36800</c:v>
                </c:pt>
                <c:pt idx="116">
                  <c:v>36892</c:v>
                </c:pt>
                <c:pt idx="117">
                  <c:v>36982</c:v>
                </c:pt>
                <c:pt idx="118">
                  <c:v>37073</c:v>
                </c:pt>
                <c:pt idx="119">
                  <c:v>37165</c:v>
                </c:pt>
                <c:pt idx="120">
                  <c:v>37257</c:v>
                </c:pt>
                <c:pt idx="121">
                  <c:v>37347</c:v>
                </c:pt>
                <c:pt idx="122">
                  <c:v>37438</c:v>
                </c:pt>
                <c:pt idx="123">
                  <c:v>37530</c:v>
                </c:pt>
                <c:pt idx="124">
                  <c:v>37622</c:v>
                </c:pt>
                <c:pt idx="125">
                  <c:v>37712</c:v>
                </c:pt>
                <c:pt idx="126">
                  <c:v>37803</c:v>
                </c:pt>
                <c:pt idx="127">
                  <c:v>37895</c:v>
                </c:pt>
                <c:pt idx="128">
                  <c:v>37987</c:v>
                </c:pt>
                <c:pt idx="129">
                  <c:v>38078</c:v>
                </c:pt>
                <c:pt idx="130">
                  <c:v>38169</c:v>
                </c:pt>
                <c:pt idx="131">
                  <c:v>38261</c:v>
                </c:pt>
                <c:pt idx="132">
                  <c:v>38353</c:v>
                </c:pt>
                <c:pt idx="133">
                  <c:v>38443</c:v>
                </c:pt>
                <c:pt idx="134">
                  <c:v>38534</c:v>
                </c:pt>
                <c:pt idx="135">
                  <c:v>38626</c:v>
                </c:pt>
                <c:pt idx="136">
                  <c:v>38718</c:v>
                </c:pt>
                <c:pt idx="137">
                  <c:v>38808</c:v>
                </c:pt>
                <c:pt idx="138">
                  <c:v>38899</c:v>
                </c:pt>
                <c:pt idx="139">
                  <c:v>38991</c:v>
                </c:pt>
                <c:pt idx="140">
                  <c:v>39083</c:v>
                </c:pt>
                <c:pt idx="141">
                  <c:v>39173</c:v>
                </c:pt>
                <c:pt idx="142">
                  <c:v>39264</c:v>
                </c:pt>
                <c:pt idx="143">
                  <c:v>39356</c:v>
                </c:pt>
                <c:pt idx="144">
                  <c:v>39448</c:v>
                </c:pt>
                <c:pt idx="145">
                  <c:v>39539</c:v>
                </c:pt>
                <c:pt idx="146">
                  <c:v>39630</c:v>
                </c:pt>
                <c:pt idx="147">
                  <c:v>39722</c:v>
                </c:pt>
                <c:pt idx="148">
                  <c:v>39814</c:v>
                </c:pt>
                <c:pt idx="149">
                  <c:v>39904</c:v>
                </c:pt>
                <c:pt idx="150">
                  <c:v>39995</c:v>
                </c:pt>
                <c:pt idx="151">
                  <c:v>40087</c:v>
                </c:pt>
                <c:pt idx="152">
                  <c:v>40179</c:v>
                </c:pt>
                <c:pt idx="153">
                  <c:v>40269</c:v>
                </c:pt>
                <c:pt idx="154">
                  <c:v>40360</c:v>
                </c:pt>
                <c:pt idx="155">
                  <c:v>40452</c:v>
                </c:pt>
                <c:pt idx="156">
                  <c:v>40544</c:v>
                </c:pt>
                <c:pt idx="157">
                  <c:v>40634</c:v>
                </c:pt>
                <c:pt idx="158">
                  <c:v>40725</c:v>
                </c:pt>
                <c:pt idx="159">
                  <c:v>40817</c:v>
                </c:pt>
                <c:pt idx="160">
                  <c:v>40909</c:v>
                </c:pt>
                <c:pt idx="161">
                  <c:v>41000</c:v>
                </c:pt>
                <c:pt idx="162">
                  <c:v>41091</c:v>
                </c:pt>
                <c:pt idx="163">
                  <c:v>41183</c:v>
                </c:pt>
                <c:pt idx="164">
                  <c:v>41275</c:v>
                </c:pt>
                <c:pt idx="165">
                  <c:v>41365</c:v>
                </c:pt>
                <c:pt idx="166">
                  <c:v>41456</c:v>
                </c:pt>
                <c:pt idx="167">
                  <c:v>41548</c:v>
                </c:pt>
                <c:pt idx="168">
                  <c:v>41640</c:v>
                </c:pt>
                <c:pt idx="169">
                  <c:v>41730</c:v>
                </c:pt>
                <c:pt idx="170">
                  <c:v>41821</c:v>
                </c:pt>
                <c:pt idx="171">
                  <c:v>41913</c:v>
                </c:pt>
                <c:pt idx="172">
                  <c:v>42005</c:v>
                </c:pt>
                <c:pt idx="173">
                  <c:v>42095</c:v>
                </c:pt>
                <c:pt idx="174">
                  <c:v>42186</c:v>
                </c:pt>
                <c:pt idx="175">
                  <c:v>42278</c:v>
                </c:pt>
                <c:pt idx="176">
                  <c:v>42370</c:v>
                </c:pt>
                <c:pt idx="177">
                  <c:v>42461</c:v>
                </c:pt>
                <c:pt idx="178">
                  <c:v>42552</c:v>
                </c:pt>
                <c:pt idx="179">
                  <c:v>42644</c:v>
                </c:pt>
                <c:pt idx="180">
                  <c:v>42736</c:v>
                </c:pt>
                <c:pt idx="181">
                  <c:v>42826</c:v>
                </c:pt>
                <c:pt idx="182">
                  <c:v>42917</c:v>
                </c:pt>
                <c:pt idx="183">
                  <c:v>43009</c:v>
                </c:pt>
                <c:pt idx="184">
                  <c:v>43101</c:v>
                </c:pt>
                <c:pt idx="185">
                  <c:v>43191</c:v>
                </c:pt>
                <c:pt idx="186">
                  <c:v>43282</c:v>
                </c:pt>
                <c:pt idx="187">
                  <c:v>43374</c:v>
                </c:pt>
                <c:pt idx="188">
                  <c:v>43466</c:v>
                </c:pt>
                <c:pt idx="189">
                  <c:v>43556</c:v>
                </c:pt>
                <c:pt idx="190">
                  <c:v>43647</c:v>
                </c:pt>
                <c:pt idx="191">
                  <c:v>43739</c:v>
                </c:pt>
                <c:pt idx="192">
                  <c:v>43831</c:v>
                </c:pt>
                <c:pt idx="193">
                  <c:v>43922</c:v>
                </c:pt>
                <c:pt idx="194">
                  <c:v>44013</c:v>
                </c:pt>
                <c:pt idx="195">
                  <c:v>44105</c:v>
                </c:pt>
                <c:pt idx="196">
                  <c:v>44197</c:v>
                </c:pt>
                <c:pt idx="197">
                  <c:v>44287</c:v>
                </c:pt>
                <c:pt idx="198">
                  <c:v>44378</c:v>
                </c:pt>
                <c:pt idx="199">
                  <c:v>44470</c:v>
                </c:pt>
                <c:pt idx="200">
                  <c:v>44562</c:v>
                </c:pt>
                <c:pt idx="201">
                  <c:v>44652</c:v>
                </c:pt>
                <c:pt idx="202">
                  <c:v>44743</c:v>
                </c:pt>
                <c:pt idx="203">
                  <c:v>44835</c:v>
                </c:pt>
                <c:pt idx="204">
                  <c:v>44927</c:v>
                </c:pt>
                <c:pt idx="205">
                  <c:v>45017</c:v>
                </c:pt>
                <c:pt idx="206">
                  <c:v>45108</c:v>
                </c:pt>
                <c:pt idx="207">
                  <c:v>45200</c:v>
                </c:pt>
                <c:pt idx="208">
                  <c:v>45292</c:v>
                </c:pt>
                <c:pt idx="209">
                  <c:v>45383</c:v>
                </c:pt>
                <c:pt idx="210">
                  <c:v>45474</c:v>
                </c:pt>
                <c:pt idx="211">
                  <c:v>45566</c:v>
                </c:pt>
                <c:pt idx="212">
                  <c:v>45658</c:v>
                </c:pt>
                <c:pt idx="213">
                  <c:v>45748</c:v>
                </c:pt>
                <c:pt idx="214">
                  <c:v>45839</c:v>
                </c:pt>
                <c:pt idx="215">
                  <c:v>45931</c:v>
                </c:pt>
                <c:pt idx="216">
                  <c:v>46023</c:v>
                </c:pt>
                <c:pt idx="217">
                  <c:v>46113</c:v>
                </c:pt>
                <c:pt idx="218">
                  <c:v>46204</c:v>
                </c:pt>
                <c:pt idx="219">
                  <c:v>46296</c:v>
                </c:pt>
                <c:pt idx="220">
                  <c:v>46388</c:v>
                </c:pt>
                <c:pt idx="221">
                  <c:v>46478</c:v>
                </c:pt>
                <c:pt idx="222">
                  <c:v>46569</c:v>
                </c:pt>
                <c:pt idx="223">
                  <c:v>46661</c:v>
                </c:pt>
              </c:numCache>
            </c:numRef>
          </c:cat>
          <c:val>
            <c:numRef>
              <c:f>Taul1!$D$2:$D$225</c:f>
              <c:numCache>
                <c:formatCode>General</c:formatCode>
                <c:ptCount val="224"/>
                <c:pt idx="12">
                  <c:v>80</c:v>
                </c:pt>
                <c:pt idx="13">
                  <c:v>80</c:v>
                </c:pt>
                <c:pt idx="14">
                  <c:v>80</c:v>
                </c:pt>
                <c:pt idx="15">
                  <c:v>80</c:v>
                </c:pt>
                <c:pt idx="16">
                  <c:v>80</c:v>
                </c:pt>
                <c:pt idx="17">
                  <c:v>80</c:v>
                </c:pt>
                <c:pt idx="18">
                  <c:v>80</c:v>
                </c:pt>
                <c:pt idx="19">
                  <c:v>80</c:v>
                </c:pt>
                <c:pt idx="20">
                  <c:v>80</c:v>
                </c:pt>
                <c:pt idx="21">
                  <c:v>80</c:v>
                </c:pt>
                <c:pt idx="22">
                  <c:v>80</c:v>
                </c:pt>
                <c:pt idx="23">
                  <c:v>80</c:v>
                </c:pt>
                <c:pt idx="24">
                  <c:v>80</c:v>
                </c:pt>
                <c:pt idx="25">
                  <c:v>80</c:v>
                </c:pt>
                <c:pt idx="26">
                  <c:v>80</c:v>
                </c:pt>
                <c:pt idx="27">
                  <c:v>80</c:v>
                </c:pt>
                <c:pt idx="44">
                  <c:v>80</c:v>
                </c:pt>
                <c:pt idx="45">
                  <c:v>80</c:v>
                </c:pt>
                <c:pt idx="46">
                  <c:v>80</c:v>
                </c:pt>
                <c:pt idx="47">
                  <c:v>80</c:v>
                </c:pt>
                <c:pt idx="48">
                  <c:v>80</c:v>
                </c:pt>
                <c:pt idx="49">
                  <c:v>80</c:v>
                </c:pt>
                <c:pt idx="50">
                  <c:v>80</c:v>
                </c:pt>
                <c:pt idx="51">
                  <c:v>80</c:v>
                </c:pt>
                <c:pt idx="52">
                  <c:v>80</c:v>
                </c:pt>
                <c:pt idx="53">
                  <c:v>80</c:v>
                </c:pt>
                <c:pt idx="54">
                  <c:v>80</c:v>
                </c:pt>
                <c:pt idx="55">
                  <c:v>80</c:v>
                </c:pt>
                <c:pt idx="71">
                  <c:v>80</c:v>
                </c:pt>
                <c:pt idx="72">
                  <c:v>80</c:v>
                </c:pt>
                <c:pt idx="73">
                  <c:v>80</c:v>
                </c:pt>
                <c:pt idx="74">
                  <c:v>80</c:v>
                </c:pt>
                <c:pt idx="75">
                  <c:v>80</c:v>
                </c:pt>
                <c:pt idx="76">
                  <c:v>80</c:v>
                </c:pt>
                <c:pt idx="77">
                  <c:v>80</c:v>
                </c:pt>
                <c:pt idx="78">
                  <c:v>80</c:v>
                </c:pt>
                <c:pt idx="79">
                  <c:v>80</c:v>
                </c:pt>
                <c:pt idx="80">
                  <c:v>80</c:v>
                </c:pt>
                <c:pt idx="81">
                  <c:v>80</c:v>
                </c:pt>
                <c:pt idx="82">
                  <c:v>80</c:v>
                </c:pt>
                <c:pt idx="83">
                  <c:v>80</c:v>
                </c:pt>
                <c:pt idx="84">
                  <c:v>80</c:v>
                </c:pt>
                <c:pt idx="85">
                  <c:v>80</c:v>
                </c:pt>
                <c:pt idx="86">
                  <c:v>80</c:v>
                </c:pt>
                <c:pt idx="87">
                  <c:v>80</c:v>
                </c:pt>
                <c:pt idx="88">
                  <c:v>80</c:v>
                </c:pt>
                <c:pt idx="89">
                  <c:v>80</c:v>
                </c:pt>
                <c:pt idx="90">
                  <c:v>80</c:v>
                </c:pt>
                <c:pt idx="91">
                  <c:v>80</c:v>
                </c:pt>
                <c:pt idx="116">
                  <c:v>80</c:v>
                </c:pt>
                <c:pt idx="117">
                  <c:v>80</c:v>
                </c:pt>
                <c:pt idx="118">
                  <c:v>80</c:v>
                </c:pt>
                <c:pt idx="119">
                  <c:v>80</c:v>
                </c:pt>
                <c:pt idx="120">
                  <c:v>80</c:v>
                </c:pt>
                <c:pt idx="121">
                  <c:v>80</c:v>
                </c:pt>
                <c:pt idx="122">
                  <c:v>80</c:v>
                </c:pt>
                <c:pt idx="123">
                  <c:v>80</c:v>
                </c:pt>
                <c:pt idx="124">
                  <c:v>80</c:v>
                </c:pt>
                <c:pt idx="125">
                  <c:v>80</c:v>
                </c:pt>
                <c:pt idx="126">
                  <c:v>80</c:v>
                </c:pt>
                <c:pt idx="127">
                  <c:v>80</c:v>
                </c:pt>
                <c:pt idx="144">
                  <c:v>80</c:v>
                </c:pt>
                <c:pt idx="145">
                  <c:v>80</c:v>
                </c:pt>
                <c:pt idx="146">
                  <c:v>80</c:v>
                </c:pt>
                <c:pt idx="147">
                  <c:v>80</c:v>
                </c:pt>
                <c:pt idx="148">
                  <c:v>80</c:v>
                </c:pt>
                <c:pt idx="149">
                  <c:v>80</c:v>
                </c:pt>
                <c:pt idx="150">
                  <c:v>80</c:v>
                </c:pt>
                <c:pt idx="151">
                  <c:v>80</c:v>
                </c:pt>
                <c:pt idx="152">
                  <c:v>80</c:v>
                </c:pt>
                <c:pt idx="153">
                  <c:v>80</c:v>
                </c:pt>
                <c:pt idx="154">
                  <c:v>80</c:v>
                </c:pt>
                <c:pt idx="155">
                  <c:v>80</c:v>
                </c:pt>
                <c:pt idx="156">
                  <c:v>80</c:v>
                </c:pt>
                <c:pt idx="160">
                  <c:v>80</c:v>
                </c:pt>
                <c:pt idx="161">
                  <c:v>80</c:v>
                </c:pt>
                <c:pt idx="162">
                  <c:v>80</c:v>
                </c:pt>
                <c:pt idx="163">
                  <c:v>80</c:v>
                </c:pt>
                <c:pt idx="164">
                  <c:v>80</c:v>
                </c:pt>
                <c:pt idx="165">
                  <c:v>80</c:v>
                </c:pt>
                <c:pt idx="166">
                  <c:v>80</c:v>
                </c:pt>
                <c:pt idx="167">
                  <c:v>80</c:v>
                </c:pt>
                <c:pt idx="168">
                  <c:v>80</c:v>
                </c:pt>
                <c:pt idx="169">
                  <c:v>80</c:v>
                </c:pt>
                <c:pt idx="170">
                  <c:v>80</c:v>
                </c:pt>
                <c:pt idx="171">
                  <c:v>80</c:v>
                </c:pt>
                <c:pt idx="172">
                  <c:v>80</c:v>
                </c:pt>
                <c:pt idx="173">
                  <c:v>80</c:v>
                </c:pt>
                <c:pt idx="192">
                  <c:v>80</c:v>
                </c:pt>
                <c:pt idx="193">
                  <c:v>80</c:v>
                </c:pt>
                <c:pt idx="194">
                  <c:v>80</c:v>
                </c:pt>
                <c:pt idx="195">
                  <c:v>80</c:v>
                </c:pt>
                <c:pt idx="196">
                  <c:v>80</c:v>
                </c:pt>
                <c:pt idx="197">
                  <c:v>80</c:v>
                </c:pt>
                <c:pt idx="198">
                  <c:v>80</c:v>
                </c:pt>
                <c:pt idx="199">
                  <c:v>80</c:v>
                </c:pt>
                <c:pt idx="200">
                  <c:v>80</c:v>
                </c:pt>
                <c:pt idx="201">
                  <c:v>80</c:v>
                </c:pt>
                <c:pt idx="202">
                  <c:v>80</c:v>
                </c:pt>
                <c:pt idx="203">
                  <c:v>80</c:v>
                </c:pt>
                <c:pt idx="204">
                  <c:v>80</c:v>
                </c:pt>
                <c:pt idx="205">
                  <c:v>80</c:v>
                </c:pt>
                <c:pt idx="206">
                  <c:v>80</c:v>
                </c:pt>
                <c:pt idx="207">
                  <c:v>80</c:v>
                </c:pt>
                <c:pt idx="208">
                  <c:v>80</c:v>
                </c:pt>
                <c:pt idx="209">
                  <c:v>80</c:v>
                </c:pt>
                <c:pt idx="210">
                  <c:v>80</c:v>
                </c:pt>
                <c:pt idx="211">
                  <c:v>80</c:v>
                </c:pt>
                <c:pt idx="212">
                  <c:v>80</c:v>
                </c:pt>
                <c:pt idx="213">
                  <c:v>80</c:v>
                </c:pt>
                <c:pt idx="214">
                  <c:v>80</c:v>
                </c:pt>
                <c:pt idx="215">
                  <c:v>80</c:v>
                </c:pt>
                <c:pt idx="216">
                  <c:v>80</c:v>
                </c:pt>
                <c:pt idx="217">
                  <c:v>80</c:v>
                </c:pt>
                <c:pt idx="218">
                  <c:v>80</c:v>
                </c:pt>
                <c:pt idx="219">
                  <c:v>80</c:v>
                </c:pt>
                <c:pt idx="220">
                  <c:v>80</c:v>
                </c:pt>
                <c:pt idx="221">
                  <c:v>80</c:v>
                </c:pt>
                <c:pt idx="222">
                  <c:v>80</c:v>
                </c:pt>
                <c:pt idx="223">
                  <c:v>80</c:v>
                </c:pt>
              </c:numCache>
            </c:numRef>
          </c:val>
          <c:extLst>
            <c:ext xmlns:c16="http://schemas.microsoft.com/office/drawing/2014/chart" uri="{C3380CC4-5D6E-409C-BE32-E72D297353CC}">
              <c16:uniqueId val="{00000000-F8A9-4013-AF16-62A6795F6BE5}"/>
            </c:ext>
          </c:extLst>
        </c:ser>
        <c:dLbls>
          <c:showLegendKey val="0"/>
          <c:showVal val="0"/>
          <c:showCatName val="0"/>
          <c:showSerName val="0"/>
          <c:showPercent val="0"/>
          <c:showBubbleSize val="0"/>
        </c:dLbls>
        <c:gapWidth val="0"/>
        <c:axId val="980221920"/>
        <c:axId val="980227496"/>
      </c:barChart>
      <c:lineChart>
        <c:grouping val="standard"/>
        <c:varyColors val="0"/>
        <c:ser>
          <c:idx val="0"/>
          <c:order val="0"/>
          <c:spPr>
            <a:ln w="28575" cap="rnd">
              <a:solidFill>
                <a:schemeClr val="accent1"/>
              </a:solidFill>
              <a:round/>
            </a:ln>
            <a:effectLst/>
          </c:spPr>
          <c:marker>
            <c:symbol val="none"/>
          </c:marker>
          <c:cat>
            <c:numRef>
              <c:f>Taul1!$B$2:$B$225</c:f>
              <c:numCache>
                <c:formatCode>m/d/yyyy</c:formatCode>
                <c:ptCount val="224"/>
                <c:pt idx="0">
                  <c:v>26299</c:v>
                </c:pt>
                <c:pt idx="1">
                  <c:v>26390</c:v>
                </c:pt>
                <c:pt idx="2">
                  <c:v>26481</c:v>
                </c:pt>
                <c:pt idx="3">
                  <c:v>26573</c:v>
                </c:pt>
                <c:pt idx="4">
                  <c:v>26665</c:v>
                </c:pt>
                <c:pt idx="5">
                  <c:v>26755</c:v>
                </c:pt>
                <c:pt idx="6">
                  <c:v>26846</c:v>
                </c:pt>
                <c:pt idx="7">
                  <c:v>26938</c:v>
                </c:pt>
                <c:pt idx="8">
                  <c:v>27030</c:v>
                </c:pt>
                <c:pt idx="9">
                  <c:v>27120</c:v>
                </c:pt>
                <c:pt idx="10">
                  <c:v>27211</c:v>
                </c:pt>
                <c:pt idx="11">
                  <c:v>27303</c:v>
                </c:pt>
                <c:pt idx="12">
                  <c:v>27395</c:v>
                </c:pt>
                <c:pt idx="13">
                  <c:v>27485</c:v>
                </c:pt>
                <c:pt idx="14">
                  <c:v>27576</c:v>
                </c:pt>
                <c:pt idx="15">
                  <c:v>27668</c:v>
                </c:pt>
                <c:pt idx="16">
                  <c:v>27760</c:v>
                </c:pt>
                <c:pt idx="17">
                  <c:v>27851</c:v>
                </c:pt>
                <c:pt idx="18">
                  <c:v>27942</c:v>
                </c:pt>
                <c:pt idx="19">
                  <c:v>28034</c:v>
                </c:pt>
                <c:pt idx="20">
                  <c:v>28126</c:v>
                </c:pt>
                <c:pt idx="21">
                  <c:v>28216</c:v>
                </c:pt>
                <c:pt idx="22">
                  <c:v>28307</c:v>
                </c:pt>
                <c:pt idx="23">
                  <c:v>28399</c:v>
                </c:pt>
                <c:pt idx="24">
                  <c:v>28491</c:v>
                </c:pt>
                <c:pt idx="25">
                  <c:v>28581</c:v>
                </c:pt>
                <c:pt idx="26">
                  <c:v>28672</c:v>
                </c:pt>
                <c:pt idx="27">
                  <c:v>28764</c:v>
                </c:pt>
                <c:pt idx="28">
                  <c:v>28856</c:v>
                </c:pt>
                <c:pt idx="29">
                  <c:v>28946</c:v>
                </c:pt>
                <c:pt idx="30">
                  <c:v>29037</c:v>
                </c:pt>
                <c:pt idx="31">
                  <c:v>29129</c:v>
                </c:pt>
                <c:pt idx="32">
                  <c:v>29221</c:v>
                </c:pt>
                <c:pt idx="33">
                  <c:v>29312</c:v>
                </c:pt>
                <c:pt idx="34">
                  <c:v>29403</c:v>
                </c:pt>
                <c:pt idx="35">
                  <c:v>29495</c:v>
                </c:pt>
                <c:pt idx="36">
                  <c:v>29587</c:v>
                </c:pt>
                <c:pt idx="37">
                  <c:v>29677</c:v>
                </c:pt>
                <c:pt idx="38">
                  <c:v>29768</c:v>
                </c:pt>
                <c:pt idx="39">
                  <c:v>29860</c:v>
                </c:pt>
                <c:pt idx="40">
                  <c:v>29952</c:v>
                </c:pt>
                <c:pt idx="41">
                  <c:v>30042</c:v>
                </c:pt>
                <c:pt idx="42">
                  <c:v>30133</c:v>
                </c:pt>
                <c:pt idx="43">
                  <c:v>30225</c:v>
                </c:pt>
                <c:pt idx="44">
                  <c:v>30317</c:v>
                </c:pt>
                <c:pt idx="45">
                  <c:v>30407</c:v>
                </c:pt>
                <c:pt idx="46">
                  <c:v>30498</c:v>
                </c:pt>
                <c:pt idx="47">
                  <c:v>30590</c:v>
                </c:pt>
                <c:pt idx="48">
                  <c:v>30682</c:v>
                </c:pt>
                <c:pt idx="49">
                  <c:v>30773</c:v>
                </c:pt>
                <c:pt idx="50">
                  <c:v>30864</c:v>
                </c:pt>
                <c:pt idx="51">
                  <c:v>30956</c:v>
                </c:pt>
                <c:pt idx="52">
                  <c:v>31048</c:v>
                </c:pt>
                <c:pt idx="53">
                  <c:v>31138</c:v>
                </c:pt>
                <c:pt idx="54">
                  <c:v>31229</c:v>
                </c:pt>
                <c:pt idx="55">
                  <c:v>31321</c:v>
                </c:pt>
                <c:pt idx="56">
                  <c:v>31413</c:v>
                </c:pt>
                <c:pt idx="57">
                  <c:v>31503</c:v>
                </c:pt>
                <c:pt idx="58">
                  <c:v>31594</c:v>
                </c:pt>
                <c:pt idx="59">
                  <c:v>31686</c:v>
                </c:pt>
                <c:pt idx="60">
                  <c:v>31778</c:v>
                </c:pt>
                <c:pt idx="61">
                  <c:v>31868</c:v>
                </c:pt>
                <c:pt idx="62">
                  <c:v>31959</c:v>
                </c:pt>
                <c:pt idx="63">
                  <c:v>32051</c:v>
                </c:pt>
                <c:pt idx="64">
                  <c:v>32143</c:v>
                </c:pt>
                <c:pt idx="65">
                  <c:v>32234</c:v>
                </c:pt>
                <c:pt idx="66">
                  <c:v>32325</c:v>
                </c:pt>
                <c:pt idx="67">
                  <c:v>32417</c:v>
                </c:pt>
                <c:pt idx="68">
                  <c:v>32509</c:v>
                </c:pt>
                <c:pt idx="69">
                  <c:v>32599</c:v>
                </c:pt>
                <c:pt idx="70">
                  <c:v>32690</c:v>
                </c:pt>
                <c:pt idx="71">
                  <c:v>32782</c:v>
                </c:pt>
                <c:pt idx="72">
                  <c:v>32874</c:v>
                </c:pt>
                <c:pt idx="73">
                  <c:v>32964</c:v>
                </c:pt>
                <c:pt idx="74">
                  <c:v>33055</c:v>
                </c:pt>
                <c:pt idx="75">
                  <c:v>33147</c:v>
                </c:pt>
                <c:pt idx="76">
                  <c:v>33239</c:v>
                </c:pt>
                <c:pt idx="77">
                  <c:v>33329</c:v>
                </c:pt>
                <c:pt idx="78">
                  <c:v>33420</c:v>
                </c:pt>
                <c:pt idx="79">
                  <c:v>33512</c:v>
                </c:pt>
                <c:pt idx="80">
                  <c:v>33604</c:v>
                </c:pt>
                <c:pt idx="81">
                  <c:v>33695</c:v>
                </c:pt>
                <c:pt idx="82">
                  <c:v>33786</c:v>
                </c:pt>
                <c:pt idx="83">
                  <c:v>33878</c:v>
                </c:pt>
                <c:pt idx="84">
                  <c:v>33970</c:v>
                </c:pt>
                <c:pt idx="85">
                  <c:v>34060</c:v>
                </c:pt>
                <c:pt idx="86">
                  <c:v>34151</c:v>
                </c:pt>
                <c:pt idx="87">
                  <c:v>34243</c:v>
                </c:pt>
                <c:pt idx="88">
                  <c:v>34335</c:v>
                </c:pt>
                <c:pt idx="89">
                  <c:v>34425</c:v>
                </c:pt>
                <c:pt idx="90">
                  <c:v>34516</c:v>
                </c:pt>
                <c:pt idx="91">
                  <c:v>34608</c:v>
                </c:pt>
                <c:pt idx="92">
                  <c:v>34700</c:v>
                </c:pt>
                <c:pt idx="93">
                  <c:v>34790</c:v>
                </c:pt>
                <c:pt idx="94">
                  <c:v>34881</c:v>
                </c:pt>
                <c:pt idx="95">
                  <c:v>34973</c:v>
                </c:pt>
                <c:pt idx="96">
                  <c:v>35065</c:v>
                </c:pt>
                <c:pt idx="97">
                  <c:v>35156</c:v>
                </c:pt>
                <c:pt idx="98">
                  <c:v>35247</c:v>
                </c:pt>
                <c:pt idx="99">
                  <c:v>35339</c:v>
                </c:pt>
                <c:pt idx="100">
                  <c:v>35431</c:v>
                </c:pt>
                <c:pt idx="101">
                  <c:v>35521</c:v>
                </c:pt>
                <c:pt idx="102">
                  <c:v>35612</c:v>
                </c:pt>
                <c:pt idx="103">
                  <c:v>35704</c:v>
                </c:pt>
                <c:pt idx="104">
                  <c:v>35796</c:v>
                </c:pt>
                <c:pt idx="105">
                  <c:v>35886</c:v>
                </c:pt>
                <c:pt idx="106">
                  <c:v>35977</c:v>
                </c:pt>
                <c:pt idx="107">
                  <c:v>36069</c:v>
                </c:pt>
                <c:pt idx="108">
                  <c:v>36161</c:v>
                </c:pt>
                <c:pt idx="109">
                  <c:v>36251</c:v>
                </c:pt>
                <c:pt idx="110">
                  <c:v>36342</c:v>
                </c:pt>
                <c:pt idx="111">
                  <c:v>36434</c:v>
                </c:pt>
                <c:pt idx="112">
                  <c:v>36526</c:v>
                </c:pt>
                <c:pt idx="113">
                  <c:v>36617</c:v>
                </c:pt>
                <c:pt idx="114">
                  <c:v>36708</c:v>
                </c:pt>
                <c:pt idx="115">
                  <c:v>36800</c:v>
                </c:pt>
                <c:pt idx="116">
                  <c:v>36892</c:v>
                </c:pt>
                <c:pt idx="117">
                  <c:v>36982</c:v>
                </c:pt>
                <c:pt idx="118">
                  <c:v>37073</c:v>
                </c:pt>
                <c:pt idx="119">
                  <c:v>37165</c:v>
                </c:pt>
                <c:pt idx="120">
                  <c:v>37257</c:v>
                </c:pt>
                <c:pt idx="121">
                  <c:v>37347</c:v>
                </c:pt>
                <c:pt idx="122">
                  <c:v>37438</c:v>
                </c:pt>
                <c:pt idx="123">
                  <c:v>37530</c:v>
                </c:pt>
                <c:pt idx="124">
                  <c:v>37622</c:v>
                </c:pt>
                <c:pt idx="125">
                  <c:v>37712</c:v>
                </c:pt>
                <c:pt idx="126">
                  <c:v>37803</c:v>
                </c:pt>
                <c:pt idx="127">
                  <c:v>37895</c:v>
                </c:pt>
                <c:pt idx="128">
                  <c:v>37987</c:v>
                </c:pt>
                <c:pt idx="129">
                  <c:v>38078</c:v>
                </c:pt>
                <c:pt idx="130">
                  <c:v>38169</c:v>
                </c:pt>
                <c:pt idx="131">
                  <c:v>38261</c:v>
                </c:pt>
                <c:pt idx="132">
                  <c:v>38353</c:v>
                </c:pt>
                <c:pt idx="133">
                  <c:v>38443</c:v>
                </c:pt>
                <c:pt idx="134">
                  <c:v>38534</c:v>
                </c:pt>
                <c:pt idx="135">
                  <c:v>38626</c:v>
                </c:pt>
                <c:pt idx="136">
                  <c:v>38718</c:v>
                </c:pt>
                <c:pt idx="137">
                  <c:v>38808</c:v>
                </c:pt>
                <c:pt idx="138">
                  <c:v>38899</c:v>
                </c:pt>
                <c:pt idx="139">
                  <c:v>38991</c:v>
                </c:pt>
                <c:pt idx="140">
                  <c:v>39083</c:v>
                </c:pt>
                <c:pt idx="141">
                  <c:v>39173</c:v>
                </c:pt>
                <c:pt idx="142">
                  <c:v>39264</c:v>
                </c:pt>
                <c:pt idx="143">
                  <c:v>39356</c:v>
                </c:pt>
                <c:pt idx="144">
                  <c:v>39448</c:v>
                </c:pt>
                <c:pt idx="145">
                  <c:v>39539</c:v>
                </c:pt>
                <c:pt idx="146">
                  <c:v>39630</c:v>
                </c:pt>
                <c:pt idx="147">
                  <c:v>39722</c:v>
                </c:pt>
                <c:pt idx="148">
                  <c:v>39814</c:v>
                </c:pt>
                <c:pt idx="149">
                  <c:v>39904</c:v>
                </c:pt>
                <c:pt idx="150">
                  <c:v>39995</c:v>
                </c:pt>
                <c:pt idx="151">
                  <c:v>40087</c:v>
                </c:pt>
                <c:pt idx="152">
                  <c:v>40179</c:v>
                </c:pt>
                <c:pt idx="153">
                  <c:v>40269</c:v>
                </c:pt>
                <c:pt idx="154">
                  <c:v>40360</c:v>
                </c:pt>
                <c:pt idx="155">
                  <c:v>40452</c:v>
                </c:pt>
                <c:pt idx="156">
                  <c:v>40544</c:v>
                </c:pt>
                <c:pt idx="157">
                  <c:v>40634</c:v>
                </c:pt>
                <c:pt idx="158">
                  <c:v>40725</c:v>
                </c:pt>
                <c:pt idx="159">
                  <c:v>40817</c:v>
                </c:pt>
                <c:pt idx="160">
                  <c:v>40909</c:v>
                </c:pt>
                <c:pt idx="161">
                  <c:v>41000</c:v>
                </c:pt>
                <c:pt idx="162">
                  <c:v>41091</c:v>
                </c:pt>
                <c:pt idx="163">
                  <c:v>41183</c:v>
                </c:pt>
                <c:pt idx="164">
                  <c:v>41275</c:v>
                </c:pt>
                <c:pt idx="165">
                  <c:v>41365</c:v>
                </c:pt>
                <c:pt idx="166">
                  <c:v>41456</c:v>
                </c:pt>
                <c:pt idx="167">
                  <c:v>41548</c:v>
                </c:pt>
                <c:pt idx="168">
                  <c:v>41640</c:v>
                </c:pt>
                <c:pt idx="169">
                  <c:v>41730</c:v>
                </c:pt>
                <c:pt idx="170">
                  <c:v>41821</c:v>
                </c:pt>
                <c:pt idx="171">
                  <c:v>41913</c:v>
                </c:pt>
                <c:pt idx="172">
                  <c:v>42005</c:v>
                </c:pt>
                <c:pt idx="173">
                  <c:v>42095</c:v>
                </c:pt>
                <c:pt idx="174">
                  <c:v>42186</c:v>
                </c:pt>
                <c:pt idx="175">
                  <c:v>42278</c:v>
                </c:pt>
                <c:pt idx="176">
                  <c:v>42370</c:v>
                </c:pt>
                <c:pt idx="177">
                  <c:v>42461</c:v>
                </c:pt>
                <c:pt idx="178">
                  <c:v>42552</c:v>
                </c:pt>
                <c:pt idx="179">
                  <c:v>42644</c:v>
                </c:pt>
                <c:pt idx="180">
                  <c:v>42736</c:v>
                </c:pt>
                <c:pt idx="181">
                  <c:v>42826</c:v>
                </c:pt>
                <c:pt idx="182">
                  <c:v>42917</c:v>
                </c:pt>
                <c:pt idx="183">
                  <c:v>43009</c:v>
                </c:pt>
                <c:pt idx="184">
                  <c:v>43101</c:v>
                </c:pt>
                <c:pt idx="185">
                  <c:v>43191</c:v>
                </c:pt>
                <c:pt idx="186">
                  <c:v>43282</c:v>
                </c:pt>
                <c:pt idx="187">
                  <c:v>43374</c:v>
                </c:pt>
                <c:pt idx="188">
                  <c:v>43466</c:v>
                </c:pt>
                <c:pt idx="189">
                  <c:v>43556</c:v>
                </c:pt>
                <c:pt idx="190">
                  <c:v>43647</c:v>
                </c:pt>
                <c:pt idx="191">
                  <c:v>43739</c:v>
                </c:pt>
                <c:pt idx="192">
                  <c:v>43831</c:v>
                </c:pt>
                <c:pt idx="193">
                  <c:v>43922</c:v>
                </c:pt>
                <c:pt idx="194">
                  <c:v>44013</c:v>
                </c:pt>
                <c:pt idx="195">
                  <c:v>44105</c:v>
                </c:pt>
                <c:pt idx="196">
                  <c:v>44197</c:v>
                </c:pt>
                <c:pt idx="197">
                  <c:v>44287</c:v>
                </c:pt>
                <c:pt idx="198">
                  <c:v>44378</c:v>
                </c:pt>
                <c:pt idx="199">
                  <c:v>44470</c:v>
                </c:pt>
                <c:pt idx="200">
                  <c:v>44562</c:v>
                </c:pt>
                <c:pt idx="201">
                  <c:v>44652</c:v>
                </c:pt>
                <c:pt idx="202">
                  <c:v>44743</c:v>
                </c:pt>
                <c:pt idx="203">
                  <c:v>44835</c:v>
                </c:pt>
                <c:pt idx="204">
                  <c:v>44927</c:v>
                </c:pt>
                <c:pt idx="205">
                  <c:v>45017</c:v>
                </c:pt>
                <c:pt idx="206">
                  <c:v>45108</c:v>
                </c:pt>
                <c:pt idx="207">
                  <c:v>45200</c:v>
                </c:pt>
                <c:pt idx="208">
                  <c:v>45292</c:v>
                </c:pt>
                <c:pt idx="209">
                  <c:v>45383</c:v>
                </c:pt>
                <c:pt idx="210">
                  <c:v>45474</c:v>
                </c:pt>
                <c:pt idx="211">
                  <c:v>45566</c:v>
                </c:pt>
                <c:pt idx="212">
                  <c:v>45658</c:v>
                </c:pt>
                <c:pt idx="213">
                  <c:v>45748</c:v>
                </c:pt>
                <c:pt idx="214">
                  <c:v>45839</c:v>
                </c:pt>
                <c:pt idx="215">
                  <c:v>45931</c:v>
                </c:pt>
                <c:pt idx="216">
                  <c:v>46023</c:v>
                </c:pt>
                <c:pt idx="217">
                  <c:v>46113</c:v>
                </c:pt>
                <c:pt idx="218">
                  <c:v>46204</c:v>
                </c:pt>
                <c:pt idx="219">
                  <c:v>46296</c:v>
                </c:pt>
                <c:pt idx="220">
                  <c:v>46388</c:v>
                </c:pt>
                <c:pt idx="221">
                  <c:v>46478</c:v>
                </c:pt>
                <c:pt idx="222">
                  <c:v>46569</c:v>
                </c:pt>
                <c:pt idx="223">
                  <c:v>46661</c:v>
                </c:pt>
              </c:numCache>
            </c:numRef>
          </c:cat>
          <c:val>
            <c:numRef>
              <c:f>Taul1!$C$2:$C$225</c:f>
              <c:numCache>
                <c:formatCode>#,##0.00_);\(#,##0.00\)</c:formatCode>
                <c:ptCount val="224"/>
                <c:pt idx="0">
                  <c:v>39.040999999999997</c:v>
                </c:pt>
                <c:pt idx="1">
                  <c:v>39.085000000000001</c:v>
                </c:pt>
                <c:pt idx="2">
                  <c:v>38.884</c:v>
                </c:pt>
                <c:pt idx="3">
                  <c:v>42.050000000000004</c:v>
                </c:pt>
                <c:pt idx="4">
                  <c:v>43.658000000000001</c:v>
                </c:pt>
                <c:pt idx="5">
                  <c:v>47.204000000000001</c:v>
                </c:pt>
                <c:pt idx="6">
                  <c:v>50.817999999999998</c:v>
                </c:pt>
                <c:pt idx="7">
                  <c:v>48.686999999999998</c:v>
                </c:pt>
                <c:pt idx="8">
                  <c:v>48.877000000000002</c:v>
                </c:pt>
                <c:pt idx="9">
                  <c:v>47.789000000000001</c:v>
                </c:pt>
                <c:pt idx="10">
                  <c:v>45.138999999999996</c:v>
                </c:pt>
                <c:pt idx="11">
                  <c:v>46.594999999999999</c:v>
                </c:pt>
                <c:pt idx="12">
                  <c:v>48.683999999999997</c:v>
                </c:pt>
                <c:pt idx="13">
                  <c:v>48.268000000000001</c:v>
                </c:pt>
                <c:pt idx="14">
                  <c:v>48.548999999999999</c:v>
                </c:pt>
                <c:pt idx="15">
                  <c:v>47.07</c:v>
                </c:pt>
                <c:pt idx="16">
                  <c:v>42.98</c:v>
                </c:pt>
                <c:pt idx="17">
                  <c:v>40.909999999999997</c:v>
                </c:pt>
                <c:pt idx="18">
                  <c:v>40.31</c:v>
                </c:pt>
                <c:pt idx="19">
                  <c:v>40.049999999999997</c:v>
                </c:pt>
                <c:pt idx="20">
                  <c:v>40.78</c:v>
                </c:pt>
                <c:pt idx="21">
                  <c:v>40.44</c:v>
                </c:pt>
                <c:pt idx="22">
                  <c:v>39.549999999999997</c:v>
                </c:pt>
                <c:pt idx="23">
                  <c:v>39.08</c:v>
                </c:pt>
                <c:pt idx="24">
                  <c:v>39.72</c:v>
                </c:pt>
                <c:pt idx="25">
                  <c:v>40.58</c:v>
                </c:pt>
                <c:pt idx="26">
                  <c:v>40.82</c:v>
                </c:pt>
                <c:pt idx="27">
                  <c:v>38.79</c:v>
                </c:pt>
                <c:pt idx="28">
                  <c:v>37.32</c:v>
                </c:pt>
                <c:pt idx="29">
                  <c:v>40.78</c:v>
                </c:pt>
                <c:pt idx="30">
                  <c:v>41.39</c:v>
                </c:pt>
                <c:pt idx="31">
                  <c:v>43.86</c:v>
                </c:pt>
                <c:pt idx="32">
                  <c:v>43.6</c:v>
                </c:pt>
                <c:pt idx="33">
                  <c:v>44.4</c:v>
                </c:pt>
                <c:pt idx="34">
                  <c:v>44.8</c:v>
                </c:pt>
                <c:pt idx="35">
                  <c:v>45.37</c:v>
                </c:pt>
                <c:pt idx="36">
                  <c:v>44.55</c:v>
                </c:pt>
                <c:pt idx="37">
                  <c:v>41.75</c:v>
                </c:pt>
                <c:pt idx="38">
                  <c:v>41.03</c:v>
                </c:pt>
                <c:pt idx="39">
                  <c:v>39.71</c:v>
                </c:pt>
                <c:pt idx="40">
                  <c:v>41.52</c:v>
                </c:pt>
                <c:pt idx="41">
                  <c:v>44.51</c:v>
                </c:pt>
                <c:pt idx="42">
                  <c:v>46.57</c:v>
                </c:pt>
                <c:pt idx="43">
                  <c:v>48.34</c:v>
                </c:pt>
                <c:pt idx="44">
                  <c:v>48.26</c:v>
                </c:pt>
                <c:pt idx="45">
                  <c:v>48.77</c:v>
                </c:pt>
                <c:pt idx="46">
                  <c:v>50.66</c:v>
                </c:pt>
                <c:pt idx="47">
                  <c:v>48.65</c:v>
                </c:pt>
                <c:pt idx="48">
                  <c:v>47.96</c:v>
                </c:pt>
                <c:pt idx="49">
                  <c:v>46.37</c:v>
                </c:pt>
                <c:pt idx="50">
                  <c:v>43.86</c:v>
                </c:pt>
                <c:pt idx="51">
                  <c:v>45.75</c:v>
                </c:pt>
                <c:pt idx="52">
                  <c:v>45.3</c:v>
                </c:pt>
                <c:pt idx="53">
                  <c:v>44.61</c:v>
                </c:pt>
                <c:pt idx="54">
                  <c:v>44.06</c:v>
                </c:pt>
                <c:pt idx="55">
                  <c:v>42.55</c:v>
                </c:pt>
                <c:pt idx="56">
                  <c:v>43.57</c:v>
                </c:pt>
                <c:pt idx="57">
                  <c:v>43.03</c:v>
                </c:pt>
                <c:pt idx="58">
                  <c:v>42.5</c:v>
                </c:pt>
                <c:pt idx="59">
                  <c:v>43.21</c:v>
                </c:pt>
                <c:pt idx="60">
                  <c:v>42.4</c:v>
                </c:pt>
                <c:pt idx="61">
                  <c:v>43.27</c:v>
                </c:pt>
                <c:pt idx="62">
                  <c:v>43.32</c:v>
                </c:pt>
                <c:pt idx="63">
                  <c:v>42.85</c:v>
                </c:pt>
                <c:pt idx="64">
                  <c:v>44.24</c:v>
                </c:pt>
                <c:pt idx="65">
                  <c:v>46.24</c:v>
                </c:pt>
                <c:pt idx="66">
                  <c:v>49.04</c:v>
                </c:pt>
                <c:pt idx="67">
                  <c:v>50.92</c:v>
                </c:pt>
                <c:pt idx="68">
                  <c:v>52.29</c:v>
                </c:pt>
                <c:pt idx="69">
                  <c:v>55.88</c:v>
                </c:pt>
                <c:pt idx="70">
                  <c:v>61.15</c:v>
                </c:pt>
                <c:pt idx="71">
                  <c:v>61.73</c:v>
                </c:pt>
                <c:pt idx="72">
                  <c:v>61.86</c:v>
                </c:pt>
                <c:pt idx="73">
                  <c:v>58.76</c:v>
                </c:pt>
                <c:pt idx="74">
                  <c:v>53.22</c:v>
                </c:pt>
                <c:pt idx="75">
                  <c:v>51.09</c:v>
                </c:pt>
                <c:pt idx="76">
                  <c:v>50.1</c:v>
                </c:pt>
                <c:pt idx="77">
                  <c:v>45.13</c:v>
                </c:pt>
                <c:pt idx="78">
                  <c:v>41.06</c:v>
                </c:pt>
                <c:pt idx="79">
                  <c:v>38.619999999999997</c:v>
                </c:pt>
                <c:pt idx="80">
                  <c:v>36.940000000000005</c:v>
                </c:pt>
                <c:pt idx="81">
                  <c:v>34.549999999999997</c:v>
                </c:pt>
                <c:pt idx="82">
                  <c:v>31</c:v>
                </c:pt>
                <c:pt idx="83">
                  <c:v>29.12</c:v>
                </c:pt>
                <c:pt idx="84">
                  <c:v>27.630000000000003</c:v>
                </c:pt>
                <c:pt idx="85">
                  <c:v>24.6</c:v>
                </c:pt>
                <c:pt idx="86">
                  <c:v>24.23</c:v>
                </c:pt>
                <c:pt idx="87">
                  <c:v>23.19</c:v>
                </c:pt>
                <c:pt idx="88">
                  <c:v>23.240000000000002</c:v>
                </c:pt>
                <c:pt idx="89">
                  <c:v>24.82</c:v>
                </c:pt>
                <c:pt idx="90">
                  <c:v>23.85</c:v>
                </c:pt>
                <c:pt idx="91">
                  <c:v>24.68</c:v>
                </c:pt>
                <c:pt idx="92">
                  <c:v>26.287084999999998</c:v>
                </c:pt>
                <c:pt idx="93">
                  <c:v>25.341850000000001</c:v>
                </c:pt>
                <c:pt idx="94">
                  <c:v>25.944800999999998</c:v>
                </c:pt>
                <c:pt idx="95">
                  <c:v>26.133240000000001</c:v>
                </c:pt>
                <c:pt idx="96">
                  <c:v>25.228273999999999</c:v>
                </c:pt>
                <c:pt idx="97">
                  <c:v>26.809954999999999</c:v>
                </c:pt>
                <c:pt idx="98">
                  <c:v>29.598400999999999</c:v>
                </c:pt>
                <c:pt idx="99">
                  <c:v>29.992992000000001</c:v>
                </c:pt>
                <c:pt idx="100">
                  <c:v>30.199289</c:v>
                </c:pt>
                <c:pt idx="101">
                  <c:v>32.035910000000001</c:v>
                </c:pt>
                <c:pt idx="102">
                  <c:v>33.036070000000002</c:v>
                </c:pt>
                <c:pt idx="103">
                  <c:v>34.334066</c:v>
                </c:pt>
                <c:pt idx="104">
                  <c:v>36.208261</c:v>
                </c:pt>
                <c:pt idx="105">
                  <c:v>37.878734000000001</c:v>
                </c:pt>
                <c:pt idx="106">
                  <c:v>40.069595999999997</c:v>
                </c:pt>
                <c:pt idx="107">
                  <c:v>40.550127000000003</c:v>
                </c:pt>
                <c:pt idx="108">
                  <c:v>39.900049000000003</c:v>
                </c:pt>
                <c:pt idx="109">
                  <c:v>40.084631000000002</c:v>
                </c:pt>
                <c:pt idx="110">
                  <c:v>40.057507999999999</c:v>
                </c:pt>
                <c:pt idx="111">
                  <c:v>40.748767999999998</c:v>
                </c:pt>
                <c:pt idx="112">
                  <c:v>42.023541999999999</c:v>
                </c:pt>
                <c:pt idx="113">
                  <c:v>43.629157999999997</c:v>
                </c:pt>
                <c:pt idx="114">
                  <c:v>43.712651999999999</c:v>
                </c:pt>
                <c:pt idx="115">
                  <c:v>44.744401000000003</c:v>
                </c:pt>
                <c:pt idx="116">
                  <c:v>45.040757999999997</c:v>
                </c:pt>
                <c:pt idx="117">
                  <c:v>44.871101000000003</c:v>
                </c:pt>
                <c:pt idx="118">
                  <c:v>43.084923000000003</c:v>
                </c:pt>
                <c:pt idx="119">
                  <c:v>41.708134999999999</c:v>
                </c:pt>
                <c:pt idx="120">
                  <c:v>40.574472999999998</c:v>
                </c:pt>
                <c:pt idx="121">
                  <c:v>38.929172000000001</c:v>
                </c:pt>
                <c:pt idx="122">
                  <c:v>40.071866999999997</c:v>
                </c:pt>
                <c:pt idx="123">
                  <c:v>39.407738999999999</c:v>
                </c:pt>
                <c:pt idx="124">
                  <c:v>39.847087000000002</c:v>
                </c:pt>
                <c:pt idx="125">
                  <c:v>40.359428999999999</c:v>
                </c:pt>
                <c:pt idx="126">
                  <c:v>39.623959999999997</c:v>
                </c:pt>
                <c:pt idx="127">
                  <c:v>40.555402999999998</c:v>
                </c:pt>
                <c:pt idx="128" formatCode="General">
                  <c:v>41.331201</c:v>
                </c:pt>
                <c:pt idx="129" formatCode="General">
                  <c:v>41.872878999999998</c:v>
                </c:pt>
                <c:pt idx="130" formatCode="General">
                  <c:v>42.753546</c:v>
                </c:pt>
                <c:pt idx="131" formatCode="General">
                  <c:v>43.408974999999998</c:v>
                </c:pt>
                <c:pt idx="132" formatCode="General">
                  <c:v>43.201670999999997</c:v>
                </c:pt>
                <c:pt idx="133" formatCode="General">
                  <c:v>45.814495999999998</c:v>
                </c:pt>
                <c:pt idx="134" formatCode="General">
                  <c:v>46.765331000000003</c:v>
                </c:pt>
                <c:pt idx="135" formatCode="General">
                  <c:v>46.289783999999997</c:v>
                </c:pt>
                <c:pt idx="136" formatCode="General">
                  <c:v>47.167943000000001</c:v>
                </c:pt>
                <c:pt idx="137" formatCode="General">
                  <c:v>46.329402999999999</c:v>
                </c:pt>
                <c:pt idx="138" formatCode="General">
                  <c:v>46.766224000000001</c:v>
                </c:pt>
                <c:pt idx="139" formatCode="General">
                  <c:v>48.609582000000003</c:v>
                </c:pt>
                <c:pt idx="140" formatCode="General">
                  <c:v>49.969290999999998</c:v>
                </c:pt>
                <c:pt idx="141" formatCode="General">
                  <c:v>52.619137000000002</c:v>
                </c:pt>
                <c:pt idx="142" formatCode="General">
                  <c:v>54.189526000000001</c:v>
                </c:pt>
                <c:pt idx="143" formatCode="General">
                  <c:v>56.195345000000003</c:v>
                </c:pt>
                <c:pt idx="144" formatCode="General">
                  <c:v>55.934572000000003</c:v>
                </c:pt>
                <c:pt idx="145" formatCode="General">
                  <c:v>52.387608999999998</c:v>
                </c:pt>
                <c:pt idx="146" formatCode="General">
                  <c:v>49.633206000000001</c:v>
                </c:pt>
                <c:pt idx="147" formatCode="General">
                  <c:v>46.040526999999997</c:v>
                </c:pt>
                <c:pt idx="148" formatCode="General">
                  <c:v>42.454177999999999</c:v>
                </c:pt>
                <c:pt idx="149" formatCode="General">
                  <c:v>37.266872999999997</c:v>
                </c:pt>
                <c:pt idx="150" formatCode="General">
                  <c:v>34.535432999999998</c:v>
                </c:pt>
                <c:pt idx="151" formatCode="General">
                  <c:v>34.784188</c:v>
                </c:pt>
                <c:pt idx="152" formatCode="General">
                  <c:v>36.063825999999999</c:v>
                </c:pt>
                <c:pt idx="153" formatCode="General">
                  <c:v>41.935333</c:v>
                </c:pt>
                <c:pt idx="154" formatCode="General">
                  <c:v>43.136048000000002</c:v>
                </c:pt>
                <c:pt idx="155" formatCode="General">
                  <c:v>43.299934</c:v>
                </c:pt>
                <c:pt idx="156" formatCode="General">
                  <c:v>42.889529000000003</c:v>
                </c:pt>
                <c:pt idx="157" formatCode="General">
                  <c:v>42.439481000000001</c:v>
                </c:pt>
                <c:pt idx="158" formatCode="General">
                  <c:v>42.712403999999999</c:v>
                </c:pt>
                <c:pt idx="159" formatCode="General">
                  <c:v>42.353583999999998</c:v>
                </c:pt>
                <c:pt idx="160" formatCode="General">
                  <c:v>42.317571999999998</c:v>
                </c:pt>
                <c:pt idx="161" formatCode="General">
                  <c:v>39.876927999999999</c:v>
                </c:pt>
                <c:pt idx="162" formatCode="General">
                  <c:v>39.500500000000002</c:v>
                </c:pt>
                <c:pt idx="163" formatCode="General">
                  <c:v>38.712805000000003</c:v>
                </c:pt>
                <c:pt idx="164" formatCode="General">
                  <c:v>38.215840999999998</c:v>
                </c:pt>
                <c:pt idx="165" formatCode="General">
                  <c:v>38.399591999999998</c:v>
                </c:pt>
                <c:pt idx="166" formatCode="General">
                  <c:v>36.703752999999999</c:v>
                </c:pt>
                <c:pt idx="167" formatCode="General">
                  <c:v>36.022416999999997</c:v>
                </c:pt>
                <c:pt idx="168" formatCode="General">
                  <c:v>37.443696000000003</c:v>
                </c:pt>
                <c:pt idx="169" formatCode="General">
                  <c:v>35.161549000000001</c:v>
                </c:pt>
                <c:pt idx="170" formatCode="General">
                  <c:v>33.817588999999998</c:v>
                </c:pt>
                <c:pt idx="171" formatCode="General">
                  <c:v>33.386310000000002</c:v>
                </c:pt>
                <c:pt idx="172" formatCode="General">
                  <c:v>33.019314999999999</c:v>
                </c:pt>
                <c:pt idx="173" formatCode="General">
                  <c:v>31.042497000000001</c:v>
                </c:pt>
                <c:pt idx="174" formatCode="General">
                  <c:v>32.811551999999999</c:v>
                </c:pt>
                <c:pt idx="175" formatCode="General">
                  <c:v>33.840631999999999</c:v>
                </c:pt>
                <c:pt idx="176" formatCode="General">
                  <c:v>34.046751999999998</c:v>
                </c:pt>
                <c:pt idx="177" formatCode="General">
                  <c:v>35.712958999999998</c:v>
                </c:pt>
                <c:pt idx="178" formatCode="General">
                  <c:v>36.889670000000002</c:v>
                </c:pt>
                <c:pt idx="179" formatCode="General">
                  <c:v>37.963061000000003</c:v>
                </c:pt>
                <c:pt idx="180" formatCode="General">
                  <c:v>39.828504000000002</c:v>
                </c:pt>
                <c:pt idx="181" formatCode="General">
                  <c:v>40.412582999999998</c:v>
                </c:pt>
                <c:pt idx="182" formatCode="General">
                  <c:v>41.200235999999997</c:v>
                </c:pt>
                <c:pt idx="183" formatCode="General">
                  <c:v>41.096577000000003</c:v>
                </c:pt>
                <c:pt idx="184" formatCode="General">
                  <c:v>41.062491999999999</c:v>
                </c:pt>
                <c:pt idx="185" formatCode="General">
                  <c:v>41.773736999999997</c:v>
                </c:pt>
                <c:pt idx="186" formatCode="General">
                  <c:v>39.926622999999999</c:v>
                </c:pt>
                <c:pt idx="187" formatCode="General">
                  <c:v>39.665666999999999</c:v>
                </c:pt>
                <c:pt idx="188" formatCode="General">
                  <c:v>37.905786999999997</c:v>
                </c:pt>
                <c:pt idx="189" formatCode="General">
                  <c:v>38.325372999999999</c:v>
                </c:pt>
                <c:pt idx="190" formatCode="General">
                  <c:v>38.880180000000003</c:v>
                </c:pt>
                <c:pt idx="191" formatCode="General">
                  <c:v>38.792538999999998</c:v>
                </c:pt>
                <c:pt idx="192" formatCode="General">
                  <c:v>39.835064000000003</c:v>
                </c:pt>
                <c:pt idx="193" formatCode="General">
                  <c:v>38.569355999999999</c:v>
                </c:pt>
                <c:pt idx="194" formatCode="General">
                  <c:v>37.664658000000003</c:v>
                </c:pt>
                <c:pt idx="195" formatCode="General">
                  <c:v>39.090932000000002</c:v>
                </c:pt>
                <c:pt idx="196" formatCode="General">
                  <c:v>38.815781000000001</c:v>
                </c:pt>
                <c:pt idx="197" formatCode="General">
                  <c:v>41.056753</c:v>
                </c:pt>
                <c:pt idx="198" formatCode="General">
                  <c:v>43.071418000000001</c:v>
                </c:pt>
                <c:pt idx="199" formatCode="General">
                  <c:v>43.836742000000001</c:v>
                </c:pt>
                <c:pt idx="200" formatCode="General">
                  <c:v>43.743107000000002</c:v>
                </c:pt>
                <c:pt idx="201" formatCode="General">
                  <c:v>41.722931000000003</c:v>
                </c:pt>
                <c:pt idx="202" formatCode="General">
                  <c:v>38.134880000000003</c:v>
                </c:pt>
                <c:pt idx="203" formatCode="General">
                  <c:v>37.119830999999998</c:v>
                </c:pt>
                <c:pt idx="204" formatCode="General">
                  <c:v>36.232923</c:v>
                </c:pt>
                <c:pt idx="205" formatCode="General">
                  <c:v>34.389459000000002</c:v>
                </c:pt>
                <c:pt idx="206" formatCode="General">
                  <c:v>33.769688000000002</c:v>
                </c:pt>
                <c:pt idx="207" formatCode="General">
                  <c:v>30.139851</c:v>
                </c:pt>
                <c:pt idx="208" formatCode="General">
                  <c:v>29</c:v>
                </c:pt>
                <c:pt idx="209" formatCode="General">
                  <c:v>30</c:v>
                </c:pt>
                <c:pt idx="210" formatCode="General">
                  <c:v>30.15</c:v>
                </c:pt>
                <c:pt idx="211" formatCode="General">
                  <c:v>30.3</c:v>
                </c:pt>
                <c:pt idx="212" formatCode="General">
                  <c:v>30.475000000000001</c:v>
                </c:pt>
                <c:pt idx="213" formatCode="General">
                  <c:v>30.65</c:v>
                </c:pt>
                <c:pt idx="214" formatCode="General">
                  <c:v>30.824999999999999</c:v>
                </c:pt>
                <c:pt idx="215" formatCode="General">
                  <c:v>31</c:v>
                </c:pt>
                <c:pt idx="216" formatCode="General">
                  <c:v>31.25</c:v>
                </c:pt>
                <c:pt idx="217" formatCode="General">
                  <c:v>31.5</c:v>
                </c:pt>
                <c:pt idx="218" formatCode="General">
                  <c:v>31.75</c:v>
                </c:pt>
                <c:pt idx="219" formatCode="General">
                  <c:v>32</c:v>
                </c:pt>
                <c:pt idx="220" formatCode="General">
                  <c:v>32.25</c:v>
                </c:pt>
                <c:pt idx="221" formatCode="General">
                  <c:v>32.5</c:v>
                </c:pt>
                <c:pt idx="222" formatCode="General">
                  <c:v>32.75</c:v>
                </c:pt>
                <c:pt idx="223" formatCode="General">
                  <c:v>33</c:v>
                </c:pt>
              </c:numCache>
            </c:numRef>
          </c:val>
          <c:smooth val="0"/>
          <c:extLst>
            <c:ext xmlns:c16="http://schemas.microsoft.com/office/drawing/2014/chart" uri="{C3380CC4-5D6E-409C-BE32-E72D297353CC}">
              <c16:uniqueId val="{00000001-F8A9-4013-AF16-62A6795F6BE5}"/>
            </c:ext>
          </c:extLst>
        </c:ser>
        <c:ser>
          <c:idx val="2"/>
          <c:order val="2"/>
          <c:spPr>
            <a:ln w="19050" cap="rnd">
              <a:solidFill>
                <a:srgbClr val="C00000"/>
              </a:solidFill>
              <a:prstDash val="sysDot"/>
              <a:round/>
            </a:ln>
            <a:effectLst/>
          </c:spPr>
          <c:marker>
            <c:symbol val="none"/>
          </c:marker>
          <c:cat>
            <c:numRef>
              <c:f>Taul1!$B$2:$B$225</c:f>
              <c:numCache>
                <c:formatCode>m/d/yyyy</c:formatCode>
                <c:ptCount val="224"/>
                <c:pt idx="0">
                  <c:v>26299</c:v>
                </c:pt>
                <c:pt idx="1">
                  <c:v>26390</c:v>
                </c:pt>
                <c:pt idx="2">
                  <c:v>26481</c:v>
                </c:pt>
                <c:pt idx="3">
                  <c:v>26573</c:v>
                </c:pt>
                <c:pt idx="4">
                  <c:v>26665</c:v>
                </c:pt>
                <c:pt idx="5">
                  <c:v>26755</c:v>
                </c:pt>
                <c:pt idx="6">
                  <c:v>26846</c:v>
                </c:pt>
                <c:pt idx="7">
                  <c:v>26938</c:v>
                </c:pt>
                <c:pt idx="8">
                  <c:v>27030</c:v>
                </c:pt>
                <c:pt idx="9">
                  <c:v>27120</c:v>
                </c:pt>
                <c:pt idx="10">
                  <c:v>27211</c:v>
                </c:pt>
                <c:pt idx="11">
                  <c:v>27303</c:v>
                </c:pt>
                <c:pt idx="12">
                  <c:v>27395</c:v>
                </c:pt>
                <c:pt idx="13">
                  <c:v>27485</c:v>
                </c:pt>
                <c:pt idx="14">
                  <c:v>27576</c:v>
                </c:pt>
                <c:pt idx="15">
                  <c:v>27668</c:v>
                </c:pt>
                <c:pt idx="16">
                  <c:v>27760</c:v>
                </c:pt>
                <c:pt idx="17">
                  <c:v>27851</c:v>
                </c:pt>
                <c:pt idx="18">
                  <c:v>27942</c:v>
                </c:pt>
                <c:pt idx="19">
                  <c:v>28034</c:v>
                </c:pt>
                <c:pt idx="20">
                  <c:v>28126</c:v>
                </c:pt>
                <c:pt idx="21">
                  <c:v>28216</c:v>
                </c:pt>
                <c:pt idx="22">
                  <c:v>28307</c:v>
                </c:pt>
                <c:pt idx="23">
                  <c:v>28399</c:v>
                </c:pt>
                <c:pt idx="24">
                  <c:v>28491</c:v>
                </c:pt>
                <c:pt idx="25">
                  <c:v>28581</c:v>
                </c:pt>
                <c:pt idx="26">
                  <c:v>28672</c:v>
                </c:pt>
                <c:pt idx="27">
                  <c:v>28764</c:v>
                </c:pt>
                <c:pt idx="28">
                  <c:v>28856</c:v>
                </c:pt>
                <c:pt idx="29">
                  <c:v>28946</c:v>
                </c:pt>
                <c:pt idx="30">
                  <c:v>29037</c:v>
                </c:pt>
                <c:pt idx="31">
                  <c:v>29129</c:v>
                </c:pt>
                <c:pt idx="32">
                  <c:v>29221</c:v>
                </c:pt>
                <c:pt idx="33">
                  <c:v>29312</c:v>
                </c:pt>
                <c:pt idx="34">
                  <c:v>29403</c:v>
                </c:pt>
                <c:pt idx="35">
                  <c:v>29495</c:v>
                </c:pt>
                <c:pt idx="36">
                  <c:v>29587</c:v>
                </c:pt>
                <c:pt idx="37">
                  <c:v>29677</c:v>
                </c:pt>
                <c:pt idx="38">
                  <c:v>29768</c:v>
                </c:pt>
                <c:pt idx="39">
                  <c:v>29860</c:v>
                </c:pt>
                <c:pt idx="40">
                  <c:v>29952</c:v>
                </c:pt>
                <c:pt idx="41">
                  <c:v>30042</c:v>
                </c:pt>
                <c:pt idx="42">
                  <c:v>30133</c:v>
                </c:pt>
                <c:pt idx="43">
                  <c:v>30225</c:v>
                </c:pt>
                <c:pt idx="44">
                  <c:v>30317</c:v>
                </c:pt>
                <c:pt idx="45">
                  <c:v>30407</c:v>
                </c:pt>
                <c:pt idx="46">
                  <c:v>30498</c:v>
                </c:pt>
                <c:pt idx="47">
                  <c:v>30590</c:v>
                </c:pt>
                <c:pt idx="48">
                  <c:v>30682</c:v>
                </c:pt>
                <c:pt idx="49">
                  <c:v>30773</c:v>
                </c:pt>
                <c:pt idx="50">
                  <c:v>30864</c:v>
                </c:pt>
                <c:pt idx="51">
                  <c:v>30956</c:v>
                </c:pt>
                <c:pt idx="52">
                  <c:v>31048</c:v>
                </c:pt>
                <c:pt idx="53">
                  <c:v>31138</c:v>
                </c:pt>
                <c:pt idx="54">
                  <c:v>31229</c:v>
                </c:pt>
                <c:pt idx="55">
                  <c:v>31321</c:v>
                </c:pt>
                <c:pt idx="56">
                  <c:v>31413</c:v>
                </c:pt>
                <c:pt idx="57">
                  <c:v>31503</c:v>
                </c:pt>
                <c:pt idx="58">
                  <c:v>31594</c:v>
                </c:pt>
                <c:pt idx="59">
                  <c:v>31686</c:v>
                </c:pt>
                <c:pt idx="60">
                  <c:v>31778</c:v>
                </c:pt>
                <c:pt idx="61">
                  <c:v>31868</c:v>
                </c:pt>
                <c:pt idx="62">
                  <c:v>31959</c:v>
                </c:pt>
                <c:pt idx="63">
                  <c:v>32051</c:v>
                </c:pt>
                <c:pt idx="64">
                  <c:v>32143</c:v>
                </c:pt>
                <c:pt idx="65">
                  <c:v>32234</c:v>
                </c:pt>
                <c:pt idx="66">
                  <c:v>32325</c:v>
                </c:pt>
                <c:pt idx="67">
                  <c:v>32417</c:v>
                </c:pt>
                <c:pt idx="68">
                  <c:v>32509</c:v>
                </c:pt>
                <c:pt idx="69">
                  <c:v>32599</c:v>
                </c:pt>
                <c:pt idx="70">
                  <c:v>32690</c:v>
                </c:pt>
                <c:pt idx="71">
                  <c:v>32782</c:v>
                </c:pt>
                <c:pt idx="72">
                  <c:v>32874</c:v>
                </c:pt>
                <c:pt idx="73">
                  <c:v>32964</c:v>
                </c:pt>
                <c:pt idx="74">
                  <c:v>33055</c:v>
                </c:pt>
                <c:pt idx="75">
                  <c:v>33147</c:v>
                </c:pt>
                <c:pt idx="76">
                  <c:v>33239</c:v>
                </c:pt>
                <c:pt idx="77">
                  <c:v>33329</c:v>
                </c:pt>
                <c:pt idx="78">
                  <c:v>33420</c:v>
                </c:pt>
                <c:pt idx="79">
                  <c:v>33512</c:v>
                </c:pt>
                <c:pt idx="80">
                  <c:v>33604</c:v>
                </c:pt>
                <c:pt idx="81">
                  <c:v>33695</c:v>
                </c:pt>
                <c:pt idx="82">
                  <c:v>33786</c:v>
                </c:pt>
                <c:pt idx="83">
                  <c:v>33878</c:v>
                </c:pt>
                <c:pt idx="84">
                  <c:v>33970</c:v>
                </c:pt>
                <c:pt idx="85">
                  <c:v>34060</c:v>
                </c:pt>
                <c:pt idx="86">
                  <c:v>34151</c:v>
                </c:pt>
                <c:pt idx="87">
                  <c:v>34243</c:v>
                </c:pt>
                <c:pt idx="88">
                  <c:v>34335</c:v>
                </c:pt>
                <c:pt idx="89">
                  <c:v>34425</c:v>
                </c:pt>
                <c:pt idx="90">
                  <c:v>34516</c:v>
                </c:pt>
                <c:pt idx="91">
                  <c:v>34608</c:v>
                </c:pt>
                <c:pt idx="92">
                  <c:v>34700</c:v>
                </c:pt>
                <c:pt idx="93">
                  <c:v>34790</c:v>
                </c:pt>
                <c:pt idx="94">
                  <c:v>34881</c:v>
                </c:pt>
                <c:pt idx="95">
                  <c:v>34973</c:v>
                </c:pt>
                <c:pt idx="96">
                  <c:v>35065</c:v>
                </c:pt>
                <c:pt idx="97">
                  <c:v>35156</c:v>
                </c:pt>
                <c:pt idx="98">
                  <c:v>35247</c:v>
                </c:pt>
                <c:pt idx="99">
                  <c:v>35339</c:v>
                </c:pt>
                <c:pt idx="100">
                  <c:v>35431</c:v>
                </c:pt>
                <c:pt idx="101">
                  <c:v>35521</c:v>
                </c:pt>
                <c:pt idx="102">
                  <c:v>35612</c:v>
                </c:pt>
                <c:pt idx="103">
                  <c:v>35704</c:v>
                </c:pt>
                <c:pt idx="104">
                  <c:v>35796</c:v>
                </c:pt>
                <c:pt idx="105">
                  <c:v>35886</c:v>
                </c:pt>
                <c:pt idx="106">
                  <c:v>35977</c:v>
                </c:pt>
                <c:pt idx="107">
                  <c:v>36069</c:v>
                </c:pt>
                <c:pt idx="108">
                  <c:v>36161</c:v>
                </c:pt>
                <c:pt idx="109">
                  <c:v>36251</c:v>
                </c:pt>
                <c:pt idx="110">
                  <c:v>36342</c:v>
                </c:pt>
                <c:pt idx="111">
                  <c:v>36434</c:v>
                </c:pt>
                <c:pt idx="112">
                  <c:v>36526</c:v>
                </c:pt>
                <c:pt idx="113">
                  <c:v>36617</c:v>
                </c:pt>
                <c:pt idx="114">
                  <c:v>36708</c:v>
                </c:pt>
                <c:pt idx="115">
                  <c:v>36800</c:v>
                </c:pt>
                <c:pt idx="116">
                  <c:v>36892</c:v>
                </c:pt>
                <c:pt idx="117">
                  <c:v>36982</c:v>
                </c:pt>
                <c:pt idx="118">
                  <c:v>37073</c:v>
                </c:pt>
                <c:pt idx="119">
                  <c:v>37165</c:v>
                </c:pt>
                <c:pt idx="120">
                  <c:v>37257</c:v>
                </c:pt>
                <c:pt idx="121">
                  <c:v>37347</c:v>
                </c:pt>
                <c:pt idx="122">
                  <c:v>37438</c:v>
                </c:pt>
                <c:pt idx="123">
                  <c:v>37530</c:v>
                </c:pt>
                <c:pt idx="124">
                  <c:v>37622</c:v>
                </c:pt>
                <c:pt idx="125">
                  <c:v>37712</c:v>
                </c:pt>
                <c:pt idx="126">
                  <c:v>37803</c:v>
                </c:pt>
                <c:pt idx="127">
                  <c:v>37895</c:v>
                </c:pt>
                <c:pt idx="128">
                  <c:v>37987</c:v>
                </c:pt>
                <c:pt idx="129">
                  <c:v>38078</c:v>
                </c:pt>
                <c:pt idx="130">
                  <c:v>38169</c:v>
                </c:pt>
                <c:pt idx="131">
                  <c:v>38261</c:v>
                </c:pt>
                <c:pt idx="132">
                  <c:v>38353</c:v>
                </c:pt>
                <c:pt idx="133">
                  <c:v>38443</c:v>
                </c:pt>
                <c:pt idx="134">
                  <c:v>38534</c:v>
                </c:pt>
                <c:pt idx="135">
                  <c:v>38626</c:v>
                </c:pt>
                <c:pt idx="136">
                  <c:v>38718</c:v>
                </c:pt>
                <c:pt idx="137">
                  <c:v>38808</c:v>
                </c:pt>
                <c:pt idx="138">
                  <c:v>38899</c:v>
                </c:pt>
                <c:pt idx="139">
                  <c:v>38991</c:v>
                </c:pt>
                <c:pt idx="140">
                  <c:v>39083</c:v>
                </c:pt>
                <c:pt idx="141">
                  <c:v>39173</c:v>
                </c:pt>
                <c:pt idx="142">
                  <c:v>39264</c:v>
                </c:pt>
                <c:pt idx="143">
                  <c:v>39356</c:v>
                </c:pt>
                <c:pt idx="144">
                  <c:v>39448</c:v>
                </c:pt>
                <c:pt idx="145">
                  <c:v>39539</c:v>
                </c:pt>
                <c:pt idx="146">
                  <c:v>39630</c:v>
                </c:pt>
                <c:pt idx="147">
                  <c:v>39722</c:v>
                </c:pt>
                <c:pt idx="148">
                  <c:v>39814</c:v>
                </c:pt>
                <c:pt idx="149">
                  <c:v>39904</c:v>
                </c:pt>
                <c:pt idx="150">
                  <c:v>39995</c:v>
                </c:pt>
                <c:pt idx="151">
                  <c:v>40087</c:v>
                </c:pt>
                <c:pt idx="152">
                  <c:v>40179</c:v>
                </c:pt>
                <c:pt idx="153">
                  <c:v>40269</c:v>
                </c:pt>
                <c:pt idx="154">
                  <c:v>40360</c:v>
                </c:pt>
                <c:pt idx="155">
                  <c:v>40452</c:v>
                </c:pt>
                <c:pt idx="156">
                  <c:v>40544</c:v>
                </c:pt>
                <c:pt idx="157">
                  <c:v>40634</c:v>
                </c:pt>
                <c:pt idx="158">
                  <c:v>40725</c:v>
                </c:pt>
                <c:pt idx="159">
                  <c:v>40817</c:v>
                </c:pt>
                <c:pt idx="160">
                  <c:v>40909</c:v>
                </c:pt>
                <c:pt idx="161">
                  <c:v>41000</c:v>
                </c:pt>
                <c:pt idx="162">
                  <c:v>41091</c:v>
                </c:pt>
                <c:pt idx="163">
                  <c:v>41183</c:v>
                </c:pt>
                <c:pt idx="164">
                  <c:v>41275</c:v>
                </c:pt>
                <c:pt idx="165">
                  <c:v>41365</c:v>
                </c:pt>
                <c:pt idx="166">
                  <c:v>41456</c:v>
                </c:pt>
                <c:pt idx="167">
                  <c:v>41548</c:v>
                </c:pt>
                <c:pt idx="168">
                  <c:v>41640</c:v>
                </c:pt>
                <c:pt idx="169">
                  <c:v>41730</c:v>
                </c:pt>
                <c:pt idx="170">
                  <c:v>41821</c:v>
                </c:pt>
                <c:pt idx="171">
                  <c:v>41913</c:v>
                </c:pt>
                <c:pt idx="172">
                  <c:v>42005</c:v>
                </c:pt>
                <c:pt idx="173">
                  <c:v>42095</c:v>
                </c:pt>
                <c:pt idx="174">
                  <c:v>42186</c:v>
                </c:pt>
                <c:pt idx="175">
                  <c:v>42278</c:v>
                </c:pt>
                <c:pt idx="176">
                  <c:v>42370</c:v>
                </c:pt>
                <c:pt idx="177">
                  <c:v>42461</c:v>
                </c:pt>
                <c:pt idx="178">
                  <c:v>42552</c:v>
                </c:pt>
                <c:pt idx="179">
                  <c:v>42644</c:v>
                </c:pt>
                <c:pt idx="180">
                  <c:v>42736</c:v>
                </c:pt>
                <c:pt idx="181">
                  <c:v>42826</c:v>
                </c:pt>
                <c:pt idx="182">
                  <c:v>42917</c:v>
                </c:pt>
                <c:pt idx="183">
                  <c:v>43009</c:v>
                </c:pt>
                <c:pt idx="184">
                  <c:v>43101</c:v>
                </c:pt>
                <c:pt idx="185">
                  <c:v>43191</c:v>
                </c:pt>
                <c:pt idx="186">
                  <c:v>43282</c:v>
                </c:pt>
                <c:pt idx="187">
                  <c:v>43374</c:v>
                </c:pt>
                <c:pt idx="188">
                  <c:v>43466</c:v>
                </c:pt>
                <c:pt idx="189">
                  <c:v>43556</c:v>
                </c:pt>
                <c:pt idx="190">
                  <c:v>43647</c:v>
                </c:pt>
                <c:pt idx="191">
                  <c:v>43739</c:v>
                </c:pt>
                <c:pt idx="192">
                  <c:v>43831</c:v>
                </c:pt>
                <c:pt idx="193">
                  <c:v>43922</c:v>
                </c:pt>
                <c:pt idx="194">
                  <c:v>44013</c:v>
                </c:pt>
                <c:pt idx="195">
                  <c:v>44105</c:v>
                </c:pt>
                <c:pt idx="196">
                  <c:v>44197</c:v>
                </c:pt>
                <c:pt idx="197">
                  <c:v>44287</c:v>
                </c:pt>
                <c:pt idx="198">
                  <c:v>44378</c:v>
                </c:pt>
                <c:pt idx="199">
                  <c:v>44470</c:v>
                </c:pt>
                <c:pt idx="200">
                  <c:v>44562</c:v>
                </c:pt>
                <c:pt idx="201">
                  <c:v>44652</c:v>
                </c:pt>
                <c:pt idx="202">
                  <c:v>44743</c:v>
                </c:pt>
                <c:pt idx="203">
                  <c:v>44835</c:v>
                </c:pt>
                <c:pt idx="204">
                  <c:v>44927</c:v>
                </c:pt>
                <c:pt idx="205">
                  <c:v>45017</c:v>
                </c:pt>
                <c:pt idx="206">
                  <c:v>45108</c:v>
                </c:pt>
                <c:pt idx="207">
                  <c:v>45200</c:v>
                </c:pt>
                <c:pt idx="208">
                  <c:v>45292</c:v>
                </c:pt>
                <c:pt idx="209">
                  <c:v>45383</c:v>
                </c:pt>
                <c:pt idx="210">
                  <c:v>45474</c:v>
                </c:pt>
                <c:pt idx="211">
                  <c:v>45566</c:v>
                </c:pt>
                <c:pt idx="212">
                  <c:v>45658</c:v>
                </c:pt>
                <c:pt idx="213">
                  <c:v>45748</c:v>
                </c:pt>
                <c:pt idx="214">
                  <c:v>45839</c:v>
                </c:pt>
                <c:pt idx="215">
                  <c:v>45931</c:v>
                </c:pt>
                <c:pt idx="216">
                  <c:v>46023</c:v>
                </c:pt>
                <c:pt idx="217">
                  <c:v>46113</c:v>
                </c:pt>
                <c:pt idx="218">
                  <c:v>46204</c:v>
                </c:pt>
                <c:pt idx="219">
                  <c:v>46296</c:v>
                </c:pt>
                <c:pt idx="220">
                  <c:v>46388</c:v>
                </c:pt>
                <c:pt idx="221">
                  <c:v>46478</c:v>
                </c:pt>
                <c:pt idx="222">
                  <c:v>46569</c:v>
                </c:pt>
                <c:pt idx="223">
                  <c:v>46661</c:v>
                </c:pt>
              </c:numCache>
            </c:numRef>
          </c:cat>
          <c:val>
            <c:numRef>
              <c:f>Taul1!$E$2:$E$225</c:f>
              <c:numCache>
                <c:formatCode>#\ ##0.0;\-#\ ##0.0</c:formatCode>
                <c:ptCount val="224"/>
                <c:pt idx="0">
                  <c:v>40.919010085308066</c:v>
                </c:pt>
                <c:pt idx="1">
                  <c:v>40.919010085308066</c:v>
                </c:pt>
                <c:pt idx="2">
                  <c:v>40.919010085308066</c:v>
                </c:pt>
                <c:pt idx="3">
                  <c:v>40.919010085308066</c:v>
                </c:pt>
                <c:pt idx="4">
                  <c:v>40.919010085308066</c:v>
                </c:pt>
                <c:pt idx="5">
                  <c:v>40.919010085308066</c:v>
                </c:pt>
                <c:pt idx="6">
                  <c:v>40.919010085308066</c:v>
                </c:pt>
                <c:pt idx="7">
                  <c:v>40.919010085308066</c:v>
                </c:pt>
                <c:pt idx="8">
                  <c:v>40.919010085308066</c:v>
                </c:pt>
                <c:pt idx="9">
                  <c:v>40.919010085308066</c:v>
                </c:pt>
                <c:pt idx="10">
                  <c:v>40.919010085308066</c:v>
                </c:pt>
                <c:pt idx="11">
                  <c:v>40.919010085308066</c:v>
                </c:pt>
                <c:pt idx="12">
                  <c:v>40.919010085308066</c:v>
                </c:pt>
                <c:pt idx="13">
                  <c:v>40.919010085308066</c:v>
                </c:pt>
                <c:pt idx="14">
                  <c:v>40.919010085308066</c:v>
                </c:pt>
                <c:pt idx="15">
                  <c:v>40.919010085308066</c:v>
                </c:pt>
                <c:pt idx="16">
                  <c:v>40.919010085308066</c:v>
                </c:pt>
                <c:pt idx="17">
                  <c:v>40.919010085308066</c:v>
                </c:pt>
                <c:pt idx="18">
                  <c:v>40.919010085308066</c:v>
                </c:pt>
                <c:pt idx="19">
                  <c:v>40.919010085308066</c:v>
                </c:pt>
                <c:pt idx="20">
                  <c:v>40.919010085308066</c:v>
                </c:pt>
                <c:pt idx="21">
                  <c:v>40.919010085308066</c:v>
                </c:pt>
                <c:pt idx="22">
                  <c:v>40.919010085308066</c:v>
                </c:pt>
                <c:pt idx="23">
                  <c:v>40.919010085308066</c:v>
                </c:pt>
                <c:pt idx="24">
                  <c:v>40.919010085308066</c:v>
                </c:pt>
                <c:pt idx="25">
                  <c:v>40.919010085308066</c:v>
                </c:pt>
                <c:pt idx="26">
                  <c:v>40.919010085308066</c:v>
                </c:pt>
                <c:pt idx="27">
                  <c:v>40.919010085308066</c:v>
                </c:pt>
                <c:pt idx="28">
                  <c:v>40.919010085308066</c:v>
                </c:pt>
                <c:pt idx="29">
                  <c:v>40.919010085308066</c:v>
                </c:pt>
                <c:pt idx="30">
                  <c:v>40.919010085308066</c:v>
                </c:pt>
                <c:pt idx="31">
                  <c:v>40.919010085308066</c:v>
                </c:pt>
                <c:pt idx="32">
                  <c:v>40.919010085308066</c:v>
                </c:pt>
                <c:pt idx="33">
                  <c:v>40.919010085308066</c:v>
                </c:pt>
                <c:pt idx="34">
                  <c:v>40.919010085308066</c:v>
                </c:pt>
                <c:pt idx="35">
                  <c:v>40.919010085308066</c:v>
                </c:pt>
                <c:pt idx="36">
                  <c:v>40.919010085308066</c:v>
                </c:pt>
                <c:pt idx="37">
                  <c:v>40.919010085308066</c:v>
                </c:pt>
                <c:pt idx="38">
                  <c:v>40.919010085308066</c:v>
                </c:pt>
                <c:pt idx="39">
                  <c:v>40.919010085308066</c:v>
                </c:pt>
                <c:pt idx="40">
                  <c:v>40.919010085308066</c:v>
                </c:pt>
                <c:pt idx="41">
                  <c:v>40.919010085308066</c:v>
                </c:pt>
                <c:pt idx="42">
                  <c:v>40.919010085308066</c:v>
                </c:pt>
                <c:pt idx="43">
                  <c:v>40.919010085308066</c:v>
                </c:pt>
                <c:pt idx="44">
                  <c:v>40.919010085308066</c:v>
                </c:pt>
                <c:pt idx="45">
                  <c:v>40.919010085308066</c:v>
                </c:pt>
                <c:pt idx="46">
                  <c:v>40.919010085308066</c:v>
                </c:pt>
                <c:pt idx="47">
                  <c:v>40.919010085308066</c:v>
                </c:pt>
                <c:pt idx="48">
                  <c:v>40.919010085308066</c:v>
                </c:pt>
                <c:pt idx="49">
                  <c:v>40.919010085308066</c:v>
                </c:pt>
                <c:pt idx="50">
                  <c:v>40.919010085308066</c:v>
                </c:pt>
                <c:pt idx="51">
                  <c:v>40.919010085308066</c:v>
                </c:pt>
                <c:pt idx="52">
                  <c:v>40.919010085308066</c:v>
                </c:pt>
                <c:pt idx="53">
                  <c:v>40.919010085308066</c:v>
                </c:pt>
                <c:pt idx="54">
                  <c:v>40.919010085308066</c:v>
                </c:pt>
                <c:pt idx="55">
                  <c:v>40.919010085308066</c:v>
                </c:pt>
                <c:pt idx="56">
                  <c:v>40.919010085308066</c:v>
                </c:pt>
                <c:pt idx="57">
                  <c:v>40.919010085308066</c:v>
                </c:pt>
                <c:pt idx="58">
                  <c:v>40.919010085308066</c:v>
                </c:pt>
                <c:pt idx="59">
                  <c:v>40.919010085308066</c:v>
                </c:pt>
                <c:pt idx="60">
                  <c:v>40.919010085308066</c:v>
                </c:pt>
                <c:pt idx="61">
                  <c:v>40.919010085308066</c:v>
                </c:pt>
                <c:pt idx="62">
                  <c:v>40.919010085308066</c:v>
                </c:pt>
                <c:pt idx="63">
                  <c:v>40.919010085308066</c:v>
                </c:pt>
                <c:pt idx="64">
                  <c:v>40.919010085308066</c:v>
                </c:pt>
                <c:pt idx="65">
                  <c:v>40.919010085308066</c:v>
                </c:pt>
                <c:pt idx="66">
                  <c:v>40.919010085308066</c:v>
                </c:pt>
                <c:pt idx="67">
                  <c:v>40.919010085308066</c:v>
                </c:pt>
                <c:pt idx="68">
                  <c:v>40.919010085308066</c:v>
                </c:pt>
                <c:pt idx="69">
                  <c:v>40.919010085308066</c:v>
                </c:pt>
                <c:pt idx="70">
                  <c:v>40.919010085308066</c:v>
                </c:pt>
                <c:pt idx="71">
                  <c:v>40.919010085308066</c:v>
                </c:pt>
                <c:pt idx="72">
                  <c:v>40.919010085308066</c:v>
                </c:pt>
                <c:pt idx="73">
                  <c:v>40.919010085308066</c:v>
                </c:pt>
                <c:pt idx="74">
                  <c:v>40.919010085308066</c:v>
                </c:pt>
                <c:pt idx="75">
                  <c:v>40.919010085308066</c:v>
                </c:pt>
                <c:pt idx="76">
                  <c:v>40.919010085308066</c:v>
                </c:pt>
                <c:pt idx="77">
                  <c:v>40.919010085308066</c:v>
                </c:pt>
                <c:pt idx="78">
                  <c:v>40.919010085308066</c:v>
                </c:pt>
                <c:pt idx="79">
                  <c:v>40.919010085308066</c:v>
                </c:pt>
                <c:pt idx="80">
                  <c:v>40.919010085308066</c:v>
                </c:pt>
                <c:pt idx="81">
                  <c:v>40.919010085308066</c:v>
                </c:pt>
                <c:pt idx="82">
                  <c:v>40.919010085308066</c:v>
                </c:pt>
                <c:pt idx="83">
                  <c:v>40.919010085308066</c:v>
                </c:pt>
                <c:pt idx="84">
                  <c:v>40.919010085308066</c:v>
                </c:pt>
                <c:pt idx="85">
                  <c:v>40.919010085308066</c:v>
                </c:pt>
                <c:pt idx="86">
                  <c:v>40.919010085308066</c:v>
                </c:pt>
                <c:pt idx="87">
                  <c:v>40.919010085308066</c:v>
                </c:pt>
                <c:pt idx="88">
                  <c:v>40.919010085308066</c:v>
                </c:pt>
                <c:pt idx="89">
                  <c:v>40.919010085308066</c:v>
                </c:pt>
                <c:pt idx="90">
                  <c:v>40.919010085308066</c:v>
                </c:pt>
                <c:pt idx="91">
                  <c:v>40.919010085308066</c:v>
                </c:pt>
                <c:pt idx="92">
                  <c:v>40.919010085308066</c:v>
                </c:pt>
                <c:pt idx="93">
                  <c:v>40.919010085308066</c:v>
                </c:pt>
                <c:pt idx="94">
                  <c:v>40.919010085308066</c:v>
                </c:pt>
                <c:pt idx="95">
                  <c:v>40.919010085308066</c:v>
                </c:pt>
                <c:pt idx="96">
                  <c:v>40.919010085308066</c:v>
                </c:pt>
                <c:pt idx="97">
                  <c:v>40.919010085308066</c:v>
                </c:pt>
                <c:pt idx="98">
                  <c:v>40.919010085308066</c:v>
                </c:pt>
                <c:pt idx="99">
                  <c:v>40.919010085308066</c:v>
                </c:pt>
                <c:pt idx="100">
                  <c:v>40.919010085308066</c:v>
                </c:pt>
                <c:pt idx="101">
                  <c:v>40.919010085308066</c:v>
                </c:pt>
                <c:pt idx="102">
                  <c:v>40.919010085308066</c:v>
                </c:pt>
                <c:pt idx="103">
                  <c:v>40.919010085308066</c:v>
                </c:pt>
                <c:pt idx="104">
                  <c:v>40.919010085308066</c:v>
                </c:pt>
                <c:pt idx="105">
                  <c:v>40.919010085308066</c:v>
                </c:pt>
                <c:pt idx="106">
                  <c:v>40.919010085308066</c:v>
                </c:pt>
                <c:pt idx="107">
                  <c:v>40.919010085308066</c:v>
                </c:pt>
                <c:pt idx="108">
                  <c:v>40.919010085308066</c:v>
                </c:pt>
                <c:pt idx="109">
                  <c:v>40.919010085308066</c:v>
                </c:pt>
                <c:pt idx="110">
                  <c:v>40.919010085308066</c:v>
                </c:pt>
                <c:pt idx="111">
                  <c:v>40.919010085308066</c:v>
                </c:pt>
                <c:pt idx="112">
                  <c:v>40.919010085308066</c:v>
                </c:pt>
                <c:pt idx="113">
                  <c:v>40.919010085308066</c:v>
                </c:pt>
                <c:pt idx="114">
                  <c:v>40.919010085308066</c:v>
                </c:pt>
                <c:pt idx="115">
                  <c:v>40.919010085308066</c:v>
                </c:pt>
                <c:pt idx="116">
                  <c:v>40.919010085308066</c:v>
                </c:pt>
                <c:pt idx="117">
                  <c:v>40.919010085308066</c:v>
                </c:pt>
                <c:pt idx="118">
                  <c:v>40.919010085308066</c:v>
                </c:pt>
                <c:pt idx="119">
                  <c:v>40.919010085308066</c:v>
                </c:pt>
                <c:pt idx="120">
                  <c:v>40.919010085308066</c:v>
                </c:pt>
                <c:pt idx="121">
                  <c:v>40.919010085308066</c:v>
                </c:pt>
                <c:pt idx="122">
                  <c:v>40.919010085308066</c:v>
                </c:pt>
                <c:pt idx="123">
                  <c:v>40.919010085308066</c:v>
                </c:pt>
                <c:pt idx="124">
                  <c:v>40.919010085308066</c:v>
                </c:pt>
                <c:pt idx="125">
                  <c:v>40.919010085308066</c:v>
                </c:pt>
                <c:pt idx="126">
                  <c:v>40.919010085308066</c:v>
                </c:pt>
                <c:pt idx="127">
                  <c:v>40.919010085308066</c:v>
                </c:pt>
                <c:pt idx="128">
                  <c:v>40.919010085308066</c:v>
                </c:pt>
                <c:pt idx="129">
                  <c:v>40.919010085308066</c:v>
                </c:pt>
                <c:pt idx="130">
                  <c:v>40.919010085308066</c:v>
                </c:pt>
                <c:pt idx="131">
                  <c:v>40.919010085308066</c:v>
                </c:pt>
                <c:pt idx="132">
                  <c:v>40.919010085308066</c:v>
                </c:pt>
                <c:pt idx="133">
                  <c:v>40.919010085308066</c:v>
                </c:pt>
                <c:pt idx="134">
                  <c:v>40.919010085308066</c:v>
                </c:pt>
                <c:pt idx="135">
                  <c:v>40.919010085308066</c:v>
                </c:pt>
                <c:pt idx="136">
                  <c:v>40.919010085308066</c:v>
                </c:pt>
                <c:pt idx="137">
                  <c:v>40.919010085308066</c:v>
                </c:pt>
                <c:pt idx="138">
                  <c:v>40.919010085308066</c:v>
                </c:pt>
                <c:pt idx="139">
                  <c:v>40.919010085308066</c:v>
                </c:pt>
                <c:pt idx="140">
                  <c:v>40.919010085308066</c:v>
                </c:pt>
                <c:pt idx="141">
                  <c:v>40.919010085308066</c:v>
                </c:pt>
                <c:pt idx="142">
                  <c:v>40.919010085308066</c:v>
                </c:pt>
                <c:pt idx="143">
                  <c:v>40.919010085308066</c:v>
                </c:pt>
                <c:pt idx="144">
                  <c:v>40.919010085308066</c:v>
                </c:pt>
                <c:pt idx="145">
                  <c:v>40.919010085308066</c:v>
                </c:pt>
                <c:pt idx="146">
                  <c:v>40.919010085308066</c:v>
                </c:pt>
                <c:pt idx="147">
                  <c:v>40.919010085308066</c:v>
                </c:pt>
                <c:pt idx="148">
                  <c:v>40.919010085308066</c:v>
                </c:pt>
                <c:pt idx="149">
                  <c:v>40.919010085308066</c:v>
                </c:pt>
                <c:pt idx="150">
                  <c:v>40.919010085308066</c:v>
                </c:pt>
                <c:pt idx="151">
                  <c:v>40.919010085308066</c:v>
                </c:pt>
                <c:pt idx="152">
                  <c:v>40.919010085308066</c:v>
                </c:pt>
                <c:pt idx="153">
                  <c:v>40.919010085308066</c:v>
                </c:pt>
                <c:pt idx="154">
                  <c:v>40.919010085308066</c:v>
                </c:pt>
                <c:pt idx="155">
                  <c:v>40.919010085308066</c:v>
                </c:pt>
                <c:pt idx="156">
                  <c:v>40.919010085308066</c:v>
                </c:pt>
                <c:pt idx="157">
                  <c:v>40.919010085308066</c:v>
                </c:pt>
                <c:pt idx="158">
                  <c:v>40.919010085308066</c:v>
                </c:pt>
                <c:pt idx="159">
                  <c:v>40.919010085308066</c:v>
                </c:pt>
                <c:pt idx="160">
                  <c:v>40.919010085308066</c:v>
                </c:pt>
                <c:pt idx="161">
                  <c:v>40.919010085308066</c:v>
                </c:pt>
                <c:pt idx="162">
                  <c:v>40.919010085308066</c:v>
                </c:pt>
                <c:pt idx="163">
                  <c:v>40.919010085308066</c:v>
                </c:pt>
                <c:pt idx="164">
                  <c:v>40.919010085308066</c:v>
                </c:pt>
                <c:pt idx="165">
                  <c:v>40.919010085308066</c:v>
                </c:pt>
                <c:pt idx="166">
                  <c:v>40.919010085308066</c:v>
                </c:pt>
                <c:pt idx="167">
                  <c:v>40.919010085308066</c:v>
                </c:pt>
                <c:pt idx="168">
                  <c:v>40.919010085308066</c:v>
                </c:pt>
                <c:pt idx="169">
                  <c:v>40.919010085308066</c:v>
                </c:pt>
                <c:pt idx="170">
                  <c:v>40.919010085308066</c:v>
                </c:pt>
                <c:pt idx="171">
                  <c:v>40.919010085308066</c:v>
                </c:pt>
                <c:pt idx="172">
                  <c:v>40.919010085308066</c:v>
                </c:pt>
                <c:pt idx="173">
                  <c:v>40.919010085308066</c:v>
                </c:pt>
                <c:pt idx="174">
                  <c:v>40.919010085308066</c:v>
                </c:pt>
                <c:pt idx="175">
                  <c:v>40.919010085308066</c:v>
                </c:pt>
                <c:pt idx="176">
                  <c:v>40.919010085308066</c:v>
                </c:pt>
                <c:pt idx="177">
                  <c:v>40.919010085308066</c:v>
                </c:pt>
                <c:pt idx="178">
                  <c:v>40.919010085308066</c:v>
                </c:pt>
                <c:pt idx="179">
                  <c:v>40.919010085308066</c:v>
                </c:pt>
                <c:pt idx="180">
                  <c:v>40.919010085308066</c:v>
                </c:pt>
                <c:pt idx="181">
                  <c:v>40.919010085308066</c:v>
                </c:pt>
                <c:pt idx="182">
                  <c:v>40.919010085308066</c:v>
                </c:pt>
                <c:pt idx="183">
                  <c:v>40.919010085308066</c:v>
                </c:pt>
                <c:pt idx="184">
                  <c:v>40.919010085308066</c:v>
                </c:pt>
                <c:pt idx="185">
                  <c:v>40.919010085308066</c:v>
                </c:pt>
                <c:pt idx="186">
                  <c:v>40.919010085308066</c:v>
                </c:pt>
                <c:pt idx="187">
                  <c:v>40.919010085308066</c:v>
                </c:pt>
                <c:pt idx="188">
                  <c:v>40.919010085308066</c:v>
                </c:pt>
                <c:pt idx="189">
                  <c:v>40.919010085308066</c:v>
                </c:pt>
                <c:pt idx="190">
                  <c:v>40.919010085308066</c:v>
                </c:pt>
                <c:pt idx="191">
                  <c:v>40.919010085308066</c:v>
                </c:pt>
                <c:pt idx="192">
                  <c:v>40.919010085308066</c:v>
                </c:pt>
                <c:pt idx="193">
                  <c:v>40.919010085308066</c:v>
                </c:pt>
                <c:pt idx="194">
                  <c:v>40.919010085308066</c:v>
                </c:pt>
                <c:pt idx="195">
                  <c:v>40.919010085308066</c:v>
                </c:pt>
                <c:pt idx="196">
                  <c:v>40.919010085308066</c:v>
                </c:pt>
                <c:pt idx="197">
                  <c:v>40.919010085308066</c:v>
                </c:pt>
                <c:pt idx="198">
                  <c:v>40.919010085308066</c:v>
                </c:pt>
                <c:pt idx="199">
                  <c:v>40.919010085308066</c:v>
                </c:pt>
                <c:pt idx="200">
                  <c:v>40.919010085308066</c:v>
                </c:pt>
                <c:pt idx="201">
                  <c:v>40.919010085308066</c:v>
                </c:pt>
                <c:pt idx="202">
                  <c:v>40.919010085308066</c:v>
                </c:pt>
                <c:pt idx="203">
                  <c:v>40.919010085308066</c:v>
                </c:pt>
                <c:pt idx="204">
                  <c:v>40.919010085308066</c:v>
                </c:pt>
                <c:pt idx="205">
                  <c:v>40.919010085308066</c:v>
                </c:pt>
                <c:pt idx="206">
                  <c:v>40.919010085308066</c:v>
                </c:pt>
                <c:pt idx="207">
                  <c:v>40.919010085308066</c:v>
                </c:pt>
                <c:pt idx="208">
                  <c:v>40.919010085308066</c:v>
                </c:pt>
                <c:pt idx="209">
                  <c:v>40.919010085308066</c:v>
                </c:pt>
                <c:pt idx="210">
                  <c:v>40.919010085308066</c:v>
                </c:pt>
                <c:pt idx="211">
                  <c:v>40.919010085308066</c:v>
                </c:pt>
                <c:pt idx="212">
                  <c:v>40.919010085308066</c:v>
                </c:pt>
                <c:pt idx="213">
                  <c:v>40.919010085308066</c:v>
                </c:pt>
                <c:pt idx="214">
                  <c:v>40.919010085308066</c:v>
                </c:pt>
                <c:pt idx="215">
                  <c:v>40.919010085308066</c:v>
                </c:pt>
                <c:pt idx="216">
                  <c:v>40.919010085308066</c:v>
                </c:pt>
                <c:pt idx="217">
                  <c:v>40.919010085308066</c:v>
                </c:pt>
                <c:pt idx="218">
                  <c:v>40.919010085308066</c:v>
                </c:pt>
                <c:pt idx="219">
                  <c:v>40.919010085308066</c:v>
                </c:pt>
                <c:pt idx="220">
                  <c:v>40.919010085308066</c:v>
                </c:pt>
                <c:pt idx="221">
                  <c:v>40.919010085308066</c:v>
                </c:pt>
                <c:pt idx="222">
                  <c:v>40.919010085308066</c:v>
                </c:pt>
                <c:pt idx="223">
                  <c:v>40.919010085308066</c:v>
                </c:pt>
              </c:numCache>
            </c:numRef>
          </c:val>
          <c:smooth val="0"/>
          <c:extLst>
            <c:ext xmlns:c16="http://schemas.microsoft.com/office/drawing/2014/chart" uri="{C3380CC4-5D6E-409C-BE32-E72D297353CC}">
              <c16:uniqueId val="{00000002-F8A9-4013-AF16-62A6795F6BE5}"/>
            </c:ext>
          </c:extLst>
        </c:ser>
        <c:ser>
          <c:idx val="3"/>
          <c:order val="3"/>
          <c:spPr>
            <a:ln w="28575" cap="rnd">
              <a:solidFill>
                <a:schemeClr val="accent1"/>
              </a:solidFill>
              <a:prstDash val="sysDot"/>
              <a:round/>
            </a:ln>
            <a:effectLst/>
          </c:spPr>
          <c:marker>
            <c:symbol val="none"/>
          </c:marker>
          <c:cat>
            <c:numRef>
              <c:f>Taul1!$B$2:$B$225</c:f>
              <c:numCache>
                <c:formatCode>m/d/yyyy</c:formatCode>
                <c:ptCount val="224"/>
                <c:pt idx="0">
                  <c:v>26299</c:v>
                </c:pt>
                <c:pt idx="1">
                  <c:v>26390</c:v>
                </c:pt>
                <c:pt idx="2">
                  <c:v>26481</c:v>
                </c:pt>
                <c:pt idx="3">
                  <c:v>26573</c:v>
                </c:pt>
                <c:pt idx="4">
                  <c:v>26665</c:v>
                </c:pt>
                <c:pt idx="5">
                  <c:v>26755</c:v>
                </c:pt>
                <c:pt idx="6">
                  <c:v>26846</c:v>
                </c:pt>
                <c:pt idx="7">
                  <c:v>26938</c:v>
                </c:pt>
                <c:pt idx="8">
                  <c:v>27030</c:v>
                </c:pt>
                <c:pt idx="9">
                  <c:v>27120</c:v>
                </c:pt>
                <c:pt idx="10">
                  <c:v>27211</c:v>
                </c:pt>
                <c:pt idx="11">
                  <c:v>27303</c:v>
                </c:pt>
                <c:pt idx="12">
                  <c:v>27395</c:v>
                </c:pt>
                <c:pt idx="13">
                  <c:v>27485</c:v>
                </c:pt>
                <c:pt idx="14">
                  <c:v>27576</c:v>
                </c:pt>
                <c:pt idx="15">
                  <c:v>27668</c:v>
                </c:pt>
                <c:pt idx="16">
                  <c:v>27760</c:v>
                </c:pt>
                <c:pt idx="17">
                  <c:v>27851</c:v>
                </c:pt>
                <c:pt idx="18">
                  <c:v>27942</c:v>
                </c:pt>
                <c:pt idx="19">
                  <c:v>28034</c:v>
                </c:pt>
                <c:pt idx="20">
                  <c:v>28126</c:v>
                </c:pt>
                <c:pt idx="21">
                  <c:v>28216</c:v>
                </c:pt>
                <c:pt idx="22">
                  <c:v>28307</c:v>
                </c:pt>
                <c:pt idx="23">
                  <c:v>28399</c:v>
                </c:pt>
                <c:pt idx="24">
                  <c:v>28491</c:v>
                </c:pt>
                <c:pt idx="25">
                  <c:v>28581</c:v>
                </c:pt>
                <c:pt idx="26">
                  <c:v>28672</c:v>
                </c:pt>
                <c:pt idx="27">
                  <c:v>28764</c:v>
                </c:pt>
                <c:pt idx="28">
                  <c:v>28856</c:v>
                </c:pt>
                <c:pt idx="29">
                  <c:v>28946</c:v>
                </c:pt>
                <c:pt idx="30">
                  <c:v>29037</c:v>
                </c:pt>
                <c:pt idx="31">
                  <c:v>29129</c:v>
                </c:pt>
                <c:pt idx="32">
                  <c:v>29221</c:v>
                </c:pt>
                <c:pt idx="33">
                  <c:v>29312</c:v>
                </c:pt>
                <c:pt idx="34">
                  <c:v>29403</c:v>
                </c:pt>
                <c:pt idx="35">
                  <c:v>29495</c:v>
                </c:pt>
                <c:pt idx="36">
                  <c:v>29587</c:v>
                </c:pt>
                <c:pt idx="37">
                  <c:v>29677</c:v>
                </c:pt>
                <c:pt idx="38">
                  <c:v>29768</c:v>
                </c:pt>
                <c:pt idx="39">
                  <c:v>29860</c:v>
                </c:pt>
                <c:pt idx="40">
                  <c:v>29952</c:v>
                </c:pt>
                <c:pt idx="41">
                  <c:v>30042</c:v>
                </c:pt>
                <c:pt idx="42">
                  <c:v>30133</c:v>
                </c:pt>
                <c:pt idx="43">
                  <c:v>30225</c:v>
                </c:pt>
                <c:pt idx="44">
                  <c:v>30317</c:v>
                </c:pt>
                <c:pt idx="45">
                  <c:v>30407</c:v>
                </c:pt>
                <c:pt idx="46">
                  <c:v>30498</c:v>
                </c:pt>
                <c:pt idx="47">
                  <c:v>30590</c:v>
                </c:pt>
                <c:pt idx="48">
                  <c:v>30682</c:v>
                </c:pt>
                <c:pt idx="49">
                  <c:v>30773</c:v>
                </c:pt>
                <c:pt idx="50">
                  <c:v>30864</c:v>
                </c:pt>
                <c:pt idx="51">
                  <c:v>30956</c:v>
                </c:pt>
                <c:pt idx="52">
                  <c:v>31048</c:v>
                </c:pt>
                <c:pt idx="53">
                  <c:v>31138</c:v>
                </c:pt>
                <c:pt idx="54">
                  <c:v>31229</c:v>
                </c:pt>
                <c:pt idx="55">
                  <c:v>31321</c:v>
                </c:pt>
                <c:pt idx="56">
                  <c:v>31413</c:v>
                </c:pt>
                <c:pt idx="57">
                  <c:v>31503</c:v>
                </c:pt>
                <c:pt idx="58">
                  <c:v>31594</c:v>
                </c:pt>
                <c:pt idx="59">
                  <c:v>31686</c:v>
                </c:pt>
                <c:pt idx="60">
                  <c:v>31778</c:v>
                </c:pt>
                <c:pt idx="61">
                  <c:v>31868</c:v>
                </c:pt>
                <c:pt idx="62">
                  <c:v>31959</c:v>
                </c:pt>
                <c:pt idx="63">
                  <c:v>32051</c:v>
                </c:pt>
                <c:pt idx="64">
                  <c:v>32143</c:v>
                </c:pt>
                <c:pt idx="65">
                  <c:v>32234</c:v>
                </c:pt>
                <c:pt idx="66">
                  <c:v>32325</c:v>
                </c:pt>
                <c:pt idx="67">
                  <c:v>32417</c:v>
                </c:pt>
                <c:pt idx="68">
                  <c:v>32509</c:v>
                </c:pt>
                <c:pt idx="69">
                  <c:v>32599</c:v>
                </c:pt>
                <c:pt idx="70">
                  <c:v>32690</c:v>
                </c:pt>
                <c:pt idx="71">
                  <c:v>32782</c:v>
                </c:pt>
                <c:pt idx="72">
                  <c:v>32874</c:v>
                </c:pt>
                <c:pt idx="73">
                  <c:v>32964</c:v>
                </c:pt>
                <c:pt idx="74">
                  <c:v>33055</c:v>
                </c:pt>
                <c:pt idx="75">
                  <c:v>33147</c:v>
                </c:pt>
                <c:pt idx="76">
                  <c:v>33239</c:v>
                </c:pt>
                <c:pt idx="77">
                  <c:v>33329</c:v>
                </c:pt>
                <c:pt idx="78">
                  <c:v>33420</c:v>
                </c:pt>
                <c:pt idx="79">
                  <c:v>33512</c:v>
                </c:pt>
                <c:pt idx="80">
                  <c:v>33604</c:v>
                </c:pt>
                <c:pt idx="81">
                  <c:v>33695</c:v>
                </c:pt>
                <c:pt idx="82">
                  <c:v>33786</c:v>
                </c:pt>
                <c:pt idx="83">
                  <c:v>33878</c:v>
                </c:pt>
                <c:pt idx="84">
                  <c:v>33970</c:v>
                </c:pt>
                <c:pt idx="85">
                  <c:v>34060</c:v>
                </c:pt>
                <c:pt idx="86">
                  <c:v>34151</c:v>
                </c:pt>
                <c:pt idx="87">
                  <c:v>34243</c:v>
                </c:pt>
                <c:pt idx="88">
                  <c:v>34335</c:v>
                </c:pt>
                <c:pt idx="89">
                  <c:v>34425</c:v>
                </c:pt>
                <c:pt idx="90">
                  <c:v>34516</c:v>
                </c:pt>
                <c:pt idx="91">
                  <c:v>34608</c:v>
                </c:pt>
                <c:pt idx="92">
                  <c:v>34700</c:v>
                </c:pt>
                <c:pt idx="93">
                  <c:v>34790</c:v>
                </c:pt>
                <c:pt idx="94">
                  <c:v>34881</c:v>
                </c:pt>
                <c:pt idx="95">
                  <c:v>34973</c:v>
                </c:pt>
                <c:pt idx="96">
                  <c:v>35065</c:v>
                </c:pt>
                <c:pt idx="97">
                  <c:v>35156</c:v>
                </c:pt>
                <c:pt idx="98">
                  <c:v>35247</c:v>
                </c:pt>
                <c:pt idx="99">
                  <c:v>35339</c:v>
                </c:pt>
                <c:pt idx="100">
                  <c:v>35431</c:v>
                </c:pt>
                <c:pt idx="101">
                  <c:v>35521</c:v>
                </c:pt>
                <c:pt idx="102">
                  <c:v>35612</c:v>
                </c:pt>
                <c:pt idx="103">
                  <c:v>35704</c:v>
                </c:pt>
                <c:pt idx="104">
                  <c:v>35796</c:v>
                </c:pt>
                <c:pt idx="105">
                  <c:v>35886</c:v>
                </c:pt>
                <c:pt idx="106">
                  <c:v>35977</c:v>
                </c:pt>
                <c:pt idx="107">
                  <c:v>36069</c:v>
                </c:pt>
                <c:pt idx="108">
                  <c:v>36161</c:v>
                </c:pt>
                <c:pt idx="109">
                  <c:v>36251</c:v>
                </c:pt>
                <c:pt idx="110">
                  <c:v>36342</c:v>
                </c:pt>
                <c:pt idx="111">
                  <c:v>36434</c:v>
                </c:pt>
                <c:pt idx="112">
                  <c:v>36526</c:v>
                </c:pt>
                <c:pt idx="113">
                  <c:v>36617</c:v>
                </c:pt>
                <c:pt idx="114">
                  <c:v>36708</c:v>
                </c:pt>
                <c:pt idx="115">
                  <c:v>36800</c:v>
                </c:pt>
                <c:pt idx="116">
                  <c:v>36892</c:v>
                </c:pt>
                <c:pt idx="117">
                  <c:v>36982</c:v>
                </c:pt>
                <c:pt idx="118">
                  <c:v>37073</c:v>
                </c:pt>
                <c:pt idx="119">
                  <c:v>37165</c:v>
                </c:pt>
                <c:pt idx="120">
                  <c:v>37257</c:v>
                </c:pt>
                <c:pt idx="121">
                  <c:v>37347</c:v>
                </c:pt>
                <c:pt idx="122">
                  <c:v>37438</c:v>
                </c:pt>
                <c:pt idx="123">
                  <c:v>37530</c:v>
                </c:pt>
                <c:pt idx="124">
                  <c:v>37622</c:v>
                </c:pt>
                <c:pt idx="125">
                  <c:v>37712</c:v>
                </c:pt>
                <c:pt idx="126">
                  <c:v>37803</c:v>
                </c:pt>
                <c:pt idx="127">
                  <c:v>37895</c:v>
                </c:pt>
                <c:pt idx="128">
                  <c:v>37987</c:v>
                </c:pt>
                <c:pt idx="129">
                  <c:v>38078</c:v>
                </c:pt>
                <c:pt idx="130">
                  <c:v>38169</c:v>
                </c:pt>
                <c:pt idx="131">
                  <c:v>38261</c:v>
                </c:pt>
                <c:pt idx="132">
                  <c:v>38353</c:v>
                </c:pt>
                <c:pt idx="133">
                  <c:v>38443</c:v>
                </c:pt>
                <c:pt idx="134">
                  <c:v>38534</c:v>
                </c:pt>
                <c:pt idx="135">
                  <c:v>38626</c:v>
                </c:pt>
                <c:pt idx="136">
                  <c:v>38718</c:v>
                </c:pt>
                <c:pt idx="137">
                  <c:v>38808</c:v>
                </c:pt>
                <c:pt idx="138">
                  <c:v>38899</c:v>
                </c:pt>
                <c:pt idx="139">
                  <c:v>38991</c:v>
                </c:pt>
                <c:pt idx="140">
                  <c:v>39083</c:v>
                </c:pt>
                <c:pt idx="141">
                  <c:v>39173</c:v>
                </c:pt>
                <c:pt idx="142">
                  <c:v>39264</c:v>
                </c:pt>
                <c:pt idx="143">
                  <c:v>39356</c:v>
                </c:pt>
                <c:pt idx="144">
                  <c:v>39448</c:v>
                </c:pt>
                <c:pt idx="145">
                  <c:v>39539</c:v>
                </c:pt>
                <c:pt idx="146">
                  <c:v>39630</c:v>
                </c:pt>
                <c:pt idx="147">
                  <c:v>39722</c:v>
                </c:pt>
                <c:pt idx="148">
                  <c:v>39814</c:v>
                </c:pt>
                <c:pt idx="149">
                  <c:v>39904</c:v>
                </c:pt>
                <c:pt idx="150">
                  <c:v>39995</c:v>
                </c:pt>
                <c:pt idx="151">
                  <c:v>40087</c:v>
                </c:pt>
                <c:pt idx="152">
                  <c:v>40179</c:v>
                </c:pt>
                <c:pt idx="153">
                  <c:v>40269</c:v>
                </c:pt>
                <c:pt idx="154">
                  <c:v>40360</c:v>
                </c:pt>
                <c:pt idx="155">
                  <c:v>40452</c:v>
                </c:pt>
                <c:pt idx="156">
                  <c:v>40544</c:v>
                </c:pt>
                <c:pt idx="157">
                  <c:v>40634</c:v>
                </c:pt>
                <c:pt idx="158">
                  <c:v>40725</c:v>
                </c:pt>
                <c:pt idx="159">
                  <c:v>40817</c:v>
                </c:pt>
                <c:pt idx="160">
                  <c:v>40909</c:v>
                </c:pt>
                <c:pt idx="161">
                  <c:v>41000</c:v>
                </c:pt>
                <c:pt idx="162">
                  <c:v>41091</c:v>
                </c:pt>
                <c:pt idx="163">
                  <c:v>41183</c:v>
                </c:pt>
                <c:pt idx="164">
                  <c:v>41275</c:v>
                </c:pt>
                <c:pt idx="165">
                  <c:v>41365</c:v>
                </c:pt>
                <c:pt idx="166">
                  <c:v>41456</c:v>
                </c:pt>
                <c:pt idx="167">
                  <c:v>41548</c:v>
                </c:pt>
                <c:pt idx="168">
                  <c:v>41640</c:v>
                </c:pt>
                <c:pt idx="169">
                  <c:v>41730</c:v>
                </c:pt>
                <c:pt idx="170">
                  <c:v>41821</c:v>
                </c:pt>
                <c:pt idx="171">
                  <c:v>41913</c:v>
                </c:pt>
                <c:pt idx="172">
                  <c:v>42005</c:v>
                </c:pt>
                <c:pt idx="173">
                  <c:v>42095</c:v>
                </c:pt>
                <c:pt idx="174">
                  <c:v>42186</c:v>
                </c:pt>
                <c:pt idx="175">
                  <c:v>42278</c:v>
                </c:pt>
                <c:pt idx="176">
                  <c:v>42370</c:v>
                </c:pt>
                <c:pt idx="177">
                  <c:v>42461</c:v>
                </c:pt>
                <c:pt idx="178">
                  <c:v>42552</c:v>
                </c:pt>
                <c:pt idx="179">
                  <c:v>42644</c:v>
                </c:pt>
                <c:pt idx="180">
                  <c:v>42736</c:v>
                </c:pt>
                <c:pt idx="181">
                  <c:v>42826</c:v>
                </c:pt>
                <c:pt idx="182">
                  <c:v>42917</c:v>
                </c:pt>
                <c:pt idx="183">
                  <c:v>43009</c:v>
                </c:pt>
                <c:pt idx="184">
                  <c:v>43101</c:v>
                </c:pt>
                <c:pt idx="185">
                  <c:v>43191</c:v>
                </c:pt>
                <c:pt idx="186">
                  <c:v>43282</c:v>
                </c:pt>
                <c:pt idx="187">
                  <c:v>43374</c:v>
                </c:pt>
                <c:pt idx="188">
                  <c:v>43466</c:v>
                </c:pt>
                <c:pt idx="189">
                  <c:v>43556</c:v>
                </c:pt>
                <c:pt idx="190">
                  <c:v>43647</c:v>
                </c:pt>
                <c:pt idx="191">
                  <c:v>43739</c:v>
                </c:pt>
                <c:pt idx="192">
                  <c:v>43831</c:v>
                </c:pt>
                <c:pt idx="193">
                  <c:v>43922</c:v>
                </c:pt>
                <c:pt idx="194">
                  <c:v>44013</c:v>
                </c:pt>
                <c:pt idx="195">
                  <c:v>44105</c:v>
                </c:pt>
                <c:pt idx="196">
                  <c:v>44197</c:v>
                </c:pt>
                <c:pt idx="197">
                  <c:v>44287</c:v>
                </c:pt>
                <c:pt idx="198">
                  <c:v>44378</c:v>
                </c:pt>
                <c:pt idx="199">
                  <c:v>44470</c:v>
                </c:pt>
                <c:pt idx="200">
                  <c:v>44562</c:v>
                </c:pt>
                <c:pt idx="201">
                  <c:v>44652</c:v>
                </c:pt>
                <c:pt idx="202">
                  <c:v>44743</c:v>
                </c:pt>
                <c:pt idx="203">
                  <c:v>44835</c:v>
                </c:pt>
                <c:pt idx="204">
                  <c:v>44927</c:v>
                </c:pt>
                <c:pt idx="205">
                  <c:v>45017</c:v>
                </c:pt>
                <c:pt idx="206">
                  <c:v>45108</c:v>
                </c:pt>
                <c:pt idx="207">
                  <c:v>45200</c:v>
                </c:pt>
                <c:pt idx="208">
                  <c:v>45292</c:v>
                </c:pt>
                <c:pt idx="209">
                  <c:v>45383</c:v>
                </c:pt>
                <c:pt idx="210">
                  <c:v>45474</c:v>
                </c:pt>
                <c:pt idx="211">
                  <c:v>45566</c:v>
                </c:pt>
                <c:pt idx="212">
                  <c:v>45658</c:v>
                </c:pt>
                <c:pt idx="213">
                  <c:v>45748</c:v>
                </c:pt>
                <c:pt idx="214">
                  <c:v>45839</c:v>
                </c:pt>
                <c:pt idx="215">
                  <c:v>45931</c:v>
                </c:pt>
                <c:pt idx="216">
                  <c:v>46023</c:v>
                </c:pt>
                <c:pt idx="217">
                  <c:v>46113</c:v>
                </c:pt>
                <c:pt idx="218">
                  <c:v>46204</c:v>
                </c:pt>
                <c:pt idx="219">
                  <c:v>46296</c:v>
                </c:pt>
                <c:pt idx="220">
                  <c:v>46388</c:v>
                </c:pt>
                <c:pt idx="221">
                  <c:v>46478</c:v>
                </c:pt>
                <c:pt idx="222">
                  <c:v>46569</c:v>
                </c:pt>
                <c:pt idx="223">
                  <c:v>46661</c:v>
                </c:pt>
              </c:numCache>
            </c:numRef>
          </c:cat>
          <c:val>
            <c:numRef>
              <c:f>Taul1!$F$2:$F$209</c:f>
              <c:numCache>
                <c:formatCode>General</c:formatCode>
                <c:ptCount val="208"/>
              </c:numCache>
            </c:numRef>
          </c:val>
          <c:smooth val="0"/>
          <c:extLst>
            <c:ext xmlns:c16="http://schemas.microsoft.com/office/drawing/2014/chart" uri="{C3380CC4-5D6E-409C-BE32-E72D297353CC}">
              <c16:uniqueId val="{0000000B-44D9-474D-86EB-217337AC19D5}"/>
            </c:ext>
          </c:extLst>
        </c:ser>
        <c:ser>
          <c:idx val="5"/>
          <c:order val="5"/>
          <c:spPr>
            <a:ln w="38100" cap="rnd">
              <a:solidFill>
                <a:schemeClr val="accent1"/>
              </a:solidFill>
              <a:prstDash val="sysDot"/>
              <a:round/>
            </a:ln>
            <a:effectLst/>
          </c:spPr>
          <c:marker>
            <c:symbol val="none"/>
          </c:marker>
          <c:cat>
            <c:numRef>
              <c:f>Taul1!$B$2:$B$225</c:f>
              <c:numCache>
                <c:formatCode>m/d/yyyy</c:formatCode>
                <c:ptCount val="224"/>
                <c:pt idx="0">
                  <c:v>26299</c:v>
                </c:pt>
                <c:pt idx="1">
                  <c:v>26390</c:v>
                </c:pt>
                <c:pt idx="2">
                  <c:v>26481</c:v>
                </c:pt>
                <c:pt idx="3">
                  <c:v>26573</c:v>
                </c:pt>
                <c:pt idx="4">
                  <c:v>26665</c:v>
                </c:pt>
                <c:pt idx="5">
                  <c:v>26755</c:v>
                </c:pt>
                <c:pt idx="6">
                  <c:v>26846</c:v>
                </c:pt>
                <c:pt idx="7">
                  <c:v>26938</c:v>
                </c:pt>
                <c:pt idx="8">
                  <c:v>27030</c:v>
                </c:pt>
                <c:pt idx="9">
                  <c:v>27120</c:v>
                </c:pt>
                <c:pt idx="10">
                  <c:v>27211</c:v>
                </c:pt>
                <c:pt idx="11">
                  <c:v>27303</c:v>
                </c:pt>
                <c:pt idx="12">
                  <c:v>27395</c:v>
                </c:pt>
                <c:pt idx="13">
                  <c:v>27485</c:v>
                </c:pt>
                <c:pt idx="14">
                  <c:v>27576</c:v>
                </c:pt>
                <c:pt idx="15">
                  <c:v>27668</c:v>
                </c:pt>
                <c:pt idx="16">
                  <c:v>27760</c:v>
                </c:pt>
                <c:pt idx="17">
                  <c:v>27851</c:v>
                </c:pt>
                <c:pt idx="18">
                  <c:v>27942</c:v>
                </c:pt>
                <c:pt idx="19">
                  <c:v>28034</c:v>
                </c:pt>
                <c:pt idx="20">
                  <c:v>28126</c:v>
                </c:pt>
                <c:pt idx="21">
                  <c:v>28216</c:v>
                </c:pt>
                <c:pt idx="22">
                  <c:v>28307</c:v>
                </c:pt>
                <c:pt idx="23">
                  <c:v>28399</c:v>
                </c:pt>
                <c:pt idx="24">
                  <c:v>28491</c:v>
                </c:pt>
                <c:pt idx="25">
                  <c:v>28581</c:v>
                </c:pt>
                <c:pt idx="26">
                  <c:v>28672</c:v>
                </c:pt>
                <c:pt idx="27">
                  <c:v>28764</c:v>
                </c:pt>
                <c:pt idx="28">
                  <c:v>28856</c:v>
                </c:pt>
                <c:pt idx="29">
                  <c:v>28946</c:v>
                </c:pt>
                <c:pt idx="30">
                  <c:v>29037</c:v>
                </c:pt>
                <c:pt idx="31">
                  <c:v>29129</c:v>
                </c:pt>
                <c:pt idx="32">
                  <c:v>29221</c:v>
                </c:pt>
                <c:pt idx="33">
                  <c:v>29312</c:v>
                </c:pt>
                <c:pt idx="34">
                  <c:v>29403</c:v>
                </c:pt>
                <c:pt idx="35">
                  <c:v>29495</c:v>
                </c:pt>
                <c:pt idx="36">
                  <c:v>29587</c:v>
                </c:pt>
                <c:pt idx="37">
                  <c:v>29677</c:v>
                </c:pt>
                <c:pt idx="38">
                  <c:v>29768</c:v>
                </c:pt>
                <c:pt idx="39">
                  <c:v>29860</c:v>
                </c:pt>
                <c:pt idx="40">
                  <c:v>29952</c:v>
                </c:pt>
                <c:pt idx="41">
                  <c:v>30042</c:v>
                </c:pt>
                <c:pt idx="42">
                  <c:v>30133</c:v>
                </c:pt>
                <c:pt idx="43">
                  <c:v>30225</c:v>
                </c:pt>
                <c:pt idx="44">
                  <c:v>30317</c:v>
                </c:pt>
                <c:pt idx="45">
                  <c:v>30407</c:v>
                </c:pt>
                <c:pt idx="46">
                  <c:v>30498</c:v>
                </c:pt>
                <c:pt idx="47">
                  <c:v>30590</c:v>
                </c:pt>
                <c:pt idx="48">
                  <c:v>30682</c:v>
                </c:pt>
                <c:pt idx="49">
                  <c:v>30773</c:v>
                </c:pt>
                <c:pt idx="50">
                  <c:v>30864</c:v>
                </c:pt>
                <c:pt idx="51">
                  <c:v>30956</c:v>
                </c:pt>
                <c:pt idx="52">
                  <c:v>31048</c:v>
                </c:pt>
                <c:pt idx="53">
                  <c:v>31138</c:v>
                </c:pt>
                <c:pt idx="54">
                  <c:v>31229</c:v>
                </c:pt>
                <c:pt idx="55">
                  <c:v>31321</c:v>
                </c:pt>
                <c:pt idx="56">
                  <c:v>31413</c:v>
                </c:pt>
                <c:pt idx="57">
                  <c:v>31503</c:v>
                </c:pt>
                <c:pt idx="58">
                  <c:v>31594</c:v>
                </c:pt>
                <c:pt idx="59">
                  <c:v>31686</c:v>
                </c:pt>
                <c:pt idx="60">
                  <c:v>31778</c:v>
                </c:pt>
                <c:pt idx="61">
                  <c:v>31868</c:v>
                </c:pt>
                <c:pt idx="62">
                  <c:v>31959</c:v>
                </c:pt>
                <c:pt idx="63">
                  <c:v>32051</c:v>
                </c:pt>
                <c:pt idx="64">
                  <c:v>32143</c:v>
                </c:pt>
                <c:pt idx="65">
                  <c:v>32234</c:v>
                </c:pt>
                <c:pt idx="66">
                  <c:v>32325</c:v>
                </c:pt>
                <c:pt idx="67">
                  <c:v>32417</c:v>
                </c:pt>
                <c:pt idx="68">
                  <c:v>32509</c:v>
                </c:pt>
                <c:pt idx="69">
                  <c:v>32599</c:v>
                </c:pt>
                <c:pt idx="70">
                  <c:v>32690</c:v>
                </c:pt>
                <c:pt idx="71">
                  <c:v>32782</c:v>
                </c:pt>
                <c:pt idx="72">
                  <c:v>32874</c:v>
                </c:pt>
                <c:pt idx="73">
                  <c:v>32964</c:v>
                </c:pt>
                <c:pt idx="74">
                  <c:v>33055</c:v>
                </c:pt>
                <c:pt idx="75">
                  <c:v>33147</c:v>
                </c:pt>
                <c:pt idx="76">
                  <c:v>33239</c:v>
                </c:pt>
                <c:pt idx="77">
                  <c:v>33329</c:v>
                </c:pt>
                <c:pt idx="78">
                  <c:v>33420</c:v>
                </c:pt>
                <c:pt idx="79">
                  <c:v>33512</c:v>
                </c:pt>
                <c:pt idx="80">
                  <c:v>33604</c:v>
                </c:pt>
                <c:pt idx="81">
                  <c:v>33695</c:v>
                </c:pt>
                <c:pt idx="82">
                  <c:v>33786</c:v>
                </c:pt>
                <c:pt idx="83">
                  <c:v>33878</c:v>
                </c:pt>
                <c:pt idx="84">
                  <c:v>33970</c:v>
                </c:pt>
                <c:pt idx="85">
                  <c:v>34060</c:v>
                </c:pt>
                <c:pt idx="86">
                  <c:v>34151</c:v>
                </c:pt>
                <c:pt idx="87">
                  <c:v>34243</c:v>
                </c:pt>
                <c:pt idx="88">
                  <c:v>34335</c:v>
                </c:pt>
                <c:pt idx="89">
                  <c:v>34425</c:v>
                </c:pt>
                <c:pt idx="90">
                  <c:v>34516</c:v>
                </c:pt>
                <c:pt idx="91">
                  <c:v>34608</c:v>
                </c:pt>
                <c:pt idx="92">
                  <c:v>34700</c:v>
                </c:pt>
                <c:pt idx="93">
                  <c:v>34790</c:v>
                </c:pt>
                <c:pt idx="94">
                  <c:v>34881</c:v>
                </c:pt>
                <c:pt idx="95">
                  <c:v>34973</c:v>
                </c:pt>
                <c:pt idx="96">
                  <c:v>35065</c:v>
                </c:pt>
                <c:pt idx="97">
                  <c:v>35156</c:v>
                </c:pt>
                <c:pt idx="98">
                  <c:v>35247</c:v>
                </c:pt>
                <c:pt idx="99">
                  <c:v>35339</c:v>
                </c:pt>
                <c:pt idx="100">
                  <c:v>35431</c:v>
                </c:pt>
                <c:pt idx="101">
                  <c:v>35521</c:v>
                </c:pt>
                <c:pt idx="102">
                  <c:v>35612</c:v>
                </c:pt>
                <c:pt idx="103">
                  <c:v>35704</c:v>
                </c:pt>
                <c:pt idx="104">
                  <c:v>35796</c:v>
                </c:pt>
                <c:pt idx="105">
                  <c:v>35886</c:v>
                </c:pt>
                <c:pt idx="106">
                  <c:v>35977</c:v>
                </c:pt>
                <c:pt idx="107">
                  <c:v>36069</c:v>
                </c:pt>
                <c:pt idx="108">
                  <c:v>36161</c:v>
                </c:pt>
                <c:pt idx="109">
                  <c:v>36251</c:v>
                </c:pt>
                <c:pt idx="110">
                  <c:v>36342</c:v>
                </c:pt>
                <c:pt idx="111">
                  <c:v>36434</c:v>
                </c:pt>
                <c:pt idx="112">
                  <c:v>36526</c:v>
                </c:pt>
                <c:pt idx="113">
                  <c:v>36617</c:v>
                </c:pt>
                <c:pt idx="114">
                  <c:v>36708</c:v>
                </c:pt>
                <c:pt idx="115">
                  <c:v>36800</c:v>
                </c:pt>
                <c:pt idx="116">
                  <c:v>36892</c:v>
                </c:pt>
                <c:pt idx="117">
                  <c:v>36982</c:v>
                </c:pt>
                <c:pt idx="118">
                  <c:v>37073</c:v>
                </c:pt>
                <c:pt idx="119">
                  <c:v>37165</c:v>
                </c:pt>
                <c:pt idx="120">
                  <c:v>37257</c:v>
                </c:pt>
                <c:pt idx="121">
                  <c:v>37347</c:v>
                </c:pt>
                <c:pt idx="122">
                  <c:v>37438</c:v>
                </c:pt>
                <c:pt idx="123">
                  <c:v>37530</c:v>
                </c:pt>
                <c:pt idx="124">
                  <c:v>37622</c:v>
                </c:pt>
                <c:pt idx="125">
                  <c:v>37712</c:v>
                </c:pt>
                <c:pt idx="126">
                  <c:v>37803</c:v>
                </c:pt>
                <c:pt idx="127">
                  <c:v>37895</c:v>
                </c:pt>
                <c:pt idx="128">
                  <c:v>37987</c:v>
                </c:pt>
                <c:pt idx="129">
                  <c:v>38078</c:v>
                </c:pt>
                <c:pt idx="130">
                  <c:v>38169</c:v>
                </c:pt>
                <c:pt idx="131">
                  <c:v>38261</c:v>
                </c:pt>
                <c:pt idx="132">
                  <c:v>38353</c:v>
                </c:pt>
                <c:pt idx="133">
                  <c:v>38443</c:v>
                </c:pt>
                <c:pt idx="134">
                  <c:v>38534</c:v>
                </c:pt>
                <c:pt idx="135">
                  <c:v>38626</c:v>
                </c:pt>
                <c:pt idx="136">
                  <c:v>38718</c:v>
                </c:pt>
                <c:pt idx="137">
                  <c:v>38808</c:v>
                </c:pt>
                <c:pt idx="138">
                  <c:v>38899</c:v>
                </c:pt>
                <c:pt idx="139">
                  <c:v>38991</c:v>
                </c:pt>
                <c:pt idx="140">
                  <c:v>39083</c:v>
                </c:pt>
                <c:pt idx="141">
                  <c:v>39173</c:v>
                </c:pt>
                <c:pt idx="142">
                  <c:v>39264</c:v>
                </c:pt>
                <c:pt idx="143">
                  <c:v>39356</c:v>
                </c:pt>
                <c:pt idx="144">
                  <c:v>39448</c:v>
                </c:pt>
                <c:pt idx="145">
                  <c:v>39539</c:v>
                </c:pt>
                <c:pt idx="146">
                  <c:v>39630</c:v>
                </c:pt>
                <c:pt idx="147">
                  <c:v>39722</c:v>
                </c:pt>
                <c:pt idx="148">
                  <c:v>39814</c:v>
                </c:pt>
                <c:pt idx="149">
                  <c:v>39904</c:v>
                </c:pt>
                <c:pt idx="150">
                  <c:v>39995</c:v>
                </c:pt>
                <c:pt idx="151">
                  <c:v>40087</c:v>
                </c:pt>
                <c:pt idx="152">
                  <c:v>40179</c:v>
                </c:pt>
                <c:pt idx="153">
                  <c:v>40269</c:v>
                </c:pt>
                <c:pt idx="154">
                  <c:v>40360</c:v>
                </c:pt>
                <c:pt idx="155">
                  <c:v>40452</c:v>
                </c:pt>
                <c:pt idx="156">
                  <c:v>40544</c:v>
                </c:pt>
                <c:pt idx="157">
                  <c:v>40634</c:v>
                </c:pt>
                <c:pt idx="158">
                  <c:v>40725</c:v>
                </c:pt>
                <c:pt idx="159">
                  <c:v>40817</c:v>
                </c:pt>
                <c:pt idx="160">
                  <c:v>40909</c:v>
                </c:pt>
                <c:pt idx="161">
                  <c:v>41000</c:v>
                </c:pt>
                <c:pt idx="162">
                  <c:v>41091</c:v>
                </c:pt>
                <c:pt idx="163">
                  <c:v>41183</c:v>
                </c:pt>
                <c:pt idx="164">
                  <c:v>41275</c:v>
                </c:pt>
                <c:pt idx="165">
                  <c:v>41365</c:v>
                </c:pt>
                <c:pt idx="166">
                  <c:v>41456</c:v>
                </c:pt>
                <c:pt idx="167">
                  <c:v>41548</c:v>
                </c:pt>
                <c:pt idx="168">
                  <c:v>41640</c:v>
                </c:pt>
                <c:pt idx="169">
                  <c:v>41730</c:v>
                </c:pt>
                <c:pt idx="170">
                  <c:v>41821</c:v>
                </c:pt>
                <c:pt idx="171">
                  <c:v>41913</c:v>
                </c:pt>
                <c:pt idx="172">
                  <c:v>42005</c:v>
                </c:pt>
                <c:pt idx="173">
                  <c:v>42095</c:v>
                </c:pt>
                <c:pt idx="174">
                  <c:v>42186</c:v>
                </c:pt>
                <c:pt idx="175">
                  <c:v>42278</c:v>
                </c:pt>
                <c:pt idx="176">
                  <c:v>42370</c:v>
                </c:pt>
                <c:pt idx="177">
                  <c:v>42461</c:v>
                </c:pt>
                <c:pt idx="178">
                  <c:v>42552</c:v>
                </c:pt>
                <c:pt idx="179">
                  <c:v>42644</c:v>
                </c:pt>
                <c:pt idx="180">
                  <c:v>42736</c:v>
                </c:pt>
                <c:pt idx="181">
                  <c:v>42826</c:v>
                </c:pt>
                <c:pt idx="182">
                  <c:v>42917</c:v>
                </c:pt>
                <c:pt idx="183">
                  <c:v>43009</c:v>
                </c:pt>
                <c:pt idx="184">
                  <c:v>43101</c:v>
                </c:pt>
                <c:pt idx="185">
                  <c:v>43191</c:v>
                </c:pt>
                <c:pt idx="186">
                  <c:v>43282</c:v>
                </c:pt>
                <c:pt idx="187">
                  <c:v>43374</c:v>
                </c:pt>
                <c:pt idx="188">
                  <c:v>43466</c:v>
                </c:pt>
                <c:pt idx="189">
                  <c:v>43556</c:v>
                </c:pt>
                <c:pt idx="190">
                  <c:v>43647</c:v>
                </c:pt>
                <c:pt idx="191">
                  <c:v>43739</c:v>
                </c:pt>
                <c:pt idx="192">
                  <c:v>43831</c:v>
                </c:pt>
                <c:pt idx="193">
                  <c:v>43922</c:v>
                </c:pt>
                <c:pt idx="194">
                  <c:v>44013</c:v>
                </c:pt>
                <c:pt idx="195">
                  <c:v>44105</c:v>
                </c:pt>
                <c:pt idx="196">
                  <c:v>44197</c:v>
                </c:pt>
                <c:pt idx="197">
                  <c:v>44287</c:v>
                </c:pt>
                <c:pt idx="198">
                  <c:v>44378</c:v>
                </c:pt>
                <c:pt idx="199">
                  <c:v>44470</c:v>
                </c:pt>
                <c:pt idx="200">
                  <c:v>44562</c:v>
                </c:pt>
                <c:pt idx="201">
                  <c:v>44652</c:v>
                </c:pt>
                <c:pt idx="202">
                  <c:v>44743</c:v>
                </c:pt>
                <c:pt idx="203">
                  <c:v>44835</c:v>
                </c:pt>
                <c:pt idx="204">
                  <c:v>44927</c:v>
                </c:pt>
                <c:pt idx="205">
                  <c:v>45017</c:v>
                </c:pt>
                <c:pt idx="206">
                  <c:v>45108</c:v>
                </c:pt>
                <c:pt idx="207">
                  <c:v>45200</c:v>
                </c:pt>
                <c:pt idx="208">
                  <c:v>45292</c:v>
                </c:pt>
                <c:pt idx="209">
                  <c:v>45383</c:v>
                </c:pt>
                <c:pt idx="210">
                  <c:v>45474</c:v>
                </c:pt>
                <c:pt idx="211">
                  <c:v>45566</c:v>
                </c:pt>
                <c:pt idx="212">
                  <c:v>45658</c:v>
                </c:pt>
                <c:pt idx="213">
                  <c:v>45748</c:v>
                </c:pt>
                <c:pt idx="214">
                  <c:v>45839</c:v>
                </c:pt>
                <c:pt idx="215">
                  <c:v>45931</c:v>
                </c:pt>
                <c:pt idx="216">
                  <c:v>46023</c:v>
                </c:pt>
                <c:pt idx="217">
                  <c:v>46113</c:v>
                </c:pt>
                <c:pt idx="218">
                  <c:v>46204</c:v>
                </c:pt>
                <c:pt idx="219">
                  <c:v>46296</c:v>
                </c:pt>
                <c:pt idx="220">
                  <c:v>46388</c:v>
                </c:pt>
                <c:pt idx="221">
                  <c:v>46478</c:v>
                </c:pt>
                <c:pt idx="222">
                  <c:v>46569</c:v>
                </c:pt>
                <c:pt idx="223">
                  <c:v>46661</c:v>
                </c:pt>
              </c:numCache>
            </c:numRef>
          </c:cat>
          <c:val>
            <c:numRef>
              <c:f>Taul1!$H$2:$H$225</c:f>
              <c:numCache>
                <c:formatCode>General</c:formatCode>
                <c:ptCount val="224"/>
                <c:pt idx="208" formatCode="0.0">
                  <c:v>28.9</c:v>
                </c:pt>
                <c:pt idx="209" formatCode="0.0">
                  <c:v>29.9</c:v>
                </c:pt>
                <c:pt idx="210" formatCode="0.0">
                  <c:v>29.849999999999998</c:v>
                </c:pt>
                <c:pt idx="211" formatCode="0.0">
                  <c:v>29.7</c:v>
                </c:pt>
                <c:pt idx="212" formatCode="0.0">
                  <c:v>29.575000000000003</c:v>
                </c:pt>
                <c:pt idx="213" formatCode="0.0">
                  <c:v>29.45</c:v>
                </c:pt>
                <c:pt idx="214" formatCode="0.0">
                  <c:v>29.324999999999999</c:v>
                </c:pt>
                <c:pt idx="215" formatCode="0.0">
                  <c:v>29.2</c:v>
                </c:pt>
                <c:pt idx="216" formatCode="0.0">
                  <c:v>29.15</c:v>
                </c:pt>
                <c:pt idx="217" formatCode="0.0">
                  <c:v>29.1</c:v>
                </c:pt>
                <c:pt idx="218" formatCode="0.0">
                  <c:v>29.05</c:v>
                </c:pt>
                <c:pt idx="219" formatCode="0.0">
                  <c:v>29</c:v>
                </c:pt>
                <c:pt idx="220" formatCode="0.0">
                  <c:v>28.95</c:v>
                </c:pt>
                <c:pt idx="221" formatCode="0.0">
                  <c:v>28.9</c:v>
                </c:pt>
                <c:pt idx="222" formatCode="0.0">
                  <c:v>28.85</c:v>
                </c:pt>
                <c:pt idx="223" formatCode="0.0">
                  <c:v>28.8</c:v>
                </c:pt>
              </c:numCache>
            </c:numRef>
          </c:val>
          <c:smooth val="0"/>
          <c:extLst>
            <c:ext xmlns:c16="http://schemas.microsoft.com/office/drawing/2014/chart" uri="{C3380CC4-5D6E-409C-BE32-E72D297353CC}">
              <c16:uniqueId val="{0000000E-44D9-474D-86EB-217337AC19D5}"/>
            </c:ext>
          </c:extLst>
        </c:ser>
        <c:dLbls>
          <c:showLegendKey val="0"/>
          <c:showVal val="0"/>
          <c:showCatName val="0"/>
          <c:showSerName val="0"/>
          <c:showPercent val="0"/>
          <c:showBubbleSize val="0"/>
        </c:dLbls>
        <c:marker val="1"/>
        <c:smooth val="0"/>
        <c:axId val="980221920"/>
        <c:axId val="980227496"/>
      </c:lineChart>
      <c:lineChart>
        <c:grouping val="standard"/>
        <c:varyColors val="0"/>
        <c:ser>
          <c:idx val="4"/>
          <c:order val="4"/>
          <c:spPr>
            <a:ln w="38100" cap="rnd">
              <a:solidFill>
                <a:schemeClr val="accent1"/>
              </a:solidFill>
              <a:prstDash val="sysDot"/>
              <a:round/>
            </a:ln>
            <a:effectLst/>
          </c:spPr>
          <c:marker>
            <c:symbol val="none"/>
          </c:marker>
          <c:dPt>
            <c:idx val="209"/>
            <c:marker>
              <c:symbol val="none"/>
            </c:marker>
            <c:bubble3D val="0"/>
            <c:spPr>
              <a:ln w="38100" cap="rnd">
                <a:solidFill>
                  <a:schemeClr val="accent1"/>
                </a:solidFill>
                <a:prstDash val="sysDot"/>
                <a:round/>
              </a:ln>
              <a:effectLst/>
            </c:spPr>
            <c:extLst>
              <c:ext xmlns:c16="http://schemas.microsoft.com/office/drawing/2014/chart" uri="{C3380CC4-5D6E-409C-BE32-E72D297353CC}">
                <c16:uniqueId val="{00000001-719F-4803-AC6B-6189D03716A5}"/>
              </c:ext>
            </c:extLst>
          </c:dPt>
          <c:cat>
            <c:numRef>
              <c:f>Taul1!$B$2:$B$225</c:f>
              <c:numCache>
                <c:formatCode>m/d/yyyy</c:formatCode>
                <c:ptCount val="224"/>
                <c:pt idx="0">
                  <c:v>26299</c:v>
                </c:pt>
                <c:pt idx="1">
                  <c:v>26390</c:v>
                </c:pt>
                <c:pt idx="2">
                  <c:v>26481</c:v>
                </c:pt>
                <c:pt idx="3">
                  <c:v>26573</c:v>
                </c:pt>
                <c:pt idx="4">
                  <c:v>26665</c:v>
                </c:pt>
                <c:pt idx="5">
                  <c:v>26755</c:v>
                </c:pt>
                <c:pt idx="6">
                  <c:v>26846</c:v>
                </c:pt>
                <c:pt idx="7">
                  <c:v>26938</c:v>
                </c:pt>
                <c:pt idx="8">
                  <c:v>27030</c:v>
                </c:pt>
                <c:pt idx="9">
                  <c:v>27120</c:v>
                </c:pt>
                <c:pt idx="10">
                  <c:v>27211</c:v>
                </c:pt>
                <c:pt idx="11">
                  <c:v>27303</c:v>
                </c:pt>
                <c:pt idx="12">
                  <c:v>27395</c:v>
                </c:pt>
                <c:pt idx="13">
                  <c:v>27485</c:v>
                </c:pt>
                <c:pt idx="14">
                  <c:v>27576</c:v>
                </c:pt>
                <c:pt idx="15">
                  <c:v>27668</c:v>
                </c:pt>
                <c:pt idx="16">
                  <c:v>27760</c:v>
                </c:pt>
                <c:pt idx="17">
                  <c:v>27851</c:v>
                </c:pt>
                <c:pt idx="18">
                  <c:v>27942</c:v>
                </c:pt>
                <c:pt idx="19">
                  <c:v>28034</c:v>
                </c:pt>
                <c:pt idx="20">
                  <c:v>28126</c:v>
                </c:pt>
                <c:pt idx="21">
                  <c:v>28216</c:v>
                </c:pt>
                <c:pt idx="22">
                  <c:v>28307</c:v>
                </c:pt>
                <c:pt idx="23">
                  <c:v>28399</c:v>
                </c:pt>
                <c:pt idx="24">
                  <c:v>28491</c:v>
                </c:pt>
                <c:pt idx="25">
                  <c:v>28581</c:v>
                </c:pt>
                <c:pt idx="26">
                  <c:v>28672</c:v>
                </c:pt>
                <c:pt idx="27">
                  <c:v>28764</c:v>
                </c:pt>
                <c:pt idx="28">
                  <c:v>28856</c:v>
                </c:pt>
                <c:pt idx="29">
                  <c:v>28946</c:v>
                </c:pt>
                <c:pt idx="30">
                  <c:v>29037</c:v>
                </c:pt>
                <c:pt idx="31">
                  <c:v>29129</c:v>
                </c:pt>
                <c:pt idx="32">
                  <c:v>29221</c:v>
                </c:pt>
                <c:pt idx="33">
                  <c:v>29312</c:v>
                </c:pt>
                <c:pt idx="34">
                  <c:v>29403</c:v>
                </c:pt>
                <c:pt idx="35">
                  <c:v>29495</c:v>
                </c:pt>
                <c:pt idx="36">
                  <c:v>29587</c:v>
                </c:pt>
                <c:pt idx="37">
                  <c:v>29677</c:v>
                </c:pt>
                <c:pt idx="38">
                  <c:v>29768</c:v>
                </c:pt>
                <c:pt idx="39">
                  <c:v>29860</c:v>
                </c:pt>
                <c:pt idx="40">
                  <c:v>29952</c:v>
                </c:pt>
                <c:pt idx="41">
                  <c:v>30042</c:v>
                </c:pt>
                <c:pt idx="42">
                  <c:v>30133</c:v>
                </c:pt>
                <c:pt idx="43">
                  <c:v>30225</c:v>
                </c:pt>
                <c:pt idx="44">
                  <c:v>30317</c:v>
                </c:pt>
                <c:pt idx="45">
                  <c:v>30407</c:v>
                </c:pt>
                <c:pt idx="46">
                  <c:v>30498</c:v>
                </c:pt>
                <c:pt idx="47">
                  <c:v>30590</c:v>
                </c:pt>
                <c:pt idx="48">
                  <c:v>30682</c:v>
                </c:pt>
                <c:pt idx="49">
                  <c:v>30773</c:v>
                </c:pt>
                <c:pt idx="50">
                  <c:v>30864</c:v>
                </c:pt>
                <c:pt idx="51">
                  <c:v>30956</c:v>
                </c:pt>
                <c:pt idx="52">
                  <c:v>31048</c:v>
                </c:pt>
                <c:pt idx="53">
                  <c:v>31138</c:v>
                </c:pt>
                <c:pt idx="54">
                  <c:v>31229</c:v>
                </c:pt>
                <c:pt idx="55">
                  <c:v>31321</c:v>
                </c:pt>
                <c:pt idx="56">
                  <c:v>31413</c:v>
                </c:pt>
                <c:pt idx="57">
                  <c:v>31503</c:v>
                </c:pt>
                <c:pt idx="58">
                  <c:v>31594</c:v>
                </c:pt>
                <c:pt idx="59">
                  <c:v>31686</c:v>
                </c:pt>
                <c:pt idx="60">
                  <c:v>31778</c:v>
                </c:pt>
                <c:pt idx="61">
                  <c:v>31868</c:v>
                </c:pt>
                <c:pt idx="62">
                  <c:v>31959</c:v>
                </c:pt>
                <c:pt idx="63">
                  <c:v>32051</c:v>
                </c:pt>
                <c:pt idx="64">
                  <c:v>32143</c:v>
                </c:pt>
                <c:pt idx="65">
                  <c:v>32234</c:v>
                </c:pt>
                <c:pt idx="66">
                  <c:v>32325</c:v>
                </c:pt>
                <c:pt idx="67">
                  <c:v>32417</c:v>
                </c:pt>
                <c:pt idx="68">
                  <c:v>32509</c:v>
                </c:pt>
                <c:pt idx="69">
                  <c:v>32599</c:v>
                </c:pt>
                <c:pt idx="70">
                  <c:v>32690</c:v>
                </c:pt>
                <c:pt idx="71">
                  <c:v>32782</c:v>
                </c:pt>
                <c:pt idx="72">
                  <c:v>32874</c:v>
                </c:pt>
                <c:pt idx="73">
                  <c:v>32964</c:v>
                </c:pt>
                <c:pt idx="74">
                  <c:v>33055</c:v>
                </c:pt>
                <c:pt idx="75">
                  <c:v>33147</c:v>
                </c:pt>
                <c:pt idx="76">
                  <c:v>33239</c:v>
                </c:pt>
                <c:pt idx="77">
                  <c:v>33329</c:v>
                </c:pt>
                <c:pt idx="78">
                  <c:v>33420</c:v>
                </c:pt>
                <c:pt idx="79">
                  <c:v>33512</c:v>
                </c:pt>
                <c:pt idx="80">
                  <c:v>33604</c:v>
                </c:pt>
                <c:pt idx="81">
                  <c:v>33695</c:v>
                </c:pt>
                <c:pt idx="82">
                  <c:v>33786</c:v>
                </c:pt>
                <c:pt idx="83">
                  <c:v>33878</c:v>
                </c:pt>
                <c:pt idx="84">
                  <c:v>33970</c:v>
                </c:pt>
                <c:pt idx="85">
                  <c:v>34060</c:v>
                </c:pt>
                <c:pt idx="86">
                  <c:v>34151</c:v>
                </c:pt>
                <c:pt idx="87">
                  <c:v>34243</c:v>
                </c:pt>
                <c:pt idx="88">
                  <c:v>34335</c:v>
                </c:pt>
                <c:pt idx="89">
                  <c:v>34425</c:v>
                </c:pt>
                <c:pt idx="90">
                  <c:v>34516</c:v>
                </c:pt>
                <c:pt idx="91">
                  <c:v>34608</c:v>
                </c:pt>
                <c:pt idx="92">
                  <c:v>34700</c:v>
                </c:pt>
                <c:pt idx="93">
                  <c:v>34790</c:v>
                </c:pt>
                <c:pt idx="94">
                  <c:v>34881</c:v>
                </c:pt>
                <c:pt idx="95">
                  <c:v>34973</c:v>
                </c:pt>
                <c:pt idx="96">
                  <c:v>35065</c:v>
                </c:pt>
                <c:pt idx="97">
                  <c:v>35156</c:v>
                </c:pt>
                <c:pt idx="98">
                  <c:v>35247</c:v>
                </c:pt>
                <c:pt idx="99">
                  <c:v>35339</c:v>
                </c:pt>
                <c:pt idx="100">
                  <c:v>35431</c:v>
                </c:pt>
                <c:pt idx="101">
                  <c:v>35521</c:v>
                </c:pt>
                <c:pt idx="102">
                  <c:v>35612</c:v>
                </c:pt>
                <c:pt idx="103">
                  <c:v>35704</c:v>
                </c:pt>
                <c:pt idx="104">
                  <c:v>35796</c:v>
                </c:pt>
                <c:pt idx="105">
                  <c:v>35886</c:v>
                </c:pt>
                <c:pt idx="106">
                  <c:v>35977</c:v>
                </c:pt>
                <c:pt idx="107">
                  <c:v>36069</c:v>
                </c:pt>
                <c:pt idx="108">
                  <c:v>36161</c:v>
                </c:pt>
                <c:pt idx="109">
                  <c:v>36251</c:v>
                </c:pt>
                <c:pt idx="110">
                  <c:v>36342</c:v>
                </c:pt>
                <c:pt idx="111">
                  <c:v>36434</c:v>
                </c:pt>
                <c:pt idx="112">
                  <c:v>36526</c:v>
                </c:pt>
                <c:pt idx="113">
                  <c:v>36617</c:v>
                </c:pt>
                <c:pt idx="114">
                  <c:v>36708</c:v>
                </c:pt>
                <c:pt idx="115">
                  <c:v>36800</c:v>
                </c:pt>
                <c:pt idx="116">
                  <c:v>36892</c:v>
                </c:pt>
                <c:pt idx="117">
                  <c:v>36982</c:v>
                </c:pt>
                <c:pt idx="118">
                  <c:v>37073</c:v>
                </c:pt>
                <c:pt idx="119">
                  <c:v>37165</c:v>
                </c:pt>
                <c:pt idx="120">
                  <c:v>37257</c:v>
                </c:pt>
                <c:pt idx="121">
                  <c:v>37347</c:v>
                </c:pt>
                <c:pt idx="122">
                  <c:v>37438</c:v>
                </c:pt>
                <c:pt idx="123">
                  <c:v>37530</c:v>
                </c:pt>
                <c:pt idx="124">
                  <c:v>37622</c:v>
                </c:pt>
                <c:pt idx="125">
                  <c:v>37712</c:v>
                </c:pt>
                <c:pt idx="126">
                  <c:v>37803</c:v>
                </c:pt>
                <c:pt idx="127">
                  <c:v>37895</c:v>
                </c:pt>
                <c:pt idx="128">
                  <c:v>37987</c:v>
                </c:pt>
                <c:pt idx="129">
                  <c:v>38078</c:v>
                </c:pt>
                <c:pt idx="130">
                  <c:v>38169</c:v>
                </c:pt>
                <c:pt idx="131">
                  <c:v>38261</c:v>
                </c:pt>
                <c:pt idx="132">
                  <c:v>38353</c:v>
                </c:pt>
                <c:pt idx="133">
                  <c:v>38443</c:v>
                </c:pt>
                <c:pt idx="134">
                  <c:v>38534</c:v>
                </c:pt>
                <c:pt idx="135">
                  <c:v>38626</c:v>
                </c:pt>
                <c:pt idx="136">
                  <c:v>38718</c:v>
                </c:pt>
                <c:pt idx="137">
                  <c:v>38808</c:v>
                </c:pt>
                <c:pt idx="138">
                  <c:v>38899</c:v>
                </c:pt>
                <c:pt idx="139">
                  <c:v>38991</c:v>
                </c:pt>
                <c:pt idx="140">
                  <c:v>39083</c:v>
                </c:pt>
                <c:pt idx="141">
                  <c:v>39173</c:v>
                </c:pt>
                <c:pt idx="142">
                  <c:v>39264</c:v>
                </c:pt>
                <c:pt idx="143">
                  <c:v>39356</c:v>
                </c:pt>
                <c:pt idx="144">
                  <c:v>39448</c:v>
                </c:pt>
                <c:pt idx="145">
                  <c:v>39539</c:v>
                </c:pt>
                <c:pt idx="146">
                  <c:v>39630</c:v>
                </c:pt>
                <c:pt idx="147">
                  <c:v>39722</c:v>
                </c:pt>
                <c:pt idx="148">
                  <c:v>39814</c:v>
                </c:pt>
                <c:pt idx="149">
                  <c:v>39904</c:v>
                </c:pt>
                <c:pt idx="150">
                  <c:v>39995</c:v>
                </c:pt>
                <c:pt idx="151">
                  <c:v>40087</c:v>
                </c:pt>
                <c:pt idx="152">
                  <c:v>40179</c:v>
                </c:pt>
                <c:pt idx="153">
                  <c:v>40269</c:v>
                </c:pt>
                <c:pt idx="154">
                  <c:v>40360</c:v>
                </c:pt>
                <c:pt idx="155">
                  <c:v>40452</c:v>
                </c:pt>
                <c:pt idx="156">
                  <c:v>40544</c:v>
                </c:pt>
                <c:pt idx="157">
                  <c:v>40634</c:v>
                </c:pt>
                <c:pt idx="158">
                  <c:v>40725</c:v>
                </c:pt>
                <c:pt idx="159">
                  <c:v>40817</c:v>
                </c:pt>
                <c:pt idx="160">
                  <c:v>40909</c:v>
                </c:pt>
                <c:pt idx="161">
                  <c:v>41000</c:v>
                </c:pt>
                <c:pt idx="162">
                  <c:v>41091</c:v>
                </c:pt>
                <c:pt idx="163">
                  <c:v>41183</c:v>
                </c:pt>
                <c:pt idx="164">
                  <c:v>41275</c:v>
                </c:pt>
                <c:pt idx="165">
                  <c:v>41365</c:v>
                </c:pt>
                <c:pt idx="166">
                  <c:v>41456</c:v>
                </c:pt>
                <c:pt idx="167">
                  <c:v>41548</c:v>
                </c:pt>
                <c:pt idx="168">
                  <c:v>41640</c:v>
                </c:pt>
                <c:pt idx="169">
                  <c:v>41730</c:v>
                </c:pt>
                <c:pt idx="170">
                  <c:v>41821</c:v>
                </c:pt>
                <c:pt idx="171">
                  <c:v>41913</c:v>
                </c:pt>
                <c:pt idx="172">
                  <c:v>42005</c:v>
                </c:pt>
                <c:pt idx="173">
                  <c:v>42095</c:v>
                </c:pt>
                <c:pt idx="174">
                  <c:v>42186</c:v>
                </c:pt>
                <c:pt idx="175">
                  <c:v>42278</c:v>
                </c:pt>
                <c:pt idx="176">
                  <c:v>42370</c:v>
                </c:pt>
                <c:pt idx="177">
                  <c:v>42461</c:v>
                </c:pt>
                <c:pt idx="178">
                  <c:v>42552</c:v>
                </c:pt>
                <c:pt idx="179">
                  <c:v>42644</c:v>
                </c:pt>
                <c:pt idx="180">
                  <c:v>42736</c:v>
                </c:pt>
                <c:pt idx="181">
                  <c:v>42826</c:v>
                </c:pt>
                <c:pt idx="182">
                  <c:v>42917</c:v>
                </c:pt>
                <c:pt idx="183">
                  <c:v>43009</c:v>
                </c:pt>
                <c:pt idx="184">
                  <c:v>43101</c:v>
                </c:pt>
                <c:pt idx="185">
                  <c:v>43191</c:v>
                </c:pt>
                <c:pt idx="186">
                  <c:v>43282</c:v>
                </c:pt>
                <c:pt idx="187">
                  <c:v>43374</c:v>
                </c:pt>
                <c:pt idx="188">
                  <c:v>43466</c:v>
                </c:pt>
                <c:pt idx="189">
                  <c:v>43556</c:v>
                </c:pt>
                <c:pt idx="190">
                  <c:v>43647</c:v>
                </c:pt>
                <c:pt idx="191">
                  <c:v>43739</c:v>
                </c:pt>
                <c:pt idx="192">
                  <c:v>43831</c:v>
                </c:pt>
                <c:pt idx="193">
                  <c:v>43922</c:v>
                </c:pt>
                <c:pt idx="194">
                  <c:v>44013</c:v>
                </c:pt>
                <c:pt idx="195">
                  <c:v>44105</c:v>
                </c:pt>
                <c:pt idx="196">
                  <c:v>44197</c:v>
                </c:pt>
                <c:pt idx="197">
                  <c:v>44287</c:v>
                </c:pt>
                <c:pt idx="198">
                  <c:v>44378</c:v>
                </c:pt>
                <c:pt idx="199">
                  <c:v>44470</c:v>
                </c:pt>
                <c:pt idx="200">
                  <c:v>44562</c:v>
                </c:pt>
                <c:pt idx="201">
                  <c:v>44652</c:v>
                </c:pt>
                <c:pt idx="202">
                  <c:v>44743</c:v>
                </c:pt>
                <c:pt idx="203">
                  <c:v>44835</c:v>
                </c:pt>
                <c:pt idx="204">
                  <c:v>44927</c:v>
                </c:pt>
                <c:pt idx="205">
                  <c:v>45017</c:v>
                </c:pt>
                <c:pt idx="206">
                  <c:v>45108</c:v>
                </c:pt>
                <c:pt idx="207">
                  <c:v>45200</c:v>
                </c:pt>
                <c:pt idx="208">
                  <c:v>45292</c:v>
                </c:pt>
                <c:pt idx="209">
                  <c:v>45383</c:v>
                </c:pt>
                <c:pt idx="210">
                  <c:v>45474</c:v>
                </c:pt>
                <c:pt idx="211">
                  <c:v>45566</c:v>
                </c:pt>
                <c:pt idx="212">
                  <c:v>45658</c:v>
                </c:pt>
                <c:pt idx="213">
                  <c:v>45748</c:v>
                </c:pt>
                <c:pt idx="214">
                  <c:v>45839</c:v>
                </c:pt>
                <c:pt idx="215">
                  <c:v>45931</c:v>
                </c:pt>
                <c:pt idx="216">
                  <c:v>46023</c:v>
                </c:pt>
                <c:pt idx="217">
                  <c:v>46113</c:v>
                </c:pt>
                <c:pt idx="218">
                  <c:v>46204</c:v>
                </c:pt>
                <c:pt idx="219">
                  <c:v>46296</c:v>
                </c:pt>
                <c:pt idx="220">
                  <c:v>46388</c:v>
                </c:pt>
                <c:pt idx="221">
                  <c:v>46478</c:v>
                </c:pt>
                <c:pt idx="222">
                  <c:v>46569</c:v>
                </c:pt>
                <c:pt idx="223">
                  <c:v>46661</c:v>
                </c:pt>
              </c:numCache>
            </c:numRef>
          </c:cat>
          <c:val>
            <c:numRef>
              <c:f>Taul1!$G$2:$G$242</c:f>
              <c:numCache>
                <c:formatCode>General</c:formatCode>
                <c:ptCount val="241"/>
                <c:pt idx="208" formatCode="0.0">
                  <c:v>29.1</c:v>
                </c:pt>
                <c:pt idx="209" formatCode="0.0">
                  <c:v>30.1</c:v>
                </c:pt>
                <c:pt idx="210" formatCode="0.0">
                  <c:v>30.45</c:v>
                </c:pt>
                <c:pt idx="211" formatCode="0.0">
                  <c:v>30.900000000000002</c:v>
                </c:pt>
                <c:pt idx="212" formatCode="0.0">
                  <c:v>31.375</c:v>
                </c:pt>
                <c:pt idx="213" formatCode="0.0">
                  <c:v>31.849999999999998</c:v>
                </c:pt>
                <c:pt idx="214" formatCode="0.0">
                  <c:v>32.325000000000003</c:v>
                </c:pt>
                <c:pt idx="215" formatCode="0.0">
                  <c:v>32.799999999999997</c:v>
                </c:pt>
                <c:pt idx="216" formatCode="0.0">
                  <c:v>33.35</c:v>
                </c:pt>
                <c:pt idx="217" formatCode="0.0">
                  <c:v>33.9</c:v>
                </c:pt>
                <c:pt idx="218" formatCode="0.0">
                  <c:v>34.450000000000003</c:v>
                </c:pt>
                <c:pt idx="219" formatCode="0.0">
                  <c:v>35</c:v>
                </c:pt>
                <c:pt idx="220" formatCode="0.0">
                  <c:v>35.549999999999997</c:v>
                </c:pt>
                <c:pt idx="221" formatCode="0.0">
                  <c:v>36.1</c:v>
                </c:pt>
                <c:pt idx="222" formatCode="0.0">
                  <c:v>36.65</c:v>
                </c:pt>
                <c:pt idx="223" formatCode="0.0">
                  <c:v>37.200000000000003</c:v>
                </c:pt>
              </c:numCache>
            </c:numRef>
          </c:val>
          <c:smooth val="0"/>
          <c:extLst>
            <c:ext xmlns:c16="http://schemas.microsoft.com/office/drawing/2014/chart" uri="{C3380CC4-5D6E-409C-BE32-E72D297353CC}">
              <c16:uniqueId val="{0000000C-44D9-474D-86EB-217337AC19D5}"/>
            </c:ext>
          </c:extLst>
        </c:ser>
        <c:dLbls>
          <c:showLegendKey val="0"/>
          <c:showVal val="0"/>
          <c:showCatName val="0"/>
          <c:showSerName val="0"/>
          <c:showPercent val="0"/>
          <c:showBubbleSize val="0"/>
        </c:dLbls>
        <c:marker val="1"/>
        <c:smooth val="0"/>
        <c:axId val="950492744"/>
        <c:axId val="950489144"/>
      </c:lineChart>
      <c:dateAx>
        <c:axId val="980221920"/>
        <c:scaling>
          <c:orientation val="minMax"/>
        </c:scaling>
        <c:delete val="0"/>
        <c:axPos val="b"/>
        <c:numFmt formatCode="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980227496"/>
        <c:crosses val="autoZero"/>
        <c:auto val="1"/>
        <c:lblOffset val="100"/>
        <c:baseTimeUnit val="months"/>
        <c:majorUnit val="1"/>
        <c:majorTimeUnit val="years"/>
      </c:dateAx>
      <c:valAx>
        <c:axId val="980227496"/>
        <c:scaling>
          <c:orientation val="minMax"/>
          <c:max val="8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980221920"/>
        <c:crosses val="autoZero"/>
        <c:crossBetween val="between"/>
      </c:valAx>
      <c:valAx>
        <c:axId val="950489144"/>
        <c:scaling>
          <c:orientation val="minMax"/>
          <c:max val="80"/>
          <c:min val="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950492744"/>
        <c:crosses val="max"/>
        <c:crossBetween val="between"/>
      </c:valAx>
      <c:dateAx>
        <c:axId val="950492744"/>
        <c:scaling>
          <c:orientation val="minMax"/>
        </c:scaling>
        <c:delete val="1"/>
        <c:axPos val="b"/>
        <c:numFmt formatCode="m/d/yyyy" sourceLinked="1"/>
        <c:majorTickMark val="out"/>
        <c:minorTickMark val="none"/>
        <c:tickLblPos val="nextTo"/>
        <c:crossAx val="950489144"/>
        <c:crosses val="autoZero"/>
        <c:auto val="1"/>
        <c:lblOffset val="100"/>
        <c:baseTimeUnit val="months"/>
      </c:dateAx>
      <c:spPr>
        <a:noFill/>
        <a:ln>
          <a:solidFill>
            <a:schemeClr val="bg1">
              <a:lumMod val="85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fi-FI"/>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2060"/>
                </a:solidFill>
                <a:latin typeface="+mn-lt"/>
                <a:ea typeface="+mn-ea"/>
                <a:cs typeface="+mn-cs"/>
              </a:defRPr>
            </a:pPr>
            <a:r>
              <a:rPr lang="en-GB" sz="900"/>
              <a:t> Quantity index 2018 = 100</a:t>
            </a:r>
          </a:p>
        </c:rich>
      </c:tx>
      <c:layout>
        <c:manualLayout>
          <c:xMode val="edge"/>
          <c:yMode val="edge"/>
          <c:x val="0.12857750896057349"/>
          <c:y val="2.69707781175671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002060"/>
              </a:solidFill>
              <a:latin typeface="+mn-lt"/>
              <a:ea typeface="+mn-ea"/>
              <a:cs typeface="+mn-cs"/>
            </a:defRPr>
          </a:pPr>
          <a:endParaRPr lang="fi-FI"/>
        </a:p>
      </c:txPr>
    </c:title>
    <c:autoTitleDeleted val="0"/>
    <c:plotArea>
      <c:layout>
        <c:manualLayout>
          <c:layoutTarget val="inner"/>
          <c:xMode val="edge"/>
          <c:yMode val="edge"/>
          <c:x val="0.1205668425210423"/>
          <c:y val="0.1089717125382263"/>
          <c:w val="0.83294610763299393"/>
          <c:h val="0.79286399932042129"/>
        </c:manualLayout>
      </c:layout>
      <c:barChart>
        <c:barDir val="col"/>
        <c:grouping val="clustered"/>
        <c:varyColors val="0"/>
        <c:ser>
          <c:idx val="1"/>
          <c:order val="1"/>
          <c:spPr>
            <a:solidFill>
              <a:srgbClr val="788797"/>
            </a:solidFill>
            <a:ln>
              <a:noFill/>
            </a:ln>
            <a:effectLst/>
          </c:spPr>
          <c:invertIfNegative val="0"/>
          <c:cat>
            <c:strRef>
              <c:f>'Volyymit pääennuste'!$A$4:$A$11</c:f>
              <c:strCache>
                <c:ptCount val="8"/>
                <c:pt idx="0">
                  <c:v>18</c:v>
                </c:pt>
                <c:pt idx="1">
                  <c:v>19</c:v>
                </c:pt>
                <c:pt idx="2">
                  <c:v>20</c:v>
                </c:pt>
                <c:pt idx="3">
                  <c:v>21</c:v>
                </c:pt>
                <c:pt idx="4">
                  <c:v>22</c:v>
                </c:pt>
                <c:pt idx="5">
                  <c:v>23</c:v>
                </c:pt>
                <c:pt idx="6">
                  <c:v>24</c:v>
                </c:pt>
                <c:pt idx="7">
                  <c:v>25</c:v>
                </c:pt>
              </c:strCache>
            </c:strRef>
          </c:cat>
          <c:val>
            <c:numRef>
              <c:f>'Volyymit pääennuste'!$C$4:$C$11</c:f>
              <c:numCache>
                <c:formatCode>General</c:formatCode>
                <c:ptCount val="8"/>
                <c:pt idx="5">
                  <c:v>105</c:v>
                </c:pt>
                <c:pt idx="6">
                  <c:v>105</c:v>
                </c:pt>
                <c:pt idx="7">
                  <c:v>105</c:v>
                </c:pt>
              </c:numCache>
            </c:numRef>
          </c:val>
          <c:extLst>
            <c:ext xmlns:c16="http://schemas.microsoft.com/office/drawing/2014/chart" uri="{C3380CC4-5D6E-409C-BE32-E72D297353CC}">
              <c16:uniqueId val="{00000000-D678-4654-9EC3-1B7067CDA07F}"/>
            </c:ext>
          </c:extLst>
        </c:ser>
        <c:dLbls>
          <c:showLegendKey val="0"/>
          <c:showVal val="0"/>
          <c:showCatName val="0"/>
          <c:showSerName val="0"/>
          <c:showPercent val="0"/>
          <c:showBubbleSize val="0"/>
        </c:dLbls>
        <c:gapWidth val="0"/>
        <c:axId val="492007664"/>
        <c:axId val="492016520"/>
      </c:barChart>
      <c:lineChart>
        <c:grouping val="standard"/>
        <c:varyColors val="0"/>
        <c:ser>
          <c:idx val="0"/>
          <c:order val="0"/>
          <c:spPr>
            <a:ln w="57150" cap="rnd">
              <a:solidFill>
                <a:srgbClr val="31D5C3"/>
              </a:solidFill>
              <a:round/>
            </a:ln>
            <a:effectLst/>
          </c:spPr>
          <c:marker>
            <c:symbol val="none"/>
          </c:marker>
          <c:cat>
            <c:strRef>
              <c:f>'Volyymit pääennuste'!$A$4:$A$11</c:f>
              <c:strCache>
                <c:ptCount val="8"/>
                <c:pt idx="0">
                  <c:v>18</c:v>
                </c:pt>
                <c:pt idx="1">
                  <c:v>19</c:v>
                </c:pt>
                <c:pt idx="2">
                  <c:v>20</c:v>
                </c:pt>
                <c:pt idx="3">
                  <c:v>21</c:v>
                </c:pt>
                <c:pt idx="4">
                  <c:v>22</c:v>
                </c:pt>
                <c:pt idx="5">
                  <c:v>23</c:v>
                </c:pt>
                <c:pt idx="6">
                  <c:v>24</c:v>
                </c:pt>
                <c:pt idx="7">
                  <c:v>25</c:v>
                </c:pt>
              </c:strCache>
            </c:strRef>
          </c:cat>
          <c:val>
            <c:numRef>
              <c:f>'Volyymit pääennuste'!$B$4:$B$11</c:f>
              <c:numCache>
                <c:formatCode>General</c:formatCode>
                <c:ptCount val="8"/>
                <c:pt idx="0">
                  <c:v>100</c:v>
                </c:pt>
                <c:pt idx="1">
                  <c:v>91.6</c:v>
                </c:pt>
                <c:pt idx="2">
                  <c:v>83.6</c:v>
                </c:pt>
                <c:pt idx="3">
                  <c:v>92.3</c:v>
                </c:pt>
                <c:pt idx="4">
                  <c:v>97.8</c:v>
                </c:pt>
                <c:pt idx="5">
                  <c:v>59.8</c:v>
                </c:pt>
                <c:pt idx="6">
                  <c:v>33.799999999999997</c:v>
                </c:pt>
                <c:pt idx="7">
                  <c:v>48.8</c:v>
                </c:pt>
              </c:numCache>
            </c:numRef>
          </c:val>
          <c:smooth val="0"/>
          <c:extLst>
            <c:ext xmlns:c16="http://schemas.microsoft.com/office/drawing/2014/chart" uri="{C3380CC4-5D6E-409C-BE32-E72D297353CC}">
              <c16:uniqueId val="{00000001-D678-4654-9EC3-1B7067CDA07F}"/>
            </c:ext>
          </c:extLst>
        </c:ser>
        <c:dLbls>
          <c:showLegendKey val="0"/>
          <c:showVal val="0"/>
          <c:showCatName val="0"/>
          <c:showSerName val="0"/>
          <c:showPercent val="0"/>
          <c:showBubbleSize val="0"/>
        </c:dLbls>
        <c:marker val="1"/>
        <c:smooth val="0"/>
        <c:axId val="492007664"/>
        <c:axId val="492016520"/>
      </c:lineChart>
      <c:catAx>
        <c:axId val="492007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fi-FI"/>
          </a:p>
        </c:txPr>
        <c:crossAx val="492016520"/>
        <c:crosses val="autoZero"/>
        <c:auto val="1"/>
        <c:lblAlgn val="ctr"/>
        <c:lblOffset val="100"/>
        <c:noMultiLvlLbl val="0"/>
      </c:catAx>
      <c:valAx>
        <c:axId val="492016520"/>
        <c:scaling>
          <c:orientation val="minMax"/>
          <c:max val="105"/>
          <c:min val="3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fi-FI"/>
          </a:p>
        </c:txPr>
        <c:crossAx val="492007664"/>
        <c:crosses val="autoZero"/>
        <c:crossBetween val="between"/>
        <c:majorUnit val="10"/>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rgbClr val="002060"/>
          </a:solidFill>
        </a:defRPr>
      </a:pPr>
      <a:endParaRPr lang="fi-FI"/>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2060"/>
                </a:solidFill>
                <a:latin typeface="+mn-lt"/>
                <a:ea typeface="+mn-ea"/>
                <a:cs typeface="+mn-cs"/>
              </a:defRPr>
            </a:pPr>
            <a:r>
              <a:rPr lang="en-GB" sz="900"/>
              <a:t> Quantity index 2018 = 100</a:t>
            </a:r>
          </a:p>
        </c:rich>
      </c:tx>
      <c:layout>
        <c:manualLayout>
          <c:xMode val="edge"/>
          <c:yMode val="edge"/>
          <c:x val="0.1171975806451613"/>
          <c:y val="3.236493374108052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002060"/>
              </a:solidFill>
              <a:latin typeface="+mn-lt"/>
              <a:ea typeface="+mn-ea"/>
              <a:cs typeface="+mn-cs"/>
            </a:defRPr>
          </a:pPr>
          <a:endParaRPr lang="fi-FI"/>
        </a:p>
      </c:txPr>
    </c:title>
    <c:autoTitleDeleted val="0"/>
    <c:plotArea>
      <c:layout>
        <c:manualLayout>
          <c:layoutTarget val="inner"/>
          <c:xMode val="edge"/>
          <c:yMode val="edge"/>
          <c:x val="0.1205668425210423"/>
          <c:y val="0.1089717125382263"/>
          <c:w val="0.83294610763299393"/>
          <c:h val="0.79286399932042129"/>
        </c:manualLayout>
      </c:layout>
      <c:barChart>
        <c:barDir val="col"/>
        <c:grouping val="clustered"/>
        <c:varyColors val="0"/>
        <c:ser>
          <c:idx val="1"/>
          <c:order val="1"/>
          <c:spPr>
            <a:solidFill>
              <a:srgbClr val="788797"/>
            </a:solidFill>
            <a:ln>
              <a:noFill/>
            </a:ln>
            <a:effectLst/>
          </c:spPr>
          <c:invertIfNegative val="0"/>
          <c:cat>
            <c:strRef>
              <c:f>'Volyymit pääennuste'!$A$13:$A$20</c:f>
              <c:strCache>
                <c:ptCount val="8"/>
                <c:pt idx="0">
                  <c:v>18</c:v>
                </c:pt>
                <c:pt idx="1">
                  <c:v>19</c:v>
                </c:pt>
                <c:pt idx="2">
                  <c:v>20</c:v>
                </c:pt>
                <c:pt idx="3">
                  <c:v>21</c:v>
                </c:pt>
                <c:pt idx="4">
                  <c:v>22</c:v>
                </c:pt>
                <c:pt idx="5">
                  <c:v>23</c:v>
                </c:pt>
                <c:pt idx="6">
                  <c:v>24</c:v>
                </c:pt>
                <c:pt idx="7">
                  <c:v>25</c:v>
                </c:pt>
              </c:strCache>
            </c:strRef>
          </c:cat>
          <c:val>
            <c:numRef>
              <c:f>'Volyymit pääennuste'!$C$13:$C$20</c:f>
              <c:numCache>
                <c:formatCode>General</c:formatCode>
                <c:ptCount val="8"/>
                <c:pt idx="5">
                  <c:v>105</c:v>
                </c:pt>
                <c:pt idx="6">
                  <c:v>105</c:v>
                </c:pt>
                <c:pt idx="7">
                  <c:v>105</c:v>
                </c:pt>
              </c:numCache>
            </c:numRef>
          </c:val>
          <c:extLst>
            <c:ext xmlns:c16="http://schemas.microsoft.com/office/drawing/2014/chart" uri="{C3380CC4-5D6E-409C-BE32-E72D297353CC}">
              <c16:uniqueId val="{00000000-BAE7-49D2-AEC4-4DAC63A00690}"/>
            </c:ext>
          </c:extLst>
        </c:ser>
        <c:dLbls>
          <c:showLegendKey val="0"/>
          <c:showVal val="0"/>
          <c:showCatName val="0"/>
          <c:showSerName val="0"/>
          <c:showPercent val="0"/>
          <c:showBubbleSize val="0"/>
        </c:dLbls>
        <c:gapWidth val="0"/>
        <c:axId val="492007664"/>
        <c:axId val="492016520"/>
      </c:barChart>
      <c:lineChart>
        <c:grouping val="standard"/>
        <c:varyColors val="0"/>
        <c:ser>
          <c:idx val="0"/>
          <c:order val="0"/>
          <c:spPr>
            <a:ln w="57150" cap="rnd">
              <a:solidFill>
                <a:srgbClr val="31D5C3"/>
              </a:solidFill>
              <a:round/>
            </a:ln>
            <a:effectLst/>
          </c:spPr>
          <c:marker>
            <c:symbol val="none"/>
          </c:marker>
          <c:cat>
            <c:strRef>
              <c:f>'Volyymit pääennuste'!$A$13:$A$20</c:f>
              <c:strCache>
                <c:ptCount val="8"/>
                <c:pt idx="0">
                  <c:v>18</c:v>
                </c:pt>
                <c:pt idx="1">
                  <c:v>19</c:v>
                </c:pt>
                <c:pt idx="2">
                  <c:v>20</c:v>
                </c:pt>
                <c:pt idx="3">
                  <c:v>21</c:v>
                </c:pt>
                <c:pt idx="4">
                  <c:v>22</c:v>
                </c:pt>
                <c:pt idx="5">
                  <c:v>23</c:v>
                </c:pt>
                <c:pt idx="6">
                  <c:v>24</c:v>
                </c:pt>
                <c:pt idx="7">
                  <c:v>25</c:v>
                </c:pt>
              </c:strCache>
            </c:strRef>
          </c:cat>
          <c:val>
            <c:numRef>
              <c:f>'Volyymit pääennuste'!$B$13:$B$20</c:f>
              <c:numCache>
                <c:formatCode>General</c:formatCode>
                <c:ptCount val="8"/>
                <c:pt idx="0">
                  <c:v>100</c:v>
                </c:pt>
                <c:pt idx="1">
                  <c:v>102.7</c:v>
                </c:pt>
                <c:pt idx="2">
                  <c:v>98.5</c:v>
                </c:pt>
                <c:pt idx="3">
                  <c:v>95.6</c:v>
                </c:pt>
                <c:pt idx="4">
                  <c:v>97</c:v>
                </c:pt>
                <c:pt idx="5">
                  <c:v>95</c:v>
                </c:pt>
                <c:pt idx="6">
                  <c:v>91.7</c:v>
                </c:pt>
                <c:pt idx="7">
                  <c:v>93.7</c:v>
                </c:pt>
              </c:numCache>
            </c:numRef>
          </c:val>
          <c:smooth val="0"/>
          <c:extLst>
            <c:ext xmlns:c16="http://schemas.microsoft.com/office/drawing/2014/chart" uri="{C3380CC4-5D6E-409C-BE32-E72D297353CC}">
              <c16:uniqueId val="{00000001-BAE7-49D2-AEC4-4DAC63A00690}"/>
            </c:ext>
          </c:extLst>
        </c:ser>
        <c:dLbls>
          <c:showLegendKey val="0"/>
          <c:showVal val="0"/>
          <c:showCatName val="0"/>
          <c:showSerName val="0"/>
          <c:showPercent val="0"/>
          <c:showBubbleSize val="0"/>
        </c:dLbls>
        <c:marker val="1"/>
        <c:smooth val="0"/>
        <c:axId val="492007664"/>
        <c:axId val="492016520"/>
      </c:lineChart>
      <c:catAx>
        <c:axId val="492007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fi-FI"/>
          </a:p>
        </c:txPr>
        <c:crossAx val="492016520"/>
        <c:crosses val="autoZero"/>
        <c:auto val="1"/>
        <c:lblAlgn val="ctr"/>
        <c:lblOffset val="100"/>
        <c:noMultiLvlLbl val="0"/>
      </c:catAx>
      <c:valAx>
        <c:axId val="492016520"/>
        <c:scaling>
          <c:orientation val="minMax"/>
          <c:max val="104"/>
          <c:min val="9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fi-FI"/>
          </a:p>
        </c:txPr>
        <c:crossAx val="492007664"/>
        <c:crosses val="autoZero"/>
        <c:crossBetween val="between"/>
        <c:majorUnit val="2"/>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rgbClr val="002060"/>
          </a:solidFill>
        </a:defRPr>
      </a:pPr>
      <a:endParaRPr lang="fi-FI"/>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2060"/>
                </a:solidFill>
                <a:latin typeface="+mn-lt"/>
                <a:ea typeface="+mn-ea"/>
                <a:cs typeface="+mn-cs"/>
              </a:defRPr>
            </a:pPr>
            <a:r>
              <a:rPr lang="en-GB" sz="900"/>
              <a:t> Quantity index 2018 = 100</a:t>
            </a:r>
          </a:p>
        </c:rich>
      </c:tx>
      <c:layout>
        <c:manualLayout>
          <c:xMode val="edge"/>
          <c:yMode val="edge"/>
          <c:x val="0.13426747311827958"/>
          <c:y val="2.69707781175671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002060"/>
              </a:solidFill>
              <a:latin typeface="+mn-lt"/>
              <a:ea typeface="+mn-ea"/>
              <a:cs typeface="+mn-cs"/>
            </a:defRPr>
          </a:pPr>
          <a:endParaRPr lang="fi-FI"/>
        </a:p>
      </c:txPr>
    </c:title>
    <c:autoTitleDeleted val="0"/>
    <c:plotArea>
      <c:layout>
        <c:manualLayout>
          <c:layoutTarget val="inner"/>
          <c:xMode val="edge"/>
          <c:yMode val="edge"/>
          <c:x val="0.1205668425210423"/>
          <c:y val="0.1089717125382263"/>
          <c:w val="0.83294610763299393"/>
          <c:h val="0.79286399932042129"/>
        </c:manualLayout>
      </c:layout>
      <c:barChart>
        <c:barDir val="col"/>
        <c:grouping val="clustered"/>
        <c:varyColors val="0"/>
        <c:ser>
          <c:idx val="1"/>
          <c:order val="1"/>
          <c:spPr>
            <a:solidFill>
              <a:srgbClr val="788797"/>
            </a:solidFill>
            <a:ln>
              <a:noFill/>
            </a:ln>
            <a:effectLst/>
          </c:spPr>
          <c:invertIfNegative val="0"/>
          <c:cat>
            <c:strRef>
              <c:f>'Volyymit pääennuste'!$A$26:$A$33</c:f>
              <c:strCache>
                <c:ptCount val="8"/>
                <c:pt idx="0">
                  <c:v>18</c:v>
                </c:pt>
                <c:pt idx="1">
                  <c:v>19</c:v>
                </c:pt>
                <c:pt idx="2">
                  <c:v>20</c:v>
                </c:pt>
                <c:pt idx="3">
                  <c:v>21</c:v>
                </c:pt>
                <c:pt idx="4">
                  <c:v>22</c:v>
                </c:pt>
                <c:pt idx="5">
                  <c:v>23</c:v>
                </c:pt>
                <c:pt idx="6">
                  <c:v>24</c:v>
                </c:pt>
                <c:pt idx="7">
                  <c:v>25</c:v>
                </c:pt>
              </c:strCache>
            </c:strRef>
          </c:cat>
          <c:val>
            <c:numRef>
              <c:f>'Volyymit pääennuste'!$C$26:$C$33</c:f>
              <c:numCache>
                <c:formatCode>General</c:formatCode>
                <c:ptCount val="8"/>
                <c:pt idx="5">
                  <c:v>105</c:v>
                </c:pt>
                <c:pt idx="6">
                  <c:v>105</c:v>
                </c:pt>
                <c:pt idx="7">
                  <c:v>105</c:v>
                </c:pt>
              </c:numCache>
            </c:numRef>
          </c:val>
          <c:extLst>
            <c:ext xmlns:c16="http://schemas.microsoft.com/office/drawing/2014/chart" uri="{C3380CC4-5D6E-409C-BE32-E72D297353CC}">
              <c16:uniqueId val="{00000000-7727-46A8-BB5D-A8136371954D}"/>
            </c:ext>
          </c:extLst>
        </c:ser>
        <c:dLbls>
          <c:showLegendKey val="0"/>
          <c:showVal val="0"/>
          <c:showCatName val="0"/>
          <c:showSerName val="0"/>
          <c:showPercent val="0"/>
          <c:showBubbleSize val="0"/>
        </c:dLbls>
        <c:gapWidth val="0"/>
        <c:axId val="492007664"/>
        <c:axId val="492016520"/>
      </c:barChart>
      <c:lineChart>
        <c:grouping val="standard"/>
        <c:varyColors val="0"/>
        <c:ser>
          <c:idx val="0"/>
          <c:order val="0"/>
          <c:spPr>
            <a:ln w="57150" cap="rnd">
              <a:solidFill>
                <a:srgbClr val="31D5C3"/>
              </a:solidFill>
              <a:round/>
            </a:ln>
            <a:effectLst/>
          </c:spPr>
          <c:marker>
            <c:symbol val="none"/>
          </c:marker>
          <c:cat>
            <c:strRef>
              <c:f>'Volyymit pääennuste'!$A$26:$A$33</c:f>
              <c:strCache>
                <c:ptCount val="8"/>
                <c:pt idx="0">
                  <c:v>18</c:v>
                </c:pt>
                <c:pt idx="1">
                  <c:v>19</c:v>
                </c:pt>
                <c:pt idx="2">
                  <c:v>20</c:v>
                </c:pt>
                <c:pt idx="3">
                  <c:v>21</c:v>
                </c:pt>
                <c:pt idx="4">
                  <c:v>22</c:v>
                </c:pt>
                <c:pt idx="5">
                  <c:v>23</c:v>
                </c:pt>
                <c:pt idx="6">
                  <c:v>24</c:v>
                </c:pt>
                <c:pt idx="7">
                  <c:v>25</c:v>
                </c:pt>
              </c:strCache>
            </c:strRef>
          </c:cat>
          <c:val>
            <c:numRef>
              <c:f>'Volyymit pääennuste'!$B$26:$B$33</c:f>
              <c:numCache>
                <c:formatCode>General</c:formatCode>
                <c:ptCount val="8"/>
                <c:pt idx="0">
                  <c:v>100</c:v>
                </c:pt>
                <c:pt idx="1">
                  <c:v>99.2</c:v>
                </c:pt>
                <c:pt idx="2">
                  <c:v>97.8</c:v>
                </c:pt>
                <c:pt idx="3">
                  <c:v>90.8</c:v>
                </c:pt>
                <c:pt idx="4">
                  <c:v>93.899999999999991</c:v>
                </c:pt>
                <c:pt idx="5">
                  <c:v>86.899999999999991</c:v>
                </c:pt>
                <c:pt idx="6">
                  <c:v>82.899999999999991</c:v>
                </c:pt>
                <c:pt idx="7">
                  <c:v>83.899999999999991</c:v>
                </c:pt>
              </c:numCache>
            </c:numRef>
          </c:val>
          <c:smooth val="0"/>
          <c:extLst>
            <c:ext xmlns:c16="http://schemas.microsoft.com/office/drawing/2014/chart" uri="{C3380CC4-5D6E-409C-BE32-E72D297353CC}">
              <c16:uniqueId val="{00000001-7727-46A8-BB5D-A8136371954D}"/>
            </c:ext>
          </c:extLst>
        </c:ser>
        <c:dLbls>
          <c:showLegendKey val="0"/>
          <c:showVal val="0"/>
          <c:showCatName val="0"/>
          <c:showSerName val="0"/>
          <c:showPercent val="0"/>
          <c:showBubbleSize val="0"/>
        </c:dLbls>
        <c:marker val="1"/>
        <c:smooth val="0"/>
        <c:axId val="492007664"/>
        <c:axId val="492016520"/>
      </c:lineChart>
      <c:catAx>
        <c:axId val="492007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fi-FI"/>
          </a:p>
        </c:txPr>
        <c:crossAx val="492016520"/>
        <c:crosses val="autoZero"/>
        <c:auto val="1"/>
        <c:lblAlgn val="ctr"/>
        <c:lblOffset val="100"/>
        <c:noMultiLvlLbl val="0"/>
      </c:catAx>
      <c:valAx>
        <c:axId val="492016520"/>
        <c:scaling>
          <c:orientation val="minMax"/>
          <c:max val="102"/>
          <c:min val="8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fi-FI"/>
          </a:p>
        </c:txPr>
        <c:crossAx val="492007664"/>
        <c:crosses val="autoZero"/>
        <c:crossBetween val="between"/>
        <c:majorUnit val="2"/>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rgbClr val="002060"/>
          </a:solidFill>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en-GB" sz="1400" b="1" i="0" u="none" strike="noStrike" baseline="0">
                <a:solidFill>
                  <a:prstClr val="black">
                    <a:lumMod val="65000"/>
                    <a:lumOff val="35000"/>
                  </a:prstClr>
                </a:solidFill>
              </a:rPr>
              <a:t>Construction growth requires trust and faster growth</a:t>
            </a:r>
          </a:p>
          <a:p>
            <a:pPr algn="l">
              <a:defRPr/>
            </a:pPr>
            <a:r>
              <a:rPr lang="en-GB" sz="1200" b="0" i="0" u="none" strike="noStrike" baseline="0">
                <a:solidFill>
                  <a:prstClr val="black">
                    <a:lumMod val="65000"/>
                    <a:lumOff val="35000"/>
                  </a:prstClr>
                </a:solidFill>
              </a:rPr>
              <a:t>Production, permits added value (annual change %)</a:t>
            </a:r>
          </a:p>
        </c:rich>
      </c:tx>
      <c:layout>
        <c:manualLayout>
          <c:xMode val="edge"/>
          <c:yMode val="edge"/>
          <c:x val="7.1019473081329273E-4"/>
          <c:y val="0"/>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2.5861933320294215E-2"/>
          <c:y val="0.11267660532476115"/>
          <c:w val="0.9519590328613905"/>
          <c:h val="0.74146391729483319"/>
        </c:manualLayout>
      </c:layout>
      <c:barChart>
        <c:barDir val="col"/>
        <c:grouping val="clustered"/>
        <c:varyColors val="0"/>
        <c:ser>
          <c:idx val="2"/>
          <c:order val="0"/>
          <c:tx>
            <c:strRef>
              <c:f>Taul10!$D$4</c:f>
              <c:strCache>
                <c:ptCount val="1"/>
                <c:pt idx="0">
                  <c:v>Added value in construction</c:v>
                </c:pt>
              </c:strCache>
            </c:strRef>
          </c:tx>
          <c:spPr>
            <a:solidFill>
              <a:schemeClr val="accent3"/>
            </a:solidFill>
            <a:ln>
              <a:noFill/>
            </a:ln>
            <a:effectLst/>
          </c:spPr>
          <c:invertIfNegative val="0"/>
          <c:cat>
            <c:numRef>
              <c:f>Taul10!$A$65:$A$407</c:f>
              <c:numCache>
                <c:formatCode>m/d/yyyy</c:formatCode>
                <c:ptCount val="343"/>
                <c:pt idx="0">
                  <c:v>35065</c:v>
                </c:pt>
                <c:pt idx="1">
                  <c:v>35096</c:v>
                </c:pt>
                <c:pt idx="2">
                  <c:v>35125</c:v>
                </c:pt>
                <c:pt idx="3">
                  <c:v>35156</c:v>
                </c:pt>
                <c:pt idx="4">
                  <c:v>35186</c:v>
                </c:pt>
                <c:pt idx="5">
                  <c:v>35217</c:v>
                </c:pt>
                <c:pt idx="6">
                  <c:v>35247</c:v>
                </c:pt>
                <c:pt idx="7">
                  <c:v>35278</c:v>
                </c:pt>
                <c:pt idx="8">
                  <c:v>35309</c:v>
                </c:pt>
                <c:pt idx="9">
                  <c:v>35339</c:v>
                </c:pt>
                <c:pt idx="10">
                  <c:v>35370</c:v>
                </c:pt>
                <c:pt idx="11">
                  <c:v>35400</c:v>
                </c:pt>
                <c:pt idx="12">
                  <c:v>35431</c:v>
                </c:pt>
                <c:pt idx="13">
                  <c:v>35462</c:v>
                </c:pt>
                <c:pt idx="14">
                  <c:v>35490</c:v>
                </c:pt>
                <c:pt idx="15">
                  <c:v>35521</c:v>
                </c:pt>
                <c:pt idx="16">
                  <c:v>35551</c:v>
                </c:pt>
                <c:pt idx="17">
                  <c:v>35582</c:v>
                </c:pt>
                <c:pt idx="18">
                  <c:v>35612</c:v>
                </c:pt>
                <c:pt idx="19">
                  <c:v>35643</c:v>
                </c:pt>
                <c:pt idx="20">
                  <c:v>35674</c:v>
                </c:pt>
                <c:pt idx="21">
                  <c:v>35704</c:v>
                </c:pt>
                <c:pt idx="22">
                  <c:v>35735</c:v>
                </c:pt>
                <c:pt idx="23">
                  <c:v>35765</c:v>
                </c:pt>
                <c:pt idx="24">
                  <c:v>35796</c:v>
                </c:pt>
                <c:pt idx="25">
                  <c:v>35827</c:v>
                </c:pt>
                <c:pt idx="26">
                  <c:v>35855</c:v>
                </c:pt>
                <c:pt idx="27">
                  <c:v>35886</c:v>
                </c:pt>
                <c:pt idx="28">
                  <c:v>35916</c:v>
                </c:pt>
                <c:pt idx="29">
                  <c:v>35947</c:v>
                </c:pt>
                <c:pt idx="30">
                  <c:v>35977</c:v>
                </c:pt>
                <c:pt idx="31">
                  <c:v>36008</c:v>
                </c:pt>
                <c:pt idx="32">
                  <c:v>36039</c:v>
                </c:pt>
                <c:pt idx="33">
                  <c:v>36069</c:v>
                </c:pt>
                <c:pt idx="34">
                  <c:v>36100</c:v>
                </c:pt>
                <c:pt idx="35">
                  <c:v>36130</c:v>
                </c:pt>
                <c:pt idx="36">
                  <c:v>36161</c:v>
                </c:pt>
                <c:pt idx="37">
                  <c:v>36192</c:v>
                </c:pt>
                <c:pt idx="38">
                  <c:v>36220</c:v>
                </c:pt>
                <c:pt idx="39">
                  <c:v>36251</c:v>
                </c:pt>
                <c:pt idx="40">
                  <c:v>36281</c:v>
                </c:pt>
                <c:pt idx="41">
                  <c:v>36312</c:v>
                </c:pt>
                <c:pt idx="42">
                  <c:v>36342</c:v>
                </c:pt>
                <c:pt idx="43">
                  <c:v>36373</c:v>
                </c:pt>
                <c:pt idx="44">
                  <c:v>36404</c:v>
                </c:pt>
                <c:pt idx="45">
                  <c:v>36434</c:v>
                </c:pt>
                <c:pt idx="46">
                  <c:v>36465</c:v>
                </c:pt>
                <c:pt idx="47">
                  <c:v>36495</c:v>
                </c:pt>
                <c:pt idx="48">
                  <c:v>36526</c:v>
                </c:pt>
                <c:pt idx="49">
                  <c:v>36557</c:v>
                </c:pt>
                <c:pt idx="50">
                  <c:v>36586</c:v>
                </c:pt>
                <c:pt idx="51">
                  <c:v>36617</c:v>
                </c:pt>
                <c:pt idx="52">
                  <c:v>36647</c:v>
                </c:pt>
                <c:pt idx="53">
                  <c:v>36678</c:v>
                </c:pt>
                <c:pt idx="54">
                  <c:v>36708</c:v>
                </c:pt>
                <c:pt idx="55">
                  <c:v>36739</c:v>
                </c:pt>
                <c:pt idx="56">
                  <c:v>36770</c:v>
                </c:pt>
                <c:pt idx="57">
                  <c:v>36800</c:v>
                </c:pt>
                <c:pt idx="58">
                  <c:v>36831</c:v>
                </c:pt>
                <c:pt idx="59">
                  <c:v>36861</c:v>
                </c:pt>
                <c:pt idx="60">
                  <c:v>36892</c:v>
                </c:pt>
                <c:pt idx="61">
                  <c:v>36923</c:v>
                </c:pt>
                <c:pt idx="62">
                  <c:v>36951</c:v>
                </c:pt>
                <c:pt idx="63">
                  <c:v>36982</c:v>
                </c:pt>
                <c:pt idx="64">
                  <c:v>37012</c:v>
                </c:pt>
                <c:pt idx="65">
                  <c:v>37043</c:v>
                </c:pt>
                <c:pt idx="66">
                  <c:v>37073</c:v>
                </c:pt>
                <c:pt idx="67">
                  <c:v>37104</c:v>
                </c:pt>
                <c:pt idx="68">
                  <c:v>37135</c:v>
                </c:pt>
                <c:pt idx="69">
                  <c:v>37165</c:v>
                </c:pt>
                <c:pt idx="70">
                  <c:v>37196</c:v>
                </c:pt>
                <c:pt idx="71">
                  <c:v>37226</c:v>
                </c:pt>
                <c:pt idx="72">
                  <c:v>37257</c:v>
                </c:pt>
                <c:pt idx="73">
                  <c:v>37288</c:v>
                </c:pt>
                <c:pt idx="74">
                  <c:v>37316</c:v>
                </c:pt>
                <c:pt idx="75">
                  <c:v>37347</c:v>
                </c:pt>
                <c:pt idx="76">
                  <c:v>37377</c:v>
                </c:pt>
                <c:pt idx="77">
                  <c:v>37408</c:v>
                </c:pt>
                <c:pt idx="78">
                  <c:v>37438</c:v>
                </c:pt>
                <c:pt idx="79">
                  <c:v>37469</c:v>
                </c:pt>
                <c:pt idx="80">
                  <c:v>37500</c:v>
                </c:pt>
                <c:pt idx="81">
                  <c:v>37530</c:v>
                </c:pt>
                <c:pt idx="82">
                  <c:v>37561</c:v>
                </c:pt>
                <c:pt idx="83">
                  <c:v>37591</c:v>
                </c:pt>
                <c:pt idx="84">
                  <c:v>37622</c:v>
                </c:pt>
                <c:pt idx="85">
                  <c:v>37653</c:v>
                </c:pt>
                <c:pt idx="86">
                  <c:v>37681</c:v>
                </c:pt>
                <c:pt idx="87">
                  <c:v>37712</c:v>
                </c:pt>
                <c:pt idx="88">
                  <c:v>37742</c:v>
                </c:pt>
                <c:pt idx="89">
                  <c:v>37773</c:v>
                </c:pt>
                <c:pt idx="90">
                  <c:v>37803</c:v>
                </c:pt>
                <c:pt idx="91">
                  <c:v>37834</c:v>
                </c:pt>
                <c:pt idx="92">
                  <c:v>37865</c:v>
                </c:pt>
                <c:pt idx="93">
                  <c:v>37895</c:v>
                </c:pt>
                <c:pt idx="94">
                  <c:v>37926</c:v>
                </c:pt>
                <c:pt idx="95">
                  <c:v>37956</c:v>
                </c:pt>
                <c:pt idx="96">
                  <c:v>37987</c:v>
                </c:pt>
                <c:pt idx="97">
                  <c:v>38018</c:v>
                </c:pt>
                <c:pt idx="98">
                  <c:v>38047</c:v>
                </c:pt>
                <c:pt idx="99">
                  <c:v>38078</c:v>
                </c:pt>
                <c:pt idx="100">
                  <c:v>38108</c:v>
                </c:pt>
                <c:pt idx="101">
                  <c:v>38139</c:v>
                </c:pt>
                <c:pt idx="102">
                  <c:v>38169</c:v>
                </c:pt>
                <c:pt idx="103">
                  <c:v>38200</c:v>
                </c:pt>
                <c:pt idx="104">
                  <c:v>38231</c:v>
                </c:pt>
                <c:pt idx="105">
                  <c:v>38261</c:v>
                </c:pt>
                <c:pt idx="106">
                  <c:v>38292</c:v>
                </c:pt>
                <c:pt idx="107">
                  <c:v>38322</c:v>
                </c:pt>
                <c:pt idx="108">
                  <c:v>38353</c:v>
                </c:pt>
                <c:pt idx="109">
                  <c:v>38384</c:v>
                </c:pt>
                <c:pt idx="110">
                  <c:v>38412</c:v>
                </c:pt>
                <c:pt idx="111">
                  <c:v>38443</c:v>
                </c:pt>
                <c:pt idx="112">
                  <c:v>38473</c:v>
                </c:pt>
                <c:pt idx="113">
                  <c:v>38504</c:v>
                </c:pt>
                <c:pt idx="114">
                  <c:v>38534</c:v>
                </c:pt>
                <c:pt idx="115">
                  <c:v>38565</c:v>
                </c:pt>
                <c:pt idx="116">
                  <c:v>38596</c:v>
                </c:pt>
                <c:pt idx="117">
                  <c:v>38626</c:v>
                </c:pt>
                <c:pt idx="118">
                  <c:v>38657</c:v>
                </c:pt>
                <c:pt idx="119">
                  <c:v>38687</c:v>
                </c:pt>
                <c:pt idx="120">
                  <c:v>38718</c:v>
                </c:pt>
                <c:pt idx="121">
                  <c:v>38749</c:v>
                </c:pt>
                <c:pt idx="122">
                  <c:v>38777</c:v>
                </c:pt>
                <c:pt idx="123">
                  <c:v>38808</c:v>
                </c:pt>
                <c:pt idx="124">
                  <c:v>38838</c:v>
                </c:pt>
                <c:pt idx="125">
                  <c:v>38869</c:v>
                </c:pt>
                <c:pt idx="126">
                  <c:v>38899</c:v>
                </c:pt>
                <c:pt idx="127">
                  <c:v>38930</c:v>
                </c:pt>
                <c:pt idx="128">
                  <c:v>38961</c:v>
                </c:pt>
                <c:pt idx="129">
                  <c:v>38991</c:v>
                </c:pt>
                <c:pt idx="130">
                  <c:v>39022</c:v>
                </c:pt>
                <c:pt idx="131">
                  <c:v>39052</c:v>
                </c:pt>
                <c:pt idx="132">
                  <c:v>39083</c:v>
                </c:pt>
                <c:pt idx="133">
                  <c:v>39114</c:v>
                </c:pt>
                <c:pt idx="134">
                  <c:v>39142</c:v>
                </c:pt>
                <c:pt idx="135">
                  <c:v>39173</c:v>
                </c:pt>
                <c:pt idx="136">
                  <c:v>39203</c:v>
                </c:pt>
                <c:pt idx="137">
                  <c:v>39234</c:v>
                </c:pt>
                <c:pt idx="138">
                  <c:v>39264</c:v>
                </c:pt>
                <c:pt idx="139">
                  <c:v>39295</c:v>
                </c:pt>
                <c:pt idx="140">
                  <c:v>39326</c:v>
                </c:pt>
                <c:pt idx="141">
                  <c:v>39356</c:v>
                </c:pt>
                <c:pt idx="142">
                  <c:v>39387</c:v>
                </c:pt>
                <c:pt idx="143">
                  <c:v>39417</c:v>
                </c:pt>
                <c:pt idx="144">
                  <c:v>39448</c:v>
                </c:pt>
                <c:pt idx="145">
                  <c:v>39479</c:v>
                </c:pt>
                <c:pt idx="146">
                  <c:v>39508</c:v>
                </c:pt>
                <c:pt idx="147">
                  <c:v>39539</c:v>
                </c:pt>
                <c:pt idx="148">
                  <c:v>39569</c:v>
                </c:pt>
                <c:pt idx="149">
                  <c:v>39600</c:v>
                </c:pt>
                <c:pt idx="150">
                  <c:v>39630</c:v>
                </c:pt>
                <c:pt idx="151">
                  <c:v>39661</c:v>
                </c:pt>
                <c:pt idx="152">
                  <c:v>39692</c:v>
                </c:pt>
                <c:pt idx="153">
                  <c:v>39722</c:v>
                </c:pt>
                <c:pt idx="154">
                  <c:v>39753</c:v>
                </c:pt>
                <c:pt idx="155">
                  <c:v>39783</c:v>
                </c:pt>
                <c:pt idx="156">
                  <c:v>39814</c:v>
                </c:pt>
                <c:pt idx="157">
                  <c:v>39845</c:v>
                </c:pt>
                <c:pt idx="158">
                  <c:v>39873</c:v>
                </c:pt>
                <c:pt idx="159">
                  <c:v>39904</c:v>
                </c:pt>
                <c:pt idx="160">
                  <c:v>39934</c:v>
                </c:pt>
                <c:pt idx="161">
                  <c:v>39965</c:v>
                </c:pt>
                <c:pt idx="162">
                  <c:v>39995</c:v>
                </c:pt>
                <c:pt idx="163">
                  <c:v>40026</c:v>
                </c:pt>
                <c:pt idx="164">
                  <c:v>40057</c:v>
                </c:pt>
                <c:pt idx="165">
                  <c:v>40087</c:v>
                </c:pt>
                <c:pt idx="166">
                  <c:v>40118</c:v>
                </c:pt>
                <c:pt idx="167">
                  <c:v>40148</c:v>
                </c:pt>
                <c:pt idx="168">
                  <c:v>40179</c:v>
                </c:pt>
                <c:pt idx="169">
                  <c:v>40210</c:v>
                </c:pt>
                <c:pt idx="170">
                  <c:v>40238</c:v>
                </c:pt>
                <c:pt idx="171">
                  <c:v>40269</c:v>
                </c:pt>
                <c:pt idx="172">
                  <c:v>40299</c:v>
                </c:pt>
                <c:pt idx="173">
                  <c:v>40330</c:v>
                </c:pt>
                <c:pt idx="174">
                  <c:v>40360</c:v>
                </c:pt>
                <c:pt idx="175">
                  <c:v>40391</c:v>
                </c:pt>
                <c:pt idx="176">
                  <c:v>40422</c:v>
                </c:pt>
                <c:pt idx="177">
                  <c:v>40452</c:v>
                </c:pt>
                <c:pt idx="178">
                  <c:v>40483</c:v>
                </c:pt>
                <c:pt idx="179">
                  <c:v>40513</c:v>
                </c:pt>
                <c:pt idx="180">
                  <c:v>40544</c:v>
                </c:pt>
                <c:pt idx="181">
                  <c:v>40575</c:v>
                </c:pt>
                <c:pt idx="182">
                  <c:v>40603</c:v>
                </c:pt>
                <c:pt idx="183">
                  <c:v>40634</c:v>
                </c:pt>
                <c:pt idx="184">
                  <c:v>40664</c:v>
                </c:pt>
                <c:pt idx="185">
                  <c:v>40695</c:v>
                </c:pt>
                <c:pt idx="186">
                  <c:v>40725</c:v>
                </c:pt>
                <c:pt idx="187">
                  <c:v>40756</c:v>
                </c:pt>
                <c:pt idx="188">
                  <c:v>40787</c:v>
                </c:pt>
                <c:pt idx="189">
                  <c:v>40817</c:v>
                </c:pt>
                <c:pt idx="190">
                  <c:v>40848</c:v>
                </c:pt>
                <c:pt idx="191">
                  <c:v>40878</c:v>
                </c:pt>
                <c:pt idx="192">
                  <c:v>40909</c:v>
                </c:pt>
                <c:pt idx="193">
                  <c:v>40940</c:v>
                </c:pt>
                <c:pt idx="194">
                  <c:v>40969</c:v>
                </c:pt>
                <c:pt idx="195">
                  <c:v>41000</c:v>
                </c:pt>
                <c:pt idx="196">
                  <c:v>41030</c:v>
                </c:pt>
                <c:pt idx="197">
                  <c:v>41061</c:v>
                </c:pt>
                <c:pt idx="198">
                  <c:v>41091</c:v>
                </c:pt>
                <c:pt idx="199">
                  <c:v>41122</c:v>
                </c:pt>
                <c:pt idx="200">
                  <c:v>41153</c:v>
                </c:pt>
                <c:pt idx="201">
                  <c:v>41183</c:v>
                </c:pt>
                <c:pt idx="202">
                  <c:v>41214</c:v>
                </c:pt>
                <c:pt idx="203">
                  <c:v>41244</c:v>
                </c:pt>
                <c:pt idx="204">
                  <c:v>41275</c:v>
                </c:pt>
                <c:pt idx="205">
                  <c:v>41306</c:v>
                </c:pt>
                <c:pt idx="206">
                  <c:v>41334</c:v>
                </c:pt>
                <c:pt idx="207">
                  <c:v>41365</c:v>
                </c:pt>
                <c:pt idx="208">
                  <c:v>41395</c:v>
                </c:pt>
                <c:pt idx="209">
                  <c:v>41426</c:v>
                </c:pt>
                <c:pt idx="210">
                  <c:v>41456</c:v>
                </c:pt>
                <c:pt idx="211">
                  <c:v>41487</c:v>
                </c:pt>
                <c:pt idx="212">
                  <c:v>41518</c:v>
                </c:pt>
                <c:pt idx="213">
                  <c:v>41548</c:v>
                </c:pt>
                <c:pt idx="214">
                  <c:v>41579</c:v>
                </c:pt>
                <c:pt idx="215">
                  <c:v>41609</c:v>
                </c:pt>
                <c:pt idx="216">
                  <c:v>41640</c:v>
                </c:pt>
                <c:pt idx="217">
                  <c:v>41671</c:v>
                </c:pt>
                <c:pt idx="218">
                  <c:v>41699</c:v>
                </c:pt>
                <c:pt idx="219">
                  <c:v>41730</c:v>
                </c:pt>
                <c:pt idx="220">
                  <c:v>41760</c:v>
                </c:pt>
                <c:pt idx="221">
                  <c:v>41791</c:v>
                </c:pt>
                <c:pt idx="222">
                  <c:v>41821</c:v>
                </c:pt>
                <c:pt idx="223">
                  <c:v>41852</c:v>
                </c:pt>
                <c:pt idx="224">
                  <c:v>41883</c:v>
                </c:pt>
                <c:pt idx="225">
                  <c:v>41913</c:v>
                </c:pt>
                <c:pt idx="226">
                  <c:v>41944</c:v>
                </c:pt>
                <c:pt idx="227">
                  <c:v>41974</c:v>
                </c:pt>
                <c:pt idx="228">
                  <c:v>42005</c:v>
                </c:pt>
                <c:pt idx="229">
                  <c:v>42036</c:v>
                </c:pt>
                <c:pt idx="230">
                  <c:v>42064</c:v>
                </c:pt>
                <c:pt idx="231">
                  <c:v>42095</c:v>
                </c:pt>
                <c:pt idx="232">
                  <c:v>42125</c:v>
                </c:pt>
                <c:pt idx="233">
                  <c:v>42156</c:v>
                </c:pt>
                <c:pt idx="234">
                  <c:v>42186</c:v>
                </c:pt>
                <c:pt idx="235">
                  <c:v>42217</c:v>
                </c:pt>
                <c:pt idx="236">
                  <c:v>42248</c:v>
                </c:pt>
                <c:pt idx="237">
                  <c:v>42278</c:v>
                </c:pt>
                <c:pt idx="238">
                  <c:v>42309</c:v>
                </c:pt>
                <c:pt idx="239">
                  <c:v>42339</c:v>
                </c:pt>
                <c:pt idx="240">
                  <c:v>42370</c:v>
                </c:pt>
                <c:pt idx="241">
                  <c:v>42401</c:v>
                </c:pt>
                <c:pt idx="242">
                  <c:v>42430</c:v>
                </c:pt>
                <c:pt idx="243">
                  <c:v>42461</c:v>
                </c:pt>
                <c:pt idx="244">
                  <c:v>42491</c:v>
                </c:pt>
                <c:pt idx="245">
                  <c:v>42522</c:v>
                </c:pt>
                <c:pt idx="246">
                  <c:v>42552</c:v>
                </c:pt>
                <c:pt idx="247">
                  <c:v>42583</c:v>
                </c:pt>
                <c:pt idx="248">
                  <c:v>42614</c:v>
                </c:pt>
                <c:pt idx="249">
                  <c:v>42644</c:v>
                </c:pt>
                <c:pt idx="250">
                  <c:v>42675</c:v>
                </c:pt>
                <c:pt idx="251">
                  <c:v>42705</c:v>
                </c:pt>
                <c:pt idx="252">
                  <c:v>42736</c:v>
                </c:pt>
                <c:pt idx="253">
                  <c:v>42767</c:v>
                </c:pt>
                <c:pt idx="254">
                  <c:v>42795</c:v>
                </c:pt>
                <c:pt idx="255">
                  <c:v>42826</c:v>
                </c:pt>
                <c:pt idx="256">
                  <c:v>42856</c:v>
                </c:pt>
                <c:pt idx="257">
                  <c:v>42887</c:v>
                </c:pt>
                <c:pt idx="258">
                  <c:v>42917</c:v>
                </c:pt>
                <c:pt idx="259">
                  <c:v>42948</c:v>
                </c:pt>
                <c:pt idx="260">
                  <c:v>42979</c:v>
                </c:pt>
                <c:pt idx="261">
                  <c:v>43009</c:v>
                </c:pt>
                <c:pt idx="262">
                  <c:v>43040</c:v>
                </c:pt>
                <c:pt idx="263">
                  <c:v>43070</c:v>
                </c:pt>
                <c:pt idx="264">
                  <c:v>43101</c:v>
                </c:pt>
                <c:pt idx="265">
                  <c:v>43132</c:v>
                </c:pt>
                <c:pt idx="266">
                  <c:v>43160</c:v>
                </c:pt>
                <c:pt idx="267">
                  <c:v>43191</c:v>
                </c:pt>
                <c:pt idx="268">
                  <c:v>43221</c:v>
                </c:pt>
                <c:pt idx="269">
                  <c:v>43252</c:v>
                </c:pt>
                <c:pt idx="270">
                  <c:v>43282</c:v>
                </c:pt>
                <c:pt idx="271">
                  <c:v>43313</c:v>
                </c:pt>
                <c:pt idx="272">
                  <c:v>43344</c:v>
                </c:pt>
                <c:pt idx="273">
                  <c:v>43374</c:v>
                </c:pt>
                <c:pt idx="274">
                  <c:v>43405</c:v>
                </c:pt>
                <c:pt idx="275">
                  <c:v>43435</c:v>
                </c:pt>
                <c:pt idx="276">
                  <c:v>43466</c:v>
                </c:pt>
                <c:pt idx="277">
                  <c:v>43497</c:v>
                </c:pt>
                <c:pt idx="278">
                  <c:v>43525</c:v>
                </c:pt>
                <c:pt idx="279">
                  <c:v>43556</c:v>
                </c:pt>
                <c:pt idx="280">
                  <c:v>43586</c:v>
                </c:pt>
                <c:pt idx="281">
                  <c:v>43617</c:v>
                </c:pt>
                <c:pt idx="282">
                  <c:v>43647</c:v>
                </c:pt>
                <c:pt idx="283">
                  <c:v>43678</c:v>
                </c:pt>
                <c:pt idx="284">
                  <c:v>43709</c:v>
                </c:pt>
                <c:pt idx="285">
                  <c:v>43739</c:v>
                </c:pt>
                <c:pt idx="286">
                  <c:v>43770</c:v>
                </c:pt>
                <c:pt idx="287">
                  <c:v>43800</c:v>
                </c:pt>
                <c:pt idx="288">
                  <c:v>43831</c:v>
                </c:pt>
                <c:pt idx="289">
                  <c:v>43862</c:v>
                </c:pt>
                <c:pt idx="290">
                  <c:v>43891</c:v>
                </c:pt>
                <c:pt idx="291">
                  <c:v>43922</c:v>
                </c:pt>
                <c:pt idx="292">
                  <c:v>43952</c:v>
                </c:pt>
                <c:pt idx="293">
                  <c:v>43983</c:v>
                </c:pt>
                <c:pt idx="294">
                  <c:v>44013</c:v>
                </c:pt>
                <c:pt idx="295">
                  <c:v>44044</c:v>
                </c:pt>
                <c:pt idx="296">
                  <c:v>44075</c:v>
                </c:pt>
                <c:pt idx="297">
                  <c:v>44105</c:v>
                </c:pt>
                <c:pt idx="298">
                  <c:v>44136</c:v>
                </c:pt>
                <c:pt idx="299">
                  <c:v>44166</c:v>
                </c:pt>
                <c:pt idx="300">
                  <c:v>44197</c:v>
                </c:pt>
                <c:pt idx="301">
                  <c:v>44228</c:v>
                </c:pt>
                <c:pt idx="302">
                  <c:v>44256</c:v>
                </c:pt>
                <c:pt idx="303">
                  <c:v>44287</c:v>
                </c:pt>
                <c:pt idx="304">
                  <c:v>44317</c:v>
                </c:pt>
                <c:pt idx="305">
                  <c:v>44348</c:v>
                </c:pt>
                <c:pt idx="306">
                  <c:v>44378</c:v>
                </c:pt>
                <c:pt idx="307">
                  <c:v>44409</c:v>
                </c:pt>
                <c:pt idx="308">
                  <c:v>44440</c:v>
                </c:pt>
                <c:pt idx="309">
                  <c:v>44470</c:v>
                </c:pt>
                <c:pt idx="310">
                  <c:v>44501</c:v>
                </c:pt>
                <c:pt idx="311">
                  <c:v>44531</c:v>
                </c:pt>
                <c:pt idx="312">
                  <c:v>44562</c:v>
                </c:pt>
                <c:pt idx="313">
                  <c:v>44593</c:v>
                </c:pt>
                <c:pt idx="314">
                  <c:v>44621</c:v>
                </c:pt>
                <c:pt idx="315">
                  <c:v>44652</c:v>
                </c:pt>
                <c:pt idx="316">
                  <c:v>44682</c:v>
                </c:pt>
                <c:pt idx="317">
                  <c:v>44713</c:v>
                </c:pt>
                <c:pt idx="318">
                  <c:v>44743</c:v>
                </c:pt>
                <c:pt idx="319">
                  <c:v>44774</c:v>
                </c:pt>
                <c:pt idx="320">
                  <c:v>44805</c:v>
                </c:pt>
                <c:pt idx="321">
                  <c:v>44835</c:v>
                </c:pt>
                <c:pt idx="322">
                  <c:v>44866</c:v>
                </c:pt>
                <c:pt idx="323">
                  <c:v>44896</c:v>
                </c:pt>
                <c:pt idx="324">
                  <c:v>44927</c:v>
                </c:pt>
                <c:pt idx="325">
                  <c:v>44958</c:v>
                </c:pt>
                <c:pt idx="326">
                  <c:v>44986</c:v>
                </c:pt>
                <c:pt idx="327">
                  <c:v>45017</c:v>
                </c:pt>
                <c:pt idx="328">
                  <c:v>45047</c:v>
                </c:pt>
                <c:pt idx="329">
                  <c:v>45078</c:v>
                </c:pt>
                <c:pt idx="330">
                  <c:v>45108</c:v>
                </c:pt>
                <c:pt idx="331">
                  <c:v>45139</c:v>
                </c:pt>
                <c:pt idx="332">
                  <c:v>45170</c:v>
                </c:pt>
                <c:pt idx="333">
                  <c:v>45200</c:v>
                </c:pt>
                <c:pt idx="334">
                  <c:v>45231</c:v>
                </c:pt>
                <c:pt idx="335">
                  <c:v>45261</c:v>
                </c:pt>
                <c:pt idx="336">
                  <c:v>45292</c:v>
                </c:pt>
                <c:pt idx="337">
                  <c:v>45323</c:v>
                </c:pt>
                <c:pt idx="338">
                  <c:v>45352</c:v>
                </c:pt>
                <c:pt idx="339">
                  <c:v>45383</c:v>
                </c:pt>
                <c:pt idx="340">
                  <c:v>45413</c:v>
                </c:pt>
                <c:pt idx="341">
                  <c:v>45444</c:v>
                </c:pt>
                <c:pt idx="342">
                  <c:v>45474</c:v>
                </c:pt>
              </c:numCache>
            </c:numRef>
          </c:cat>
          <c:val>
            <c:numRef>
              <c:f>Taul10!$D$65:$D$407</c:f>
              <c:numCache>
                <c:formatCode>General</c:formatCode>
                <c:ptCount val="343"/>
                <c:pt idx="0">
                  <c:v>4.6160674656014153</c:v>
                </c:pt>
                <c:pt idx="1">
                  <c:v>4.6160674656014153</c:v>
                </c:pt>
                <c:pt idx="2">
                  <c:v>4.6160674656014153</c:v>
                </c:pt>
                <c:pt idx="3">
                  <c:v>8.6016559337626557</c:v>
                </c:pt>
                <c:pt idx="4">
                  <c:v>8.6016559337626557</c:v>
                </c:pt>
                <c:pt idx="5">
                  <c:v>8.6016559337626557</c:v>
                </c:pt>
                <c:pt idx="6">
                  <c:v>14.937560038424586</c:v>
                </c:pt>
                <c:pt idx="7">
                  <c:v>14.937560038424586</c:v>
                </c:pt>
                <c:pt idx="8">
                  <c:v>14.937560038424586</c:v>
                </c:pt>
                <c:pt idx="9">
                  <c:v>19.932432432432446</c:v>
                </c:pt>
                <c:pt idx="10">
                  <c:v>19.932432432432446</c:v>
                </c:pt>
                <c:pt idx="11">
                  <c:v>19.932432432432446</c:v>
                </c:pt>
                <c:pt idx="12">
                  <c:v>5.0912176495545181</c:v>
                </c:pt>
                <c:pt idx="13">
                  <c:v>5.0912176495545181</c:v>
                </c:pt>
                <c:pt idx="14">
                  <c:v>5.0912176495545181</c:v>
                </c:pt>
                <c:pt idx="15">
                  <c:v>8.513341804320202</c:v>
                </c:pt>
                <c:pt idx="16">
                  <c:v>8.513341804320202</c:v>
                </c:pt>
                <c:pt idx="17">
                  <c:v>8.513341804320202</c:v>
                </c:pt>
                <c:pt idx="18">
                  <c:v>7.8144588382783171</c:v>
                </c:pt>
                <c:pt idx="19">
                  <c:v>7.8144588382783171</c:v>
                </c:pt>
                <c:pt idx="20">
                  <c:v>7.8144588382783171</c:v>
                </c:pt>
                <c:pt idx="21">
                  <c:v>13.883299798792756</c:v>
                </c:pt>
                <c:pt idx="22">
                  <c:v>13.883299798792756</c:v>
                </c:pt>
                <c:pt idx="23">
                  <c:v>13.883299798792756</c:v>
                </c:pt>
                <c:pt idx="24">
                  <c:v>7.5898264029067519</c:v>
                </c:pt>
                <c:pt idx="25">
                  <c:v>7.5898264029067519</c:v>
                </c:pt>
                <c:pt idx="26">
                  <c:v>7.5898264029067519</c:v>
                </c:pt>
                <c:pt idx="27">
                  <c:v>3.0835284933645637</c:v>
                </c:pt>
                <c:pt idx="28">
                  <c:v>3.0835284933645637</c:v>
                </c:pt>
                <c:pt idx="29">
                  <c:v>3.0835284933645637</c:v>
                </c:pt>
                <c:pt idx="30">
                  <c:v>10.038759689922486</c:v>
                </c:pt>
                <c:pt idx="31">
                  <c:v>10.038759689922486</c:v>
                </c:pt>
                <c:pt idx="32">
                  <c:v>10.038759689922486</c:v>
                </c:pt>
                <c:pt idx="33">
                  <c:v>1.0954063604240198</c:v>
                </c:pt>
                <c:pt idx="34">
                  <c:v>1.0954063604240198</c:v>
                </c:pt>
                <c:pt idx="35">
                  <c:v>1.0954063604240198</c:v>
                </c:pt>
                <c:pt idx="36">
                  <c:v>1.500938086303931</c:v>
                </c:pt>
                <c:pt idx="37">
                  <c:v>1.500938086303931</c:v>
                </c:pt>
                <c:pt idx="38">
                  <c:v>1.500938086303931</c:v>
                </c:pt>
                <c:pt idx="39">
                  <c:v>3.5213934115865202</c:v>
                </c:pt>
                <c:pt idx="40">
                  <c:v>3.5213934115865202</c:v>
                </c:pt>
                <c:pt idx="41">
                  <c:v>3.5213934115865202</c:v>
                </c:pt>
                <c:pt idx="42">
                  <c:v>-6.4459316660796047</c:v>
                </c:pt>
                <c:pt idx="43">
                  <c:v>-6.4459316660796047</c:v>
                </c:pt>
                <c:pt idx="44">
                  <c:v>-6.4459316660796047</c:v>
                </c:pt>
                <c:pt idx="45">
                  <c:v>-10.975183502271928</c:v>
                </c:pt>
                <c:pt idx="46">
                  <c:v>-10.975183502271928</c:v>
                </c:pt>
                <c:pt idx="47">
                  <c:v>-10.975183502271928</c:v>
                </c:pt>
                <c:pt idx="48">
                  <c:v>0.81330868761553132</c:v>
                </c:pt>
                <c:pt idx="49">
                  <c:v>0.81330868761553132</c:v>
                </c:pt>
                <c:pt idx="50">
                  <c:v>0.81330868761553132</c:v>
                </c:pt>
                <c:pt idx="51">
                  <c:v>-2.5237746891002195</c:v>
                </c:pt>
                <c:pt idx="52">
                  <c:v>-2.5237746891002195</c:v>
                </c:pt>
                <c:pt idx="53">
                  <c:v>-2.5237746891002195</c:v>
                </c:pt>
                <c:pt idx="54">
                  <c:v>-0.52710843373494876</c:v>
                </c:pt>
                <c:pt idx="55">
                  <c:v>-0.52710843373494876</c:v>
                </c:pt>
                <c:pt idx="56">
                  <c:v>-0.52710843373494876</c:v>
                </c:pt>
                <c:pt idx="57">
                  <c:v>4.3973301923832002</c:v>
                </c:pt>
                <c:pt idx="58">
                  <c:v>4.3973301923832002</c:v>
                </c:pt>
                <c:pt idx="59">
                  <c:v>4.3973301923832002</c:v>
                </c:pt>
                <c:pt idx="60">
                  <c:v>-7.7007700770077019</c:v>
                </c:pt>
                <c:pt idx="61">
                  <c:v>-7.7007700770077019</c:v>
                </c:pt>
                <c:pt idx="62">
                  <c:v>-7.7007700770077019</c:v>
                </c:pt>
                <c:pt idx="63">
                  <c:v>-7.4296435272045018</c:v>
                </c:pt>
                <c:pt idx="64">
                  <c:v>-7.4296435272045018</c:v>
                </c:pt>
                <c:pt idx="65">
                  <c:v>-7.4296435272045018</c:v>
                </c:pt>
                <c:pt idx="66">
                  <c:v>-7.4943224829674495</c:v>
                </c:pt>
                <c:pt idx="67">
                  <c:v>-7.4943224829674495</c:v>
                </c:pt>
                <c:pt idx="68">
                  <c:v>-7.4943224829674495</c:v>
                </c:pt>
                <c:pt idx="69">
                  <c:v>-10.267017675817975</c:v>
                </c:pt>
                <c:pt idx="70">
                  <c:v>-10.267017675817975</c:v>
                </c:pt>
                <c:pt idx="71">
                  <c:v>-10.267017675817975</c:v>
                </c:pt>
                <c:pt idx="72">
                  <c:v>-1.8275725069527262</c:v>
                </c:pt>
                <c:pt idx="73">
                  <c:v>-1.8275725069527262</c:v>
                </c:pt>
                <c:pt idx="74">
                  <c:v>-1.8275725069527262</c:v>
                </c:pt>
                <c:pt idx="75">
                  <c:v>0.72963113092825294</c:v>
                </c:pt>
                <c:pt idx="76">
                  <c:v>0.72963113092825294</c:v>
                </c:pt>
                <c:pt idx="77">
                  <c:v>0.72963113092825294</c:v>
                </c:pt>
                <c:pt idx="78">
                  <c:v>1.432078559738144</c:v>
                </c:pt>
                <c:pt idx="79">
                  <c:v>1.432078559738144</c:v>
                </c:pt>
                <c:pt idx="80">
                  <c:v>1.432078559738144</c:v>
                </c:pt>
                <c:pt idx="81">
                  <c:v>5.5322715842414079</c:v>
                </c:pt>
                <c:pt idx="82">
                  <c:v>5.5322715842414079</c:v>
                </c:pt>
                <c:pt idx="83">
                  <c:v>5.5322715842414079</c:v>
                </c:pt>
                <c:pt idx="84">
                  <c:v>3.4399028733306407</c:v>
                </c:pt>
                <c:pt idx="85">
                  <c:v>3.4399028733306407</c:v>
                </c:pt>
                <c:pt idx="86">
                  <c:v>3.4399028733306407</c:v>
                </c:pt>
                <c:pt idx="87">
                  <c:v>4.5070422535211172</c:v>
                </c:pt>
                <c:pt idx="88">
                  <c:v>4.5070422535211172</c:v>
                </c:pt>
                <c:pt idx="89">
                  <c:v>4.5070422535211172</c:v>
                </c:pt>
                <c:pt idx="90">
                  <c:v>8.4308188785800677</c:v>
                </c:pt>
                <c:pt idx="91">
                  <c:v>8.4308188785800677</c:v>
                </c:pt>
                <c:pt idx="92">
                  <c:v>8.4308188785800677</c:v>
                </c:pt>
                <c:pt idx="93">
                  <c:v>6.5131056393963407</c:v>
                </c:pt>
                <c:pt idx="94">
                  <c:v>6.5131056393963407</c:v>
                </c:pt>
                <c:pt idx="95">
                  <c:v>6.5131056393963407</c:v>
                </c:pt>
                <c:pt idx="96">
                  <c:v>7.1987480438184708</c:v>
                </c:pt>
                <c:pt idx="97">
                  <c:v>7.1987480438184708</c:v>
                </c:pt>
                <c:pt idx="98">
                  <c:v>7.1987480438184708</c:v>
                </c:pt>
                <c:pt idx="99">
                  <c:v>7.8552175587216029</c:v>
                </c:pt>
                <c:pt idx="100">
                  <c:v>7.8552175587216029</c:v>
                </c:pt>
                <c:pt idx="101">
                  <c:v>7.8552175587216029</c:v>
                </c:pt>
                <c:pt idx="102">
                  <c:v>2.9017857142857144</c:v>
                </c:pt>
                <c:pt idx="103">
                  <c:v>2.9017857142857144</c:v>
                </c:pt>
                <c:pt idx="104">
                  <c:v>2.9017857142857144</c:v>
                </c:pt>
                <c:pt idx="105">
                  <c:v>5.667412378821771</c:v>
                </c:pt>
                <c:pt idx="106">
                  <c:v>5.667412378821771</c:v>
                </c:pt>
                <c:pt idx="107">
                  <c:v>5.667412378821771</c:v>
                </c:pt>
                <c:pt idx="108">
                  <c:v>1.8978102189780934</c:v>
                </c:pt>
                <c:pt idx="109">
                  <c:v>1.8978102189780934</c:v>
                </c:pt>
                <c:pt idx="110">
                  <c:v>1.8978102189780934</c:v>
                </c:pt>
                <c:pt idx="111">
                  <c:v>3.3559443056051457</c:v>
                </c:pt>
                <c:pt idx="112">
                  <c:v>3.3559443056051457</c:v>
                </c:pt>
                <c:pt idx="113">
                  <c:v>3.3559443056051457</c:v>
                </c:pt>
                <c:pt idx="114">
                  <c:v>6.6883586406362934</c:v>
                </c:pt>
                <c:pt idx="115">
                  <c:v>6.6883586406362934</c:v>
                </c:pt>
                <c:pt idx="116">
                  <c:v>6.6883586406362934</c:v>
                </c:pt>
                <c:pt idx="117">
                  <c:v>7.7981651376146877</c:v>
                </c:pt>
                <c:pt idx="118">
                  <c:v>7.7981651376146877</c:v>
                </c:pt>
                <c:pt idx="119">
                  <c:v>7.7981651376146877</c:v>
                </c:pt>
                <c:pt idx="120">
                  <c:v>9.0257879656160451</c:v>
                </c:pt>
                <c:pt idx="121">
                  <c:v>9.0257879656160451</c:v>
                </c:pt>
                <c:pt idx="122">
                  <c:v>9.0257879656160451</c:v>
                </c:pt>
                <c:pt idx="123">
                  <c:v>3.4196891191709842</c:v>
                </c:pt>
                <c:pt idx="124">
                  <c:v>3.4196891191709842</c:v>
                </c:pt>
                <c:pt idx="125">
                  <c:v>3.4196891191709842</c:v>
                </c:pt>
                <c:pt idx="126">
                  <c:v>1.9315486275838698</c:v>
                </c:pt>
                <c:pt idx="127">
                  <c:v>1.9315486275838698</c:v>
                </c:pt>
                <c:pt idx="128">
                  <c:v>1.9315486275838698</c:v>
                </c:pt>
                <c:pt idx="129">
                  <c:v>-1.6039279869067142</c:v>
                </c:pt>
                <c:pt idx="130">
                  <c:v>-1.6039279869067142</c:v>
                </c:pt>
                <c:pt idx="131">
                  <c:v>-1.6039279869067142</c:v>
                </c:pt>
                <c:pt idx="132">
                  <c:v>1.9053876478318041</c:v>
                </c:pt>
                <c:pt idx="133">
                  <c:v>1.9053876478318041</c:v>
                </c:pt>
                <c:pt idx="134">
                  <c:v>1.9053876478318041</c:v>
                </c:pt>
                <c:pt idx="135">
                  <c:v>3.5404141616566505</c:v>
                </c:pt>
                <c:pt idx="136">
                  <c:v>3.5404141616566505</c:v>
                </c:pt>
                <c:pt idx="137">
                  <c:v>3.5404141616566505</c:v>
                </c:pt>
                <c:pt idx="138">
                  <c:v>4.5545212765957528</c:v>
                </c:pt>
                <c:pt idx="139">
                  <c:v>4.5545212765957528</c:v>
                </c:pt>
                <c:pt idx="140">
                  <c:v>4.5545212765957528</c:v>
                </c:pt>
                <c:pt idx="141">
                  <c:v>4.7571523619427767</c:v>
                </c:pt>
                <c:pt idx="142">
                  <c:v>4.7571523619427767</c:v>
                </c:pt>
                <c:pt idx="143">
                  <c:v>4.7571523619427767</c:v>
                </c:pt>
                <c:pt idx="144">
                  <c:v>0.74145712443584399</c:v>
                </c:pt>
                <c:pt idx="145">
                  <c:v>0.74145712443584399</c:v>
                </c:pt>
                <c:pt idx="146">
                  <c:v>0.74145712443584399</c:v>
                </c:pt>
                <c:pt idx="147">
                  <c:v>0.45161290322580261</c:v>
                </c:pt>
                <c:pt idx="148">
                  <c:v>0.45161290322580261</c:v>
                </c:pt>
                <c:pt idx="149">
                  <c:v>0.45161290322580261</c:v>
                </c:pt>
                <c:pt idx="150">
                  <c:v>-3.4340222575516695</c:v>
                </c:pt>
                <c:pt idx="151">
                  <c:v>-3.4340222575516695</c:v>
                </c:pt>
                <c:pt idx="152">
                  <c:v>-3.4340222575516695</c:v>
                </c:pt>
                <c:pt idx="153">
                  <c:v>-7.2086376627500757</c:v>
                </c:pt>
                <c:pt idx="154">
                  <c:v>-7.2086376627500757</c:v>
                </c:pt>
                <c:pt idx="155">
                  <c:v>-7.2086376627500757</c:v>
                </c:pt>
                <c:pt idx="156">
                  <c:v>-5.5039999999999933</c:v>
                </c:pt>
                <c:pt idx="157">
                  <c:v>-5.5039999999999933</c:v>
                </c:pt>
                <c:pt idx="158">
                  <c:v>-5.5039999999999933</c:v>
                </c:pt>
                <c:pt idx="159">
                  <c:v>-9.5375722543352595</c:v>
                </c:pt>
                <c:pt idx="160">
                  <c:v>-9.5375722543352595</c:v>
                </c:pt>
                <c:pt idx="161">
                  <c:v>-9.5375722543352595</c:v>
                </c:pt>
                <c:pt idx="162">
                  <c:v>-9.3842607836680934</c:v>
                </c:pt>
                <c:pt idx="163">
                  <c:v>-9.3842607836680934</c:v>
                </c:pt>
                <c:pt idx="164">
                  <c:v>-9.3842607836680934</c:v>
                </c:pt>
                <c:pt idx="165">
                  <c:v>-6.8104038329911063</c:v>
                </c:pt>
                <c:pt idx="166">
                  <c:v>-6.8104038329911063</c:v>
                </c:pt>
                <c:pt idx="167">
                  <c:v>-6.8104038329911063</c:v>
                </c:pt>
                <c:pt idx="168">
                  <c:v>1.8625126989502121</c:v>
                </c:pt>
                <c:pt idx="169">
                  <c:v>1.8625126989502121</c:v>
                </c:pt>
                <c:pt idx="170">
                  <c:v>1.8625126989502121</c:v>
                </c:pt>
                <c:pt idx="171">
                  <c:v>11.572594959176424</c:v>
                </c:pt>
                <c:pt idx="172">
                  <c:v>11.572594959176424</c:v>
                </c:pt>
                <c:pt idx="173">
                  <c:v>11.572594959176424</c:v>
                </c:pt>
                <c:pt idx="174">
                  <c:v>15.806686046511627</c:v>
                </c:pt>
                <c:pt idx="175">
                  <c:v>15.806686046511627</c:v>
                </c:pt>
                <c:pt idx="176">
                  <c:v>15.806686046511627</c:v>
                </c:pt>
                <c:pt idx="177">
                  <c:v>17.921410209327956</c:v>
                </c:pt>
                <c:pt idx="178">
                  <c:v>17.921410209327956</c:v>
                </c:pt>
                <c:pt idx="179">
                  <c:v>17.921410209327956</c:v>
                </c:pt>
                <c:pt idx="180">
                  <c:v>7.1143617021276642</c:v>
                </c:pt>
                <c:pt idx="181">
                  <c:v>7.1143617021276642</c:v>
                </c:pt>
                <c:pt idx="182">
                  <c:v>7.1143617021276642</c:v>
                </c:pt>
                <c:pt idx="183">
                  <c:v>0.82723512567611324</c:v>
                </c:pt>
                <c:pt idx="184">
                  <c:v>0.82723512567611324</c:v>
                </c:pt>
                <c:pt idx="185">
                  <c:v>0.82723512567611324</c:v>
                </c:pt>
                <c:pt idx="186">
                  <c:v>9.4132412927518047E-2</c:v>
                </c:pt>
                <c:pt idx="187">
                  <c:v>9.4132412927518047E-2</c:v>
                </c:pt>
                <c:pt idx="188">
                  <c:v>9.4132412927518047E-2</c:v>
                </c:pt>
                <c:pt idx="189">
                  <c:v>-9.3428838368109626E-2</c:v>
                </c:pt>
                <c:pt idx="190">
                  <c:v>-9.3428838368109626E-2</c:v>
                </c:pt>
                <c:pt idx="191">
                  <c:v>-9.3428838368109626E-2</c:v>
                </c:pt>
                <c:pt idx="192">
                  <c:v>-4.1589075108628144</c:v>
                </c:pt>
                <c:pt idx="193">
                  <c:v>-4.1589075108628144</c:v>
                </c:pt>
                <c:pt idx="194">
                  <c:v>-4.1589075108628144</c:v>
                </c:pt>
                <c:pt idx="195">
                  <c:v>-3.5342379299463587</c:v>
                </c:pt>
                <c:pt idx="196">
                  <c:v>-3.5342379299463587</c:v>
                </c:pt>
                <c:pt idx="197">
                  <c:v>-3.5342379299463587</c:v>
                </c:pt>
                <c:pt idx="198">
                  <c:v>-4.8589341692790038</c:v>
                </c:pt>
                <c:pt idx="199">
                  <c:v>-4.8589341692790038</c:v>
                </c:pt>
                <c:pt idx="200">
                  <c:v>-4.8589341692790038</c:v>
                </c:pt>
                <c:pt idx="201">
                  <c:v>-6.2655860349127179</c:v>
                </c:pt>
                <c:pt idx="202">
                  <c:v>-6.2655860349127179</c:v>
                </c:pt>
                <c:pt idx="203">
                  <c:v>-6.2655860349127179</c:v>
                </c:pt>
                <c:pt idx="204">
                  <c:v>-2.9145077720207255</c:v>
                </c:pt>
                <c:pt idx="205">
                  <c:v>-2.9145077720207255</c:v>
                </c:pt>
                <c:pt idx="206">
                  <c:v>-2.9145077720207255</c:v>
                </c:pt>
                <c:pt idx="207">
                  <c:v>-2.1916912005233926</c:v>
                </c:pt>
                <c:pt idx="208">
                  <c:v>-2.1916912005233926</c:v>
                </c:pt>
                <c:pt idx="209">
                  <c:v>-2.1916912005233926</c:v>
                </c:pt>
                <c:pt idx="210">
                  <c:v>-1.28500823723229</c:v>
                </c:pt>
                <c:pt idx="211">
                  <c:v>-1.28500823723229</c:v>
                </c:pt>
                <c:pt idx="212">
                  <c:v>-1.28500823723229</c:v>
                </c:pt>
                <c:pt idx="213">
                  <c:v>-1.4299966744263424</c:v>
                </c:pt>
                <c:pt idx="214">
                  <c:v>-1.4299966744263424</c:v>
                </c:pt>
                <c:pt idx="215">
                  <c:v>-1.4299966744263424</c:v>
                </c:pt>
                <c:pt idx="216">
                  <c:v>-2.2014676450967308</c:v>
                </c:pt>
                <c:pt idx="217">
                  <c:v>-2.2014676450967308</c:v>
                </c:pt>
                <c:pt idx="218">
                  <c:v>-2.2014676450967308</c:v>
                </c:pt>
                <c:pt idx="219">
                  <c:v>-2.6421404682274172</c:v>
                </c:pt>
                <c:pt idx="220">
                  <c:v>-2.6421404682274172</c:v>
                </c:pt>
                <c:pt idx="221">
                  <c:v>-2.6421404682274172</c:v>
                </c:pt>
                <c:pt idx="222">
                  <c:v>-4.2723631508678199</c:v>
                </c:pt>
                <c:pt idx="223">
                  <c:v>-4.2723631508678199</c:v>
                </c:pt>
                <c:pt idx="224">
                  <c:v>-4.2723631508678199</c:v>
                </c:pt>
                <c:pt idx="225">
                  <c:v>-3.9473684210526314</c:v>
                </c:pt>
                <c:pt idx="226">
                  <c:v>-3.9473684210526314</c:v>
                </c:pt>
                <c:pt idx="227">
                  <c:v>-3.9473684210526314</c:v>
                </c:pt>
                <c:pt idx="228">
                  <c:v>-0.88676671214189073</c:v>
                </c:pt>
                <c:pt idx="229">
                  <c:v>-0.88676671214189073</c:v>
                </c:pt>
                <c:pt idx="230">
                  <c:v>-0.88676671214189073</c:v>
                </c:pt>
                <c:pt idx="231">
                  <c:v>1.7519752662315355</c:v>
                </c:pt>
                <c:pt idx="232">
                  <c:v>1.7519752662315355</c:v>
                </c:pt>
                <c:pt idx="233">
                  <c:v>1.7519752662315355</c:v>
                </c:pt>
                <c:pt idx="234">
                  <c:v>4.2538354253835386</c:v>
                </c:pt>
                <c:pt idx="235">
                  <c:v>4.2538354253835386</c:v>
                </c:pt>
                <c:pt idx="236">
                  <c:v>4.2538354253835386</c:v>
                </c:pt>
                <c:pt idx="237">
                  <c:v>6.8141903758342073</c:v>
                </c:pt>
                <c:pt idx="238">
                  <c:v>6.8141903758342073</c:v>
                </c:pt>
                <c:pt idx="239">
                  <c:v>6.8141903758342073</c:v>
                </c:pt>
                <c:pt idx="240">
                  <c:v>5.264969029593944</c:v>
                </c:pt>
                <c:pt idx="241">
                  <c:v>5.264969029593944</c:v>
                </c:pt>
                <c:pt idx="242">
                  <c:v>5.264969029593944</c:v>
                </c:pt>
                <c:pt idx="243">
                  <c:v>4.0850776502363182</c:v>
                </c:pt>
                <c:pt idx="244">
                  <c:v>4.0850776502363182</c:v>
                </c:pt>
                <c:pt idx="245">
                  <c:v>4.0850776502363182</c:v>
                </c:pt>
                <c:pt idx="246">
                  <c:v>5.0836120401337874</c:v>
                </c:pt>
                <c:pt idx="247">
                  <c:v>5.0836120401337874</c:v>
                </c:pt>
                <c:pt idx="248">
                  <c:v>5.0836120401337874</c:v>
                </c:pt>
                <c:pt idx="249">
                  <c:v>4.768168365669192</c:v>
                </c:pt>
                <c:pt idx="250">
                  <c:v>4.768168365669192</c:v>
                </c:pt>
                <c:pt idx="251">
                  <c:v>4.768168365669192</c:v>
                </c:pt>
                <c:pt idx="252">
                  <c:v>3.6286368094148416</c:v>
                </c:pt>
                <c:pt idx="253">
                  <c:v>3.6286368094148416</c:v>
                </c:pt>
                <c:pt idx="254">
                  <c:v>3.6286368094148416</c:v>
                </c:pt>
                <c:pt idx="255">
                  <c:v>4.0220564385338999</c:v>
                </c:pt>
                <c:pt idx="256">
                  <c:v>4.0220564385338999</c:v>
                </c:pt>
                <c:pt idx="257">
                  <c:v>4.0220564385338999</c:v>
                </c:pt>
                <c:pt idx="258">
                  <c:v>2.0369191597708389</c:v>
                </c:pt>
                <c:pt idx="259">
                  <c:v>2.0369191597708389</c:v>
                </c:pt>
                <c:pt idx="260">
                  <c:v>2.0369191597708389</c:v>
                </c:pt>
                <c:pt idx="261">
                  <c:v>-0.56497175141242939</c:v>
                </c:pt>
                <c:pt idx="262">
                  <c:v>-0.56497175141242939</c:v>
                </c:pt>
                <c:pt idx="263">
                  <c:v>-0.56497175141242939</c:v>
                </c:pt>
                <c:pt idx="264">
                  <c:v>2.5236593059936872</c:v>
                </c:pt>
                <c:pt idx="265">
                  <c:v>2.5236593059936872</c:v>
                </c:pt>
                <c:pt idx="266">
                  <c:v>2.5236593059936872</c:v>
                </c:pt>
                <c:pt idx="267">
                  <c:v>1.4967259120673526</c:v>
                </c:pt>
                <c:pt idx="268">
                  <c:v>1.4967259120673526</c:v>
                </c:pt>
                <c:pt idx="269">
                  <c:v>1.4967259120673526</c:v>
                </c:pt>
                <c:pt idx="270">
                  <c:v>1.0293200249532239</c:v>
                </c:pt>
                <c:pt idx="271">
                  <c:v>1.0293200249532239</c:v>
                </c:pt>
                <c:pt idx="272">
                  <c:v>1.0293200249532239</c:v>
                </c:pt>
                <c:pt idx="273">
                  <c:v>1.7045454545454544</c:v>
                </c:pt>
                <c:pt idx="274">
                  <c:v>1.7045454545454544</c:v>
                </c:pt>
                <c:pt idx="275">
                  <c:v>1.7045454545454544</c:v>
                </c:pt>
                <c:pt idx="276">
                  <c:v>-2.6769230769230661</c:v>
                </c:pt>
                <c:pt idx="277">
                  <c:v>-2.6769230769230661</c:v>
                </c:pt>
                <c:pt idx="278">
                  <c:v>-2.6769230769230661</c:v>
                </c:pt>
                <c:pt idx="279">
                  <c:v>-4.7619047619047583</c:v>
                </c:pt>
                <c:pt idx="280">
                  <c:v>-4.7619047619047583</c:v>
                </c:pt>
                <c:pt idx="281">
                  <c:v>-4.7619047619047583</c:v>
                </c:pt>
                <c:pt idx="282">
                  <c:v>-5.8042605742513196</c:v>
                </c:pt>
                <c:pt idx="283">
                  <c:v>-5.8042605742513196</c:v>
                </c:pt>
                <c:pt idx="284">
                  <c:v>-5.8042605742513196</c:v>
                </c:pt>
                <c:pt idx="285">
                  <c:v>-6.9522036002482901</c:v>
                </c:pt>
                <c:pt idx="286">
                  <c:v>-6.9522036002482901</c:v>
                </c:pt>
                <c:pt idx="287">
                  <c:v>-6.9522036002482901</c:v>
                </c:pt>
                <c:pt idx="288">
                  <c:v>-3.0667088207398074</c:v>
                </c:pt>
                <c:pt idx="289">
                  <c:v>-3.0667088207398074</c:v>
                </c:pt>
                <c:pt idx="290">
                  <c:v>-3.0667088207398074</c:v>
                </c:pt>
                <c:pt idx="291">
                  <c:v>-1.9032258064516205</c:v>
                </c:pt>
                <c:pt idx="292">
                  <c:v>-1.9032258064516205</c:v>
                </c:pt>
                <c:pt idx="293">
                  <c:v>-1.9032258064516205</c:v>
                </c:pt>
                <c:pt idx="294">
                  <c:v>-0.49164208456243852</c:v>
                </c:pt>
                <c:pt idx="295">
                  <c:v>-0.49164208456243852</c:v>
                </c:pt>
                <c:pt idx="296">
                  <c:v>-0.49164208456243852</c:v>
                </c:pt>
                <c:pt idx="297">
                  <c:v>3.2688458972648391</c:v>
                </c:pt>
                <c:pt idx="298">
                  <c:v>3.2688458972648391</c:v>
                </c:pt>
                <c:pt idx="299">
                  <c:v>3.2688458972648391</c:v>
                </c:pt>
                <c:pt idx="300">
                  <c:v>-3.6203522504892365</c:v>
                </c:pt>
                <c:pt idx="301">
                  <c:v>-3.6203522504892365</c:v>
                </c:pt>
                <c:pt idx="302">
                  <c:v>-3.6203522504892365</c:v>
                </c:pt>
                <c:pt idx="303">
                  <c:v>-0.72344623479117931</c:v>
                </c:pt>
                <c:pt idx="304">
                  <c:v>-0.72344623479117931</c:v>
                </c:pt>
                <c:pt idx="305">
                  <c:v>-0.72344623479117931</c:v>
                </c:pt>
                <c:pt idx="306">
                  <c:v>1.383399209486166</c:v>
                </c:pt>
                <c:pt idx="307">
                  <c:v>1.383399209486166</c:v>
                </c:pt>
                <c:pt idx="308">
                  <c:v>1.383399209486166</c:v>
                </c:pt>
                <c:pt idx="309">
                  <c:v>0.67829457364341084</c:v>
                </c:pt>
                <c:pt idx="310">
                  <c:v>0.67829457364341084</c:v>
                </c:pt>
                <c:pt idx="311">
                  <c:v>0.67829457364341084</c:v>
                </c:pt>
                <c:pt idx="312">
                  <c:v>9.9492385786802036</c:v>
                </c:pt>
                <c:pt idx="313">
                  <c:v>9.9492385786802036</c:v>
                </c:pt>
                <c:pt idx="314">
                  <c:v>9.9492385786802036</c:v>
                </c:pt>
                <c:pt idx="315">
                  <c:v>6.1609804571050013</c:v>
                </c:pt>
                <c:pt idx="316">
                  <c:v>6.1609804571050013</c:v>
                </c:pt>
                <c:pt idx="317">
                  <c:v>6.1609804571050013</c:v>
                </c:pt>
                <c:pt idx="318">
                  <c:v>1.5919428200129992</c:v>
                </c:pt>
                <c:pt idx="319">
                  <c:v>1.5919428200129992</c:v>
                </c:pt>
                <c:pt idx="320">
                  <c:v>1.5919428200129992</c:v>
                </c:pt>
                <c:pt idx="321">
                  <c:v>-3.7856913699069654</c:v>
                </c:pt>
                <c:pt idx="322">
                  <c:v>-3.7856913699069654</c:v>
                </c:pt>
                <c:pt idx="323">
                  <c:v>-3.7856913699069654</c:v>
                </c:pt>
                <c:pt idx="324">
                  <c:v>-12.342259156663586</c:v>
                </c:pt>
                <c:pt idx="325">
                  <c:v>-12.342259156663586</c:v>
                </c:pt>
                <c:pt idx="326">
                  <c:v>-12.342259156663586</c:v>
                </c:pt>
                <c:pt idx="327">
                  <c:v>-16.692667706708271</c:v>
                </c:pt>
                <c:pt idx="328">
                  <c:v>-16.692667706708271</c:v>
                </c:pt>
                <c:pt idx="329">
                  <c:v>-16.692667706708271</c:v>
                </c:pt>
                <c:pt idx="330">
                  <c:v>-18.068436200831471</c:v>
                </c:pt>
                <c:pt idx="331">
                  <c:v>-18.068436200831471</c:v>
                </c:pt>
                <c:pt idx="332">
                  <c:v>-18.068436200831471</c:v>
                </c:pt>
                <c:pt idx="333">
                  <c:v>-16.83894631543847</c:v>
                </c:pt>
                <c:pt idx="334">
                  <c:v>-16.83894631543847</c:v>
                </c:pt>
                <c:pt idx="335">
                  <c:v>-16.83894631543847</c:v>
                </c:pt>
                <c:pt idx="336">
                  <c:v>-15.414325842696632</c:v>
                </c:pt>
                <c:pt idx="337">
                  <c:v>-15.414325842696632</c:v>
                </c:pt>
                <c:pt idx="338">
                  <c:v>-15.414325842696632</c:v>
                </c:pt>
                <c:pt idx="339">
                  <c:v>-10.224719101123595</c:v>
                </c:pt>
                <c:pt idx="340">
                  <c:v>-10.224719101123595</c:v>
                </c:pt>
                <c:pt idx="341">
                  <c:v>-10.224719101123595</c:v>
                </c:pt>
              </c:numCache>
            </c:numRef>
          </c:val>
          <c:extLst>
            <c:ext xmlns:c16="http://schemas.microsoft.com/office/drawing/2014/chart" uri="{C3380CC4-5D6E-409C-BE32-E72D297353CC}">
              <c16:uniqueId val="{00000000-580B-470D-8273-598F083B1115}"/>
            </c:ext>
          </c:extLst>
        </c:ser>
        <c:dLbls>
          <c:showLegendKey val="0"/>
          <c:showVal val="0"/>
          <c:showCatName val="0"/>
          <c:showSerName val="0"/>
          <c:showPercent val="0"/>
          <c:showBubbleSize val="0"/>
        </c:dLbls>
        <c:gapWidth val="150"/>
        <c:axId val="1160339360"/>
        <c:axId val="1160338280"/>
      </c:barChart>
      <c:lineChart>
        <c:grouping val="standard"/>
        <c:varyColors val="0"/>
        <c:ser>
          <c:idx val="1"/>
          <c:order val="1"/>
          <c:tx>
            <c:strRef>
              <c:f>Taul10!$E$4</c:f>
              <c:strCache>
                <c:ptCount val="1"/>
                <c:pt idx="0">
                  <c:v>Permits</c:v>
                </c:pt>
              </c:strCache>
            </c:strRef>
          </c:tx>
          <c:spPr>
            <a:ln w="19050" cap="rnd">
              <a:solidFill>
                <a:schemeClr val="accent6">
                  <a:lumMod val="60000"/>
                  <a:lumOff val="40000"/>
                </a:schemeClr>
              </a:solidFill>
              <a:round/>
            </a:ln>
            <a:effectLst/>
          </c:spPr>
          <c:marker>
            <c:symbol val="none"/>
          </c:marker>
          <c:val>
            <c:numRef>
              <c:f>Taul10!$E$65:$E$407</c:f>
              <c:numCache>
                <c:formatCode>General</c:formatCode>
                <c:ptCount val="343"/>
                <c:pt idx="11">
                  <c:v>21.133490556431919</c:v>
                </c:pt>
                <c:pt idx="12">
                  <c:v>25.643401606051242</c:v>
                </c:pt>
                <c:pt idx="13">
                  <c:v>19.717773759124885</c:v>
                </c:pt>
                <c:pt idx="14">
                  <c:v>23.248042337234722</c:v>
                </c:pt>
                <c:pt idx="15">
                  <c:v>19.708783353600968</c:v>
                </c:pt>
                <c:pt idx="16">
                  <c:v>20.795546466935793</c:v>
                </c:pt>
                <c:pt idx="17">
                  <c:v>20.144043663457222</c:v>
                </c:pt>
                <c:pt idx="18">
                  <c:v>19.337489022923304</c:v>
                </c:pt>
                <c:pt idx="19">
                  <c:v>16.343300544010916</c:v>
                </c:pt>
                <c:pt idx="20">
                  <c:v>20.794026647828471</c:v>
                </c:pt>
                <c:pt idx="21">
                  <c:v>20.880228823312475</c:v>
                </c:pt>
                <c:pt idx="22">
                  <c:v>21.98609704277515</c:v>
                </c:pt>
                <c:pt idx="23">
                  <c:v>22.090133914113959</c:v>
                </c:pt>
                <c:pt idx="24">
                  <c:v>20.332331218178119</c:v>
                </c:pt>
                <c:pt idx="25">
                  <c:v>24.564535543887875</c:v>
                </c:pt>
                <c:pt idx="26">
                  <c:v>24.10527542860984</c:v>
                </c:pt>
                <c:pt idx="27">
                  <c:v>21.862313356075592</c:v>
                </c:pt>
                <c:pt idx="28">
                  <c:v>15.697246477649726</c:v>
                </c:pt>
                <c:pt idx="29">
                  <c:v>15.327555894930315</c:v>
                </c:pt>
                <c:pt idx="30">
                  <c:v>14.44622793849992</c:v>
                </c:pt>
                <c:pt idx="31">
                  <c:v>17.073786504557077</c:v>
                </c:pt>
                <c:pt idx="32">
                  <c:v>13.903835691842703</c:v>
                </c:pt>
                <c:pt idx="33">
                  <c:v>11.80206495036013</c:v>
                </c:pt>
                <c:pt idx="34">
                  <c:v>11.775159744194351</c:v>
                </c:pt>
                <c:pt idx="35">
                  <c:v>10.879558402664804</c:v>
                </c:pt>
                <c:pt idx="36">
                  <c:v>11.212763722944194</c:v>
                </c:pt>
                <c:pt idx="37">
                  <c:v>9.3511131025756633</c:v>
                </c:pt>
                <c:pt idx="38">
                  <c:v>7.1246029869513672</c:v>
                </c:pt>
                <c:pt idx="39">
                  <c:v>6.3894221323915259</c:v>
                </c:pt>
                <c:pt idx="40">
                  <c:v>7.5741743692545782</c:v>
                </c:pt>
                <c:pt idx="41">
                  <c:v>6.1775077053294165</c:v>
                </c:pt>
                <c:pt idx="42">
                  <c:v>5.5388490109089963</c:v>
                </c:pt>
                <c:pt idx="43">
                  <c:v>0.57100852767294097</c:v>
                </c:pt>
                <c:pt idx="44">
                  <c:v>1.5683428004655515</c:v>
                </c:pt>
                <c:pt idx="45">
                  <c:v>2.9101476627993774</c:v>
                </c:pt>
                <c:pt idx="46">
                  <c:v>4.1997951967823752</c:v>
                </c:pt>
                <c:pt idx="47">
                  <c:v>4.2041048751936589</c:v>
                </c:pt>
                <c:pt idx="48">
                  <c:v>3.7325583396587425</c:v>
                </c:pt>
                <c:pt idx="49">
                  <c:v>6.386431795478285</c:v>
                </c:pt>
                <c:pt idx="50">
                  <c:v>5.9932294224718028</c:v>
                </c:pt>
                <c:pt idx="51">
                  <c:v>6.0628011079247797</c:v>
                </c:pt>
                <c:pt idx="52">
                  <c:v>7.9877516068187022</c:v>
                </c:pt>
                <c:pt idx="53">
                  <c:v>9.3003274323635665</c:v>
                </c:pt>
                <c:pt idx="54">
                  <c:v>7.2614190843550679</c:v>
                </c:pt>
                <c:pt idx="55">
                  <c:v>13.041173434738395</c:v>
                </c:pt>
                <c:pt idx="56">
                  <c:v>10.830144059891877</c:v>
                </c:pt>
                <c:pt idx="57">
                  <c:v>8.4634493082885527</c:v>
                </c:pt>
                <c:pt idx="58">
                  <c:v>5.9399613338812136</c:v>
                </c:pt>
                <c:pt idx="59">
                  <c:v>4.5833904576356774</c:v>
                </c:pt>
                <c:pt idx="60">
                  <c:v>4.0301900675229829</c:v>
                </c:pt>
                <c:pt idx="61">
                  <c:v>0.10095282153895031</c:v>
                </c:pt>
                <c:pt idx="62">
                  <c:v>-1.3599512675544405</c:v>
                </c:pt>
                <c:pt idx="63">
                  <c:v>1.4603348831763423</c:v>
                </c:pt>
                <c:pt idx="64">
                  <c:v>-0.24194743064896085</c:v>
                </c:pt>
                <c:pt idx="65">
                  <c:v>-2.358878945287683</c:v>
                </c:pt>
                <c:pt idx="66">
                  <c:v>-0.82059148562361484</c:v>
                </c:pt>
                <c:pt idx="67">
                  <c:v>-6.1549291889017077</c:v>
                </c:pt>
                <c:pt idx="68">
                  <c:v>-6.5232603578014139</c:v>
                </c:pt>
                <c:pt idx="69">
                  <c:v>-5.2112896598394798</c:v>
                </c:pt>
                <c:pt idx="70">
                  <c:v>-7.1294754090336188</c:v>
                </c:pt>
                <c:pt idx="71">
                  <c:v>-6.679340303249079</c:v>
                </c:pt>
                <c:pt idx="72">
                  <c:v>-6.4598579975360826</c:v>
                </c:pt>
                <c:pt idx="73">
                  <c:v>-5.7603964782571762</c:v>
                </c:pt>
                <c:pt idx="74">
                  <c:v>-4.796198494731855</c:v>
                </c:pt>
                <c:pt idx="75">
                  <c:v>-5.1318746999448983</c:v>
                </c:pt>
                <c:pt idx="76">
                  <c:v>-6.1488900208577366</c:v>
                </c:pt>
                <c:pt idx="77">
                  <c:v>-6.4362505575919622</c:v>
                </c:pt>
                <c:pt idx="78">
                  <c:v>-6.256184654605347</c:v>
                </c:pt>
                <c:pt idx="79">
                  <c:v>-4.3691386589979571</c:v>
                </c:pt>
                <c:pt idx="80">
                  <c:v>-1.4230994903299263</c:v>
                </c:pt>
                <c:pt idx="81">
                  <c:v>-1.7003619938841716</c:v>
                </c:pt>
                <c:pt idx="82">
                  <c:v>0.78612250224549995</c:v>
                </c:pt>
                <c:pt idx="83">
                  <c:v>-0.91462177504770714</c:v>
                </c:pt>
                <c:pt idx="84">
                  <c:v>-0.87065146962209072</c:v>
                </c:pt>
                <c:pt idx="85">
                  <c:v>-1.7213379547832037</c:v>
                </c:pt>
                <c:pt idx="86">
                  <c:v>-1.3417571839596532</c:v>
                </c:pt>
                <c:pt idx="87">
                  <c:v>-5.2001586018706627</c:v>
                </c:pt>
                <c:pt idx="88">
                  <c:v>-5.5778799595809474</c:v>
                </c:pt>
                <c:pt idx="89">
                  <c:v>-4.4060877404139269</c:v>
                </c:pt>
                <c:pt idx="90">
                  <c:v>-3.3157676423754583</c:v>
                </c:pt>
                <c:pt idx="91">
                  <c:v>-2.5647441543990475</c:v>
                </c:pt>
                <c:pt idx="92">
                  <c:v>-4.0337799994601866</c:v>
                </c:pt>
                <c:pt idx="93">
                  <c:v>-4.267862748859776</c:v>
                </c:pt>
                <c:pt idx="94">
                  <c:v>-3.2497888215010291</c:v>
                </c:pt>
                <c:pt idx="95">
                  <c:v>2.1754589596013547</c:v>
                </c:pt>
                <c:pt idx="96">
                  <c:v>2.076735443433952</c:v>
                </c:pt>
                <c:pt idx="97">
                  <c:v>2.4756392504664451</c:v>
                </c:pt>
                <c:pt idx="98">
                  <c:v>2.5638709101365293</c:v>
                </c:pt>
                <c:pt idx="99">
                  <c:v>4.7828345417360634</c:v>
                </c:pt>
                <c:pt idx="100">
                  <c:v>6.9591358048070484</c:v>
                </c:pt>
                <c:pt idx="101">
                  <c:v>9.8680795602960796</c:v>
                </c:pt>
                <c:pt idx="102">
                  <c:v>7.2417317320420418</c:v>
                </c:pt>
                <c:pt idx="103">
                  <c:v>6.4371007038490173</c:v>
                </c:pt>
                <c:pt idx="104">
                  <c:v>7.4865373790519731</c:v>
                </c:pt>
                <c:pt idx="105">
                  <c:v>6.3164359290865741</c:v>
                </c:pt>
                <c:pt idx="106">
                  <c:v>4.6412663791368081</c:v>
                </c:pt>
                <c:pt idx="107">
                  <c:v>0.97521254941750191</c:v>
                </c:pt>
                <c:pt idx="108">
                  <c:v>5.8910272252979832</c:v>
                </c:pt>
                <c:pt idx="109">
                  <c:v>9.4024398359925883</c:v>
                </c:pt>
                <c:pt idx="110">
                  <c:v>10.087826246543912</c:v>
                </c:pt>
                <c:pt idx="111">
                  <c:v>9.9909248521915117</c:v>
                </c:pt>
                <c:pt idx="112">
                  <c:v>12.408921038931563</c:v>
                </c:pt>
                <c:pt idx="113">
                  <c:v>7.856951993085957</c:v>
                </c:pt>
                <c:pt idx="114">
                  <c:v>9.0652012200148828</c:v>
                </c:pt>
                <c:pt idx="115">
                  <c:v>11.140503187029417</c:v>
                </c:pt>
                <c:pt idx="116">
                  <c:v>9.5922650241692526</c:v>
                </c:pt>
                <c:pt idx="117">
                  <c:v>11.458763841696692</c:v>
                </c:pt>
                <c:pt idx="118">
                  <c:v>11.904205229785401</c:v>
                </c:pt>
                <c:pt idx="119">
                  <c:v>10.324430394337593</c:v>
                </c:pt>
                <c:pt idx="120">
                  <c:v>2.6977787755910629</c:v>
                </c:pt>
                <c:pt idx="121">
                  <c:v>2.2977661500617432</c:v>
                </c:pt>
                <c:pt idx="122">
                  <c:v>1.8229392818447283</c:v>
                </c:pt>
                <c:pt idx="123">
                  <c:v>-5.6859613338031058E-2</c:v>
                </c:pt>
                <c:pt idx="124">
                  <c:v>-4.2143785209072151</c:v>
                </c:pt>
                <c:pt idx="125">
                  <c:v>-1.3586778916480085</c:v>
                </c:pt>
                <c:pt idx="126">
                  <c:v>-1.3274892089602459</c:v>
                </c:pt>
                <c:pt idx="127">
                  <c:v>-0.42689252593836358</c:v>
                </c:pt>
                <c:pt idx="128">
                  <c:v>2.3347043026642922</c:v>
                </c:pt>
                <c:pt idx="129">
                  <c:v>3.7359518795835713</c:v>
                </c:pt>
                <c:pt idx="130">
                  <c:v>6.0621684991270453</c:v>
                </c:pt>
                <c:pt idx="131">
                  <c:v>9.2713503503203807</c:v>
                </c:pt>
                <c:pt idx="132">
                  <c:v>13.379856229223172</c:v>
                </c:pt>
                <c:pt idx="133">
                  <c:v>10.561342011360567</c:v>
                </c:pt>
                <c:pt idx="134">
                  <c:v>12.901312828673243</c:v>
                </c:pt>
                <c:pt idx="135">
                  <c:v>18.095957619576438</c:v>
                </c:pt>
                <c:pt idx="136">
                  <c:v>22.909718641841391</c:v>
                </c:pt>
                <c:pt idx="137">
                  <c:v>22.127749435188271</c:v>
                </c:pt>
                <c:pt idx="138">
                  <c:v>22.265054840820042</c:v>
                </c:pt>
                <c:pt idx="139">
                  <c:v>19.590580886687281</c:v>
                </c:pt>
                <c:pt idx="140">
                  <c:v>15.373402927808593</c:v>
                </c:pt>
                <c:pt idx="141">
                  <c:v>14.858545972412893</c:v>
                </c:pt>
                <c:pt idx="142">
                  <c:v>11.385490852502828</c:v>
                </c:pt>
                <c:pt idx="143">
                  <c:v>9.5197697095165292</c:v>
                </c:pt>
                <c:pt idx="144">
                  <c:v>8.3473025997095167</c:v>
                </c:pt>
                <c:pt idx="145">
                  <c:v>8.4668570696519723</c:v>
                </c:pt>
                <c:pt idx="146">
                  <c:v>3.0581094580934729</c:v>
                </c:pt>
                <c:pt idx="147">
                  <c:v>0.45496456255389978</c:v>
                </c:pt>
                <c:pt idx="148">
                  <c:v>-5.6477442241152218</c:v>
                </c:pt>
                <c:pt idx="149">
                  <c:v>-9.3327066932118896</c:v>
                </c:pt>
                <c:pt idx="150">
                  <c:v>-10.453091670603524</c:v>
                </c:pt>
                <c:pt idx="151">
                  <c:v>-12.740767715782352</c:v>
                </c:pt>
                <c:pt idx="152">
                  <c:v>-12.465748960238713</c:v>
                </c:pt>
                <c:pt idx="153">
                  <c:v>-15.887722860819794</c:v>
                </c:pt>
                <c:pt idx="154">
                  <c:v>-16.308410976976326</c:v>
                </c:pt>
                <c:pt idx="155">
                  <c:v>-15.088339680623397</c:v>
                </c:pt>
                <c:pt idx="156">
                  <c:v>-17.261039356727423</c:v>
                </c:pt>
                <c:pt idx="157">
                  <c:v>-18.941748130797141</c:v>
                </c:pt>
                <c:pt idx="158">
                  <c:v>-17.786415885008601</c:v>
                </c:pt>
                <c:pt idx="159">
                  <c:v>-20.173314883609557</c:v>
                </c:pt>
                <c:pt idx="160">
                  <c:v>-19.576299330317006</c:v>
                </c:pt>
                <c:pt idx="161">
                  <c:v>-19.923101858797523</c:v>
                </c:pt>
                <c:pt idx="162">
                  <c:v>-20.194248206329039</c:v>
                </c:pt>
                <c:pt idx="163">
                  <c:v>-19.773465504123124</c:v>
                </c:pt>
                <c:pt idx="164">
                  <c:v>-18.409341616737972</c:v>
                </c:pt>
                <c:pt idx="165">
                  <c:v>-16.565385418247402</c:v>
                </c:pt>
                <c:pt idx="166">
                  <c:v>-12.221446021626734</c:v>
                </c:pt>
                <c:pt idx="167">
                  <c:v>-12.887283467770267</c:v>
                </c:pt>
                <c:pt idx="168">
                  <c:v>-9.0193326639656881</c:v>
                </c:pt>
                <c:pt idx="169">
                  <c:v>-5.63269117673451</c:v>
                </c:pt>
                <c:pt idx="170">
                  <c:v>-3.3018744734146801</c:v>
                </c:pt>
                <c:pt idx="171">
                  <c:v>-2.1670949359304834</c:v>
                </c:pt>
                <c:pt idx="172">
                  <c:v>2.3296489160307323</c:v>
                </c:pt>
                <c:pt idx="173">
                  <c:v>6.3170657783775841</c:v>
                </c:pt>
                <c:pt idx="174">
                  <c:v>8.3779130526092125</c:v>
                </c:pt>
                <c:pt idx="175">
                  <c:v>11.900832522566278</c:v>
                </c:pt>
                <c:pt idx="176">
                  <c:v>8.5268391862575772</c:v>
                </c:pt>
                <c:pt idx="177">
                  <c:v>8.6020679449949569</c:v>
                </c:pt>
                <c:pt idx="178">
                  <c:v>2.4322212208875214</c:v>
                </c:pt>
                <c:pt idx="179">
                  <c:v>-1.2763737769723262</c:v>
                </c:pt>
                <c:pt idx="180">
                  <c:v>-3.9887285262506014</c:v>
                </c:pt>
                <c:pt idx="181">
                  <c:v>-4.0991309335247186</c:v>
                </c:pt>
                <c:pt idx="182">
                  <c:v>-5.1833489966217927</c:v>
                </c:pt>
                <c:pt idx="183">
                  <c:v>-1.6923765973769902</c:v>
                </c:pt>
                <c:pt idx="184">
                  <c:v>-2.3844719610861582</c:v>
                </c:pt>
                <c:pt idx="185">
                  <c:v>3.5803750473284928</c:v>
                </c:pt>
                <c:pt idx="186">
                  <c:v>2.6012068069734666</c:v>
                </c:pt>
                <c:pt idx="187">
                  <c:v>2.8541681472641991</c:v>
                </c:pt>
                <c:pt idx="188">
                  <c:v>6.1943876762244168</c:v>
                </c:pt>
                <c:pt idx="189">
                  <c:v>6.0374044844003851</c:v>
                </c:pt>
                <c:pt idx="190">
                  <c:v>6.8256827858616642</c:v>
                </c:pt>
                <c:pt idx="191">
                  <c:v>9.3220189773646567</c:v>
                </c:pt>
                <c:pt idx="192">
                  <c:v>9.4840459034757192</c:v>
                </c:pt>
                <c:pt idx="193">
                  <c:v>6.5370769329372997</c:v>
                </c:pt>
                <c:pt idx="194">
                  <c:v>4.86766656632755</c:v>
                </c:pt>
                <c:pt idx="195">
                  <c:v>0.99756676379865739</c:v>
                </c:pt>
                <c:pt idx="196">
                  <c:v>-2.2412060625092232</c:v>
                </c:pt>
                <c:pt idx="197">
                  <c:v>-12.122824381908796</c:v>
                </c:pt>
                <c:pt idx="198">
                  <c:v>-11.269728228459153</c:v>
                </c:pt>
                <c:pt idx="199">
                  <c:v>-13.540753634502135</c:v>
                </c:pt>
                <c:pt idx="200">
                  <c:v>-13.817635425998009</c:v>
                </c:pt>
                <c:pt idx="201">
                  <c:v>-12.128681705192431</c:v>
                </c:pt>
                <c:pt idx="202">
                  <c:v>-11.25194831635585</c:v>
                </c:pt>
                <c:pt idx="203">
                  <c:v>-11.168595227773443</c:v>
                </c:pt>
                <c:pt idx="204">
                  <c:v>-10.116649193087829</c:v>
                </c:pt>
                <c:pt idx="205">
                  <c:v>-8.3119308300147221</c:v>
                </c:pt>
                <c:pt idx="206">
                  <c:v>-8.5906499062147201</c:v>
                </c:pt>
                <c:pt idx="207">
                  <c:v>-3.8613974778861491</c:v>
                </c:pt>
                <c:pt idx="208">
                  <c:v>-1.3474153752981313</c:v>
                </c:pt>
                <c:pt idx="209">
                  <c:v>-0.87413118847522175</c:v>
                </c:pt>
                <c:pt idx="210">
                  <c:v>-0.93076367959610029</c:v>
                </c:pt>
                <c:pt idx="211">
                  <c:v>-1.9249029953928318</c:v>
                </c:pt>
                <c:pt idx="212">
                  <c:v>-6.3257489091367951</c:v>
                </c:pt>
                <c:pt idx="213">
                  <c:v>-9.5369161041110324</c:v>
                </c:pt>
                <c:pt idx="214">
                  <c:v>-7.8136965905447733</c:v>
                </c:pt>
                <c:pt idx="215">
                  <c:v>-4.2464994062278549</c:v>
                </c:pt>
                <c:pt idx="216">
                  <c:v>-4.6050272391464881</c:v>
                </c:pt>
                <c:pt idx="217">
                  <c:v>-6.0051243929866018</c:v>
                </c:pt>
                <c:pt idx="218">
                  <c:v>-3.0872166167058115</c:v>
                </c:pt>
                <c:pt idx="219">
                  <c:v>-5.1768694179117443</c:v>
                </c:pt>
                <c:pt idx="220">
                  <c:v>-6.8181242302167586</c:v>
                </c:pt>
                <c:pt idx="221">
                  <c:v>-4.2427215808642087</c:v>
                </c:pt>
                <c:pt idx="222">
                  <c:v>-7.2895451673958416</c:v>
                </c:pt>
                <c:pt idx="223">
                  <c:v>-5.5280769290160379</c:v>
                </c:pt>
                <c:pt idx="224">
                  <c:v>-1.5651915921661708</c:v>
                </c:pt>
                <c:pt idx="225">
                  <c:v>0.6383446121962465</c:v>
                </c:pt>
                <c:pt idx="226">
                  <c:v>-4.2330632185938795</c:v>
                </c:pt>
                <c:pt idx="227">
                  <c:v>-9.1648057541429928</c:v>
                </c:pt>
                <c:pt idx="228">
                  <c:v>-10.598219261804054</c:v>
                </c:pt>
                <c:pt idx="229">
                  <c:v>-9.4846444973270678</c:v>
                </c:pt>
                <c:pt idx="230">
                  <c:v>-5.1250369331601133</c:v>
                </c:pt>
                <c:pt idx="231">
                  <c:v>-11.446567366072252</c:v>
                </c:pt>
                <c:pt idx="232">
                  <c:v>-12.277735762919109</c:v>
                </c:pt>
                <c:pt idx="233">
                  <c:v>-9.6720351893707619</c:v>
                </c:pt>
                <c:pt idx="234">
                  <c:v>-5.2524463225789289</c:v>
                </c:pt>
                <c:pt idx="235">
                  <c:v>-2.4872580530631985</c:v>
                </c:pt>
                <c:pt idx="236">
                  <c:v>1.039327018391887</c:v>
                </c:pt>
                <c:pt idx="237">
                  <c:v>-1.4859629757507211</c:v>
                </c:pt>
                <c:pt idx="238">
                  <c:v>4.5389372000407331</c:v>
                </c:pt>
                <c:pt idx="239">
                  <c:v>6.8732946993136661</c:v>
                </c:pt>
                <c:pt idx="240">
                  <c:v>10.337776312349215</c:v>
                </c:pt>
                <c:pt idx="241">
                  <c:v>13.311720241237213</c:v>
                </c:pt>
                <c:pt idx="242">
                  <c:v>1.436961342835307</c:v>
                </c:pt>
                <c:pt idx="243">
                  <c:v>12.290954290636547</c:v>
                </c:pt>
                <c:pt idx="244">
                  <c:v>21.521157565147242</c:v>
                </c:pt>
                <c:pt idx="245">
                  <c:v>18.757648456449687</c:v>
                </c:pt>
                <c:pt idx="246">
                  <c:v>15.414894960933271</c:v>
                </c:pt>
                <c:pt idx="247">
                  <c:v>10.615248420959954</c:v>
                </c:pt>
                <c:pt idx="248">
                  <c:v>2.8205101600240043</c:v>
                </c:pt>
                <c:pt idx="249">
                  <c:v>9.0724515234478336</c:v>
                </c:pt>
                <c:pt idx="250">
                  <c:v>9.4529732353029452</c:v>
                </c:pt>
                <c:pt idx="251">
                  <c:v>10.337777313268651</c:v>
                </c:pt>
                <c:pt idx="252">
                  <c:v>9.5764549256691112</c:v>
                </c:pt>
                <c:pt idx="253">
                  <c:v>7.2703525931001529</c:v>
                </c:pt>
                <c:pt idx="254">
                  <c:v>14.851745524810378</c:v>
                </c:pt>
                <c:pt idx="255">
                  <c:v>10.641716243846494</c:v>
                </c:pt>
                <c:pt idx="256">
                  <c:v>5.0520064213685316</c:v>
                </c:pt>
                <c:pt idx="257">
                  <c:v>5.3854070406901968</c:v>
                </c:pt>
                <c:pt idx="258">
                  <c:v>4.6708641551432857</c:v>
                </c:pt>
                <c:pt idx="259">
                  <c:v>7.3684444302348373</c:v>
                </c:pt>
                <c:pt idx="260">
                  <c:v>13.52683673152065</c:v>
                </c:pt>
                <c:pt idx="261">
                  <c:v>8.4029618924025016</c:v>
                </c:pt>
                <c:pt idx="262">
                  <c:v>4.5643410525148953</c:v>
                </c:pt>
                <c:pt idx="263">
                  <c:v>3.9147486264539291</c:v>
                </c:pt>
                <c:pt idx="264">
                  <c:v>3.3345273616733984</c:v>
                </c:pt>
                <c:pt idx="265">
                  <c:v>2.739339358966479</c:v>
                </c:pt>
                <c:pt idx="266">
                  <c:v>-0.66660466074254954</c:v>
                </c:pt>
                <c:pt idx="267">
                  <c:v>0.12435509473257343</c:v>
                </c:pt>
                <c:pt idx="268">
                  <c:v>-0.94521492210187363</c:v>
                </c:pt>
                <c:pt idx="269">
                  <c:v>0.26184844358905213</c:v>
                </c:pt>
                <c:pt idx="270">
                  <c:v>3.5547468777663251</c:v>
                </c:pt>
                <c:pt idx="271">
                  <c:v>2.7418003182743034</c:v>
                </c:pt>
                <c:pt idx="272">
                  <c:v>-1.8722007351841401</c:v>
                </c:pt>
                <c:pt idx="273">
                  <c:v>-0.6091362398704272</c:v>
                </c:pt>
                <c:pt idx="274">
                  <c:v>-0.73401823987856696</c:v>
                </c:pt>
                <c:pt idx="275">
                  <c:v>-1.9347189235513946E-2</c:v>
                </c:pt>
                <c:pt idx="276">
                  <c:v>2.095513888656769</c:v>
                </c:pt>
                <c:pt idx="277">
                  <c:v>1.1695716392743178</c:v>
                </c:pt>
                <c:pt idx="278">
                  <c:v>2.9562895478502123</c:v>
                </c:pt>
                <c:pt idx="279">
                  <c:v>2.1126901942663118E-2</c:v>
                </c:pt>
                <c:pt idx="280">
                  <c:v>0.8013378099252767</c:v>
                </c:pt>
                <c:pt idx="281">
                  <c:v>2.1850789671419668</c:v>
                </c:pt>
                <c:pt idx="282">
                  <c:v>0.37654918761088002</c:v>
                </c:pt>
                <c:pt idx="283">
                  <c:v>0.8499670829820074</c:v>
                </c:pt>
                <c:pt idx="284">
                  <c:v>6.7933157235101866</c:v>
                </c:pt>
                <c:pt idx="285">
                  <c:v>5.7559766860838719</c:v>
                </c:pt>
                <c:pt idx="286">
                  <c:v>7.926422915433978</c:v>
                </c:pt>
                <c:pt idx="287">
                  <c:v>4.8689319053902604</c:v>
                </c:pt>
                <c:pt idx="288">
                  <c:v>-0.25158823958095428</c:v>
                </c:pt>
                <c:pt idx="289">
                  <c:v>0.41473299358754934</c:v>
                </c:pt>
                <c:pt idx="290">
                  <c:v>1.2348580297908671</c:v>
                </c:pt>
                <c:pt idx="291">
                  <c:v>3.0916052268151559</c:v>
                </c:pt>
                <c:pt idx="292">
                  <c:v>-1.1050630775221588</c:v>
                </c:pt>
                <c:pt idx="293">
                  <c:v>-6.4707384245029909</c:v>
                </c:pt>
                <c:pt idx="294">
                  <c:v>-6.6669098847729895</c:v>
                </c:pt>
                <c:pt idx="295">
                  <c:v>-8.2901973928296737</c:v>
                </c:pt>
                <c:pt idx="296">
                  <c:v>-11.696540020886269</c:v>
                </c:pt>
                <c:pt idx="297">
                  <c:v>-9.1855393905293727</c:v>
                </c:pt>
                <c:pt idx="298">
                  <c:v>-12.107718213687001</c:v>
                </c:pt>
                <c:pt idx="299">
                  <c:v>-8.6909906319510384</c:v>
                </c:pt>
                <c:pt idx="300">
                  <c:v>-5.509844630997125</c:v>
                </c:pt>
                <c:pt idx="301">
                  <c:v>-4.6342104397558881</c:v>
                </c:pt>
                <c:pt idx="302">
                  <c:v>-3.0382644336714972</c:v>
                </c:pt>
                <c:pt idx="303">
                  <c:v>-2.026419365668505</c:v>
                </c:pt>
                <c:pt idx="304">
                  <c:v>6.503457232361999</c:v>
                </c:pt>
                <c:pt idx="305">
                  <c:v>9.9831073941294228</c:v>
                </c:pt>
                <c:pt idx="306">
                  <c:v>10.234640842802007</c:v>
                </c:pt>
                <c:pt idx="307">
                  <c:v>10.481747294945734</c:v>
                </c:pt>
                <c:pt idx="308">
                  <c:v>10.519371827204061</c:v>
                </c:pt>
                <c:pt idx="309">
                  <c:v>9.1852208225793799</c:v>
                </c:pt>
                <c:pt idx="310">
                  <c:v>11.584634104967662</c:v>
                </c:pt>
                <c:pt idx="311">
                  <c:v>8.9800425359464331</c:v>
                </c:pt>
                <c:pt idx="312">
                  <c:v>7.0785135109698496</c:v>
                </c:pt>
                <c:pt idx="313">
                  <c:v>7.9723496142964336</c:v>
                </c:pt>
                <c:pt idx="314">
                  <c:v>5.4479751751375414</c:v>
                </c:pt>
                <c:pt idx="315">
                  <c:v>1.2248943957032199</c:v>
                </c:pt>
                <c:pt idx="316">
                  <c:v>-5.8599461325386768</c:v>
                </c:pt>
                <c:pt idx="317">
                  <c:v>-8.4509039764184273</c:v>
                </c:pt>
                <c:pt idx="318">
                  <c:v>-10.525232994993786</c:v>
                </c:pt>
                <c:pt idx="319">
                  <c:v>-4.827083138477092</c:v>
                </c:pt>
                <c:pt idx="320">
                  <c:v>-6.1240172351859936</c:v>
                </c:pt>
                <c:pt idx="321">
                  <c:v>-11.472834475107126</c:v>
                </c:pt>
                <c:pt idx="322">
                  <c:v>-12.027248127836586</c:v>
                </c:pt>
                <c:pt idx="323">
                  <c:v>-13.000931394836574</c:v>
                </c:pt>
                <c:pt idx="324">
                  <c:v>-11.817430846014959</c:v>
                </c:pt>
                <c:pt idx="325">
                  <c:v>-16.15324827024736</c:v>
                </c:pt>
                <c:pt idx="326">
                  <c:v>-19.926111116503662</c:v>
                </c:pt>
                <c:pt idx="327">
                  <c:v>-21.059051663796147</c:v>
                </c:pt>
                <c:pt idx="328">
                  <c:v>-20.50413528204442</c:v>
                </c:pt>
                <c:pt idx="329">
                  <c:v>-17.685596544883303</c:v>
                </c:pt>
                <c:pt idx="330">
                  <c:v>-16.556287772878488</c:v>
                </c:pt>
                <c:pt idx="331">
                  <c:v>-27.61064153091765</c:v>
                </c:pt>
                <c:pt idx="332">
                  <c:v>-25.744979219846009</c:v>
                </c:pt>
                <c:pt idx="333">
                  <c:v>-22.776117622804996</c:v>
                </c:pt>
                <c:pt idx="334">
                  <c:v>-23.836010024945079</c:v>
                </c:pt>
                <c:pt idx="335">
                  <c:v>-24.679762964973694</c:v>
                </c:pt>
                <c:pt idx="336">
                  <c:v>-27.522695687312837</c:v>
                </c:pt>
                <c:pt idx="337">
                  <c:v>-24.482318665226373</c:v>
                </c:pt>
                <c:pt idx="338">
                  <c:v>-22.188881268751036</c:v>
                </c:pt>
                <c:pt idx="339">
                  <c:v>-17.279681437705825</c:v>
                </c:pt>
                <c:pt idx="340">
                  <c:v>-14.23094163505689</c:v>
                </c:pt>
                <c:pt idx="341">
                  <c:v>-20.684800193976923</c:v>
                </c:pt>
              </c:numCache>
            </c:numRef>
          </c:val>
          <c:smooth val="0"/>
          <c:extLst>
            <c:ext xmlns:c16="http://schemas.microsoft.com/office/drawing/2014/chart" uri="{C3380CC4-5D6E-409C-BE32-E72D297353CC}">
              <c16:uniqueId val="{00000001-580B-470D-8273-598F083B1115}"/>
            </c:ext>
          </c:extLst>
        </c:ser>
        <c:ser>
          <c:idx val="4"/>
          <c:order val="3"/>
          <c:tx>
            <c:strRef>
              <c:f>Taul10!$F$4</c:f>
              <c:strCache>
                <c:ptCount val="1"/>
                <c:pt idx="0">
                  <c:v>Economic activity indicator</c:v>
                </c:pt>
              </c:strCache>
            </c:strRef>
          </c:tx>
          <c:spPr>
            <a:ln w="19050" cap="rnd">
              <a:solidFill>
                <a:schemeClr val="accent2"/>
              </a:solidFill>
              <a:round/>
            </a:ln>
            <a:effectLst/>
          </c:spPr>
          <c:marker>
            <c:symbol val="none"/>
          </c:marker>
          <c:cat>
            <c:numRef>
              <c:f>Taul10!$A$65:$A$406</c:f>
              <c:numCache>
                <c:formatCode>m/d/yyyy</c:formatCode>
                <c:ptCount val="342"/>
                <c:pt idx="0">
                  <c:v>35065</c:v>
                </c:pt>
                <c:pt idx="1">
                  <c:v>35096</c:v>
                </c:pt>
                <c:pt idx="2">
                  <c:v>35125</c:v>
                </c:pt>
                <c:pt idx="3">
                  <c:v>35156</c:v>
                </c:pt>
                <c:pt idx="4">
                  <c:v>35186</c:v>
                </c:pt>
                <c:pt idx="5">
                  <c:v>35217</c:v>
                </c:pt>
                <c:pt idx="6">
                  <c:v>35247</c:v>
                </c:pt>
                <c:pt idx="7">
                  <c:v>35278</c:v>
                </c:pt>
                <c:pt idx="8">
                  <c:v>35309</c:v>
                </c:pt>
                <c:pt idx="9">
                  <c:v>35339</c:v>
                </c:pt>
                <c:pt idx="10">
                  <c:v>35370</c:v>
                </c:pt>
                <c:pt idx="11">
                  <c:v>35400</c:v>
                </c:pt>
                <c:pt idx="12">
                  <c:v>35431</c:v>
                </c:pt>
                <c:pt idx="13">
                  <c:v>35462</c:v>
                </c:pt>
                <c:pt idx="14">
                  <c:v>35490</c:v>
                </c:pt>
                <c:pt idx="15">
                  <c:v>35521</c:v>
                </c:pt>
                <c:pt idx="16">
                  <c:v>35551</c:v>
                </c:pt>
                <c:pt idx="17">
                  <c:v>35582</c:v>
                </c:pt>
                <c:pt idx="18">
                  <c:v>35612</c:v>
                </c:pt>
                <c:pt idx="19">
                  <c:v>35643</c:v>
                </c:pt>
                <c:pt idx="20">
                  <c:v>35674</c:v>
                </c:pt>
                <c:pt idx="21">
                  <c:v>35704</c:v>
                </c:pt>
                <c:pt idx="22">
                  <c:v>35735</c:v>
                </c:pt>
                <c:pt idx="23">
                  <c:v>35765</c:v>
                </c:pt>
                <c:pt idx="24">
                  <c:v>35796</c:v>
                </c:pt>
                <c:pt idx="25">
                  <c:v>35827</c:v>
                </c:pt>
                <c:pt idx="26">
                  <c:v>35855</c:v>
                </c:pt>
                <c:pt idx="27">
                  <c:v>35886</c:v>
                </c:pt>
                <c:pt idx="28">
                  <c:v>35916</c:v>
                </c:pt>
                <c:pt idx="29">
                  <c:v>35947</c:v>
                </c:pt>
                <c:pt idx="30">
                  <c:v>35977</c:v>
                </c:pt>
                <c:pt idx="31">
                  <c:v>36008</c:v>
                </c:pt>
                <c:pt idx="32">
                  <c:v>36039</c:v>
                </c:pt>
                <c:pt idx="33">
                  <c:v>36069</c:v>
                </c:pt>
                <c:pt idx="34">
                  <c:v>36100</c:v>
                </c:pt>
                <c:pt idx="35">
                  <c:v>36130</c:v>
                </c:pt>
                <c:pt idx="36">
                  <c:v>36161</c:v>
                </c:pt>
                <c:pt idx="37">
                  <c:v>36192</c:v>
                </c:pt>
                <c:pt idx="38">
                  <c:v>36220</c:v>
                </c:pt>
                <c:pt idx="39">
                  <c:v>36251</c:v>
                </c:pt>
                <c:pt idx="40">
                  <c:v>36281</c:v>
                </c:pt>
                <c:pt idx="41">
                  <c:v>36312</c:v>
                </c:pt>
                <c:pt idx="42">
                  <c:v>36342</c:v>
                </c:pt>
                <c:pt idx="43">
                  <c:v>36373</c:v>
                </c:pt>
                <c:pt idx="44">
                  <c:v>36404</c:v>
                </c:pt>
                <c:pt idx="45">
                  <c:v>36434</c:v>
                </c:pt>
                <c:pt idx="46">
                  <c:v>36465</c:v>
                </c:pt>
                <c:pt idx="47">
                  <c:v>36495</c:v>
                </c:pt>
                <c:pt idx="48">
                  <c:v>36526</c:v>
                </c:pt>
                <c:pt idx="49">
                  <c:v>36557</c:v>
                </c:pt>
                <c:pt idx="50">
                  <c:v>36586</c:v>
                </c:pt>
                <c:pt idx="51">
                  <c:v>36617</c:v>
                </c:pt>
                <c:pt idx="52">
                  <c:v>36647</c:v>
                </c:pt>
                <c:pt idx="53">
                  <c:v>36678</c:v>
                </c:pt>
                <c:pt idx="54">
                  <c:v>36708</c:v>
                </c:pt>
                <c:pt idx="55">
                  <c:v>36739</c:v>
                </c:pt>
                <c:pt idx="56">
                  <c:v>36770</c:v>
                </c:pt>
                <c:pt idx="57">
                  <c:v>36800</c:v>
                </c:pt>
                <c:pt idx="58">
                  <c:v>36831</c:v>
                </c:pt>
                <c:pt idx="59">
                  <c:v>36861</c:v>
                </c:pt>
                <c:pt idx="60">
                  <c:v>36892</c:v>
                </c:pt>
                <c:pt idx="61">
                  <c:v>36923</c:v>
                </c:pt>
                <c:pt idx="62">
                  <c:v>36951</c:v>
                </c:pt>
                <c:pt idx="63">
                  <c:v>36982</c:v>
                </c:pt>
                <c:pt idx="64">
                  <c:v>37012</c:v>
                </c:pt>
                <c:pt idx="65">
                  <c:v>37043</c:v>
                </c:pt>
                <c:pt idx="66">
                  <c:v>37073</c:v>
                </c:pt>
                <c:pt idx="67">
                  <c:v>37104</c:v>
                </c:pt>
                <c:pt idx="68">
                  <c:v>37135</c:v>
                </c:pt>
                <c:pt idx="69">
                  <c:v>37165</c:v>
                </c:pt>
                <c:pt idx="70">
                  <c:v>37196</c:v>
                </c:pt>
                <c:pt idx="71">
                  <c:v>37226</c:v>
                </c:pt>
                <c:pt idx="72">
                  <c:v>37257</c:v>
                </c:pt>
                <c:pt idx="73">
                  <c:v>37288</c:v>
                </c:pt>
                <c:pt idx="74">
                  <c:v>37316</c:v>
                </c:pt>
                <c:pt idx="75">
                  <c:v>37347</c:v>
                </c:pt>
                <c:pt idx="76">
                  <c:v>37377</c:v>
                </c:pt>
                <c:pt idx="77">
                  <c:v>37408</c:v>
                </c:pt>
                <c:pt idx="78">
                  <c:v>37438</c:v>
                </c:pt>
                <c:pt idx="79">
                  <c:v>37469</c:v>
                </c:pt>
                <c:pt idx="80">
                  <c:v>37500</c:v>
                </c:pt>
                <c:pt idx="81">
                  <c:v>37530</c:v>
                </c:pt>
                <c:pt idx="82">
                  <c:v>37561</c:v>
                </c:pt>
                <c:pt idx="83">
                  <c:v>37591</c:v>
                </c:pt>
                <c:pt idx="84">
                  <c:v>37622</c:v>
                </c:pt>
                <c:pt idx="85">
                  <c:v>37653</c:v>
                </c:pt>
                <c:pt idx="86">
                  <c:v>37681</c:v>
                </c:pt>
                <c:pt idx="87">
                  <c:v>37712</c:v>
                </c:pt>
                <c:pt idx="88">
                  <c:v>37742</c:v>
                </c:pt>
                <c:pt idx="89">
                  <c:v>37773</c:v>
                </c:pt>
                <c:pt idx="90">
                  <c:v>37803</c:v>
                </c:pt>
                <c:pt idx="91">
                  <c:v>37834</c:v>
                </c:pt>
                <c:pt idx="92">
                  <c:v>37865</c:v>
                </c:pt>
                <c:pt idx="93">
                  <c:v>37895</c:v>
                </c:pt>
                <c:pt idx="94">
                  <c:v>37926</c:v>
                </c:pt>
                <c:pt idx="95">
                  <c:v>37956</c:v>
                </c:pt>
                <c:pt idx="96">
                  <c:v>37987</c:v>
                </c:pt>
                <c:pt idx="97">
                  <c:v>38018</c:v>
                </c:pt>
                <c:pt idx="98">
                  <c:v>38047</c:v>
                </c:pt>
                <c:pt idx="99">
                  <c:v>38078</c:v>
                </c:pt>
                <c:pt idx="100">
                  <c:v>38108</c:v>
                </c:pt>
                <c:pt idx="101">
                  <c:v>38139</c:v>
                </c:pt>
                <c:pt idx="102">
                  <c:v>38169</c:v>
                </c:pt>
                <c:pt idx="103">
                  <c:v>38200</c:v>
                </c:pt>
                <c:pt idx="104">
                  <c:v>38231</c:v>
                </c:pt>
                <c:pt idx="105">
                  <c:v>38261</c:v>
                </c:pt>
                <c:pt idx="106">
                  <c:v>38292</c:v>
                </c:pt>
                <c:pt idx="107">
                  <c:v>38322</c:v>
                </c:pt>
                <c:pt idx="108">
                  <c:v>38353</c:v>
                </c:pt>
                <c:pt idx="109">
                  <c:v>38384</c:v>
                </c:pt>
                <c:pt idx="110">
                  <c:v>38412</c:v>
                </c:pt>
                <c:pt idx="111">
                  <c:v>38443</c:v>
                </c:pt>
                <c:pt idx="112">
                  <c:v>38473</c:v>
                </c:pt>
                <c:pt idx="113">
                  <c:v>38504</c:v>
                </c:pt>
                <c:pt idx="114">
                  <c:v>38534</c:v>
                </c:pt>
                <c:pt idx="115">
                  <c:v>38565</c:v>
                </c:pt>
                <c:pt idx="116">
                  <c:v>38596</c:v>
                </c:pt>
                <c:pt idx="117">
                  <c:v>38626</c:v>
                </c:pt>
                <c:pt idx="118">
                  <c:v>38657</c:v>
                </c:pt>
                <c:pt idx="119">
                  <c:v>38687</c:v>
                </c:pt>
                <c:pt idx="120">
                  <c:v>38718</c:v>
                </c:pt>
                <c:pt idx="121">
                  <c:v>38749</c:v>
                </c:pt>
                <c:pt idx="122">
                  <c:v>38777</c:v>
                </c:pt>
                <c:pt idx="123">
                  <c:v>38808</c:v>
                </c:pt>
                <c:pt idx="124">
                  <c:v>38838</c:v>
                </c:pt>
                <c:pt idx="125">
                  <c:v>38869</c:v>
                </c:pt>
                <c:pt idx="126">
                  <c:v>38899</c:v>
                </c:pt>
                <c:pt idx="127">
                  <c:v>38930</c:v>
                </c:pt>
                <c:pt idx="128">
                  <c:v>38961</c:v>
                </c:pt>
                <c:pt idx="129">
                  <c:v>38991</c:v>
                </c:pt>
                <c:pt idx="130">
                  <c:v>39022</c:v>
                </c:pt>
                <c:pt idx="131">
                  <c:v>39052</c:v>
                </c:pt>
                <c:pt idx="132">
                  <c:v>39083</c:v>
                </c:pt>
                <c:pt idx="133">
                  <c:v>39114</c:v>
                </c:pt>
                <c:pt idx="134">
                  <c:v>39142</c:v>
                </c:pt>
                <c:pt idx="135">
                  <c:v>39173</c:v>
                </c:pt>
                <c:pt idx="136">
                  <c:v>39203</c:v>
                </c:pt>
                <c:pt idx="137">
                  <c:v>39234</c:v>
                </c:pt>
                <c:pt idx="138">
                  <c:v>39264</c:v>
                </c:pt>
                <c:pt idx="139">
                  <c:v>39295</c:v>
                </c:pt>
                <c:pt idx="140">
                  <c:v>39326</c:v>
                </c:pt>
                <c:pt idx="141">
                  <c:v>39356</c:v>
                </c:pt>
                <c:pt idx="142">
                  <c:v>39387</c:v>
                </c:pt>
                <c:pt idx="143">
                  <c:v>39417</c:v>
                </c:pt>
                <c:pt idx="144">
                  <c:v>39448</c:v>
                </c:pt>
                <c:pt idx="145">
                  <c:v>39479</c:v>
                </c:pt>
                <c:pt idx="146">
                  <c:v>39508</c:v>
                </c:pt>
                <c:pt idx="147">
                  <c:v>39539</c:v>
                </c:pt>
                <c:pt idx="148">
                  <c:v>39569</c:v>
                </c:pt>
                <c:pt idx="149">
                  <c:v>39600</c:v>
                </c:pt>
                <c:pt idx="150">
                  <c:v>39630</c:v>
                </c:pt>
                <c:pt idx="151">
                  <c:v>39661</c:v>
                </c:pt>
                <c:pt idx="152">
                  <c:v>39692</c:v>
                </c:pt>
                <c:pt idx="153">
                  <c:v>39722</c:v>
                </c:pt>
                <c:pt idx="154">
                  <c:v>39753</c:v>
                </c:pt>
                <c:pt idx="155">
                  <c:v>39783</c:v>
                </c:pt>
                <c:pt idx="156">
                  <c:v>39814</c:v>
                </c:pt>
                <c:pt idx="157">
                  <c:v>39845</c:v>
                </c:pt>
                <c:pt idx="158">
                  <c:v>39873</c:v>
                </c:pt>
                <c:pt idx="159">
                  <c:v>39904</c:v>
                </c:pt>
                <c:pt idx="160">
                  <c:v>39934</c:v>
                </c:pt>
                <c:pt idx="161">
                  <c:v>39965</c:v>
                </c:pt>
                <c:pt idx="162">
                  <c:v>39995</c:v>
                </c:pt>
                <c:pt idx="163">
                  <c:v>40026</c:v>
                </c:pt>
                <c:pt idx="164">
                  <c:v>40057</c:v>
                </c:pt>
                <c:pt idx="165">
                  <c:v>40087</c:v>
                </c:pt>
                <c:pt idx="166">
                  <c:v>40118</c:v>
                </c:pt>
                <c:pt idx="167">
                  <c:v>40148</c:v>
                </c:pt>
                <c:pt idx="168">
                  <c:v>40179</c:v>
                </c:pt>
                <c:pt idx="169">
                  <c:v>40210</c:v>
                </c:pt>
                <c:pt idx="170">
                  <c:v>40238</c:v>
                </c:pt>
                <c:pt idx="171">
                  <c:v>40269</c:v>
                </c:pt>
                <c:pt idx="172">
                  <c:v>40299</c:v>
                </c:pt>
                <c:pt idx="173">
                  <c:v>40330</c:v>
                </c:pt>
                <c:pt idx="174">
                  <c:v>40360</c:v>
                </c:pt>
                <c:pt idx="175">
                  <c:v>40391</c:v>
                </c:pt>
                <c:pt idx="176">
                  <c:v>40422</c:v>
                </c:pt>
                <c:pt idx="177">
                  <c:v>40452</c:v>
                </c:pt>
                <c:pt idx="178">
                  <c:v>40483</c:v>
                </c:pt>
                <c:pt idx="179">
                  <c:v>40513</c:v>
                </c:pt>
                <c:pt idx="180">
                  <c:v>40544</c:v>
                </c:pt>
                <c:pt idx="181">
                  <c:v>40575</c:v>
                </c:pt>
                <c:pt idx="182">
                  <c:v>40603</c:v>
                </c:pt>
                <c:pt idx="183">
                  <c:v>40634</c:v>
                </c:pt>
                <c:pt idx="184">
                  <c:v>40664</c:v>
                </c:pt>
                <c:pt idx="185">
                  <c:v>40695</c:v>
                </c:pt>
                <c:pt idx="186">
                  <c:v>40725</c:v>
                </c:pt>
                <c:pt idx="187">
                  <c:v>40756</c:v>
                </c:pt>
                <c:pt idx="188">
                  <c:v>40787</c:v>
                </c:pt>
                <c:pt idx="189">
                  <c:v>40817</c:v>
                </c:pt>
                <c:pt idx="190">
                  <c:v>40848</c:v>
                </c:pt>
                <c:pt idx="191">
                  <c:v>40878</c:v>
                </c:pt>
                <c:pt idx="192">
                  <c:v>40909</c:v>
                </c:pt>
                <c:pt idx="193">
                  <c:v>40940</c:v>
                </c:pt>
                <c:pt idx="194">
                  <c:v>40969</c:v>
                </c:pt>
                <c:pt idx="195">
                  <c:v>41000</c:v>
                </c:pt>
                <c:pt idx="196">
                  <c:v>41030</c:v>
                </c:pt>
                <c:pt idx="197">
                  <c:v>41061</c:v>
                </c:pt>
                <c:pt idx="198">
                  <c:v>41091</c:v>
                </c:pt>
                <c:pt idx="199">
                  <c:v>41122</c:v>
                </c:pt>
                <c:pt idx="200">
                  <c:v>41153</c:v>
                </c:pt>
                <c:pt idx="201">
                  <c:v>41183</c:v>
                </c:pt>
                <c:pt idx="202">
                  <c:v>41214</c:v>
                </c:pt>
                <c:pt idx="203">
                  <c:v>41244</c:v>
                </c:pt>
                <c:pt idx="204">
                  <c:v>41275</c:v>
                </c:pt>
                <c:pt idx="205">
                  <c:v>41306</c:v>
                </c:pt>
                <c:pt idx="206">
                  <c:v>41334</c:v>
                </c:pt>
                <c:pt idx="207">
                  <c:v>41365</c:v>
                </c:pt>
                <c:pt idx="208">
                  <c:v>41395</c:v>
                </c:pt>
                <c:pt idx="209">
                  <c:v>41426</c:v>
                </c:pt>
                <c:pt idx="210">
                  <c:v>41456</c:v>
                </c:pt>
                <c:pt idx="211">
                  <c:v>41487</c:v>
                </c:pt>
                <c:pt idx="212">
                  <c:v>41518</c:v>
                </c:pt>
                <c:pt idx="213">
                  <c:v>41548</c:v>
                </c:pt>
                <c:pt idx="214">
                  <c:v>41579</c:v>
                </c:pt>
                <c:pt idx="215">
                  <c:v>41609</c:v>
                </c:pt>
                <c:pt idx="216">
                  <c:v>41640</c:v>
                </c:pt>
                <c:pt idx="217">
                  <c:v>41671</c:v>
                </c:pt>
                <c:pt idx="218">
                  <c:v>41699</c:v>
                </c:pt>
                <c:pt idx="219">
                  <c:v>41730</c:v>
                </c:pt>
                <c:pt idx="220">
                  <c:v>41760</c:v>
                </c:pt>
                <c:pt idx="221">
                  <c:v>41791</c:v>
                </c:pt>
                <c:pt idx="222">
                  <c:v>41821</c:v>
                </c:pt>
                <c:pt idx="223">
                  <c:v>41852</c:v>
                </c:pt>
                <c:pt idx="224">
                  <c:v>41883</c:v>
                </c:pt>
                <c:pt idx="225">
                  <c:v>41913</c:v>
                </c:pt>
                <c:pt idx="226">
                  <c:v>41944</c:v>
                </c:pt>
                <c:pt idx="227">
                  <c:v>41974</c:v>
                </c:pt>
                <c:pt idx="228">
                  <c:v>42005</c:v>
                </c:pt>
                <c:pt idx="229">
                  <c:v>42036</c:v>
                </c:pt>
                <c:pt idx="230">
                  <c:v>42064</c:v>
                </c:pt>
                <c:pt idx="231">
                  <c:v>42095</c:v>
                </c:pt>
                <c:pt idx="232">
                  <c:v>42125</c:v>
                </c:pt>
                <c:pt idx="233">
                  <c:v>42156</c:v>
                </c:pt>
                <c:pt idx="234">
                  <c:v>42186</c:v>
                </c:pt>
                <c:pt idx="235">
                  <c:v>42217</c:v>
                </c:pt>
                <c:pt idx="236">
                  <c:v>42248</c:v>
                </c:pt>
                <c:pt idx="237">
                  <c:v>42278</c:v>
                </c:pt>
                <c:pt idx="238">
                  <c:v>42309</c:v>
                </c:pt>
                <c:pt idx="239">
                  <c:v>42339</c:v>
                </c:pt>
                <c:pt idx="240">
                  <c:v>42370</c:v>
                </c:pt>
                <c:pt idx="241">
                  <c:v>42401</c:v>
                </c:pt>
                <c:pt idx="242">
                  <c:v>42430</c:v>
                </c:pt>
                <c:pt idx="243">
                  <c:v>42461</c:v>
                </c:pt>
                <c:pt idx="244">
                  <c:v>42491</c:v>
                </c:pt>
                <c:pt idx="245">
                  <c:v>42522</c:v>
                </c:pt>
                <c:pt idx="246">
                  <c:v>42552</c:v>
                </c:pt>
                <c:pt idx="247">
                  <c:v>42583</c:v>
                </c:pt>
                <c:pt idx="248">
                  <c:v>42614</c:v>
                </c:pt>
                <c:pt idx="249">
                  <c:v>42644</c:v>
                </c:pt>
                <c:pt idx="250">
                  <c:v>42675</c:v>
                </c:pt>
                <c:pt idx="251">
                  <c:v>42705</c:v>
                </c:pt>
                <c:pt idx="252">
                  <c:v>42736</c:v>
                </c:pt>
                <c:pt idx="253">
                  <c:v>42767</c:v>
                </c:pt>
                <c:pt idx="254">
                  <c:v>42795</c:v>
                </c:pt>
                <c:pt idx="255">
                  <c:v>42826</c:v>
                </c:pt>
                <c:pt idx="256">
                  <c:v>42856</c:v>
                </c:pt>
                <c:pt idx="257">
                  <c:v>42887</c:v>
                </c:pt>
                <c:pt idx="258">
                  <c:v>42917</c:v>
                </c:pt>
                <c:pt idx="259">
                  <c:v>42948</c:v>
                </c:pt>
                <c:pt idx="260">
                  <c:v>42979</c:v>
                </c:pt>
                <c:pt idx="261">
                  <c:v>43009</c:v>
                </c:pt>
                <c:pt idx="262">
                  <c:v>43040</c:v>
                </c:pt>
                <c:pt idx="263">
                  <c:v>43070</c:v>
                </c:pt>
                <c:pt idx="264">
                  <c:v>43101</c:v>
                </c:pt>
                <c:pt idx="265">
                  <c:v>43132</c:v>
                </c:pt>
                <c:pt idx="266">
                  <c:v>43160</c:v>
                </c:pt>
                <c:pt idx="267">
                  <c:v>43191</c:v>
                </c:pt>
                <c:pt idx="268">
                  <c:v>43221</c:v>
                </c:pt>
                <c:pt idx="269">
                  <c:v>43252</c:v>
                </c:pt>
                <c:pt idx="270">
                  <c:v>43282</c:v>
                </c:pt>
                <c:pt idx="271">
                  <c:v>43313</c:v>
                </c:pt>
                <c:pt idx="272">
                  <c:v>43344</c:v>
                </c:pt>
                <c:pt idx="273">
                  <c:v>43374</c:v>
                </c:pt>
                <c:pt idx="274">
                  <c:v>43405</c:v>
                </c:pt>
                <c:pt idx="275">
                  <c:v>43435</c:v>
                </c:pt>
                <c:pt idx="276">
                  <c:v>43466</c:v>
                </c:pt>
                <c:pt idx="277">
                  <c:v>43497</c:v>
                </c:pt>
                <c:pt idx="278">
                  <c:v>43525</c:v>
                </c:pt>
                <c:pt idx="279">
                  <c:v>43556</c:v>
                </c:pt>
                <c:pt idx="280">
                  <c:v>43586</c:v>
                </c:pt>
                <c:pt idx="281">
                  <c:v>43617</c:v>
                </c:pt>
                <c:pt idx="282">
                  <c:v>43647</c:v>
                </c:pt>
                <c:pt idx="283">
                  <c:v>43678</c:v>
                </c:pt>
                <c:pt idx="284">
                  <c:v>43709</c:v>
                </c:pt>
                <c:pt idx="285">
                  <c:v>43739</c:v>
                </c:pt>
                <c:pt idx="286">
                  <c:v>43770</c:v>
                </c:pt>
                <c:pt idx="287">
                  <c:v>43800</c:v>
                </c:pt>
                <c:pt idx="288">
                  <c:v>43831</c:v>
                </c:pt>
                <c:pt idx="289">
                  <c:v>43862</c:v>
                </c:pt>
                <c:pt idx="290">
                  <c:v>43891</c:v>
                </c:pt>
                <c:pt idx="291">
                  <c:v>43922</c:v>
                </c:pt>
                <c:pt idx="292">
                  <c:v>43952</c:v>
                </c:pt>
                <c:pt idx="293">
                  <c:v>43983</c:v>
                </c:pt>
                <c:pt idx="294">
                  <c:v>44013</c:v>
                </c:pt>
                <c:pt idx="295">
                  <c:v>44044</c:v>
                </c:pt>
                <c:pt idx="296">
                  <c:v>44075</c:v>
                </c:pt>
                <c:pt idx="297">
                  <c:v>44105</c:v>
                </c:pt>
                <c:pt idx="298">
                  <c:v>44136</c:v>
                </c:pt>
                <c:pt idx="299">
                  <c:v>44166</c:v>
                </c:pt>
                <c:pt idx="300">
                  <c:v>44197</c:v>
                </c:pt>
                <c:pt idx="301">
                  <c:v>44228</c:v>
                </c:pt>
                <c:pt idx="302">
                  <c:v>44256</c:v>
                </c:pt>
                <c:pt idx="303">
                  <c:v>44287</c:v>
                </c:pt>
                <c:pt idx="304">
                  <c:v>44317</c:v>
                </c:pt>
                <c:pt idx="305">
                  <c:v>44348</c:v>
                </c:pt>
                <c:pt idx="306">
                  <c:v>44378</c:v>
                </c:pt>
                <c:pt idx="307">
                  <c:v>44409</c:v>
                </c:pt>
                <c:pt idx="308">
                  <c:v>44440</c:v>
                </c:pt>
                <c:pt idx="309">
                  <c:v>44470</c:v>
                </c:pt>
                <c:pt idx="310">
                  <c:v>44501</c:v>
                </c:pt>
                <c:pt idx="311">
                  <c:v>44531</c:v>
                </c:pt>
                <c:pt idx="312">
                  <c:v>44562</c:v>
                </c:pt>
                <c:pt idx="313">
                  <c:v>44593</c:v>
                </c:pt>
                <c:pt idx="314">
                  <c:v>44621</c:v>
                </c:pt>
                <c:pt idx="315">
                  <c:v>44652</c:v>
                </c:pt>
                <c:pt idx="316">
                  <c:v>44682</c:v>
                </c:pt>
                <c:pt idx="317">
                  <c:v>44713</c:v>
                </c:pt>
                <c:pt idx="318">
                  <c:v>44743</c:v>
                </c:pt>
                <c:pt idx="319">
                  <c:v>44774</c:v>
                </c:pt>
                <c:pt idx="320">
                  <c:v>44805</c:v>
                </c:pt>
                <c:pt idx="321">
                  <c:v>44835</c:v>
                </c:pt>
                <c:pt idx="322">
                  <c:v>44866</c:v>
                </c:pt>
                <c:pt idx="323">
                  <c:v>44896</c:v>
                </c:pt>
                <c:pt idx="324">
                  <c:v>44927</c:v>
                </c:pt>
                <c:pt idx="325">
                  <c:v>44958</c:v>
                </c:pt>
                <c:pt idx="326">
                  <c:v>44986</c:v>
                </c:pt>
                <c:pt idx="327">
                  <c:v>45017</c:v>
                </c:pt>
                <c:pt idx="328">
                  <c:v>45047</c:v>
                </c:pt>
                <c:pt idx="329">
                  <c:v>45078</c:v>
                </c:pt>
                <c:pt idx="330">
                  <c:v>45108</c:v>
                </c:pt>
                <c:pt idx="331">
                  <c:v>45139</c:v>
                </c:pt>
                <c:pt idx="332">
                  <c:v>45170</c:v>
                </c:pt>
                <c:pt idx="333">
                  <c:v>45200</c:v>
                </c:pt>
                <c:pt idx="334">
                  <c:v>45231</c:v>
                </c:pt>
                <c:pt idx="335">
                  <c:v>45261</c:v>
                </c:pt>
                <c:pt idx="336">
                  <c:v>45292</c:v>
                </c:pt>
                <c:pt idx="337">
                  <c:v>45323</c:v>
                </c:pt>
                <c:pt idx="338">
                  <c:v>45352</c:v>
                </c:pt>
                <c:pt idx="339">
                  <c:v>45383</c:v>
                </c:pt>
                <c:pt idx="340">
                  <c:v>45413</c:v>
                </c:pt>
                <c:pt idx="341">
                  <c:v>45444</c:v>
                </c:pt>
              </c:numCache>
            </c:numRef>
          </c:cat>
          <c:val>
            <c:numRef>
              <c:f>Taul10!$F$65:$F$406</c:f>
              <c:numCache>
                <c:formatCode>General</c:formatCode>
                <c:ptCount val="342"/>
                <c:pt idx="0">
                  <c:v>4.264162561576371</c:v>
                </c:pt>
                <c:pt idx="1">
                  <c:v>4.0872350160134321</c:v>
                </c:pt>
                <c:pt idx="2">
                  <c:v>3.9477679927118046</c:v>
                </c:pt>
                <c:pt idx="3">
                  <c:v>1.3411938098747398</c:v>
                </c:pt>
                <c:pt idx="4">
                  <c:v>3.619162036341788</c:v>
                </c:pt>
                <c:pt idx="5">
                  <c:v>1.4692787177204054</c:v>
                </c:pt>
                <c:pt idx="6">
                  <c:v>3.6544850498338897</c:v>
                </c:pt>
                <c:pt idx="7">
                  <c:v>2.2010707911957228</c:v>
                </c:pt>
                <c:pt idx="8">
                  <c:v>4.2658284687920887</c:v>
                </c:pt>
                <c:pt idx="9">
                  <c:v>5.8779087337564002</c:v>
                </c:pt>
                <c:pt idx="10">
                  <c:v>4.3185893604303649</c:v>
                </c:pt>
                <c:pt idx="11">
                  <c:v>6.1586638830897638</c:v>
                </c:pt>
                <c:pt idx="12">
                  <c:v>5.0937546139081684</c:v>
                </c:pt>
                <c:pt idx="13">
                  <c:v>4.0146520146520075</c:v>
                </c:pt>
                <c:pt idx="14">
                  <c:v>3.8416593631317704</c:v>
                </c:pt>
                <c:pt idx="15">
                  <c:v>4.4793484584060472</c:v>
                </c:pt>
                <c:pt idx="16">
                  <c:v>3.8695652173913069</c:v>
                </c:pt>
                <c:pt idx="17">
                  <c:v>6.4355711569401661</c:v>
                </c:pt>
                <c:pt idx="18">
                  <c:v>6.4248251748251706</c:v>
                </c:pt>
                <c:pt idx="19">
                  <c:v>7.9016298020954698</c:v>
                </c:pt>
                <c:pt idx="20">
                  <c:v>6.5604364053976569</c:v>
                </c:pt>
                <c:pt idx="21">
                  <c:v>8.2631654060225586</c:v>
                </c:pt>
                <c:pt idx="22">
                  <c:v>9.6118034665520611</c:v>
                </c:pt>
                <c:pt idx="23">
                  <c:v>6.9813176007866256</c:v>
                </c:pt>
                <c:pt idx="24">
                  <c:v>4.9311604383253593</c:v>
                </c:pt>
                <c:pt idx="25">
                  <c:v>6.1839695731793221</c:v>
                </c:pt>
                <c:pt idx="26">
                  <c:v>6.5128710085806656</c:v>
                </c:pt>
                <c:pt idx="27">
                  <c:v>6.4587973273942101</c:v>
                </c:pt>
                <c:pt idx="28">
                  <c:v>7.9531184596065341</c:v>
                </c:pt>
                <c:pt idx="29">
                  <c:v>5.5105125738628624</c:v>
                </c:pt>
                <c:pt idx="30">
                  <c:v>7.1321013004791354</c:v>
                </c:pt>
                <c:pt idx="31">
                  <c:v>4.6662171274443605</c:v>
                </c:pt>
                <c:pt idx="32">
                  <c:v>4.6746598410346198</c:v>
                </c:pt>
                <c:pt idx="33">
                  <c:v>3.7964671763775319</c:v>
                </c:pt>
                <c:pt idx="34">
                  <c:v>2.9273392577104143</c:v>
                </c:pt>
                <c:pt idx="35">
                  <c:v>2.7967436974790045</c:v>
                </c:pt>
                <c:pt idx="36">
                  <c:v>6.6541705716963442</c:v>
                </c:pt>
                <c:pt idx="37">
                  <c:v>6.0891483152029764</c:v>
                </c:pt>
                <c:pt idx="38">
                  <c:v>6.1542525092445812</c:v>
                </c:pt>
                <c:pt idx="39">
                  <c:v>5.2301255230125516</c:v>
                </c:pt>
                <c:pt idx="40">
                  <c:v>3.6835982939123615</c:v>
                </c:pt>
                <c:pt idx="41">
                  <c:v>5.0924719979161193</c:v>
                </c:pt>
                <c:pt idx="42">
                  <c:v>3.7694863276258475</c:v>
                </c:pt>
                <c:pt idx="43">
                  <c:v>3.6464373147790212</c:v>
                </c:pt>
                <c:pt idx="44">
                  <c:v>4.2213642213642224</c:v>
                </c:pt>
                <c:pt idx="45">
                  <c:v>2.8829057658115449</c:v>
                </c:pt>
                <c:pt idx="46">
                  <c:v>2.2600304723209765</c:v>
                </c:pt>
                <c:pt idx="47">
                  <c:v>6.3354195938178481</c:v>
                </c:pt>
                <c:pt idx="48">
                  <c:v>6.1260356515189676</c:v>
                </c:pt>
                <c:pt idx="49">
                  <c:v>5.3019882455920913</c:v>
                </c:pt>
                <c:pt idx="50">
                  <c:v>5.2500622045284882</c:v>
                </c:pt>
                <c:pt idx="51">
                  <c:v>5.1689860834990009</c:v>
                </c:pt>
                <c:pt idx="52">
                  <c:v>5.8588880578409412</c:v>
                </c:pt>
                <c:pt idx="53">
                  <c:v>6.3948444664766342</c:v>
                </c:pt>
                <c:pt idx="54">
                  <c:v>5.6643270533185675</c:v>
                </c:pt>
                <c:pt idx="55">
                  <c:v>6.8125310790651472</c:v>
                </c:pt>
                <c:pt idx="56">
                  <c:v>8.6935045690293791</c:v>
                </c:pt>
                <c:pt idx="57">
                  <c:v>6.5670904826564529</c:v>
                </c:pt>
                <c:pt idx="58">
                  <c:v>9.7342935187484336</c:v>
                </c:pt>
                <c:pt idx="59">
                  <c:v>5.7057057057057055</c:v>
                </c:pt>
                <c:pt idx="60">
                  <c:v>3.5013011592145658</c:v>
                </c:pt>
                <c:pt idx="61">
                  <c:v>4.9281558009737632</c:v>
                </c:pt>
                <c:pt idx="62">
                  <c:v>3.8770685579196233</c:v>
                </c:pt>
                <c:pt idx="63">
                  <c:v>3.0127599243856298</c:v>
                </c:pt>
                <c:pt idx="64">
                  <c:v>3.8742345737164294</c:v>
                </c:pt>
                <c:pt idx="65">
                  <c:v>3.5294117647058836</c:v>
                </c:pt>
                <c:pt idx="66">
                  <c:v>3.3795594919007006</c:v>
                </c:pt>
                <c:pt idx="67">
                  <c:v>3.6894785847299834</c:v>
                </c:pt>
                <c:pt idx="68">
                  <c:v>0.23858214042264025</c:v>
                </c:pt>
                <c:pt idx="69">
                  <c:v>2.594694775860066</c:v>
                </c:pt>
                <c:pt idx="70">
                  <c:v>0.15840687938447678</c:v>
                </c:pt>
                <c:pt idx="71">
                  <c:v>0.2159090909090883</c:v>
                </c:pt>
                <c:pt idx="72">
                  <c:v>0.21714285714285456</c:v>
                </c:pt>
                <c:pt idx="73">
                  <c:v>0.18107741059302465</c:v>
                </c:pt>
                <c:pt idx="74">
                  <c:v>2.6627218934911281</c:v>
                </c:pt>
                <c:pt idx="75">
                  <c:v>3.0622777841495608</c:v>
                </c:pt>
                <c:pt idx="76">
                  <c:v>1.4737558099988792</c:v>
                </c:pt>
                <c:pt idx="77">
                  <c:v>0.69756975697570278</c:v>
                </c:pt>
                <c:pt idx="78">
                  <c:v>1.2512681772066279</c:v>
                </c:pt>
                <c:pt idx="79">
                  <c:v>7.8572230328873241E-2</c:v>
                </c:pt>
                <c:pt idx="80">
                  <c:v>0.82738297631190039</c:v>
                </c:pt>
                <c:pt idx="81">
                  <c:v>1.930676301230674</c:v>
                </c:pt>
                <c:pt idx="82">
                  <c:v>1.4572977858111231</c:v>
                </c:pt>
                <c:pt idx="83">
                  <c:v>2.2224742034244334</c:v>
                </c:pt>
                <c:pt idx="84">
                  <c:v>1.4026684912760907</c:v>
                </c:pt>
                <c:pt idx="85">
                  <c:v>1.6832354270221523</c:v>
                </c:pt>
                <c:pt idx="86">
                  <c:v>-1.2635779206384401</c:v>
                </c:pt>
                <c:pt idx="87">
                  <c:v>2.2256843979519277E-2</c:v>
                </c:pt>
                <c:pt idx="88">
                  <c:v>0.20109484973745126</c:v>
                </c:pt>
                <c:pt idx="89">
                  <c:v>2.0111731843575389</c:v>
                </c:pt>
                <c:pt idx="90">
                  <c:v>1.8147405922957134</c:v>
                </c:pt>
                <c:pt idx="91">
                  <c:v>2.2319425751458155</c:v>
                </c:pt>
                <c:pt idx="92">
                  <c:v>2.5741906474820215</c:v>
                </c:pt>
                <c:pt idx="93">
                  <c:v>0.87505538325209575</c:v>
                </c:pt>
                <c:pt idx="94">
                  <c:v>1.7481349515644062</c:v>
                </c:pt>
                <c:pt idx="95">
                  <c:v>0.7764836383804643</c:v>
                </c:pt>
                <c:pt idx="96">
                  <c:v>4.4197031039136219</c:v>
                </c:pt>
                <c:pt idx="97">
                  <c:v>2.3552938562381849</c:v>
                </c:pt>
                <c:pt idx="98">
                  <c:v>3.9066008082622408</c:v>
                </c:pt>
                <c:pt idx="99">
                  <c:v>3.9830885625278132</c:v>
                </c:pt>
                <c:pt idx="100">
                  <c:v>4.2145166685249205</c:v>
                </c:pt>
                <c:pt idx="101">
                  <c:v>2.0262869660460114</c:v>
                </c:pt>
                <c:pt idx="102">
                  <c:v>1.9682886823400734</c:v>
                </c:pt>
                <c:pt idx="103">
                  <c:v>4.004388370817324</c:v>
                </c:pt>
                <c:pt idx="104">
                  <c:v>3.4849315068493225</c:v>
                </c:pt>
                <c:pt idx="105">
                  <c:v>5.63302953771825</c:v>
                </c:pt>
                <c:pt idx="106">
                  <c:v>5.4278835631429292</c:v>
                </c:pt>
                <c:pt idx="107">
                  <c:v>4.9532195927352776</c:v>
                </c:pt>
                <c:pt idx="108">
                  <c:v>5.4496499730748553</c:v>
                </c:pt>
                <c:pt idx="109">
                  <c:v>4.341691088679041</c:v>
                </c:pt>
                <c:pt idx="110">
                  <c:v>4.3323249783923847</c:v>
                </c:pt>
                <c:pt idx="111">
                  <c:v>3.6700192595762968</c:v>
                </c:pt>
                <c:pt idx="112">
                  <c:v>2.1504225954851881</c:v>
                </c:pt>
                <c:pt idx="113">
                  <c:v>0.28985507246376385</c:v>
                </c:pt>
                <c:pt idx="114">
                  <c:v>2.5951742627345862</c:v>
                </c:pt>
                <c:pt idx="115">
                  <c:v>2.3734177215189876</c:v>
                </c:pt>
                <c:pt idx="116">
                  <c:v>3.494652123265908</c:v>
                </c:pt>
                <c:pt idx="117">
                  <c:v>0.37422037422037363</c:v>
                </c:pt>
                <c:pt idx="118">
                  <c:v>1.2144488270707927</c:v>
                </c:pt>
                <c:pt idx="119">
                  <c:v>0.88096486628212212</c:v>
                </c:pt>
                <c:pt idx="120">
                  <c:v>1.6852211214380612</c:v>
                </c:pt>
                <c:pt idx="121">
                  <c:v>3.3184229688962841</c:v>
                </c:pt>
                <c:pt idx="122">
                  <c:v>2.319560940250605</c:v>
                </c:pt>
                <c:pt idx="123">
                  <c:v>2.693776447517803</c:v>
                </c:pt>
                <c:pt idx="124">
                  <c:v>4.4093003770423058</c:v>
                </c:pt>
                <c:pt idx="125">
                  <c:v>6.6152858060372424</c:v>
                </c:pt>
                <c:pt idx="126">
                  <c:v>4.421448730009411</c:v>
                </c:pt>
                <c:pt idx="127">
                  <c:v>3.2663575476558493</c:v>
                </c:pt>
                <c:pt idx="128">
                  <c:v>3.0492172311470269</c:v>
                </c:pt>
                <c:pt idx="129">
                  <c:v>4.8363711681855861</c:v>
                </c:pt>
                <c:pt idx="130">
                  <c:v>3.4970772228489349</c:v>
                </c:pt>
                <c:pt idx="131">
                  <c:v>5.6554735419482247</c:v>
                </c:pt>
                <c:pt idx="132">
                  <c:v>3.0333467255926032</c:v>
                </c:pt>
                <c:pt idx="133">
                  <c:v>3.7555376560612204</c:v>
                </c:pt>
                <c:pt idx="134">
                  <c:v>6.3050298552778088</c:v>
                </c:pt>
                <c:pt idx="135">
                  <c:v>5.085427135678394</c:v>
                </c:pt>
                <c:pt idx="136">
                  <c:v>6.8412077440064278</c:v>
                </c:pt>
                <c:pt idx="137">
                  <c:v>6.2550200803212901</c:v>
                </c:pt>
                <c:pt idx="138">
                  <c:v>7.597597597597586</c:v>
                </c:pt>
                <c:pt idx="139">
                  <c:v>6.9347435641588531</c:v>
                </c:pt>
                <c:pt idx="140">
                  <c:v>5.4810843014596466</c:v>
                </c:pt>
                <c:pt idx="141">
                  <c:v>5.7097698310777449</c:v>
                </c:pt>
                <c:pt idx="142">
                  <c:v>7.7685295283392826</c:v>
                </c:pt>
                <c:pt idx="143">
                  <c:v>7.2321165010331683</c:v>
                </c:pt>
                <c:pt idx="144">
                  <c:v>6.2877753948138064</c:v>
                </c:pt>
                <c:pt idx="145">
                  <c:v>5.3275109170305761</c:v>
                </c:pt>
                <c:pt idx="146">
                  <c:v>2.0277989337395232</c:v>
                </c:pt>
                <c:pt idx="147">
                  <c:v>3.4429992348890535</c:v>
                </c:pt>
                <c:pt idx="148">
                  <c:v>0.81682471129470491</c:v>
                </c:pt>
                <c:pt idx="149">
                  <c:v>0.18898233015213348</c:v>
                </c:pt>
                <c:pt idx="150">
                  <c:v>0.16745743790120646</c:v>
                </c:pt>
                <c:pt idx="151">
                  <c:v>-0.69049174209199859</c:v>
                </c:pt>
                <c:pt idx="152">
                  <c:v>2.7205120963946157</c:v>
                </c:pt>
                <c:pt idx="153">
                  <c:v>0.76628352490420815</c:v>
                </c:pt>
                <c:pt idx="154">
                  <c:v>-3.0250091945568278</c:v>
                </c:pt>
                <c:pt idx="155">
                  <c:v>-6.3589649476968306</c:v>
                </c:pt>
                <c:pt idx="156">
                  <c:v>-9.2910208199578062</c:v>
                </c:pt>
                <c:pt idx="157">
                  <c:v>-9.0473558135249732</c:v>
                </c:pt>
                <c:pt idx="158">
                  <c:v>-9.1256881589997221</c:v>
                </c:pt>
                <c:pt idx="159">
                  <c:v>-9.3195266272189343</c:v>
                </c:pt>
                <c:pt idx="160">
                  <c:v>-9.5921028124417926</c:v>
                </c:pt>
                <c:pt idx="161">
                  <c:v>-8.1486371781571254</c:v>
                </c:pt>
                <c:pt idx="162">
                  <c:v>-8.6282158447106951</c:v>
                </c:pt>
                <c:pt idx="163">
                  <c:v>-7.6482194869867515</c:v>
                </c:pt>
                <c:pt idx="164">
                  <c:v>-10.392228739002936</c:v>
                </c:pt>
                <c:pt idx="165">
                  <c:v>-9.3851432810906097</c:v>
                </c:pt>
                <c:pt idx="166">
                  <c:v>-8.116051957902723</c:v>
                </c:pt>
                <c:pt idx="167">
                  <c:v>-4.5173934345908862</c:v>
                </c:pt>
                <c:pt idx="168">
                  <c:v>0.24266936299291697</c:v>
                </c:pt>
                <c:pt idx="169">
                  <c:v>0.74959481361425739</c:v>
                </c:pt>
                <c:pt idx="170">
                  <c:v>2.3411027826265545</c:v>
                </c:pt>
                <c:pt idx="171">
                  <c:v>2.1309135399673771</c:v>
                </c:pt>
                <c:pt idx="172">
                  <c:v>4.0482076637824544</c:v>
                </c:pt>
                <c:pt idx="173">
                  <c:v>5.1134613410001073</c:v>
                </c:pt>
                <c:pt idx="174">
                  <c:v>1.5450294775360951</c:v>
                </c:pt>
                <c:pt idx="175">
                  <c:v>2.2687964187607994</c:v>
                </c:pt>
                <c:pt idx="176">
                  <c:v>3.6101452239721841</c:v>
                </c:pt>
                <c:pt idx="177">
                  <c:v>4.08351243475592</c:v>
                </c:pt>
                <c:pt idx="178">
                  <c:v>6.4802393973790133</c:v>
                </c:pt>
                <c:pt idx="179">
                  <c:v>6.3218390804597666</c:v>
                </c:pt>
                <c:pt idx="180">
                  <c:v>3.1773249949566327</c:v>
                </c:pt>
                <c:pt idx="181">
                  <c:v>4.4540518801528322</c:v>
                </c:pt>
                <c:pt idx="182">
                  <c:v>3.9129126116183319</c:v>
                </c:pt>
                <c:pt idx="183">
                  <c:v>2.9050613956274298</c:v>
                </c:pt>
                <c:pt idx="184">
                  <c:v>1.7127017127017024</c:v>
                </c:pt>
                <c:pt idx="185">
                  <c:v>0.38097098759402226</c:v>
                </c:pt>
                <c:pt idx="186">
                  <c:v>3.0130130130130035</c:v>
                </c:pt>
                <c:pt idx="187">
                  <c:v>2.4572224432948655</c:v>
                </c:pt>
                <c:pt idx="188">
                  <c:v>1.3720264534596789</c:v>
                </c:pt>
                <c:pt idx="189">
                  <c:v>0.76696165191740528</c:v>
                </c:pt>
                <c:pt idx="190">
                  <c:v>-0.1744355073165933</c:v>
                </c:pt>
                <c:pt idx="191">
                  <c:v>-0.79150579150578504</c:v>
                </c:pt>
                <c:pt idx="192">
                  <c:v>-0.50835858832731473</c:v>
                </c:pt>
                <c:pt idx="193">
                  <c:v>-2.3293868514775258</c:v>
                </c:pt>
                <c:pt idx="194">
                  <c:v>-1.0524283093559808</c:v>
                </c:pt>
                <c:pt idx="195">
                  <c:v>-2.1439658517656128</c:v>
                </c:pt>
                <c:pt idx="196">
                  <c:v>-0.88573097138407308</c:v>
                </c:pt>
                <c:pt idx="197">
                  <c:v>-2.2187621642662525</c:v>
                </c:pt>
                <c:pt idx="198">
                  <c:v>-2.1377903022058136</c:v>
                </c:pt>
                <c:pt idx="199">
                  <c:v>-2.5633556655986025</c:v>
                </c:pt>
                <c:pt idx="200">
                  <c:v>-2.492697176241482</c:v>
                </c:pt>
                <c:pt idx="201">
                  <c:v>-1.7466822794691708</c:v>
                </c:pt>
                <c:pt idx="202">
                  <c:v>-2.4172410445587893</c:v>
                </c:pt>
                <c:pt idx="203">
                  <c:v>-2.3350846468184527</c:v>
                </c:pt>
                <c:pt idx="204">
                  <c:v>-2.9674756804559261</c:v>
                </c:pt>
                <c:pt idx="205">
                  <c:v>-2.1188528629151531</c:v>
                </c:pt>
                <c:pt idx="206">
                  <c:v>-2.2248243559718981</c:v>
                </c:pt>
                <c:pt idx="207">
                  <c:v>-1.268960047586003</c:v>
                </c:pt>
                <c:pt idx="208">
                  <c:v>-1.7381911028184192</c:v>
                </c:pt>
                <c:pt idx="209">
                  <c:v>-0.59713375796179191</c:v>
                </c:pt>
                <c:pt idx="210">
                  <c:v>-0.23830801310693564</c:v>
                </c:pt>
                <c:pt idx="211">
                  <c:v>0.25909317389138525</c:v>
                </c:pt>
                <c:pt idx="212">
                  <c:v>-0.34951068504093702</c:v>
                </c:pt>
                <c:pt idx="213">
                  <c:v>-0.73492898996920741</c:v>
                </c:pt>
                <c:pt idx="214">
                  <c:v>-0.48746518105849074</c:v>
                </c:pt>
                <c:pt idx="215">
                  <c:v>-8.9659294680204435E-2</c:v>
                </c:pt>
                <c:pt idx="216">
                  <c:v>0.89113924050632454</c:v>
                </c:pt>
                <c:pt idx="217">
                  <c:v>0.21143777688281107</c:v>
                </c:pt>
                <c:pt idx="218">
                  <c:v>-1.3972055888223609</c:v>
                </c:pt>
                <c:pt idx="219">
                  <c:v>-0.42172908926599229</c:v>
                </c:pt>
                <c:pt idx="220">
                  <c:v>-0.53967619428343616</c:v>
                </c:pt>
                <c:pt idx="221">
                  <c:v>0.14016820184221124</c:v>
                </c:pt>
                <c:pt idx="222">
                  <c:v>-0.38817557479844789</c:v>
                </c:pt>
                <c:pt idx="223">
                  <c:v>-0.30812046516251096</c:v>
                </c:pt>
                <c:pt idx="224">
                  <c:v>-0.39082072351939123</c:v>
                </c:pt>
                <c:pt idx="225">
                  <c:v>0.28014007003501867</c:v>
                </c:pt>
                <c:pt idx="226">
                  <c:v>-0.57982605218434302</c:v>
                </c:pt>
                <c:pt idx="227">
                  <c:v>-1.1765878951042046</c:v>
                </c:pt>
                <c:pt idx="228">
                  <c:v>-1.0338251530663467</c:v>
                </c:pt>
                <c:pt idx="229">
                  <c:v>-0.81382497739375292</c:v>
                </c:pt>
                <c:pt idx="230">
                  <c:v>0.70850202429150089</c:v>
                </c:pt>
                <c:pt idx="231">
                  <c:v>0.91761621458101905</c:v>
                </c:pt>
                <c:pt idx="232">
                  <c:v>0.40192926045016647</c:v>
                </c:pt>
                <c:pt idx="233">
                  <c:v>0.60987802439512051</c:v>
                </c:pt>
                <c:pt idx="234">
                  <c:v>0.34972022382095175</c:v>
                </c:pt>
                <c:pt idx="235">
                  <c:v>-0.48853439680956623</c:v>
                </c:pt>
                <c:pt idx="236">
                  <c:v>0.9255533199195044</c:v>
                </c:pt>
                <c:pt idx="237">
                  <c:v>0.25940337224383009</c:v>
                </c:pt>
                <c:pt idx="238">
                  <c:v>0.95525389643036984</c:v>
                </c:pt>
                <c:pt idx="239">
                  <c:v>2.0179598425991321</c:v>
                </c:pt>
                <c:pt idx="240">
                  <c:v>2.3529411764705959</c:v>
                </c:pt>
                <c:pt idx="241">
                  <c:v>3.474473257698548</c:v>
                </c:pt>
                <c:pt idx="242">
                  <c:v>2.7537688442211006</c:v>
                </c:pt>
                <c:pt idx="243">
                  <c:v>2.4880095923261338</c:v>
                </c:pt>
                <c:pt idx="244">
                  <c:v>1.501200960768615</c:v>
                </c:pt>
                <c:pt idx="245">
                  <c:v>1.6396700785054217</c:v>
                </c:pt>
                <c:pt idx="246">
                  <c:v>2.7581399980085588</c:v>
                </c:pt>
                <c:pt idx="247">
                  <c:v>3.0858631399659333</c:v>
                </c:pt>
                <c:pt idx="248">
                  <c:v>2.6913875598086152</c:v>
                </c:pt>
                <c:pt idx="249">
                  <c:v>4.229276544929844</c:v>
                </c:pt>
                <c:pt idx="250">
                  <c:v>3.0378486055776861</c:v>
                </c:pt>
                <c:pt idx="251">
                  <c:v>1.2956186331717954</c:v>
                </c:pt>
                <c:pt idx="252">
                  <c:v>3.8149028933808902</c:v>
                </c:pt>
                <c:pt idx="253">
                  <c:v>2.5061184532550054</c:v>
                </c:pt>
                <c:pt idx="254">
                  <c:v>2.9342723004694835</c:v>
                </c:pt>
                <c:pt idx="255">
                  <c:v>2.7980891098761869</c:v>
                </c:pt>
                <c:pt idx="256">
                  <c:v>5.1666338000394347</c:v>
                </c:pt>
                <c:pt idx="257">
                  <c:v>4.3899100508408244</c:v>
                </c:pt>
                <c:pt idx="258">
                  <c:v>3.7112403100775175</c:v>
                </c:pt>
                <c:pt idx="259">
                  <c:v>3.4697249489746262</c:v>
                </c:pt>
                <c:pt idx="260">
                  <c:v>3.7371384197243342</c:v>
                </c:pt>
                <c:pt idx="261">
                  <c:v>2.3104831010120312</c:v>
                </c:pt>
                <c:pt idx="262">
                  <c:v>3.4026099565007213</c:v>
                </c:pt>
                <c:pt idx="263">
                  <c:v>5.2528802968170227</c:v>
                </c:pt>
                <c:pt idx="264">
                  <c:v>2.4625369857783701</c:v>
                </c:pt>
                <c:pt idx="265">
                  <c:v>2.3684461847006055</c:v>
                </c:pt>
                <c:pt idx="266">
                  <c:v>1.8529076396807325</c:v>
                </c:pt>
                <c:pt idx="267">
                  <c:v>1.2234446130500818</c:v>
                </c:pt>
                <c:pt idx="268">
                  <c:v>0.79692480780049546</c:v>
                </c:pt>
                <c:pt idx="269">
                  <c:v>0.30907558302893912</c:v>
                </c:pt>
                <c:pt idx="270">
                  <c:v>-8.4088573297209576E-2</c:v>
                </c:pt>
                <c:pt idx="271">
                  <c:v>0.57298515874506806</c:v>
                </c:pt>
                <c:pt idx="272">
                  <c:v>0.25264339852156453</c:v>
                </c:pt>
                <c:pt idx="273">
                  <c:v>-0.28928704740575056</c:v>
                </c:pt>
                <c:pt idx="274">
                  <c:v>-0.11218098532299199</c:v>
                </c:pt>
                <c:pt idx="275">
                  <c:v>-0.38961038961039124</c:v>
                </c:pt>
                <c:pt idx="276">
                  <c:v>-1.4531904983698072</c:v>
                </c:pt>
                <c:pt idx="277">
                  <c:v>3.731691389122703E-2</c:v>
                </c:pt>
                <c:pt idx="278">
                  <c:v>3.0599869390801393</c:v>
                </c:pt>
                <c:pt idx="279">
                  <c:v>1.8270401948842903</c:v>
                </c:pt>
                <c:pt idx="280">
                  <c:v>1.0045577155613414</c:v>
                </c:pt>
                <c:pt idx="281">
                  <c:v>2.2875816993464078</c:v>
                </c:pt>
                <c:pt idx="282">
                  <c:v>2.5434823265382449</c:v>
                </c:pt>
                <c:pt idx="283">
                  <c:v>2.18548613056879</c:v>
                </c:pt>
                <c:pt idx="284">
                  <c:v>0.5973492626470045</c:v>
                </c:pt>
                <c:pt idx="285">
                  <c:v>0.96396817969115689</c:v>
                </c:pt>
                <c:pt idx="286">
                  <c:v>1.3851193261581696</c:v>
                </c:pt>
                <c:pt idx="287">
                  <c:v>3.259452411994785</c:v>
                </c:pt>
                <c:pt idx="288">
                  <c:v>4.2253521126760551</c:v>
                </c:pt>
                <c:pt idx="289">
                  <c:v>2.3407628462184005</c:v>
                </c:pt>
                <c:pt idx="290">
                  <c:v>-4.1006608128903785</c:v>
                </c:pt>
                <c:pt idx="291">
                  <c:v>-5.2447552447552468</c:v>
                </c:pt>
                <c:pt idx="292">
                  <c:v>-6.9988028363569459</c:v>
                </c:pt>
                <c:pt idx="293">
                  <c:v>-7.065267001369234</c:v>
                </c:pt>
                <c:pt idx="294">
                  <c:v>-2.8178004741929632</c:v>
                </c:pt>
                <c:pt idx="295">
                  <c:v>-3.1258568686591737</c:v>
                </c:pt>
                <c:pt idx="296">
                  <c:v>-0.47318611987382181</c:v>
                </c:pt>
                <c:pt idx="297">
                  <c:v>-0.69521690767519473</c:v>
                </c:pt>
                <c:pt idx="298">
                  <c:v>-0.45232160989568437</c:v>
                </c:pt>
                <c:pt idx="299">
                  <c:v>-2.5252525252525229</c:v>
                </c:pt>
                <c:pt idx="300">
                  <c:v>-2.621077453292219</c:v>
                </c:pt>
                <c:pt idx="301">
                  <c:v>-2.0047384727537714</c:v>
                </c:pt>
                <c:pt idx="302">
                  <c:v>0.83065886350764151</c:v>
                </c:pt>
                <c:pt idx="303">
                  <c:v>4.9232860749660059</c:v>
                </c:pt>
                <c:pt idx="304">
                  <c:v>7.4759877215566011</c:v>
                </c:pt>
                <c:pt idx="305">
                  <c:v>7.857774285433651</c:v>
                </c:pt>
                <c:pt idx="306">
                  <c:v>2.4490944918832822</c:v>
                </c:pt>
                <c:pt idx="307">
                  <c:v>4.1135956222285115</c:v>
                </c:pt>
                <c:pt idx="308">
                  <c:v>3.5704297566887275</c:v>
                </c:pt>
                <c:pt idx="309">
                  <c:v>2.893680575002342</c:v>
                </c:pt>
                <c:pt idx="310">
                  <c:v>2.605712166172109</c:v>
                </c:pt>
                <c:pt idx="311">
                  <c:v>3.8582531458179146</c:v>
                </c:pt>
                <c:pt idx="312">
                  <c:v>3.1852472757753576</c:v>
                </c:pt>
                <c:pt idx="313">
                  <c:v>3.3382927282871386</c:v>
                </c:pt>
                <c:pt idx="314">
                  <c:v>4.1097172814079768</c:v>
                </c:pt>
                <c:pt idx="315">
                  <c:v>4.0906987505784382</c:v>
                </c:pt>
                <c:pt idx="316">
                  <c:v>2.7178920213745976</c:v>
                </c:pt>
                <c:pt idx="317">
                  <c:v>1.7940078317093149</c:v>
                </c:pt>
                <c:pt idx="318">
                  <c:v>1.7494046528668223</c:v>
                </c:pt>
                <c:pt idx="319">
                  <c:v>2.0570910738559225</c:v>
                </c:pt>
                <c:pt idx="320">
                  <c:v>0.6840684068406887</c:v>
                </c:pt>
                <c:pt idx="321">
                  <c:v>0.80740270343826592</c:v>
                </c:pt>
                <c:pt idx="322">
                  <c:v>9.0375056484328104E-3</c:v>
                </c:pt>
                <c:pt idx="323">
                  <c:v>-0.96213808463251516</c:v>
                </c:pt>
                <c:pt idx="324">
                  <c:v>1.6878779673255622</c:v>
                </c:pt>
                <c:pt idx="325">
                  <c:v>-0.66588679924412397</c:v>
                </c:pt>
                <c:pt idx="326">
                  <c:v>-0.17983994245120818</c:v>
                </c:pt>
                <c:pt idx="327">
                  <c:v>-0.37343291544411994</c:v>
                </c:pt>
                <c:pt idx="328">
                  <c:v>1.9643017310969699</c:v>
                </c:pt>
                <c:pt idx="329">
                  <c:v>-1.3419216317767042</c:v>
                </c:pt>
                <c:pt idx="330">
                  <c:v>5.4010261949772501E-2</c:v>
                </c:pt>
                <c:pt idx="331">
                  <c:v>-2.4684780678387508</c:v>
                </c:pt>
                <c:pt idx="332">
                  <c:v>-1.1532272483461525</c:v>
                </c:pt>
                <c:pt idx="333">
                  <c:v>-1.2419006479481729</c:v>
                </c:pt>
                <c:pt idx="334">
                  <c:v>-1.0121091632025938</c:v>
                </c:pt>
                <c:pt idx="335">
                  <c:v>-1.6821084825042767</c:v>
                </c:pt>
                <c:pt idx="336">
                  <c:v>-2.9291674063554032</c:v>
                </c:pt>
                <c:pt idx="337">
                  <c:v>-0.17211703958691704</c:v>
                </c:pt>
                <c:pt idx="338">
                  <c:v>-1.5313935681470163</c:v>
                </c:pt>
                <c:pt idx="339">
                  <c:v>-2.4364123159303919</c:v>
                </c:pt>
                <c:pt idx="340">
                  <c:v>-3.1491907107670762</c:v>
                </c:pt>
                <c:pt idx="341">
                  <c:v>0.80703663402248871</c:v>
                </c:pt>
              </c:numCache>
            </c:numRef>
          </c:val>
          <c:smooth val="0"/>
          <c:extLst>
            <c:ext xmlns:c16="http://schemas.microsoft.com/office/drawing/2014/chart" uri="{C3380CC4-5D6E-409C-BE32-E72D297353CC}">
              <c16:uniqueId val="{00000002-580B-470D-8273-598F083B1115}"/>
            </c:ext>
          </c:extLst>
        </c:ser>
        <c:dLbls>
          <c:showLegendKey val="0"/>
          <c:showVal val="0"/>
          <c:showCatName val="0"/>
          <c:showSerName val="0"/>
          <c:showPercent val="0"/>
          <c:showBubbleSize val="0"/>
        </c:dLbls>
        <c:marker val="1"/>
        <c:smooth val="0"/>
        <c:axId val="1160339360"/>
        <c:axId val="1160338280"/>
      </c:lineChart>
      <c:lineChart>
        <c:grouping val="standard"/>
        <c:varyColors val="0"/>
        <c:ser>
          <c:idx val="0"/>
          <c:order val="2"/>
          <c:tx>
            <c:v>Business trust</c:v>
          </c:tx>
          <c:spPr>
            <a:ln w="19050" cap="rnd">
              <a:solidFill>
                <a:schemeClr val="accent1"/>
              </a:solidFill>
              <a:round/>
            </a:ln>
            <a:effectLst/>
          </c:spPr>
          <c:marker>
            <c:symbol val="none"/>
          </c:marker>
          <c:val>
            <c:numRef>
              <c:f>Taul10!$I$65:$I$407</c:f>
              <c:numCache>
                <c:formatCode>General</c:formatCode>
                <c:ptCount val="343"/>
                <c:pt idx="0">
                  <c:v>83.5</c:v>
                </c:pt>
                <c:pt idx="1">
                  <c:v>85.9</c:v>
                </c:pt>
                <c:pt idx="2">
                  <c:v>84.2</c:v>
                </c:pt>
                <c:pt idx="3">
                  <c:v>85</c:v>
                </c:pt>
                <c:pt idx="4">
                  <c:v>89.4</c:v>
                </c:pt>
                <c:pt idx="5">
                  <c:v>88.2</c:v>
                </c:pt>
                <c:pt idx="6">
                  <c:v>90</c:v>
                </c:pt>
                <c:pt idx="7">
                  <c:v>98</c:v>
                </c:pt>
                <c:pt idx="8">
                  <c:v>101.5</c:v>
                </c:pt>
                <c:pt idx="9">
                  <c:v>98.1</c:v>
                </c:pt>
                <c:pt idx="10">
                  <c:v>97.8</c:v>
                </c:pt>
                <c:pt idx="11">
                  <c:v>104.9</c:v>
                </c:pt>
                <c:pt idx="12">
                  <c:v>101.5</c:v>
                </c:pt>
                <c:pt idx="13">
                  <c:v>105.2</c:v>
                </c:pt>
                <c:pt idx="14">
                  <c:v>108</c:v>
                </c:pt>
                <c:pt idx="15">
                  <c:v>107.2</c:v>
                </c:pt>
                <c:pt idx="16">
                  <c:v>111.6</c:v>
                </c:pt>
                <c:pt idx="17">
                  <c:v>109.4</c:v>
                </c:pt>
                <c:pt idx="18">
                  <c:v>107</c:v>
                </c:pt>
                <c:pt idx="19">
                  <c:v>115</c:v>
                </c:pt>
                <c:pt idx="20">
                  <c:v>117</c:v>
                </c:pt>
                <c:pt idx="21">
                  <c:v>115.8</c:v>
                </c:pt>
                <c:pt idx="22">
                  <c:v>117.2</c:v>
                </c:pt>
                <c:pt idx="23">
                  <c:v>112.8</c:v>
                </c:pt>
                <c:pt idx="24">
                  <c:v>112</c:v>
                </c:pt>
                <c:pt idx="25">
                  <c:v>113.4</c:v>
                </c:pt>
                <c:pt idx="26">
                  <c:v>110.5</c:v>
                </c:pt>
                <c:pt idx="27">
                  <c:v>108.2</c:v>
                </c:pt>
                <c:pt idx="28">
                  <c:v>107.5</c:v>
                </c:pt>
                <c:pt idx="29">
                  <c:v>107.6</c:v>
                </c:pt>
                <c:pt idx="30">
                  <c:v>107.8</c:v>
                </c:pt>
                <c:pt idx="31">
                  <c:v>109.1</c:v>
                </c:pt>
                <c:pt idx="32">
                  <c:v>100.4</c:v>
                </c:pt>
                <c:pt idx="33">
                  <c:v>102.8</c:v>
                </c:pt>
                <c:pt idx="34">
                  <c:v>101.3</c:v>
                </c:pt>
                <c:pt idx="35">
                  <c:v>100.8</c:v>
                </c:pt>
                <c:pt idx="36">
                  <c:v>101</c:v>
                </c:pt>
                <c:pt idx="37">
                  <c:v>97.3</c:v>
                </c:pt>
                <c:pt idx="38">
                  <c:v>97.5</c:v>
                </c:pt>
                <c:pt idx="39">
                  <c:v>98.9</c:v>
                </c:pt>
                <c:pt idx="40">
                  <c:v>100.6</c:v>
                </c:pt>
                <c:pt idx="41">
                  <c:v>105.1</c:v>
                </c:pt>
                <c:pt idx="42">
                  <c:v>106.5</c:v>
                </c:pt>
                <c:pt idx="43">
                  <c:v>109.3</c:v>
                </c:pt>
                <c:pt idx="44">
                  <c:v>105.8</c:v>
                </c:pt>
                <c:pt idx="45">
                  <c:v>109</c:v>
                </c:pt>
                <c:pt idx="46">
                  <c:v>111.9</c:v>
                </c:pt>
                <c:pt idx="47">
                  <c:v>107.6</c:v>
                </c:pt>
                <c:pt idx="48">
                  <c:v>108.1</c:v>
                </c:pt>
                <c:pt idx="49">
                  <c:v>113</c:v>
                </c:pt>
                <c:pt idx="50">
                  <c:v>113</c:v>
                </c:pt>
                <c:pt idx="51">
                  <c:v>112.3</c:v>
                </c:pt>
                <c:pt idx="52">
                  <c:v>115.8</c:v>
                </c:pt>
                <c:pt idx="53">
                  <c:v>113.4</c:v>
                </c:pt>
                <c:pt idx="54">
                  <c:v>114</c:v>
                </c:pt>
                <c:pt idx="55">
                  <c:v>118.9</c:v>
                </c:pt>
                <c:pt idx="56">
                  <c:v>119.4</c:v>
                </c:pt>
                <c:pt idx="57">
                  <c:v>108.6</c:v>
                </c:pt>
                <c:pt idx="58">
                  <c:v>104.9</c:v>
                </c:pt>
                <c:pt idx="59">
                  <c:v>112.7</c:v>
                </c:pt>
                <c:pt idx="60">
                  <c:v>113.9</c:v>
                </c:pt>
                <c:pt idx="61">
                  <c:v>105.5</c:v>
                </c:pt>
                <c:pt idx="62">
                  <c:v>95.1</c:v>
                </c:pt>
                <c:pt idx="63">
                  <c:v>101.9</c:v>
                </c:pt>
                <c:pt idx="64">
                  <c:v>95.6</c:v>
                </c:pt>
                <c:pt idx="65">
                  <c:v>101.1</c:v>
                </c:pt>
                <c:pt idx="66">
                  <c:v>101.7</c:v>
                </c:pt>
                <c:pt idx="67">
                  <c:v>97.2</c:v>
                </c:pt>
                <c:pt idx="68">
                  <c:v>90.1</c:v>
                </c:pt>
                <c:pt idx="69">
                  <c:v>88.6</c:v>
                </c:pt>
                <c:pt idx="70">
                  <c:v>86.9</c:v>
                </c:pt>
                <c:pt idx="71">
                  <c:v>82.7</c:v>
                </c:pt>
                <c:pt idx="72">
                  <c:v>102.2</c:v>
                </c:pt>
                <c:pt idx="73">
                  <c:v>92.8</c:v>
                </c:pt>
                <c:pt idx="74">
                  <c:v>95</c:v>
                </c:pt>
                <c:pt idx="75">
                  <c:v>99</c:v>
                </c:pt>
                <c:pt idx="76">
                  <c:v>105.7</c:v>
                </c:pt>
                <c:pt idx="77">
                  <c:v>103.3</c:v>
                </c:pt>
                <c:pt idx="78">
                  <c:v>96.5</c:v>
                </c:pt>
                <c:pt idx="79">
                  <c:v>102.1</c:v>
                </c:pt>
                <c:pt idx="80">
                  <c:v>96.2</c:v>
                </c:pt>
                <c:pt idx="81">
                  <c:v>97.7</c:v>
                </c:pt>
                <c:pt idx="82">
                  <c:v>110.2</c:v>
                </c:pt>
                <c:pt idx="83">
                  <c:v>103.7</c:v>
                </c:pt>
                <c:pt idx="84">
                  <c:v>98.5</c:v>
                </c:pt>
                <c:pt idx="85">
                  <c:v>102.8</c:v>
                </c:pt>
                <c:pt idx="86">
                  <c:v>94.9</c:v>
                </c:pt>
                <c:pt idx="87">
                  <c:v>96.5</c:v>
                </c:pt>
                <c:pt idx="88">
                  <c:v>99.4</c:v>
                </c:pt>
                <c:pt idx="89">
                  <c:v>94.7</c:v>
                </c:pt>
                <c:pt idx="90">
                  <c:v>98.2</c:v>
                </c:pt>
                <c:pt idx="91">
                  <c:v>99.2</c:v>
                </c:pt>
                <c:pt idx="92">
                  <c:v>100.3</c:v>
                </c:pt>
                <c:pt idx="93">
                  <c:v>100.1</c:v>
                </c:pt>
                <c:pt idx="94">
                  <c:v>102.1</c:v>
                </c:pt>
                <c:pt idx="95">
                  <c:v>103.2</c:v>
                </c:pt>
                <c:pt idx="96">
                  <c:v>107.3</c:v>
                </c:pt>
                <c:pt idx="97">
                  <c:v>104.7</c:v>
                </c:pt>
                <c:pt idx="98">
                  <c:v>105.1</c:v>
                </c:pt>
                <c:pt idx="99">
                  <c:v>105.1</c:v>
                </c:pt>
                <c:pt idx="100">
                  <c:v>104.3</c:v>
                </c:pt>
                <c:pt idx="101">
                  <c:v>105.3</c:v>
                </c:pt>
                <c:pt idx="102">
                  <c:v>106</c:v>
                </c:pt>
                <c:pt idx="103">
                  <c:v>105.3</c:v>
                </c:pt>
                <c:pt idx="104">
                  <c:v>104</c:v>
                </c:pt>
                <c:pt idx="105">
                  <c:v>106.1</c:v>
                </c:pt>
                <c:pt idx="106">
                  <c:v>105</c:v>
                </c:pt>
                <c:pt idx="107">
                  <c:v>108</c:v>
                </c:pt>
                <c:pt idx="108">
                  <c:v>105.6</c:v>
                </c:pt>
                <c:pt idx="109">
                  <c:v>104.3</c:v>
                </c:pt>
                <c:pt idx="110">
                  <c:v>104.2</c:v>
                </c:pt>
                <c:pt idx="111">
                  <c:v>103.2</c:v>
                </c:pt>
                <c:pt idx="112">
                  <c:v>103.4</c:v>
                </c:pt>
                <c:pt idx="113">
                  <c:v>107</c:v>
                </c:pt>
                <c:pt idx="114">
                  <c:v>111.9</c:v>
                </c:pt>
                <c:pt idx="115">
                  <c:v>111.9</c:v>
                </c:pt>
                <c:pt idx="116">
                  <c:v>107.7</c:v>
                </c:pt>
                <c:pt idx="117">
                  <c:v>109.7</c:v>
                </c:pt>
                <c:pt idx="118">
                  <c:v>112.8</c:v>
                </c:pt>
                <c:pt idx="119">
                  <c:v>108.4</c:v>
                </c:pt>
                <c:pt idx="120">
                  <c:v>110.7</c:v>
                </c:pt>
                <c:pt idx="121">
                  <c:v>110.9</c:v>
                </c:pt>
                <c:pt idx="122">
                  <c:v>111</c:v>
                </c:pt>
                <c:pt idx="123">
                  <c:v>111</c:v>
                </c:pt>
                <c:pt idx="124">
                  <c:v>111.8</c:v>
                </c:pt>
                <c:pt idx="125">
                  <c:v>114</c:v>
                </c:pt>
                <c:pt idx="126">
                  <c:v>112.6</c:v>
                </c:pt>
                <c:pt idx="127">
                  <c:v>110.8</c:v>
                </c:pt>
                <c:pt idx="128">
                  <c:v>112.4</c:v>
                </c:pt>
                <c:pt idx="129">
                  <c:v>113.3</c:v>
                </c:pt>
                <c:pt idx="130">
                  <c:v>112.5</c:v>
                </c:pt>
                <c:pt idx="131">
                  <c:v>113.6</c:v>
                </c:pt>
                <c:pt idx="132">
                  <c:v>114.6</c:v>
                </c:pt>
                <c:pt idx="133">
                  <c:v>115.4</c:v>
                </c:pt>
                <c:pt idx="134">
                  <c:v>116.5</c:v>
                </c:pt>
                <c:pt idx="135">
                  <c:v>115.9</c:v>
                </c:pt>
                <c:pt idx="136">
                  <c:v>113.9</c:v>
                </c:pt>
                <c:pt idx="137">
                  <c:v>113.6</c:v>
                </c:pt>
                <c:pt idx="138">
                  <c:v>113.4</c:v>
                </c:pt>
                <c:pt idx="139">
                  <c:v>112.8</c:v>
                </c:pt>
                <c:pt idx="140">
                  <c:v>110.2</c:v>
                </c:pt>
                <c:pt idx="141">
                  <c:v>109.5</c:v>
                </c:pt>
                <c:pt idx="142">
                  <c:v>108</c:v>
                </c:pt>
                <c:pt idx="143">
                  <c:v>108.2</c:v>
                </c:pt>
                <c:pt idx="144">
                  <c:v>109.2</c:v>
                </c:pt>
                <c:pt idx="145">
                  <c:v>103.4</c:v>
                </c:pt>
                <c:pt idx="146">
                  <c:v>103</c:v>
                </c:pt>
                <c:pt idx="147">
                  <c:v>103.4</c:v>
                </c:pt>
                <c:pt idx="148">
                  <c:v>102</c:v>
                </c:pt>
                <c:pt idx="149">
                  <c:v>98.9</c:v>
                </c:pt>
                <c:pt idx="150">
                  <c:v>96.3</c:v>
                </c:pt>
                <c:pt idx="151">
                  <c:v>93.4</c:v>
                </c:pt>
                <c:pt idx="152">
                  <c:v>92.7</c:v>
                </c:pt>
                <c:pt idx="153">
                  <c:v>89.4</c:v>
                </c:pt>
                <c:pt idx="154">
                  <c:v>77.8</c:v>
                </c:pt>
                <c:pt idx="155">
                  <c:v>76.3</c:v>
                </c:pt>
                <c:pt idx="156">
                  <c:v>77</c:v>
                </c:pt>
                <c:pt idx="157">
                  <c:v>75.900000000000006</c:v>
                </c:pt>
                <c:pt idx="158">
                  <c:v>74.8</c:v>
                </c:pt>
                <c:pt idx="159">
                  <c:v>76.099999999999994</c:v>
                </c:pt>
                <c:pt idx="160">
                  <c:v>78.8</c:v>
                </c:pt>
                <c:pt idx="161">
                  <c:v>80.7</c:v>
                </c:pt>
                <c:pt idx="162">
                  <c:v>87.6</c:v>
                </c:pt>
                <c:pt idx="163">
                  <c:v>87.3</c:v>
                </c:pt>
                <c:pt idx="164">
                  <c:v>91.3</c:v>
                </c:pt>
                <c:pt idx="165">
                  <c:v>94.2</c:v>
                </c:pt>
                <c:pt idx="166">
                  <c:v>92.5</c:v>
                </c:pt>
                <c:pt idx="167">
                  <c:v>97.4</c:v>
                </c:pt>
                <c:pt idx="168">
                  <c:v>100.8</c:v>
                </c:pt>
                <c:pt idx="169">
                  <c:v>102.9</c:v>
                </c:pt>
                <c:pt idx="170">
                  <c:v>101.7</c:v>
                </c:pt>
                <c:pt idx="171">
                  <c:v>106.2</c:v>
                </c:pt>
                <c:pt idx="172">
                  <c:v>106.6</c:v>
                </c:pt>
                <c:pt idx="173">
                  <c:v>105.2</c:v>
                </c:pt>
                <c:pt idx="174">
                  <c:v>105.7</c:v>
                </c:pt>
                <c:pt idx="175">
                  <c:v>108.5</c:v>
                </c:pt>
                <c:pt idx="176">
                  <c:v>109</c:v>
                </c:pt>
                <c:pt idx="177">
                  <c:v>109.3</c:v>
                </c:pt>
                <c:pt idx="178">
                  <c:v>110</c:v>
                </c:pt>
                <c:pt idx="179">
                  <c:v>108.9</c:v>
                </c:pt>
                <c:pt idx="180">
                  <c:v>110.1</c:v>
                </c:pt>
                <c:pt idx="181">
                  <c:v>106.6</c:v>
                </c:pt>
                <c:pt idx="182">
                  <c:v>109.1</c:v>
                </c:pt>
                <c:pt idx="183">
                  <c:v>108</c:v>
                </c:pt>
                <c:pt idx="184">
                  <c:v>107.8</c:v>
                </c:pt>
                <c:pt idx="185">
                  <c:v>104.6</c:v>
                </c:pt>
                <c:pt idx="186">
                  <c:v>103.8</c:v>
                </c:pt>
                <c:pt idx="187">
                  <c:v>100.4</c:v>
                </c:pt>
                <c:pt idx="188">
                  <c:v>96.9</c:v>
                </c:pt>
                <c:pt idx="189">
                  <c:v>98.4</c:v>
                </c:pt>
                <c:pt idx="190">
                  <c:v>95.4</c:v>
                </c:pt>
                <c:pt idx="191">
                  <c:v>92.3</c:v>
                </c:pt>
                <c:pt idx="192">
                  <c:v>94.8</c:v>
                </c:pt>
                <c:pt idx="193">
                  <c:v>100.9</c:v>
                </c:pt>
                <c:pt idx="194">
                  <c:v>98.6</c:v>
                </c:pt>
                <c:pt idx="195">
                  <c:v>99.5</c:v>
                </c:pt>
                <c:pt idx="196">
                  <c:v>96.2</c:v>
                </c:pt>
                <c:pt idx="197">
                  <c:v>94.1</c:v>
                </c:pt>
                <c:pt idx="198">
                  <c:v>92.7</c:v>
                </c:pt>
                <c:pt idx="199">
                  <c:v>90.8</c:v>
                </c:pt>
                <c:pt idx="200">
                  <c:v>92.2</c:v>
                </c:pt>
                <c:pt idx="201">
                  <c:v>91.6</c:v>
                </c:pt>
                <c:pt idx="202">
                  <c:v>90.5</c:v>
                </c:pt>
                <c:pt idx="203">
                  <c:v>91.3</c:v>
                </c:pt>
                <c:pt idx="204">
                  <c:v>92.6</c:v>
                </c:pt>
                <c:pt idx="205">
                  <c:v>94</c:v>
                </c:pt>
                <c:pt idx="206">
                  <c:v>93.5</c:v>
                </c:pt>
                <c:pt idx="207">
                  <c:v>93.6</c:v>
                </c:pt>
                <c:pt idx="208">
                  <c:v>92</c:v>
                </c:pt>
                <c:pt idx="209">
                  <c:v>93.9</c:v>
                </c:pt>
                <c:pt idx="210">
                  <c:v>93.7</c:v>
                </c:pt>
                <c:pt idx="211">
                  <c:v>89.9</c:v>
                </c:pt>
                <c:pt idx="212">
                  <c:v>89.6</c:v>
                </c:pt>
                <c:pt idx="213">
                  <c:v>90.1</c:v>
                </c:pt>
                <c:pt idx="214">
                  <c:v>92.9</c:v>
                </c:pt>
                <c:pt idx="215">
                  <c:v>93.8</c:v>
                </c:pt>
                <c:pt idx="216">
                  <c:v>92.5</c:v>
                </c:pt>
                <c:pt idx="217">
                  <c:v>94.3</c:v>
                </c:pt>
                <c:pt idx="218">
                  <c:v>92.2</c:v>
                </c:pt>
                <c:pt idx="219">
                  <c:v>91.1</c:v>
                </c:pt>
                <c:pt idx="220">
                  <c:v>93.3</c:v>
                </c:pt>
                <c:pt idx="221">
                  <c:v>92</c:v>
                </c:pt>
                <c:pt idx="222">
                  <c:v>92.2</c:v>
                </c:pt>
                <c:pt idx="223">
                  <c:v>91.1</c:v>
                </c:pt>
                <c:pt idx="224">
                  <c:v>85.4</c:v>
                </c:pt>
                <c:pt idx="225">
                  <c:v>89</c:v>
                </c:pt>
                <c:pt idx="226">
                  <c:v>89.5</c:v>
                </c:pt>
                <c:pt idx="227">
                  <c:v>87.5</c:v>
                </c:pt>
                <c:pt idx="228">
                  <c:v>90.4</c:v>
                </c:pt>
                <c:pt idx="229">
                  <c:v>91.8</c:v>
                </c:pt>
                <c:pt idx="230">
                  <c:v>93.4</c:v>
                </c:pt>
                <c:pt idx="231">
                  <c:v>94.1</c:v>
                </c:pt>
                <c:pt idx="232">
                  <c:v>92.3</c:v>
                </c:pt>
                <c:pt idx="233">
                  <c:v>92.5</c:v>
                </c:pt>
                <c:pt idx="234">
                  <c:v>93.8</c:v>
                </c:pt>
                <c:pt idx="235">
                  <c:v>90.8</c:v>
                </c:pt>
                <c:pt idx="236">
                  <c:v>90.8</c:v>
                </c:pt>
                <c:pt idx="237">
                  <c:v>94.8</c:v>
                </c:pt>
                <c:pt idx="238">
                  <c:v>95.3</c:v>
                </c:pt>
                <c:pt idx="239">
                  <c:v>93.1</c:v>
                </c:pt>
                <c:pt idx="240">
                  <c:v>96.3</c:v>
                </c:pt>
                <c:pt idx="241">
                  <c:v>95</c:v>
                </c:pt>
                <c:pt idx="242">
                  <c:v>96.1</c:v>
                </c:pt>
                <c:pt idx="243">
                  <c:v>96.7</c:v>
                </c:pt>
                <c:pt idx="244">
                  <c:v>95.6</c:v>
                </c:pt>
                <c:pt idx="245">
                  <c:v>97.3</c:v>
                </c:pt>
                <c:pt idx="246">
                  <c:v>97.4</c:v>
                </c:pt>
                <c:pt idx="247">
                  <c:v>99.3</c:v>
                </c:pt>
                <c:pt idx="248">
                  <c:v>102.3</c:v>
                </c:pt>
                <c:pt idx="249">
                  <c:v>101.2</c:v>
                </c:pt>
                <c:pt idx="250">
                  <c:v>99.9</c:v>
                </c:pt>
                <c:pt idx="251">
                  <c:v>103.3</c:v>
                </c:pt>
                <c:pt idx="252">
                  <c:v>105.3</c:v>
                </c:pt>
                <c:pt idx="253">
                  <c:v>105.7</c:v>
                </c:pt>
                <c:pt idx="254">
                  <c:v>107.3</c:v>
                </c:pt>
                <c:pt idx="255">
                  <c:v>107.6</c:v>
                </c:pt>
                <c:pt idx="256">
                  <c:v>108.5</c:v>
                </c:pt>
                <c:pt idx="257">
                  <c:v>109.1</c:v>
                </c:pt>
                <c:pt idx="258">
                  <c:v>109.7</c:v>
                </c:pt>
                <c:pt idx="259">
                  <c:v>108.6</c:v>
                </c:pt>
                <c:pt idx="260">
                  <c:v>109.5</c:v>
                </c:pt>
                <c:pt idx="261">
                  <c:v>111.8</c:v>
                </c:pt>
                <c:pt idx="262">
                  <c:v>110.5</c:v>
                </c:pt>
                <c:pt idx="263">
                  <c:v>114.5</c:v>
                </c:pt>
                <c:pt idx="264">
                  <c:v>112.4</c:v>
                </c:pt>
                <c:pt idx="265">
                  <c:v>114.7</c:v>
                </c:pt>
                <c:pt idx="266">
                  <c:v>113.3</c:v>
                </c:pt>
                <c:pt idx="267">
                  <c:v>111.3</c:v>
                </c:pt>
                <c:pt idx="268">
                  <c:v>110.8</c:v>
                </c:pt>
                <c:pt idx="269">
                  <c:v>109.3</c:v>
                </c:pt>
                <c:pt idx="270">
                  <c:v>110.4</c:v>
                </c:pt>
                <c:pt idx="271">
                  <c:v>109.5</c:v>
                </c:pt>
                <c:pt idx="272">
                  <c:v>108.3</c:v>
                </c:pt>
                <c:pt idx="273">
                  <c:v>105.5</c:v>
                </c:pt>
                <c:pt idx="274">
                  <c:v>103.8</c:v>
                </c:pt>
                <c:pt idx="275">
                  <c:v>101.5</c:v>
                </c:pt>
                <c:pt idx="276">
                  <c:v>104.2</c:v>
                </c:pt>
                <c:pt idx="277">
                  <c:v>102.6</c:v>
                </c:pt>
                <c:pt idx="278">
                  <c:v>102.3</c:v>
                </c:pt>
                <c:pt idx="279">
                  <c:v>100.7</c:v>
                </c:pt>
                <c:pt idx="280">
                  <c:v>102.7</c:v>
                </c:pt>
                <c:pt idx="281">
                  <c:v>99.8</c:v>
                </c:pt>
                <c:pt idx="282">
                  <c:v>98.2</c:v>
                </c:pt>
                <c:pt idx="283">
                  <c:v>99.5</c:v>
                </c:pt>
                <c:pt idx="284">
                  <c:v>99.6</c:v>
                </c:pt>
                <c:pt idx="285">
                  <c:v>96.7</c:v>
                </c:pt>
                <c:pt idx="286">
                  <c:v>97</c:v>
                </c:pt>
                <c:pt idx="287">
                  <c:v>97.3</c:v>
                </c:pt>
                <c:pt idx="288">
                  <c:v>97.4</c:v>
                </c:pt>
                <c:pt idx="289">
                  <c:v>96</c:v>
                </c:pt>
                <c:pt idx="290">
                  <c:v>94.2</c:v>
                </c:pt>
                <c:pt idx="291">
                  <c:v>67.599999999999994</c:v>
                </c:pt>
                <c:pt idx="292">
                  <c:v>73.7</c:v>
                </c:pt>
                <c:pt idx="293">
                  <c:v>77</c:v>
                </c:pt>
                <c:pt idx="294">
                  <c:v>87.8</c:v>
                </c:pt>
                <c:pt idx="295">
                  <c:v>86.4</c:v>
                </c:pt>
                <c:pt idx="296">
                  <c:v>86.2</c:v>
                </c:pt>
                <c:pt idx="297">
                  <c:v>89</c:v>
                </c:pt>
                <c:pt idx="298">
                  <c:v>88.8</c:v>
                </c:pt>
                <c:pt idx="299">
                  <c:v>93.6</c:v>
                </c:pt>
                <c:pt idx="300">
                  <c:v>99</c:v>
                </c:pt>
                <c:pt idx="301">
                  <c:v>96.7</c:v>
                </c:pt>
                <c:pt idx="302">
                  <c:v>99.9</c:v>
                </c:pt>
                <c:pt idx="303">
                  <c:v>107</c:v>
                </c:pt>
                <c:pt idx="304">
                  <c:v>109.4</c:v>
                </c:pt>
                <c:pt idx="305">
                  <c:v>113.2</c:v>
                </c:pt>
                <c:pt idx="306">
                  <c:v>113.8</c:v>
                </c:pt>
                <c:pt idx="307">
                  <c:v>116</c:v>
                </c:pt>
                <c:pt idx="308">
                  <c:v>116.1</c:v>
                </c:pt>
                <c:pt idx="309">
                  <c:v>115.9</c:v>
                </c:pt>
                <c:pt idx="310">
                  <c:v>114.3</c:v>
                </c:pt>
                <c:pt idx="311">
                  <c:v>109.8</c:v>
                </c:pt>
                <c:pt idx="312">
                  <c:v>110.9</c:v>
                </c:pt>
                <c:pt idx="313">
                  <c:v>113.3</c:v>
                </c:pt>
                <c:pt idx="314">
                  <c:v>104.5</c:v>
                </c:pt>
                <c:pt idx="315">
                  <c:v>101.6</c:v>
                </c:pt>
                <c:pt idx="316">
                  <c:v>100.1</c:v>
                </c:pt>
                <c:pt idx="317">
                  <c:v>97.8</c:v>
                </c:pt>
                <c:pt idx="318">
                  <c:v>93.4</c:v>
                </c:pt>
                <c:pt idx="319">
                  <c:v>90</c:v>
                </c:pt>
                <c:pt idx="320">
                  <c:v>86.8</c:v>
                </c:pt>
                <c:pt idx="321">
                  <c:v>87.1</c:v>
                </c:pt>
                <c:pt idx="322">
                  <c:v>85.9</c:v>
                </c:pt>
                <c:pt idx="323">
                  <c:v>84.9</c:v>
                </c:pt>
                <c:pt idx="324">
                  <c:v>88.2</c:v>
                </c:pt>
                <c:pt idx="325">
                  <c:v>87.7</c:v>
                </c:pt>
                <c:pt idx="326">
                  <c:v>86.9</c:v>
                </c:pt>
                <c:pt idx="327">
                  <c:v>88.2</c:v>
                </c:pt>
                <c:pt idx="328">
                  <c:v>88.7</c:v>
                </c:pt>
                <c:pt idx="329">
                  <c:v>84.9</c:v>
                </c:pt>
                <c:pt idx="330">
                  <c:v>82.9</c:v>
                </c:pt>
                <c:pt idx="331">
                  <c:v>85.6</c:v>
                </c:pt>
                <c:pt idx="332">
                  <c:v>80.599999999999994</c:v>
                </c:pt>
                <c:pt idx="333">
                  <c:v>81.7</c:v>
                </c:pt>
                <c:pt idx="334">
                  <c:v>81.900000000000006</c:v>
                </c:pt>
                <c:pt idx="335">
                  <c:v>82.6</c:v>
                </c:pt>
                <c:pt idx="336">
                  <c:v>88.9</c:v>
                </c:pt>
                <c:pt idx="337">
                  <c:v>87.1</c:v>
                </c:pt>
                <c:pt idx="338">
                  <c:v>86.7</c:v>
                </c:pt>
                <c:pt idx="339">
                  <c:v>82.7</c:v>
                </c:pt>
                <c:pt idx="340">
                  <c:v>84.7</c:v>
                </c:pt>
                <c:pt idx="341">
                  <c:v>87.7</c:v>
                </c:pt>
                <c:pt idx="342">
                  <c:v>88.5</c:v>
                </c:pt>
              </c:numCache>
            </c:numRef>
          </c:val>
          <c:smooth val="0"/>
          <c:extLst>
            <c:ext xmlns:c16="http://schemas.microsoft.com/office/drawing/2014/chart" uri="{C3380CC4-5D6E-409C-BE32-E72D297353CC}">
              <c16:uniqueId val="{00000003-580B-470D-8273-598F083B1115}"/>
            </c:ext>
          </c:extLst>
        </c:ser>
        <c:dLbls>
          <c:showLegendKey val="0"/>
          <c:showVal val="0"/>
          <c:showCatName val="0"/>
          <c:showSerName val="0"/>
          <c:showPercent val="0"/>
          <c:showBubbleSize val="0"/>
        </c:dLbls>
        <c:marker val="1"/>
        <c:smooth val="0"/>
        <c:axId val="1061888080"/>
        <c:axId val="1061881960"/>
      </c:lineChart>
      <c:dateAx>
        <c:axId val="1160339360"/>
        <c:scaling>
          <c:orientation val="minMax"/>
          <c:min val="38353"/>
        </c:scaling>
        <c:delete val="0"/>
        <c:axPos val="b"/>
        <c:numFmt formatCode="yy"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160338280"/>
        <c:crosses val="autoZero"/>
        <c:auto val="1"/>
        <c:lblOffset val="100"/>
        <c:baseTimeUnit val="months"/>
        <c:majorUnit val="12"/>
        <c:majorTimeUnit val="months"/>
      </c:dateAx>
      <c:valAx>
        <c:axId val="1160338280"/>
        <c:scaling>
          <c:orientation val="minMax"/>
          <c:max val="30"/>
          <c:min val="-3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160339360"/>
        <c:crosses val="autoZero"/>
        <c:crossBetween val="between"/>
      </c:valAx>
      <c:valAx>
        <c:axId val="1061881960"/>
        <c:scaling>
          <c:orientation val="minMax"/>
          <c:max val="140"/>
          <c:min val="5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061888080"/>
        <c:crosses val="max"/>
        <c:crossBetween val="between"/>
      </c:valAx>
      <c:catAx>
        <c:axId val="1061888080"/>
        <c:scaling>
          <c:orientation val="minMax"/>
        </c:scaling>
        <c:delete val="1"/>
        <c:axPos val="b"/>
        <c:majorTickMark val="out"/>
        <c:minorTickMark val="none"/>
        <c:tickLblPos val="nextTo"/>
        <c:crossAx val="1061881960"/>
        <c:crosses val="autoZero"/>
        <c:auto val="1"/>
        <c:lblAlgn val="ctr"/>
        <c:lblOffset val="100"/>
        <c:noMultiLvlLbl val="0"/>
      </c:catAx>
      <c:spPr>
        <a:noFill/>
        <a:ln>
          <a:noFill/>
        </a:ln>
        <a:effectLst/>
      </c:spPr>
    </c:plotArea>
    <c:legend>
      <c:legendPos val="b"/>
      <c:layout>
        <c:manualLayout>
          <c:xMode val="edge"/>
          <c:yMode val="edge"/>
          <c:x val="0.12615126988557074"/>
          <c:y val="0.92002419327740514"/>
          <c:w val="0.74658107730951717"/>
          <c:h val="7.997580672259495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2060"/>
                </a:solidFill>
                <a:latin typeface="+mn-lt"/>
                <a:ea typeface="+mn-ea"/>
                <a:cs typeface="+mn-cs"/>
              </a:defRPr>
            </a:pPr>
            <a:r>
              <a:rPr lang="en-GB" sz="900"/>
              <a:t> Quantity index 2018 = 100</a:t>
            </a:r>
          </a:p>
        </c:rich>
      </c:tx>
      <c:layout>
        <c:manualLayout>
          <c:xMode val="edge"/>
          <c:yMode val="edge"/>
          <c:x val="0.1171975806451613"/>
          <c:y val="3.775908936459395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002060"/>
              </a:solidFill>
              <a:latin typeface="+mn-lt"/>
              <a:ea typeface="+mn-ea"/>
              <a:cs typeface="+mn-cs"/>
            </a:defRPr>
          </a:pPr>
          <a:endParaRPr lang="fi-FI"/>
        </a:p>
      </c:txPr>
    </c:title>
    <c:autoTitleDeleted val="0"/>
    <c:plotArea>
      <c:layout>
        <c:manualLayout>
          <c:layoutTarget val="inner"/>
          <c:xMode val="edge"/>
          <c:yMode val="edge"/>
          <c:x val="0.1205668425210423"/>
          <c:y val="0.1089717125382263"/>
          <c:w val="0.83294610763299393"/>
          <c:h val="0.79286399932042129"/>
        </c:manualLayout>
      </c:layout>
      <c:barChart>
        <c:barDir val="col"/>
        <c:grouping val="clustered"/>
        <c:varyColors val="0"/>
        <c:ser>
          <c:idx val="1"/>
          <c:order val="1"/>
          <c:spPr>
            <a:solidFill>
              <a:srgbClr val="788797"/>
            </a:solidFill>
            <a:ln>
              <a:noFill/>
            </a:ln>
            <a:effectLst/>
          </c:spPr>
          <c:invertIfNegative val="0"/>
          <c:cat>
            <c:strRef>
              <c:f>'Volyymit pääennuste'!$A$40:$A$47</c:f>
              <c:strCache>
                <c:ptCount val="8"/>
                <c:pt idx="0">
                  <c:v>18</c:v>
                </c:pt>
                <c:pt idx="1">
                  <c:v>19</c:v>
                </c:pt>
                <c:pt idx="2">
                  <c:v>20</c:v>
                </c:pt>
                <c:pt idx="3">
                  <c:v>21</c:v>
                </c:pt>
                <c:pt idx="4">
                  <c:v>22</c:v>
                </c:pt>
                <c:pt idx="5">
                  <c:v>23</c:v>
                </c:pt>
                <c:pt idx="6">
                  <c:v>24</c:v>
                </c:pt>
                <c:pt idx="7">
                  <c:v>25</c:v>
                </c:pt>
              </c:strCache>
            </c:strRef>
          </c:cat>
          <c:val>
            <c:numRef>
              <c:f>'Volyymit pääennuste'!$C$40:$C$47</c:f>
              <c:numCache>
                <c:formatCode>General</c:formatCode>
                <c:ptCount val="8"/>
                <c:pt idx="5">
                  <c:v>110</c:v>
                </c:pt>
                <c:pt idx="6">
                  <c:v>110</c:v>
                </c:pt>
                <c:pt idx="7">
                  <c:v>110</c:v>
                </c:pt>
              </c:numCache>
            </c:numRef>
          </c:val>
          <c:extLst>
            <c:ext xmlns:c16="http://schemas.microsoft.com/office/drawing/2014/chart" uri="{C3380CC4-5D6E-409C-BE32-E72D297353CC}">
              <c16:uniqueId val="{00000000-0E4C-4805-B0E1-9C27E3EC99F4}"/>
            </c:ext>
          </c:extLst>
        </c:ser>
        <c:dLbls>
          <c:showLegendKey val="0"/>
          <c:showVal val="0"/>
          <c:showCatName val="0"/>
          <c:showSerName val="0"/>
          <c:showPercent val="0"/>
          <c:showBubbleSize val="0"/>
        </c:dLbls>
        <c:gapWidth val="0"/>
        <c:axId val="492007664"/>
        <c:axId val="492016520"/>
      </c:barChart>
      <c:lineChart>
        <c:grouping val="standard"/>
        <c:varyColors val="0"/>
        <c:ser>
          <c:idx val="0"/>
          <c:order val="0"/>
          <c:spPr>
            <a:ln w="57150" cap="rnd">
              <a:solidFill>
                <a:srgbClr val="31D5C3"/>
              </a:solidFill>
              <a:round/>
            </a:ln>
            <a:effectLst/>
          </c:spPr>
          <c:marker>
            <c:symbol val="none"/>
          </c:marker>
          <c:cat>
            <c:strRef>
              <c:f>'Volyymit pääennuste'!$A$40:$A$47</c:f>
              <c:strCache>
                <c:ptCount val="8"/>
                <c:pt idx="0">
                  <c:v>18</c:v>
                </c:pt>
                <c:pt idx="1">
                  <c:v>19</c:v>
                </c:pt>
                <c:pt idx="2">
                  <c:v>20</c:v>
                </c:pt>
                <c:pt idx="3">
                  <c:v>21</c:v>
                </c:pt>
                <c:pt idx="4">
                  <c:v>22</c:v>
                </c:pt>
                <c:pt idx="5">
                  <c:v>23</c:v>
                </c:pt>
                <c:pt idx="6">
                  <c:v>24</c:v>
                </c:pt>
                <c:pt idx="7">
                  <c:v>25</c:v>
                </c:pt>
              </c:strCache>
            </c:strRef>
          </c:cat>
          <c:val>
            <c:numRef>
              <c:f>'Volyymit pääennuste'!$B$40:$B$47</c:f>
              <c:numCache>
                <c:formatCode>General</c:formatCode>
                <c:ptCount val="8"/>
                <c:pt idx="0">
                  <c:v>100</c:v>
                </c:pt>
                <c:pt idx="1">
                  <c:v>99.5</c:v>
                </c:pt>
                <c:pt idx="2">
                  <c:v>109.4</c:v>
                </c:pt>
                <c:pt idx="3">
                  <c:v>103.4</c:v>
                </c:pt>
                <c:pt idx="4">
                  <c:v>102</c:v>
                </c:pt>
                <c:pt idx="5">
                  <c:v>95</c:v>
                </c:pt>
                <c:pt idx="6">
                  <c:v>93</c:v>
                </c:pt>
                <c:pt idx="7">
                  <c:v>95</c:v>
                </c:pt>
              </c:numCache>
            </c:numRef>
          </c:val>
          <c:smooth val="0"/>
          <c:extLst>
            <c:ext xmlns:c16="http://schemas.microsoft.com/office/drawing/2014/chart" uri="{C3380CC4-5D6E-409C-BE32-E72D297353CC}">
              <c16:uniqueId val="{00000001-0E4C-4805-B0E1-9C27E3EC99F4}"/>
            </c:ext>
          </c:extLst>
        </c:ser>
        <c:dLbls>
          <c:showLegendKey val="0"/>
          <c:showVal val="0"/>
          <c:showCatName val="0"/>
          <c:showSerName val="0"/>
          <c:showPercent val="0"/>
          <c:showBubbleSize val="0"/>
        </c:dLbls>
        <c:marker val="1"/>
        <c:smooth val="0"/>
        <c:axId val="492007664"/>
        <c:axId val="492016520"/>
      </c:lineChart>
      <c:catAx>
        <c:axId val="492007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fi-FI"/>
          </a:p>
        </c:txPr>
        <c:crossAx val="492016520"/>
        <c:crosses val="autoZero"/>
        <c:auto val="1"/>
        <c:lblAlgn val="ctr"/>
        <c:lblOffset val="100"/>
        <c:noMultiLvlLbl val="0"/>
      </c:catAx>
      <c:valAx>
        <c:axId val="492016520"/>
        <c:scaling>
          <c:orientation val="minMax"/>
          <c:max val="110"/>
          <c:min val="9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fi-FI"/>
          </a:p>
        </c:txPr>
        <c:crossAx val="492007664"/>
        <c:crosses val="autoZero"/>
        <c:crossBetween val="between"/>
        <c:majorUnit val="2"/>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rgbClr val="002060"/>
          </a:solidFill>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en-GB" sz="1400" b="1" i="0" u="none" strike="noStrike" baseline="0">
                <a:solidFill>
                  <a:prstClr val="black">
                    <a:lumMod val="65000"/>
                    <a:lumOff val="35000"/>
                  </a:prstClr>
                </a:solidFill>
              </a:rPr>
              <a:t>Housing production is still down</a:t>
            </a:r>
          </a:p>
          <a:p>
            <a:pPr algn="l">
              <a:defRPr/>
            </a:pPr>
            <a:r>
              <a:rPr lang="en-GB" sz="1200" b="0" i="0" u="none" strike="noStrike" baseline="0">
                <a:solidFill>
                  <a:prstClr val="black">
                    <a:lumMod val="65000"/>
                    <a:lumOff val="35000"/>
                  </a:prstClr>
                </a:solidFill>
              </a:rPr>
              <a:t>Number of started apartment blocks</a:t>
            </a:r>
          </a:p>
        </c:rich>
      </c:tx>
      <c:layout>
        <c:manualLayout>
          <c:xMode val="edge"/>
          <c:yMode val="edge"/>
          <c:x val="1.5520740319831222E-3"/>
          <c:y val="0"/>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'12 kk taso'!$C$3</c:f>
              <c:strCache>
                <c:ptCount val="1"/>
                <c:pt idx="0">
                  <c:v>Permits</c:v>
                </c:pt>
              </c:strCache>
            </c:strRef>
          </c:tx>
          <c:spPr>
            <a:ln w="28575" cap="rnd">
              <a:solidFill>
                <a:schemeClr val="accent1"/>
              </a:solidFill>
              <a:round/>
            </a:ln>
            <a:effectLst/>
          </c:spPr>
          <c:marker>
            <c:symbol val="none"/>
          </c:marker>
          <c:cat>
            <c:numRef>
              <c:f>'12 kk taso'!$B$125:$B$349</c:f>
              <c:numCache>
                <c:formatCode>m/d/yyyy</c:formatCode>
                <c:ptCount val="225"/>
                <c:pt idx="0">
                  <c:v>38718</c:v>
                </c:pt>
                <c:pt idx="1">
                  <c:v>38749</c:v>
                </c:pt>
                <c:pt idx="2">
                  <c:v>38777</c:v>
                </c:pt>
                <c:pt idx="3">
                  <c:v>38808</c:v>
                </c:pt>
                <c:pt idx="4">
                  <c:v>38838</c:v>
                </c:pt>
                <c:pt idx="5">
                  <c:v>38869</c:v>
                </c:pt>
                <c:pt idx="6">
                  <c:v>38899</c:v>
                </c:pt>
                <c:pt idx="7">
                  <c:v>38930</c:v>
                </c:pt>
                <c:pt idx="8">
                  <c:v>38961</c:v>
                </c:pt>
                <c:pt idx="9">
                  <c:v>38991</c:v>
                </c:pt>
                <c:pt idx="10">
                  <c:v>39022</c:v>
                </c:pt>
                <c:pt idx="11">
                  <c:v>39052</c:v>
                </c:pt>
                <c:pt idx="12">
                  <c:v>39083</c:v>
                </c:pt>
                <c:pt idx="13">
                  <c:v>39114</c:v>
                </c:pt>
                <c:pt idx="14">
                  <c:v>39142</c:v>
                </c:pt>
                <c:pt idx="15">
                  <c:v>39173</c:v>
                </c:pt>
                <c:pt idx="16">
                  <c:v>39203</c:v>
                </c:pt>
                <c:pt idx="17">
                  <c:v>39234</c:v>
                </c:pt>
                <c:pt idx="18">
                  <c:v>39264</c:v>
                </c:pt>
                <c:pt idx="19">
                  <c:v>39295</c:v>
                </c:pt>
                <c:pt idx="20">
                  <c:v>39326</c:v>
                </c:pt>
                <c:pt idx="21">
                  <c:v>39356</c:v>
                </c:pt>
                <c:pt idx="22">
                  <c:v>39387</c:v>
                </c:pt>
                <c:pt idx="23">
                  <c:v>39417</c:v>
                </c:pt>
                <c:pt idx="24">
                  <c:v>39448</c:v>
                </c:pt>
                <c:pt idx="25">
                  <c:v>39479</c:v>
                </c:pt>
                <c:pt idx="26">
                  <c:v>39508</c:v>
                </c:pt>
                <c:pt idx="27">
                  <c:v>39539</c:v>
                </c:pt>
                <c:pt idx="28">
                  <c:v>39569</c:v>
                </c:pt>
                <c:pt idx="29">
                  <c:v>39600</c:v>
                </c:pt>
                <c:pt idx="30">
                  <c:v>39630</c:v>
                </c:pt>
                <c:pt idx="31">
                  <c:v>39661</c:v>
                </c:pt>
                <c:pt idx="32">
                  <c:v>39692</c:v>
                </c:pt>
                <c:pt idx="33">
                  <c:v>39722</c:v>
                </c:pt>
                <c:pt idx="34">
                  <c:v>39753</c:v>
                </c:pt>
                <c:pt idx="35">
                  <c:v>39783</c:v>
                </c:pt>
                <c:pt idx="36">
                  <c:v>39814</c:v>
                </c:pt>
                <c:pt idx="37">
                  <c:v>39845</c:v>
                </c:pt>
                <c:pt idx="38">
                  <c:v>39873</c:v>
                </c:pt>
                <c:pt idx="39">
                  <c:v>39904</c:v>
                </c:pt>
                <c:pt idx="40">
                  <c:v>39934</c:v>
                </c:pt>
                <c:pt idx="41">
                  <c:v>39965</c:v>
                </c:pt>
                <c:pt idx="42">
                  <c:v>39995</c:v>
                </c:pt>
                <c:pt idx="43">
                  <c:v>40026</c:v>
                </c:pt>
                <c:pt idx="44">
                  <c:v>40057</c:v>
                </c:pt>
                <c:pt idx="45">
                  <c:v>40087</c:v>
                </c:pt>
                <c:pt idx="46">
                  <c:v>40118</c:v>
                </c:pt>
                <c:pt idx="47">
                  <c:v>40148</c:v>
                </c:pt>
                <c:pt idx="48">
                  <c:v>40179</c:v>
                </c:pt>
                <c:pt idx="49">
                  <c:v>40210</c:v>
                </c:pt>
                <c:pt idx="50">
                  <c:v>40238</c:v>
                </c:pt>
                <c:pt idx="51">
                  <c:v>40269</c:v>
                </c:pt>
                <c:pt idx="52">
                  <c:v>40299</c:v>
                </c:pt>
                <c:pt idx="53">
                  <c:v>40330</c:v>
                </c:pt>
                <c:pt idx="54">
                  <c:v>40360</c:v>
                </c:pt>
                <c:pt idx="55">
                  <c:v>40391</c:v>
                </c:pt>
                <c:pt idx="56">
                  <c:v>40422</c:v>
                </c:pt>
                <c:pt idx="57">
                  <c:v>40452</c:v>
                </c:pt>
                <c:pt idx="58">
                  <c:v>40483</c:v>
                </c:pt>
                <c:pt idx="59">
                  <c:v>40513</c:v>
                </c:pt>
                <c:pt idx="60">
                  <c:v>40544</c:v>
                </c:pt>
                <c:pt idx="61">
                  <c:v>40575</c:v>
                </c:pt>
                <c:pt idx="62">
                  <c:v>40603</c:v>
                </c:pt>
                <c:pt idx="63">
                  <c:v>40634</c:v>
                </c:pt>
                <c:pt idx="64">
                  <c:v>40664</c:v>
                </c:pt>
                <c:pt idx="65">
                  <c:v>40695</c:v>
                </c:pt>
                <c:pt idx="66">
                  <c:v>40725</c:v>
                </c:pt>
                <c:pt idx="67">
                  <c:v>40756</c:v>
                </c:pt>
                <c:pt idx="68">
                  <c:v>40787</c:v>
                </c:pt>
                <c:pt idx="69">
                  <c:v>40817</c:v>
                </c:pt>
                <c:pt idx="70">
                  <c:v>40848</c:v>
                </c:pt>
                <c:pt idx="71">
                  <c:v>40878</c:v>
                </c:pt>
                <c:pt idx="72">
                  <c:v>40909</c:v>
                </c:pt>
                <c:pt idx="73">
                  <c:v>40940</c:v>
                </c:pt>
                <c:pt idx="74">
                  <c:v>40969</c:v>
                </c:pt>
                <c:pt idx="75">
                  <c:v>41000</c:v>
                </c:pt>
                <c:pt idx="76">
                  <c:v>41030</c:v>
                </c:pt>
                <c:pt idx="77">
                  <c:v>41061</c:v>
                </c:pt>
                <c:pt idx="78">
                  <c:v>41091</c:v>
                </c:pt>
                <c:pt idx="79">
                  <c:v>41122</c:v>
                </c:pt>
                <c:pt idx="80">
                  <c:v>41153</c:v>
                </c:pt>
                <c:pt idx="81">
                  <c:v>41183</c:v>
                </c:pt>
                <c:pt idx="82">
                  <c:v>41214</c:v>
                </c:pt>
                <c:pt idx="83">
                  <c:v>41244</c:v>
                </c:pt>
                <c:pt idx="84">
                  <c:v>41275</c:v>
                </c:pt>
                <c:pt idx="85">
                  <c:v>41306</c:v>
                </c:pt>
                <c:pt idx="86">
                  <c:v>41334</c:v>
                </c:pt>
                <c:pt idx="87">
                  <c:v>41365</c:v>
                </c:pt>
                <c:pt idx="88">
                  <c:v>41395</c:v>
                </c:pt>
                <c:pt idx="89">
                  <c:v>41426</c:v>
                </c:pt>
                <c:pt idx="90">
                  <c:v>41456</c:v>
                </c:pt>
                <c:pt idx="91">
                  <c:v>41487</c:v>
                </c:pt>
                <c:pt idx="92">
                  <c:v>41518</c:v>
                </c:pt>
                <c:pt idx="93">
                  <c:v>41548</c:v>
                </c:pt>
                <c:pt idx="94">
                  <c:v>41579</c:v>
                </c:pt>
                <c:pt idx="95">
                  <c:v>41609</c:v>
                </c:pt>
                <c:pt idx="96">
                  <c:v>41640</c:v>
                </c:pt>
                <c:pt idx="97">
                  <c:v>41671</c:v>
                </c:pt>
                <c:pt idx="98">
                  <c:v>41699</c:v>
                </c:pt>
                <c:pt idx="99">
                  <c:v>41730</c:v>
                </c:pt>
                <c:pt idx="100">
                  <c:v>41760</c:v>
                </c:pt>
                <c:pt idx="101">
                  <c:v>41791</c:v>
                </c:pt>
                <c:pt idx="102">
                  <c:v>41821</c:v>
                </c:pt>
                <c:pt idx="103">
                  <c:v>41852</c:v>
                </c:pt>
                <c:pt idx="104">
                  <c:v>41883</c:v>
                </c:pt>
                <c:pt idx="105">
                  <c:v>41913</c:v>
                </c:pt>
                <c:pt idx="106">
                  <c:v>41944</c:v>
                </c:pt>
                <c:pt idx="107">
                  <c:v>41974</c:v>
                </c:pt>
                <c:pt idx="108">
                  <c:v>42005</c:v>
                </c:pt>
                <c:pt idx="109">
                  <c:v>42036</c:v>
                </c:pt>
                <c:pt idx="110">
                  <c:v>42064</c:v>
                </c:pt>
                <c:pt idx="111">
                  <c:v>42095</c:v>
                </c:pt>
                <c:pt idx="112">
                  <c:v>42125</c:v>
                </c:pt>
                <c:pt idx="113">
                  <c:v>42156</c:v>
                </c:pt>
                <c:pt idx="114">
                  <c:v>42186</c:v>
                </c:pt>
                <c:pt idx="115">
                  <c:v>42217</c:v>
                </c:pt>
                <c:pt idx="116">
                  <c:v>42248</c:v>
                </c:pt>
                <c:pt idx="117">
                  <c:v>42278</c:v>
                </c:pt>
                <c:pt idx="118">
                  <c:v>42309</c:v>
                </c:pt>
                <c:pt idx="119">
                  <c:v>42339</c:v>
                </c:pt>
                <c:pt idx="120">
                  <c:v>42370</c:v>
                </c:pt>
                <c:pt idx="121">
                  <c:v>42401</c:v>
                </c:pt>
                <c:pt idx="122">
                  <c:v>42430</c:v>
                </c:pt>
                <c:pt idx="123">
                  <c:v>42461</c:v>
                </c:pt>
                <c:pt idx="124">
                  <c:v>42491</c:v>
                </c:pt>
                <c:pt idx="125">
                  <c:v>42522</c:v>
                </c:pt>
                <c:pt idx="126">
                  <c:v>42552</c:v>
                </c:pt>
                <c:pt idx="127">
                  <c:v>42583</c:v>
                </c:pt>
                <c:pt idx="128">
                  <c:v>42614</c:v>
                </c:pt>
                <c:pt idx="129">
                  <c:v>42644</c:v>
                </c:pt>
                <c:pt idx="130">
                  <c:v>42675</c:v>
                </c:pt>
                <c:pt idx="131">
                  <c:v>42705</c:v>
                </c:pt>
                <c:pt idx="132">
                  <c:v>42736</c:v>
                </c:pt>
                <c:pt idx="133">
                  <c:v>42767</c:v>
                </c:pt>
                <c:pt idx="134">
                  <c:v>42795</c:v>
                </c:pt>
                <c:pt idx="135">
                  <c:v>42826</c:v>
                </c:pt>
                <c:pt idx="136">
                  <c:v>42856</c:v>
                </c:pt>
                <c:pt idx="137">
                  <c:v>42887</c:v>
                </c:pt>
                <c:pt idx="138">
                  <c:v>42917</c:v>
                </c:pt>
                <c:pt idx="139">
                  <c:v>42948</c:v>
                </c:pt>
                <c:pt idx="140">
                  <c:v>42979</c:v>
                </c:pt>
                <c:pt idx="141">
                  <c:v>43009</c:v>
                </c:pt>
                <c:pt idx="142">
                  <c:v>43040</c:v>
                </c:pt>
                <c:pt idx="143">
                  <c:v>43070</c:v>
                </c:pt>
                <c:pt idx="144">
                  <c:v>43101</c:v>
                </c:pt>
                <c:pt idx="145">
                  <c:v>43132</c:v>
                </c:pt>
                <c:pt idx="146">
                  <c:v>43160</c:v>
                </c:pt>
                <c:pt idx="147">
                  <c:v>43191</c:v>
                </c:pt>
                <c:pt idx="148">
                  <c:v>43221</c:v>
                </c:pt>
                <c:pt idx="149">
                  <c:v>43252</c:v>
                </c:pt>
                <c:pt idx="150">
                  <c:v>43282</c:v>
                </c:pt>
                <c:pt idx="151">
                  <c:v>43313</c:v>
                </c:pt>
                <c:pt idx="152">
                  <c:v>43344</c:v>
                </c:pt>
                <c:pt idx="153">
                  <c:v>43374</c:v>
                </c:pt>
                <c:pt idx="154">
                  <c:v>43405</c:v>
                </c:pt>
                <c:pt idx="155">
                  <c:v>43435</c:v>
                </c:pt>
                <c:pt idx="156">
                  <c:v>43466</c:v>
                </c:pt>
                <c:pt idx="157">
                  <c:v>43497</c:v>
                </c:pt>
                <c:pt idx="158">
                  <c:v>43525</c:v>
                </c:pt>
                <c:pt idx="159">
                  <c:v>43556</c:v>
                </c:pt>
                <c:pt idx="160">
                  <c:v>43586</c:v>
                </c:pt>
                <c:pt idx="161">
                  <c:v>43617</c:v>
                </c:pt>
                <c:pt idx="162">
                  <c:v>43647</c:v>
                </c:pt>
                <c:pt idx="163">
                  <c:v>43678</c:v>
                </c:pt>
                <c:pt idx="164">
                  <c:v>43709</c:v>
                </c:pt>
                <c:pt idx="165">
                  <c:v>43739</c:v>
                </c:pt>
                <c:pt idx="166">
                  <c:v>43770</c:v>
                </c:pt>
                <c:pt idx="167">
                  <c:v>43800</c:v>
                </c:pt>
                <c:pt idx="168">
                  <c:v>43831</c:v>
                </c:pt>
                <c:pt idx="169">
                  <c:v>43862</c:v>
                </c:pt>
                <c:pt idx="170">
                  <c:v>43891</c:v>
                </c:pt>
                <c:pt idx="171">
                  <c:v>43922</c:v>
                </c:pt>
                <c:pt idx="172">
                  <c:v>43952</c:v>
                </c:pt>
                <c:pt idx="173">
                  <c:v>43983</c:v>
                </c:pt>
                <c:pt idx="174">
                  <c:v>44013</c:v>
                </c:pt>
                <c:pt idx="175">
                  <c:v>44044</c:v>
                </c:pt>
                <c:pt idx="176">
                  <c:v>44075</c:v>
                </c:pt>
                <c:pt idx="177">
                  <c:v>44105</c:v>
                </c:pt>
                <c:pt idx="178">
                  <c:v>44136</c:v>
                </c:pt>
                <c:pt idx="179">
                  <c:v>44166</c:v>
                </c:pt>
                <c:pt idx="180">
                  <c:v>44197</c:v>
                </c:pt>
                <c:pt idx="181">
                  <c:v>44228</c:v>
                </c:pt>
                <c:pt idx="182">
                  <c:v>44256</c:v>
                </c:pt>
                <c:pt idx="183">
                  <c:v>44287</c:v>
                </c:pt>
                <c:pt idx="184">
                  <c:v>44317</c:v>
                </c:pt>
                <c:pt idx="185">
                  <c:v>44348</c:v>
                </c:pt>
                <c:pt idx="186">
                  <c:v>44378</c:v>
                </c:pt>
                <c:pt idx="187">
                  <c:v>44409</c:v>
                </c:pt>
                <c:pt idx="188">
                  <c:v>44440</c:v>
                </c:pt>
                <c:pt idx="189">
                  <c:v>44470</c:v>
                </c:pt>
                <c:pt idx="190">
                  <c:v>44501</c:v>
                </c:pt>
                <c:pt idx="191">
                  <c:v>44531</c:v>
                </c:pt>
                <c:pt idx="192">
                  <c:v>44562</c:v>
                </c:pt>
                <c:pt idx="193">
                  <c:v>44593</c:v>
                </c:pt>
                <c:pt idx="194">
                  <c:v>44621</c:v>
                </c:pt>
                <c:pt idx="195">
                  <c:v>44652</c:v>
                </c:pt>
                <c:pt idx="196">
                  <c:v>44682</c:v>
                </c:pt>
                <c:pt idx="197">
                  <c:v>44713</c:v>
                </c:pt>
                <c:pt idx="198">
                  <c:v>44743</c:v>
                </c:pt>
                <c:pt idx="199">
                  <c:v>44774</c:v>
                </c:pt>
                <c:pt idx="200">
                  <c:v>44805</c:v>
                </c:pt>
                <c:pt idx="201">
                  <c:v>44835</c:v>
                </c:pt>
                <c:pt idx="202">
                  <c:v>44866</c:v>
                </c:pt>
                <c:pt idx="203">
                  <c:v>44896</c:v>
                </c:pt>
                <c:pt idx="204">
                  <c:v>44927</c:v>
                </c:pt>
                <c:pt idx="205">
                  <c:v>44958</c:v>
                </c:pt>
                <c:pt idx="206">
                  <c:v>44986</c:v>
                </c:pt>
                <c:pt idx="207">
                  <c:v>45017</c:v>
                </c:pt>
                <c:pt idx="208">
                  <c:v>45047</c:v>
                </c:pt>
                <c:pt idx="209">
                  <c:v>45078</c:v>
                </c:pt>
                <c:pt idx="210">
                  <c:v>45108</c:v>
                </c:pt>
                <c:pt idx="211">
                  <c:v>45139</c:v>
                </c:pt>
                <c:pt idx="212">
                  <c:v>45170</c:v>
                </c:pt>
                <c:pt idx="213">
                  <c:v>45200</c:v>
                </c:pt>
                <c:pt idx="214">
                  <c:v>45231</c:v>
                </c:pt>
                <c:pt idx="215">
                  <c:v>45261</c:v>
                </c:pt>
                <c:pt idx="216">
                  <c:v>45292</c:v>
                </c:pt>
                <c:pt idx="217">
                  <c:v>45323</c:v>
                </c:pt>
                <c:pt idx="218">
                  <c:v>45352</c:v>
                </c:pt>
                <c:pt idx="219">
                  <c:v>45383</c:v>
                </c:pt>
                <c:pt idx="220">
                  <c:v>45413</c:v>
                </c:pt>
                <c:pt idx="221">
                  <c:v>45444</c:v>
                </c:pt>
                <c:pt idx="222">
                  <c:v>45474</c:v>
                </c:pt>
                <c:pt idx="223">
                  <c:v>45505</c:v>
                </c:pt>
                <c:pt idx="224">
                  <c:v>45536</c:v>
                </c:pt>
              </c:numCache>
            </c:numRef>
          </c:cat>
          <c:val>
            <c:numRef>
              <c:f>'12 kk taso'!$C$125:$C$349</c:f>
              <c:numCache>
                <c:formatCode>0</c:formatCode>
                <c:ptCount val="225"/>
                <c:pt idx="0">
                  <c:v>14022</c:v>
                </c:pt>
                <c:pt idx="1">
                  <c:v>13842</c:v>
                </c:pt>
                <c:pt idx="2">
                  <c:v>13445</c:v>
                </c:pt>
                <c:pt idx="3">
                  <c:v>12669</c:v>
                </c:pt>
                <c:pt idx="4">
                  <c:v>12111</c:v>
                </c:pt>
                <c:pt idx="5">
                  <c:v>12770</c:v>
                </c:pt>
                <c:pt idx="6">
                  <c:v>13307</c:v>
                </c:pt>
                <c:pt idx="7">
                  <c:v>13320</c:v>
                </c:pt>
                <c:pt idx="8">
                  <c:v>12942</c:v>
                </c:pt>
                <c:pt idx="9">
                  <c:v>13281</c:v>
                </c:pt>
                <c:pt idx="10">
                  <c:v>12915</c:v>
                </c:pt>
                <c:pt idx="11">
                  <c:v>13210</c:v>
                </c:pt>
                <c:pt idx="12">
                  <c:v>12812</c:v>
                </c:pt>
                <c:pt idx="13">
                  <c:v>13147</c:v>
                </c:pt>
                <c:pt idx="14">
                  <c:v>12864</c:v>
                </c:pt>
                <c:pt idx="15">
                  <c:v>13376</c:v>
                </c:pt>
                <c:pt idx="16">
                  <c:v>13286</c:v>
                </c:pt>
                <c:pt idx="17">
                  <c:v>12813</c:v>
                </c:pt>
                <c:pt idx="18">
                  <c:v>12596</c:v>
                </c:pt>
                <c:pt idx="19">
                  <c:v>12685</c:v>
                </c:pt>
                <c:pt idx="20">
                  <c:v>12326</c:v>
                </c:pt>
                <c:pt idx="21">
                  <c:v>12599</c:v>
                </c:pt>
                <c:pt idx="22">
                  <c:v>12700</c:v>
                </c:pt>
                <c:pt idx="23">
                  <c:v>12539</c:v>
                </c:pt>
                <c:pt idx="24">
                  <c:v>12687</c:v>
                </c:pt>
                <c:pt idx="25">
                  <c:v>12211</c:v>
                </c:pt>
                <c:pt idx="26">
                  <c:v>12415</c:v>
                </c:pt>
                <c:pt idx="27">
                  <c:v>12418</c:v>
                </c:pt>
                <c:pt idx="28">
                  <c:v>12295</c:v>
                </c:pt>
                <c:pt idx="29">
                  <c:v>12329</c:v>
                </c:pt>
                <c:pt idx="30">
                  <c:v>11799</c:v>
                </c:pt>
                <c:pt idx="31">
                  <c:v>11912</c:v>
                </c:pt>
                <c:pt idx="32">
                  <c:v>12052</c:v>
                </c:pt>
                <c:pt idx="33">
                  <c:v>11486</c:v>
                </c:pt>
                <c:pt idx="34">
                  <c:v>11359</c:v>
                </c:pt>
                <c:pt idx="35">
                  <c:v>11236</c:v>
                </c:pt>
                <c:pt idx="36">
                  <c:v>10884</c:v>
                </c:pt>
                <c:pt idx="37">
                  <c:v>10945</c:v>
                </c:pt>
                <c:pt idx="38">
                  <c:v>10532</c:v>
                </c:pt>
                <c:pt idx="39">
                  <c:v>10515</c:v>
                </c:pt>
                <c:pt idx="40">
                  <c:v>10472</c:v>
                </c:pt>
                <c:pt idx="41">
                  <c:v>10443</c:v>
                </c:pt>
                <c:pt idx="42">
                  <c:v>10988</c:v>
                </c:pt>
                <c:pt idx="43">
                  <c:v>10778</c:v>
                </c:pt>
                <c:pt idx="44">
                  <c:v>12466</c:v>
                </c:pt>
                <c:pt idx="45">
                  <c:v>13025</c:v>
                </c:pt>
                <c:pt idx="46">
                  <c:v>13900</c:v>
                </c:pt>
                <c:pt idx="47">
                  <c:v>14120</c:v>
                </c:pt>
                <c:pt idx="48">
                  <c:v>14954</c:v>
                </c:pt>
                <c:pt idx="49">
                  <c:v>15791</c:v>
                </c:pt>
                <c:pt idx="50">
                  <c:v>16005</c:v>
                </c:pt>
                <c:pt idx="51">
                  <c:v>15831</c:v>
                </c:pt>
                <c:pt idx="52">
                  <c:v>16158</c:v>
                </c:pt>
                <c:pt idx="53">
                  <c:v>16320</c:v>
                </c:pt>
                <c:pt idx="54">
                  <c:v>16278</c:v>
                </c:pt>
                <c:pt idx="55">
                  <c:v>16433</c:v>
                </c:pt>
                <c:pt idx="56">
                  <c:v>15509</c:v>
                </c:pt>
                <c:pt idx="57">
                  <c:v>15881</c:v>
                </c:pt>
                <c:pt idx="58">
                  <c:v>16064</c:v>
                </c:pt>
                <c:pt idx="59">
                  <c:v>16607</c:v>
                </c:pt>
                <c:pt idx="60">
                  <c:v>16483</c:v>
                </c:pt>
                <c:pt idx="61">
                  <c:v>15724</c:v>
                </c:pt>
                <c:pt idx="62">
                  <c:v>16520</c:v>
                </c:pt>
                <c:pt idx="63">
                  <c:v>17271</c:v>
                </c:pt>
                <c:pt idx="64">
                  <c:v>17739</c:v>
                </c:pt>
                <c:pt idx="65">
                  <c:v>19150</c:v>
                </c:pt>
                <c:pt idx="66">
                  <c:v>19103</c:v>
                </c:pt>
                <c:pt idx="67">
                  <c:v>19490</c:v>
                </c:pt>
                <c:pt idx="68">
                  <c:v>19650</c:v>
                </c:pt>
                <c:pt idx="69">
                  <c:v>19334</c:v>
                </c:pt>
                <c:pt idx="70">
                  <c:v>18823</c:v>
                </c:pt>
                <c:pt idx="71">
                  <c:v>18259</c:v>
                </c:pt>
                <c:pt idx="72">
                  <c:v>18127</c:v>
                </c:pt>
                <c:pt idx="73">
                  <c:v>18364</c:v>
                </c:pt>
                <c:pt idx="74">
                  <c:v>17978</c:v>
                </c:pt>
                <c:pt idx="75">
                  <c:v>17750</c:v>
                </c:pt>
                <c:pt idx="76">
                  <c:v>17366</c:v>
                </c:pt>
                <c:pt idx="77">
                  <c:v>16903</c:v>
                </c:pt>
                <c:pt idx="78">
                  <c:v>17034</c:v>
                </c:pt>
                <c:pt idx="79">
                  <c:v>17192</c:v>
                </c:pt>
                <c:pt idx="80">
                  <c:v>17073</c:v>
                </c:pt>
                <c:pt idx="81">
                  <c:v>17543</c:v>
                </c:pt>
                <c:pt idx="82">
                  <c:v>17849</c:v>
                </c:pt>
                <c:pt idx="83">
                  <c:v>17353</c:v>
                </c:pt>
                <c:pt idx="84">
                  <c:v>17327</c:v>
                </c:pt>
                <c:pt idx="85">
                  <c:v>18044</c:v>
                </c:pt>
                <c:pt idx="86">
                  <c:v>17500</c:v>
                </c:pt>
                <c:pt idx="87">
                  <c:v>17062</c:v>
                </c:pt>
                <c:pt idx="88">
                  <c:v>17505</c:v>
                </c:pt>
                <c:pt idx="89">
                  <c:v>16766</c:v>
                </c:pt>
                <c:pt idx="90">
                  <c:v>16411</c:v>
                </c:pt>
                <c:pt idx="91">
                  <c:v>15760</c:v>
                </c:pt>
                <c:pt idx="92">
                  <c:v>15321</c:v>
                </c:pt>
                <c:pt idx="93">
                  <c:v>14453</c:v>
                </c:pt>
                <c:pt idx="94">
                  <c:v>14173</c:v>
                </c:pt>
                <c:pt idx="95">
                  <c:v>15375</c:v>
                </c:pt>
                <c:pt idx="96">
                  <c:v>15395</c:v>
                </c:pt>
                <c:pt idx="97">
                  <c:v>14750</c:v>
                </c:pt>
                <c:pt idx="98">
                  <c:v>16799</c:v>
                </c:pt>
                <c:pt idx="99">
                  <c:v>17182</c:v>
                </c:pt>
                <c:pt idx="100">
                  <c:v>17015</c:v>
                </c:pt>
                <c:pt idx="101">
                  <c:v>16818</c:v>
                </c:pt>
                <c:pt idx="102">
                  <c:v>17150</c:v>
                </c:pt>
                <c:pt idx="103">
                  <c:v>17266</c:v>
                </c:pt>
                <c:pt idx="104">
                  <c:v>18614</c:v>
                </c:pt>
                <c:pt idx="105">
                  <c:v>18843</c:v>
                </c:pt>
                <c:pt idx="106">
                  <c:v>19022</c:v>
                </c:pt>
                <c:pt idx="107">
                  <c:v>18832</c:v>
                </c:pt>
                <c:pt idx="108">
                  <c:v>19269</c:v>
                </c:pt>
                <c:pt idx="109">
                  <c:v>19468</c:v>
                </c:pt>
                <c:pt idx="110">
                  <c:v>18965</c:v>
                </c:pt>
                <c:pt idx="111">
                  <c:v>19032</c:v>
                </c:pt>
                <c:pt idx="112">
                  <c:v>19052</c:v>
                </c:pt>
                <c:pt idx="113">
                  <c:v>20114</c:v>
                </c:pt>
                <c:pt idx="114">
                  <c:v>20182</c:v>
                </c:pt>
                <c:pt idx="115">
                  <c:v>21619</c:v>
                </c:pt>
                <c:pt idx="116">
                  <c:v>21567</c:v>
                </c:pt>
                <c:pt idx="117">
                  <c:v>22043</c:v>
                </c:pt>
                <c:pt idx="118">
                  <c:v>22276</c:v>
                </c:pt>
                <c:pt idx="119">
                  <c:v>22413</c:v>
                </c:pt>
                <c:pt idx="120">
                  <c:v>22285</c:v>
                </c:pt>
                <c:pt idx="121">
                  <c:v>23965</c:v>
                </c:pt>
                <c:pt idx="122">
                  <c:v>24060</c:v>
                </c:pt>
                <c:pt idx="123">
                  <c:v>24371</c:v>
                </c:pt>
                <c:pt idx="124">
                  <c:v>25256</c:v>
                </c:pt>
                <c:pt idx="125">
                  <c:v>26977</c:v>
                </c:pt>
                <c:pt idx="126">
                  <c:v>27273</c:v>
                </c:pt>
                <c:pt idx="127">
                  <c:v>27410</c:v>
                </c:pt>
                <c:pt idx="128">
                  <c:v>27458</c:v>
                </c:pt>
                <c:pt idx="129">
                  <c:v>28272</c:v>
                </c:pt>
                <c:pt idx="130">
                  <c:v>29079</c:v>
                </c:pt>
                <c:pt idx="131">
                  <c:v>29701</c:v>
                </c:pt>
                <c:pt idx="132">
                  <c:v>29792</c:v>
                </c:pt>
                <c:pt idx="133">
                  <c:v>28713</c:v>
                </c:pt>
                <c:pt idx="134">
                  <c:v>30388</c:v>
                </c:pt>
                <c:pt idx="135">
                  <c:v>31317</c:v>
                </c:pt>
                <c:pt idx="136">
                  <c:v>32772</c:v>
                </c:pt>
                <c:pt idx="137">
                  <c:v>34199</c:v>
                </c:pt>
                <c:pt idx="138">
                  <c:v>33988</c:v>
                </c:pt>
                <c:pt idx="139">
                  <c:v>33586</c:v>
                </c:pt>
                <c:pt idx="140">
                  <c:v>35101</c:v>
                </c:pt>
                <c:pt idx="141">
                  <c:v>36118</c:v>
                </c:pt>
                <c:pt idx="142">
                  <c:v>36479</c:v>
                </c:pt>
                <c:pt idx="143">
                  <c:v>37466</c:v>
                </c:pt>
                <c:pt idx="144">
                  <c:v>38218</c:v>
                </c:pt>
                <c:pt idx="145">
                  <c:v>39459</c:v>
                </c:pt>
                <c:pt idx="146">
                  <c:v>38249</c:v>
                </c:pt>
                <c:pt idx="147">
                  <c:v>37536</c:v>
                </c:pt>
                <c:pt idx="148">
                  <c:v>36842</c:v>
                </c:pt>
                <c:pt idx="149">
                  <c:v>36797</c:v>
                </c:pt>
                <c:pt idx="150">
                  <c:v>36805</c:v>
                </c:pt>
                <c:pt idx="151">
                  <c:v>36315</c:v>
                </c:pt>
                <c:pt idx="152">
                  <c:v>33687</c:v>
                </c:pt>
                <c:pt idx="153">
                  <c:v>32598</c:v>
                </c:pt>
                <c:pt idx="154">
                  <c:v>33052</c:v>
                </c:pt>
                <c:pt idx="155">
                  <c:v>32590</c:v>
                </c:pt>
                <c:pt idx="156">
                  <c:v>32672</c:v>
                </c:pt>
                <c:pt idx="157">
                  <c:v>31715</c:v>
                </c:pt>
                <c:pt idx="158">
                  <c:v>30881</c:v>
                </c:pt>
                <c:pt idx="159">
                  <c:v>31046</c:v>
                </c:pt>
                <c:pt idx="160">
                  <c:v>30277</c:v>
                </c:pt>
                <c:pt idx="161">
                  <c:v>29201</c:v>
                </c:pt>
                <c:pt idx="162">
                  <c:v>28918</c:v>
                </c:pt>
                <c:pt idx="163">
                  <c:v>28906</c:v>
                </c:pt>
                <c:pt idx="164">
                  <c:v>29762</c:v>
                </c:pt>
                <c:pt idx="165">
                  <c:v>29852</c:v>
                </c:pt>
                <c:pt idx="166">
                  <c:v>29388</c:v>
                </c:pt>
                <c:pt idx="167">
                  <c:v>28755</c:v>
                </c:pt>
                <c:pt idx="168">
                  <c:v>28122</c:v>
                </c:pt>
                <c:pt idx="169">
                  <c:v>28219</c:v>
                </c:pt>
                <c:pt idx="170">
                  <c:v>28233</c:v>
                </c:pt>
                <c:pt idx="171">
                  <c:v>28581</c:v>
                </c:pt>
                <c:pt idx="172">
                  <c:v>28634</c:v>
                </c:pt>
                <c:pt idx="173">
                  <c:v>27563</c:v>
                </c:pt>
                <c:pt idx="174">
                  <c:v>27340</c:v>
                </c:pt>
                <c:pt idx="175">
                  <c:v>28031</c:v>
                </c:pt>
                <c:pt idx="176">
                  <c:v>29653</c:v>
                </c:pt>
                <c:pt idx="177">
                  <c:v>30355</c:v>
                </c:pt>
                <c:pt idx="178">
                  <c:v>30323</c:v>
                </c:pt>
                <c:pt idx="179">
                  <c:v>31420</c:v>
                </c:pt>
                <c:pt idx="180">
                  <c:v>31848</c:v>
                </c:pt>
                <c:pt idx="181">
                  <c:v>32018</c:v>
                </c:pt>
                <c:pt idx="182">
                  <c:v>33605</c:v>
                </c:pt>
                <c:pt idx="183">
                  <c:v>34384</c:v>
                </c:pt>
                <c:pt idx="184">
                  <c:v>34100</c:v>
                </c:pt>
                <c:pt idx="185">
                  <c:v>35074</c:v>
                </c:pt>
                <c:pt idx="186">
                  <c:v>36248</c:v>
                </c:pt>
                <c:pt idx="187">
                  <c:v>35474</c:v>
                </c:pt>
                <c:pt idx="188">
                  <c:v>34480</c:v>
                </c:pt>
                <c:pt idx="189">
                  <c:v>33618</c:v>
                </c:pt>
                <c:pt idx="190">
                  <c:v>33180</c:v>
                </c:pt>
                <c:pt idx="191">
                  <c:v>33163</c:v>
                </c:pt>
                <c:pt idx="192">
                  <c:v>32959</c:v>
                </c:pt>
                <c:pt idx="193">
                  <c:v>31682</c:v>
                </c:pt>
                <c:pt idx="194">
                  <c:v>31442</c:v>
                </c:pt>
                <c:pt idx="195">
                  <c:v>30960</c:v>
                </c:pt>
                <c:pt idx="196">
                  <c:v>31730</c:v>
                </c:pt>
                <c:pt idx="197">
                  <c:v>31545</c:v>
                </c:pt>
                <c:pt idx="198">
                  <c:v>30801</c:v>
                </c:pt>
                <c:pt idx="199">
                  <c:v>30119</c:v>
                </c:pt>
                <c:pt idx="200">
                  <c:v>29952</c:v>
                </c:pt>
                <c:pt idx="201">
                  <c:v>29477</c:v>
                </c:pt>
                <c:pt idx="202">
                  <c:v>29269</c:v>
                </c:pt>
                <c:pt idx="203">
                  <c:v>27394</c:v>
                </c:pt>
                <c:pt idx="204">
                  <c:v>27447</c:v>
                </c:pt>
                <c:pt idx="205">
                  <c:v>27929</c:v>
                </c:pt>
                <c:pt idx="206">
                  <c:v>26025</c:v>
                </c:pt>
                <c:pt idx="207">
                  <c:v>23488</c:v>
                </c:pt>
                <c:pt idx="208">
                  <c:v>21164</c:v>
                </c:pt>
                <c:pt idx="209">
                  <c:v>19981</c:v>
                </c:pt>
                <c:pt idx="210">
                  <c:v>19548</c:v>
                </c:pt>
                <c:pt idx="211">
                  <c:v>19293</c:v>
                </c:pt>
                <c:pt idx="212">
                  <c:v>17358</c:v>
                </c:pt>
                <c:pt idx="213">
                  <c:v>17018</c:v>
                </c:pt>
                <c:pt idx="214">
                  <c:v>15876</c:v>
                </c:pt>
                <c:pt idx="215">
                  <c:v>15791</c:v>
                </c:pt>
                <c:pt idx="216">
                  <c:v>14042</c:v>
                </c:pt>
                <c:pt idx="217">
                  <c:v>13122</c:v>
                </c:pt>
                <c:pt idx="218">
                  <c:v>12411</c:v>
                </c:pt>
                <c:pt idx="219">
                  <c:v>12546</c:v>
                </c:pt>
                <c:pt idx="220">
                  <c:v>13457</c:v>
                </c:pt>
                <c:pt idx="221">
                  <c:v>12210</c:v>
                </c:pt>
                <c:pt idx="222">
                  <c:v>12321</c:v>
                </c:pt>
              </c:numCache>
            </c:numRef>
          </c:val>
          <c:smooth val="0"/>
          <c:extLst>
            <c:ext xmlns:c16="http://schemas.microsoft.com/office/drawing/2014/chart" uri="{C3380CC4-5D6E-409C-BE32-E72D297353CC}">
              <c16:uniqueId val="{00000000-D0B1-490D-8E13-AE4E856093EE}"/>
            </c:ext>
          </c:extLst>
        </c:ser>
        <c:ser>
          <c:idx val="1"/>
          <c:order val="1"/>
          <c:tx>
            <c:strRef>
              <c:f>'12 kk taso'!$D$3</c:f>
              <c:strCache>
                <c:ptCount val="1"/>
                <c:pt idx="0">
                  <c:v>Started</c:v>
                </c:pt>
              </c:strCache>
            </c:strRef>
          </c:tx>
          <c:spPr>
            <a:ln w="28575" cap="rnd">
              <a:solidFill>
                <a:schemeClr val="accent2"/>
              </a:solidFill>
              <a:round/>
            </a:ln>
            <a:effectLst/>
          </c:spPr>
          <c:marker>
            <c:symbol val="none"/>
          </c:marker>
          <c:cat>
            <c:numRef>
              <c:f>'12 kk taso'!$B$125:$B$349</c:f>
              <c:numCache>
                <c:formatCode>m/d/yyyy</c:formatCode>
                <c:ptCount val="225"/>
                <c:pt idx="0">
                  <c:v>38718</c:v>
                </c:pt>
                <c:pt idx="1">
                  <c:v>38749</c:v>
                </c:pt>
                <c:pt idx="2">
                  <c:v>38777</c:v>
                </c:pt>
                <c:pt idx="3">
                  <c:v>38808</c:v>
                </c:pt>
                <c:pt idx="4">
                  <c:v>38838</c:v>
                </c:pt>
                <c:pt idx="5">
                  <c:v>38869</c:v>
                </c:pt>
                <c:pt idx="6">
                  <c:v>38899</c:v>
                </c:pt>
                <c:pt idx="7">
                  <c:v>38930</c:v>
                </c:pt>
                <c:pt idx="8">
                  <c:v>38961</c:v>
                </c:pt>
                <c:pt idx="9">
                  <c:v>38991</c:v>
                </c:pt>
                <c:pt idx="10">
                  <c:v>39022</c:v>
                </c:pt>
                <c:pt idx="11">
                  <c:v>39052</c:v>
                </c:pt>
                <c:pt idx="12">
                  <c:v>39083</c:v>
                </c:pt>
                <c:pt idx="13">
                  <c:v>39114</c:v>
                </c:pt>
                <c:pt idx="14">
                  <c:v>39142</c:v>
                </c:pt>
                <c:pt idx="15">
                  <c:v>39173</c:v>
                </c:pt>
                <c:pt idx="16">
                  <c:v>39203</c:v>
                </c:pt>
                <c:pt idx="17">
                  <c:v>39234</c:v>
                </c:pt>
                <c:pt idx="18">
                  <c:v>39264</c:v>
                </c:pt>
                <c:pt idx="19">
                  <c:v>39295</c:v>
                </c:pt>
                <c:pt idx="20">
                  <c:v>39326</c:v>
                </c:pt>
                <c:pt idx="21">
                  <c:v>39356</c:v>
                </c:pt>
                <c:pt idx="22">
                  <c:v>39387</c:v>
                </c:pt>
                <c:pt idx="23">
                  <c:v>39417</c:v>
                </c:pt>
                <c:pt idx="24">
                  <c:v>39448</c:v>
                </c:pt>
                <c:pt idx="25">
                  <c:v>39479</c:v>
                </c:pt>
                <c:pt idx="26">
                  <c:v>39508</c:v>
                </c:pt>
                <c:pt idx="27">
                  <c:v>39539</c:v>
                </c:pt>
                <c:pt idx="28">
                  <c:v>39569</c:v>
                </c:pt>
                <c:pt idx="29">
                  <c:v>39600</c:v>
                </c:pt>
                <c:pt idx="30">
                  <c:v>39630</c:v>
                </c:pt>
                <c:pt idx="31">
                  <c:v>39661</c:v>
                </c:pt>
                <c:pt idx="32">
                  <c:v>39692</c:v>
                </c:pt>
                <c:pt idx="33">
                  <c:v>39722</c:v>
                </c:pt>
                <c:pt idx="34">
                  <c:v>39753</c:v>
                </c:pt>
                <c:pt idx="35">
                  <c:v>39783</c:v>
                </c:pt>
                <c:pt idx="36">
                  <c:v>39814</c:v>
                </c:pt>
                <c:pt idx="37">
                  <c:v>39845</c:v>
                </c:pt>
                <c:pt idx="38">
                  <c:v>39873</c:v>
                </c:pt>
                <c:pt idx="39">
                  <c:v>39904</c:v>
                </c:pt>
                <c:pt idx="40">
                  <c:v>39934</c:v>
                </c:pt>
                <c:pt idx="41">
                  <c:v>39965</c:v>
                </c:pt>
                <c:pt idx="42">
                  <c:v>39995</c:v>
                </c:pt>
                <c:pt idx="43">
                  <c:v>40026</c:v>
                </c:pt>
                <c:pt idx="44">
                  <c:v>40057</c:v>
                </c:pt>
                <c:pt idx="45">
                  <c:v>40087</c:v>
                </c:pt>
                <c:pt idx="46">
                  <c:v>40118</c:v>
                </c:pt>
                <c:pt idx="47">
                  <c:v>40148</c:v>
                </c:pt>
                <c:pt idx="48">
                  <c:v>40179</c:v>
                </c:pt>
                <c:pt idx="49">
                  <c:v>40210</c:v>
                </c:pt>
                <c:pt idx="50">
                  <c:v>40238</c:v>
                </c:pt>
                <c:pt idx="51">
                  <c:v>40269</c:v>
                </c:pt>
                <c:pt idx="52">
                  <c:v>40299</c:v>
                </c:pt>
                <c:pt idx="53">
                  <c:v>40330</c:v>
                </c:pt>
                <c:pt idx="54">
                  <c:v>40360</c:v>
                </c:pt>
                <c:pt idx="55">
                  <c:v>40391</c:v>
                </c:pt>
                <c:pt idx="56">
                  <c:v>40422</c:v>
                </c:pt>
                <c:pt idx="57">
                  <c:v>40452</c:v>
                </c:pt>
                <c:pt idx="58">
                  <c:v>40483</c:v>
                </c:pt>
                <c:pt idx="59">
                  <c:v>40513</c:v>
                </c:pt>
                <c:pt idx="60">
                  <c:v>40544</c:v>
                </c:pt>
                <c:pt idx="61">
                  <c:v>40575</c:v>
                </c:pt>
                <c:pt idx="62">
                  <c:v>40603</c:v>
                </c:pt>
                <c:pt idx="63">
                  <c:v>40634</c:v>
                </c:pt>
                <c:pt idx="64">
                  <c:v>40664</c:v>
                </c:pt>
                <c:pt idx="65">
                  <c:v>40695</c:v>
                </c:pt>
                <c:pt idx="66">
                  <c:v>40725</c:v>
                </c:pt>
                <c:pt idx="67">
                  <c:v>40756</c:v>
                </c:pt>
                <c:pt idx="68">
                  <c:v>40787</c:v>
                </c:pt>
                <c:pt idx="69">
                  <c:v>40817</c:v>
                </c:pt>
                <c:pt idx="70">
                  <c:v>40848</c:v>
                </c:pt>
                <c:pt idx="71">
                  <c:v>40878</c:v>
                </c:pt>
                <c:pt idx="72">
                  <c:v>40909</c:v>
                </c:pt>
                <c:pt idx="73">
                  <c:v>40940</c:v>
                </c:pt>
                <c:pt idx="74">
                  <c:v>40969</c:v>
                </c:pt>
                <c:pt idx="75">
                  <c:v>41000</c:v>
                </c:pt>
                <c:pt idx="76">
                  <c:v>41030</c:v>
                </c:pt>
                <c:pt idx="77">
                  <c:v>41061</c:v>
                </c:pt>
                <c:pt idx="78">
                  <c:v>41091</c:v>
                </c:pt>
                <c:pt idx="79">
                  <c:v>41122</c:v>
                </c:pt>
                <c:pt idx="80">
                  <c:v>41153</c:v>
                </c:pt>
                <c:pt idx="81">
                  <c:v>41183</c:v>
                </c:pt>
                <c:pt idx="82">
                  <c:v>41214</c:v>
                </c:pt>
                <c:pt idx="83">
                  <c:v>41244</c:v>
                </c:pt>
                <c:pt idx="84">
                  <c:v>41275</c:v>
                </c:pt>
                <c:pt idx="85">
                  <c:v>41306</c:v>
                </c:pt>
                <c:pt idx="86">
                  <c:v>41334</c:v>
                </c:pt>
                <c:pt idx="87">
                  <c:v>41365</c:v>
                </c:pt>
                <c:pt idx="88">
                  <c:v>41395</c:v>
                </c:pt>
                <c:pt idx="89">
                  <c:v>41426</c:v>
                </c:pt>
                <c:pt idx="90">
                  <c:v>41456</c:v>
                </c:pt>
                <c:pt idx="91">
                  <c:v>41487</c:v>
                </c:pt>
                <c:pt idx="92">
                  <c:v>41518</c:v>
                </c:pt>
                <c:pt idx="93">
                  <c:v>41548</c:v>
                </c:pt>
                <c:pt idx="94">
                  <c:v>41579</c:v>
                </c:pt>
                <c:pt idx="95">
                  <c:v>41609</c:v>
                </c:pt>
                <c:pt idx="96">
                  <c:v>41640</c:v>
                </c:pt>
                <c:pt idx="97">
                  <c:v>41671</c:v>
                </c:pt>
                <c:pt idx="98">
                  <c:v>41699</c:v>
                </c:pt>
                <c:pt idx="99">
                  <c:v>41730</c:v>
                </c:pt>
                <c:pt idx="100">
                  <c:v>41760</c:v>
                </c:pt>
                <c:pt idx="101">
                  <c:v>41791</c:v>
                </c:pt>
                <c:pt idx="102">
                  <c:v>41821</c:v>
                </c:pt>
                <c:pt idx="103">
                  <c:v>41852</c:v>
                </c:pt>
                <c:pt idx="104">
                  <c:v>41883</c:v>
                </c:pt>
                <c:pt idx="105">
                  <c:v>41913</c:v>
                </c:pt>
                <c:pt idx="106">
                  <c:v>41944</c:v>
                </c:pt>
                <c:pt idx="107">
                  <c:v>41974</c:v>
                </c:pt>
                <c:pt idx="108">
                  <c:v>42005</c:v>
                </c:pt>
                <c:pt idx="109">
                  <c:v>42036</c:v>
                </c:pt>
                <c:pt idx="110">
                  <c:v>42064</c:v>
                </c:pt>
                <c:pt idx="111">
                  <c:v>42095</c:v>
                </c:pt>
                <c:pt idx="112">
                  <c:v>42125</c:v>
                </c:pt>
                <c:pt idx="113">
                  <c:v>42156</c:v>
                </c:pt>
                <c:pt idx="114">
                  <c:v>42186</c:v>
                </c:pt>
                <c:pt idx="115">
                  <c:v>42217</c:v>
                </c:pt>
                <c:pt idx="116">
                  <c:v>42248</c:v>
                </c:pt>
                <c:pt idx="117">
                  <c:v>42278</c:v>
                </c:pt>
                <c:pt idx="118">
                  <c:v>42309</c:v>
                </c:pt>
                <c:pt idx="119">
                  <c:v>42339</c:v>
                </c:pt>
                <c:pt idx="120">
                  <c:v>42370</c:v>
                </c:pt>
                <c:pt idx="121">
                  <c:v>42401</c:v>
                </c:pt>
                <c:pt idx="122">
                  <c:v>42430</c:v>
                </c:pt>
                <c:pt idx="123">
                  <c:v>42461</c:v>
                </c:pt>
                <c:pt idx="124">
                  <c:v>42491</c:v>
                </c:pt>
                <c:pt idx="125">
                  <c:v>42522</c:v>
                </c:pt>
                <c:pt idx="126">
                  <c:v>42552</c:v>
                </c:pt>
                <c:pt idx="127">
                  <c:v>42583</c:v>
                </c:pt>
                <c:pt idx="128">
                  <c:v>42614</c:v>
                </c:pt>
                <c:pt idx="129">
                  <c:v>42644</c:v>
                </c:pt>
                <c:pt idx="130">
                  <c:v>42675</c:v>
                </c:pt>
                <c:pt idx="131">
                  <c:v>42705</c:v>
                </c:pt>
                <c:pt idx="132">
                  <c:v>42736</c:v>
                </c:pt>
                <c:pt idx="133">
                  <c:v>42767</c:v>
                </c:pt>
                <c:pt idx="134">
                  <c:v>42795</c:v>
                </c:pt>
                <c:pt idx="135">
                  <c:v>42826</c:v>
                </c:pt>
                <c:pt idx="136">
                  <c:v>42856</c:v>
                </c:pt>
                <c:pt idx="137">
                  <c:v>42887</c:v>
                </c:pt>
                <c:pt idx="138">
                  <c:v>42917</c:v>
                </c:pt>
                <c:pt idx="139">
                  <c:v>42948</c:v>
                </c:pt>
                <c:pt idx="140">
                  <c:v>42979</c:v>
                </c:pt>
                <c:pt idx="141">
                  <c:v>43009</c:v>
                </c:pt>
                <c:pt idx="142">
                  <c:v>43040</c:v>
                </c:pt>
                <c:pt idx="143">
                  <c:v>43070</c:v>
                </c:pt>
                <c:pt idx="144">
                  <c:v>43101</c:v>
                </c:pt>
                <c:pt idx="145">
                  <c:v>43132</c:v>
                </c:pt>
                <c:pt idx="146">
                  <c:v>43160</c:v>
                </c:pt>
                <c:pt idx="147">
                  <c:v>43191</c:v>
                </c:pt>
                <c:pt idx="148">
                  <c:v>43221</c:v>
                </c:pt>
                <c:pt idx="149">
                  <c:v>43252</c:v>
                </c:pt>
                <c:pt idx="150">
                  <c:v>43282</c:v>
                </c:pt>
                <c:pt idx="151">
                  <c:v>43313</c:v>
                </c:pt>
                <c:pt idx="152">
                  <c:v>43344</c:v>
                </c:pt>
                <c:pt idx="153">
                  <c:v>43374</c:v>
                </c:pt>
                <c:pt idx="154">
                  <c:v>43405</c:v>
                </c:pt>
                <c:pt idx="155">
                  <c:v>43435</c:v>
                </c:pt>
                <c:pt idx="156">
                  <c:v>43466</c:v>
                </c:pt>
                <c:pt idx="157">
                  <c:v>43497</c:v>
                </c:pt>
                <c:pt idx="158">
                  <c:v>43525</c:v>
                </c:pt>
                <c:pt idx="159">
                  <c:v>43556</c:v>
                </c:pt>
                <c:pt idx="160">
                  <c:v>43586</c:v>
                </c:pt>
                <c:pt idx="161">
                  <c:v>43617</c:v>
                </c:pt>
                <c:pt idx="162">
                  <c:v>43647</c:v>
                </c:pt>
                <c:pt idx="163">
                  <c:v>43678</c:v>
                </c:pt>
                <c:pt idx="164">
                  <c:v>43709</c:v>
                </c:pt>
                <c:pt idx="165">
                  <c:v>43739</c:v>
                </c:pt>
                <c:pt idx="166">
                  <c:v>43770</c:v>
                </c:pt>
                <c:pt idx="167">
                  <c:v>43800</c:v>
                </c:pt>
                <c:pt idx="168">
                  <c:v>43831</c:v>
                </c:pt>
                <c:pt idx="169">
                  <c:v>43862</c:v>
                </c:pt>
                <c:pt idx="170">
                  <c:v>43891</c:v>
                </c:pt>
                <c:pt idx="171">
                  <c:v>43922</c:v>
                </c:pt>
                <c:pt idx="172">
                  <c:v>43952</c:v>
                </c:pt>
                <c:pt idx="173">
                  <c:v>43983</c:v>
                </c:pt>
                <c:pt idx="174">
                  <c:v>44013</c:v>
                </c:pt>
                <c:pt idx="175">
                  <c:v>44044</c:v>
                </c:pt>
                <c:pt idx="176">
                  <c:v>44075</c:v>
                </c:pt>
                <c:pt idx="177">
                  <c:v>44105</c:v>
                </c:pt>
                <c:pt idx="178">
                  <c:v>44136</c:v>
                </c:pt>
                <c:pt idx="179">
                  <c:v>44166</c:v>
                </c:pt>
                <c:pt idx="180">
                  <c:v>44197</c:v>
                </c:pt>
                <c:pt idx="181">
                  <c:v>44228</c:v>
                </c:pt>
                <c:pt idx="182">
                  <c:v>44256</c:v>
                </c:pt>
                <c:pt idx="183">
                  <c:v>44287</c:v>
                </c:pt>
                <c:pt idx="184">
                  <c:v>44317</c:v>
                </c:pt>
                <c:pt idx="185">
                  <c:v>44348</c:v>
                </c:pt>
                <c:pt idx="186">
                  <c:v>44378</c:v>
                </c:pt>
                <c:pt idx="187">
                  <c:v>44409</c:v>
                </c:pt>
                <c:pt idx="188">
                  <c:v>44440</c:v>
                </c:pt>
                <c:pt idx="189">
                  <c:v>44470</c:v>
                </c:pt>
                <c:pt idx="190">
                  <c:v>44501</c:v>
                </c:pt>
                <c:pt idx="191">
                  <c:v>44531</c:v>
                </c:pt>
                <c:pt idx="192">
                  <c:v>44562</c:v>
                </c:pt>
                <c:pt idx="193">
                  <c:v>44593</c:v>
                </c:pt>
                <c:pt idx="194">
                  <c:v>44621</c:v>
                </c:pt>
                <c:pt idx="195">
                  <c:v>44652</c:v>
                </c:pt>
                <c:pt idx="196">
                  <c:v>44682</c:v>
                </c:pt>
                <c:pt idx="197">
                  <c:v>44713</c:v>
                </c:pt>
                <c:pt idx="198">
                  <c:v>44743</c:v>
                </c:pt>
                <c:pt idx="199">
                  <c:v>44774</c:v>
                </c:pt>
                <c:pt idx="200">
                  <c:v>44805</c:v>
                </c:pt>
                <c:pt idx="201">
                  <c:v>44835</c:v>
                </c:pt>
                <c:pt idx="202">
                  <c:v>44866</c:v>
                </c:pt>
                <c:pt idx="203">
                  <c:v>44896</c:v>
                </c:pt>
                <c:pt idx="204">
                  <c:v>44927</c:v>
                </c:pt>
                <c:pt idx="205">
                  <c:v>44958</c:v>
                </c:pt>
                <c:pt idx="206">
                  <c:v>44986</c:v>
                </c:pt>
                <c:pt idx="207">
                  <c:v>45017</c:v>
                </c:pt>
                <c:pt idx="208">
                  <c:v>45047</c:v>
                </c:pt>
                <c:pt idx="209">
                  <c:v>45078</c:v>
                </c:pt>
                <c:pt idx="210">
                  <c:v>45108</c:v>
                </c:pt>
                <c:pt idx="211">
                  <c:v>45139</c:v>
                </c:pt>
                <c:pt idx="212">
                  <c:v>45170</c:v>
                </c:pt>
                <c:pt idx="213">
                  <c:v>45200</c:v>
                </c:pt>
                <c:pt idx="214">
                  <c:v>45231</c:v>
                </c:pt>
                <c:pt idx="215">
                  <c:v>45261</c:v>
                </c:pt>
                <c:pt idx="216">
                  <c:v>45292</c:v>
                </c:pt>
                <c:pt idx="217">
                  <c:v>45323</c:v>
                </c:pt>
                <c:pt idx="218">
                  <c:v>45352</c:v>
                </c:pt>
                <c:pt idx="219">
                  <c:v>45383</c:v>
                </c:pt>
                <c:pt idx="220">
                  <c:v>45413</c:v>
                </c:pt>
                <c:pt idx="221">
                  <c:v>45444</c:v>
                </c:pt>
                <c:pt idx="222">
                  <c:v>45474</c:v>
                </c:pt>
                <c:pt idx="223">
                  <c:v>45505</c:v>
                </c:pt>
                <c:pt idx="224">
                  <c:v>45536</c:v>
                </c:pt>
              </c:numCache>
            </c:numRef>
          </c:cat>
          <c:val>
            <c:numRef>
              <c:f>'12 kk taso'!$D$125:$D$349</c:f>
              <c:numCache>
                <c:formatCode>0</c:formatCode>
                <c:ptCount val="225"/>
                <c:pt idx="0">
                  <c:v>13065</c:v>
                </c:pt>
                <c:pt idx="1">
                  <c:v>12826</c:v>
                </c:pt>
                <c:pt idx="2">
                  <c:v>13287</c:v>
                </c:pt>
                <c:pt idx="3">
                  <c:v>13476</c:v>
                </c:pt>
                <c:pt idx="4">
                  <c:v>13296</c:v>
                </c:pt>
                <c:pt idx="5">
                  <c:v>13057</c:v>
                </c:pt>
                <c:pt idx="6">
                  <c:v>12848</c:v>
                </c:pt>
                <c:pt idx="7">
                  <c:v>13245</c:v>
                </c:pt>
                <c:pt idx="8">
                  <c:v>13391</c:v>
                </c:pt>
                <c:pt idx="9">
                  <c:v>13558</c:v>
                </c:pt>
                <c:pt idx="10">
                  <c:v>13505</c:v>
                </c:pt>
                <c:pt idx="11">
                  <c:v>13299</c:v>
                </c:pt>
                <c:pt idx="12">
                  <c:v>12846</c:v>
                </c:pt>
                <c:pt idx="13">
                  <c:v>12643</c:v>
                </c:pt>
                <c:pt idx="14">
                  <c:v>12442</c:v>
                </c:pt>
                <c:pt idx="15">
                  <c:v>12588</c:v>
                </c:pt>
                <c:pt idx="16">
                  <c:v>11679</c:v>
                </c:pt>
                <c:pt idx="17">
                  <c:v>11656</c:v>
                </c:pt>
                <c:pt idx="18">
                  <c:v>11855</c:v>
                </c:pt>
                <c:pt idx="19">
                  <c:v>12283</c:v>
                </c:pt>
                <c:pt idx="20">
                  <c:v>12494</c:v>
                </c:pt>
                <c:pt idx="21">
                  <c:v>12383</c:v>
                </c:pt>
                <c:pt idx="22">
                  <c:v>12252</c:v>
                </c:pt>
                <c:pt idx="23">
                  <c:v>12360</c:v>
                </c:pt>
                <c:pt idx="24">
                  <c:v>12960</c:v>
                </c:pt>
                <c:pt idx="25">
                  <c:v>13110</c:v>
                </c:pt>
                <c:pt idx="26">
                  <c:v>12652</c:v>
                </c:pt>
                <c:pt idx="27">
                  <c:v>12439</c:v>
                </c:pt>
                <c:pt idx="28">
                  <c:v>12364</c:v>
                </c:pt>
                <c:pt idx="29">
                  <c:v>11989</c:v>
                </c:pt>
                <c:pt idx="30">
                  <c:v>11718</c:v>
                </c:pt>
                <c:pt idx="31">
                  <c:v>10807</c:v>
                </c:pt>
                <c:pt idx="32">
                  <c:v>10528</c:v>
                </c:pt>
                <c:pt idx="33">
                  <c:v>9982</c:v>
                </c:pt>
                <c:pt idx="34">
                  <c:v>9541</c:v>
                </c:pt>
                <c:pt idx="35">
                  <c:v>9112</c:v>
                </c:pt>
                <c:pt idx="36">
                  <c:v>8391</c:v>
                </c:pt>
                <c:pt idx="37">
                  <c:v>8120</c:v>
                </c:pt>
                <c:pt idx="38">
                  <c:v>8035</c:v>
                </c:pt>
                <c:pt idx="39">
                  <c:v>8092</c:v>
                </c:pt>
                <c:pt idx="40">
                  <c:v>7867</c:v>
                </c:pt>
                <c:pt idx="41">
                  <c:v>7957</c:v>
                </c:pt>
                <c:pt idx="42">
                  <c:v>8224</c:v>
                </c:pt>
                <c:pt idx="43">
                  <c:v>8400</c:v>
                </c:pt>
                <c:pt idx="44">
                  <c:v>8720</c:v>
                </c:pt>
                <c:pt idx="45">
                  <c:v>9049</c:v>
                </c:pt>
                <c:pt idx="46">
                  <c:v>10614</c:v>
                </c:pt>
                <c:pt idx="47">
                  <c:v>11875</c:v>
                </c:pt>
                <c:pt idx="48">
                  <c:v>12534</c:v>
                </c:pt>
                <c:pt idx="49">
                  <c:v>13414</c:v>
                </c:pt>
                <c:pt idx="50">
                  <c:v>13723</c:v>
                </c:pt>
                <c:pt idx="51">
                  <c:v>14642</c:v>
                </c:pt>
                <c:pt idx="52">
                  <c:v>15213</c:v>
                </c:pt>
                <c:pt idx="53">
                  <c:v>15665</c:v>
                </c:pt>
                <c:pt idx="54">
                  <c:v>15771</c:v>
                </c:pt>
                <c:pt idx="55">
                  <c:v>16294</c:v>
                </c:pt>
                <c:pt idx="56">
                  <c:v>16849</c:v>
                </c:pt>
                <c:pt idx="57">
                  <c:v>17989</c:v>
                </c:pt>
                <c:pt idx="58">
                  <c:v>17329</c:v>
                </c:pt>
                <c:pt idx="59">
                  <c:v>17162</c:v>
                </c:pt>
                <c:pt idx="60">
                  <c:v>16929</c:v>
                </c:pt>
                <c:pt idx="61">
                  <c:v>16485</c:v>
                </c:pt>
                <c:pt idx="62">
                  <c:v>17245</c:v>
                </c:pt>
                <c:pt idx="63">
                  <c:v>16999</c:v>
                </c:pt>
                <c:pt idx="64">
                  <c:v>18358</c:v>
                </c:pt>
                <c:pt idx="65">
                  <c:v>18234</c:v>
                </c:pt>
                <c:pt idx="66">
                  <c:v>18253</c:v>
                </c:pt>
                <c:pt idx="67">
                  <c:v>18299</c:v>
                </c:pt>
                <c:pt idx="68">
                  <c:v>17888</c:v>
                </c:pt>
                <c:pt idx="69">
                  <c:v>17381</c:v>
                </c:pt>
                <c:pt idx="70">
                  <c:v>17470</c:v>
                </c:pt>
                <c:pt idx="71">
                  <c:v>17188</c:v>
                </c:pt>
                <c:pt idx="72">
                  <c:v>16964</c:v>
                </c:pt>
                <c:pt idx="73">
                  <c:v>17068</c:v>
                </c:pt>
                <c:pt idx="74">
                  <c:v>16792</c:v>
                </c:pt>
                <c:pt idx="75">
                  <c:v>16986</c:v>
                </c:pt>
                <c:pt idx="76">
                  <c:v>16349</c:v>
                </c:pt>
                <c:pt idx="77">
                  <c:v>16738</c:v>
                </c:pt>
                <c:pt idx="78">
                  <c:v>16797</c:v>
                </c:pt>
                <c:pt idx="79">
                  <c:v>16726</c:v>
                </c:pt>
                <c:pt idx="80">
                  <c:v>16627</c:v>
                </c:pt>
                <c:pt idx="81">
                  <c:v>16487</c:v>
                </c:pt>
                <c:pt idx="82">
                  <c:v>16441</c:v>
                </c:pt>
                <c:pt idx="83">
                  <c:v>16145</c:v>
                </c:pt>
                <c:pt idx="84">
                  <c:v>16641</c:v>
                </c:pt>
                <c:pt idx="85">
                  <c:v>16851</c:v>
                </c:pt>
                <c:pt idx="86">
                  <c:v>17137</c:v>
                </c:pt>
                <c:pt idx="87">
                  <c:v>16754</c:v>
                </c:pt>
                <c:pt idx="88">
                  <c:v>16879</c:v>
                </c:pt>
                <c:pt idx="89">
                  <c:v>16863</c:v>
                </c:pt>
                <c:pt idx="90">
                  <c:v>16974</c:v>
                </c:pt>
                <c:pt idx="91">
                  <c:v>16534</c:v>
                </c:pt>
                <c:pt idx="92">
                  <c:v>16570</c:v>
                </c:pt>
                <c:pt idx="93">
                  <c:v>16803</c:v>
                </c:pt>
                <c:pt idx="94">
                  <c:v>16417</c:v>
                </c:pt>
                <c:pt idx="95">
                  <c:v>16483</c:v>
                </c:pt>
                <c:pt idx="96">
                  <c:v>16209</c:v>
                </c:pt>
                <c:pt idx="97">
                  <c:v>16226</c:v>
                </c:pt>
                <c:pt idx="98">
                  <c:v>15889</c:v>
                </c:pt>
                <c:pt idx="99">
                  <c:v>16374</c:v>
                </c:pt>
                <c:pt idx="100">
                  <c:v>15729</c:v>
                </c:pt>
                <c:pt idx="101">
                  <c:v>15709</c:v>
                </c:pt>
                <c:pt idx="102">
                  <c:v>15577</c:v>
                </c:pt>
                <c:pt idx="103">
                  <c:v>15546</c:v>
                </c:pt>
                <c:pt idx="104">
                  <c:v>15265</c:v>
                </c:pt>
                <c:pt idx="105">
                  <c:v>15333</c:v>
                </c:pt>
                <c:pt idx="106">
                  <c:v>15515</c:v>
                </c:pt>
                <c:pt idx="107">
                  <c:v>15320</c:v>
                </c:pt>
                <c:pt idx="108">
                  <c:v>15463</c:v>
                </c:pt>
                <c:pt idx="109">
                  <c:v>15383</c:v>
                </c:pt>
                <c:pt idx="110">
                  <c:v>16216</c:v>
                </c:pt>
                <c:pt idx="111">
                  <c:v>15803</c:v>
                </c:pt>
                <c:pt idx="112">
                  <c:v>16512</c:v>
                </c:pt>
                <c:pt idx="113">
                  <c:v>17106</c:v>
                </c:pt>
                <c:pt idx="114">
                  <c:v>17077</c:v>
                </c:pt>
                <c:pt idx="115">
                  <c:v>18104</c:v>
                </c:pt>
                <c:pt idx="116">
                  <c:v>19106</c:v>
                </c:pt>
                <c:pt idx="117">
                  <c:v>19735</c:v>
                </c:pt>
                <c:pt idx="118">
                  <c:v>20725</c:v>
                </c:pt>
                <c:pt idx="119">
                  <c:v>22037</c:v>
                </c:pt>
                <c:pt idx="120">
                  <c:v>22132</c:v>
                </c:pt>
                <c:pt idx="121">
                  <c:v>23171</c:v>
                </c:pt>
                <c:pt idx="122">
                  <c:v>23131</c:v>
                </c:pt>
                <c:pt idx="123">
                  <c:v>23927</c:v>
                </c:pt>
                <c:pt idx="124">
                  <c:v>23784</c:v>
                </c:pt>
                <c:pt idx="125">
                  <c:v>23875</c:v>
                </c:pt>
                <c:pt idx="126">
                  <c:v>24726</c:v>
                </c:pt>
                <c:pt idx="127">
                  <c:v>25097</c:v>
                </c:pt>
                <c:pt idx="128">
                  <c:v>25495</c:v>
                </c:pt>
                <c:pt idx="129">
                  <c:v>25836</c:v>
                </c:pt>
                <c:pt idx="130">
                  <c:v>25998</c:v>
                </c:pt>
                <c:pt idx="131">
                  <c:v>26384</c:v>
                </c:pt>
                <c:pt idx="132">
                  <c:v>26760</c:v>
                </c:pt>
                <c:pt idx="133">
                  <c:v>26719</c:v>
                </c:pt>
                <c:pt idx="134">
                  <c:v>27413</c:v>
                </c:pt>
                <c:pt idx="135">
                  <c:v>28020</c:v>
                </c:pt>
                <c:pt idx="136">
                  <c:v>29271</c:v>
                </c:pt>
                <c:pt idx="137">
                  <c:v>29733</c:v>
                </c:pt>
                <c:pt idx="138">
                  <c:v>29395</c:v>
                </c:pt>
                <c:pt idx="139">
                  <c:v>30929</c:v>
                </c:pt>
                <c:pt idx="140">
                  <c:v>31585</c:v>
                </c:pt>
                <c:pt idx="141">
                  <c:v>31942</c:v>
                </c:pt>
                <c:pt idx="142">
                  <c:v>32801</c:v>
                </c:pt>
                <c:pt idx="143">
                  <c:v>32869</c:v>
                </c:pt>
                <c:pt idx="144">
                  <c:v>33979</c:v>
                </c:pt>
                <c:pt idx="145">
                  <c:v>34342</c:v>
                </c:pt>
                <c:pt idx="146">
                  <c:v>33738</c:v>
                </c:pt>
                <c:pt idx="147">
                  <c:v>34126</c:v>
                </c:pt>
                <c:pt idx="148">
                  <c:v>34549</c:v>
                </c:pt>
                <c:pt idx="149">
                  <c:v>35295</c:v>
                </c:pt>
                <c:pt idx="150">
                  <c:v>35147</c:v>
                </c:pt>
                <c:pt idx="151">
                  <c:v>34634</c:v>
                </c:pt>
                <c:pt idx="152">
                  <c:v>34986</c:v>
                </c:pt>
                <c:pt idx="153">
                  <c:v>35049</c:v>
                </c:pt>
                <c:pt idx="154">
                  <c:v>33636</c:v>
                </c:pt>
                <c:pt idx="155">
                  <c:v>33168</c:v>
                </c:pt>
                <c:pt idx="156">
                  <c:v>32098</c:v>
                </c:pt>
                <c:pt idx="157">
                  <c:v>31087</c:v>
                </c:pt>
                <c:pt idx="158">
                  <c:v>31254</c:v>
                </c:pt>
                <c:pt idx="159">
                  <c:v>30083</c:v>
                </c:pt>
                <c:pt idx="160">
                  <c:v>28759</c:v>
                </c:pt>
                <c:pt idx="161">
                  <c:v>28249</c:v>
                </c:pt>
                <c:pt idx="162">
                  <c:v>28229</c:v>
                </c:pt>
                <c:pt idx="163">
                  <c:v>27095</c:v>
                </c:pt>
                <c:pt idx="164">
                  <c:v>26229</c:v>
                </c:pt>
                <c:pt idx="165">
                  <c:v>25871</c:v>
                </c:pt>
                <c:pt idx="166">
                  <c:v>26775</c:v>
                </c:pt>
                <c:pt idx="167">
                  <c:v>26632</c:v>
                </c:pt>
                <c:pt idx="168">
                  <c:v>26925</c:v>
                </c:pt>
                <c:pt idx="169">
                  <c:v>28078</c:v>
                </c:pt>
                <c:pt idx="170">
                  <c:v>28367</c:v>
                </c:pt>
                <c:pt idx="171">
                  <c:v>27973</c:v>
                </c:pt>
                <c:pt idx="172">
                  <c:v>26807</c:v>
                </c:pt>
                <c:pt idx="173">
                  <c:v>26550</c:v>
                </c:pt>
                <c:pt idx="174">
                  <c:v>27401</c:v>
                </c:pt>
                <c:pt idx="175">
                  <c:v>26362</c:v>
                </c:pt>
                <c:pt idx="176">
                  <c:v>27442</c:v>
                </c:pt>
                <c:pt idx="177">
                  <c:v>28235</c:v>
                </c:pt>
                <c:pt idx="178">
                  <c:v>28196</c:v>
                </c:pt>
                <c:pt idx="179">
                  <c:v>29092</c:v>
                </c:pt>
                <c:pt idx="180">
                  <c:v>29838</c:v>
                </c:pt>
                <c:pt idx="181">
                  <c:v>29259</c:v>
                </c:pt>
                <c:pt idx="182">
                  <c:v>29541</c:v>
                </c:pt>
                <c:pt idx="183">
                  <c:v>31189</c:v>
                </c:pt>
                <c:pt idx="184">
                  <c:v>33127</c:v>
                </c:pt>
                <c:pt idx="185">
                  <c:v>34098</c:v>
                </c:pt>
                <c:pt idx="186">
                  <c:v>33479</c:v>
                </c:pt>
                <c:pt idx="187">
                  <c:v>34767</c:v>
                </c:pt>
                <c:pt idx="188">
                  <c:v>34584</c:v>
                </c:pt>
                <c:pt idx="189">
                  <c:v>33786</c:v>
                </c:pt>
                <c:pt idx="190">
                  <c:v>34787</c:v>
                </c:pt>
                <c:pt idx="191">
                  <c:v>34977</c:v>
                </c:pt>
                <c:pt idx="192">
                  <c:v>34389</c:v>
                </c:pt>
                <c:pt idx="193">
                  <c:v>33884</c:v>
                </c:pt>
                <c:pt idx="194">
                  <c:v>33903</c:v>
                </c:pt>
                <c:pt idx="195">
                  <c:v>32516</c:v>
                </c:pt>
                <c:pt idx="196">
                  <c:v>32313</c:v>
                </c:pt>
                <c:pt idx="197">
                  <c:v>31363</c:v>
                </c:pt>
                <c:pt idx="198">
                  <c:v>30952</c:v>
                </c:pt>
                <c:pt idx="199">
                  <c:v>30374</c:v>
                </c:pt>
                <c:pt idx="200">
                  <c:v>29496</c:v>
                </c:pt>
                <c:pt idx="201">
                  <c:v>29274</c:v>
                </c:pt>
                <c:pt idx="202">
                  <c:v>27354</c:v>
                </c:pt>
                <c:pt idx="203">
                  <c:v>25540</c:v>
                </c:pt>
                <c:pt idx="204">
                  <c:v>24921</c:v>
                </c:pt>
                <c:pt idx="205">
                  <c:v>24459</c:v>
                </c:pt>
                <c:pt idx="206">
                  <c:v>23136</c:v>
                </c:pt>
                <c:pt idx="207">
                  <c:v>22562</c:v>
                </c:pt>
                <c:pt idx="208">
                  <c:v>20565</c:v>
                </c:pt>
                <c:pt idx="209">
                  <c:v>19102</c:v>
                </c:pt>
                <c:pt idx="210">
                  <c:v>19091</c:v>
                </c:pt>
                <c:pt idx="211">
                  <c:v>18155</c:v>
                </c:pt>
                <c:pt idx="212">
                  <c:v>16239</c:v>
                </c:pt>
                <c:pt idx="213">
                  <c:v>15057</c:v>
                </c:pt>
                <c:pt idx="214">
                  <c:v>14814</c:v>
                </c:pt>
                <c:pt idx="215">
                  <c:v>14789</c:v>
                </c:pt>
                <c:pt idx="216">
                  <c:v>14333</c:v>
                </c:pt>
                <c:pt idx="217">
                  <c:v>14446</c:v>
                </c:pt>
                <c:pt idx="218">
                  <c:v>13610</c:v>
                </c:pt>
                <c:pt idx="219">
                  <c:v>13968</c:v>
                </c:pt>
                <c:pt idx="220">
                  <c:v>14016</c:v>
                </c:pt>
                <c:pt idx="221">
                  <c:v>14023</c:v>
                </c:pt>
                <c:pt idx="222">
                  <c:v>14928</c:v>
                </c:pt>
              </c:numCache>
            </c:numRef>
          </c:val>
          <c:smooth val="0"/>
          <c:extLst>
            <c:ext xmlns:c16="http://schemas.microsoft.com/office/drawing/2014/chart" uri="{C3380CC4-5D6E-409C-BE32-E72D297353CC}">
              <c16:uniqueId val="{00000001-D0B1-490D-8E13-AE4E856093EE}"/>
            </c:ext>
          </c:extLst>
        </c:ser>
        <c:ser>
          <c:idx val="2"/>
          <c:order val="2"/>
          <c:tx>
            <c:strRef>
              <c:f>'12 kk taso'!$E$3</c:f>
              <c:strCache>
                <c:ptCount val="1"/>
                <c:pt idx="0">
                  <c:v>Completed</c:v>
                </c:pt>
              </c:strCache>
            </c:strRef>
          </c:tx>
          <c:spPr>
            <a:ln w="28575" cap="rnd">
              <a:solidFill>
                <a:schemeClr val="accent3"/>
              </a:solidFill>
              <a:round/>
            </a:ln>
            <a:effectLst/>
          </c:spPr>
          <c:marker>
            <c:symbol val="none"/>
          </c:marker>
          <c:cat>
            <c:numRef>
              <c:f>'12 kk taso'!$B$125:$B$349</c:f>
              <c:numCache>
                <c:formatCode>m/d/yyyy</c:formatCode>
                <c:ptCount val="225"/>
                <c:pt idx="0">
                  <c:v>38718</c:v>
                </c:pt>
                <c:pt idx="1">
                  <c:v>38749</c:v>
                </c:pt>
                <c:pt idx="2">
                  <c:v>38777</c:v>
                </c:pt>
                <c:pt idx="3">
                  <c:v>38808</c:v>
                </c:pt>
                <c:pt idx="4">
                  <c:v>38838</c:v>
                </c:pt>
                <c:pt idx="5">
                  <c:v>38869</c:v>
                </c:pt>
                <c:pt idx="6">
                  <c:v>38899</c:v>
                </c:pt>
                <c:pt idx="7">
                  <c:v>38930</c:v>
                </c:pt>
                <c:pt idx="8">
                  <c:v>38961</c:v>
                </c:pt>
                <c:pt idx="9">
                  <c:v>38991</c:v>
                </c:pt>
                <c:pt idx="10">
                  <c:v>39022</c:v>
                </c:pt>
                <c:pt idx="11">
                  <c:v>39052</c:v>
                </c:pt>
                <c:pt idx="12">
                  <c:v>39083</c:v>
                </c:pt>
                <c:pt idx="13">
                  <c:v>39114</c:v>
                </c:pt>
                <c:pt idx="14">
                  <c:v>39142</c:v>
                </c:pt>
                <c:pt idx="15">
                  <c:v>39173</c:v>
                </c:pt>
                <c:pt idx="16">
                  <c:v>39203</c:v>
                </c:pt>
                <c:pt idx="17">
                  <c:v>39234</c:v>
                </c:pt>
                <c:pt idx="18">
                  <c:v>39264</c:v>
                </c:pt>
                <c:pt idx="19">
                  <c:v>39295</c:v>
                </c:pt>
                <c:pt idx="20">
                  <c:v>39326</c:v>
                </c:pt>
                <c:pt idx="21">
                  <c:v>39356</c:v>
                </c:pt>
                <c:pt idx="22">
                  <c:v>39387</c:v>
                </c:pt>
                <c:pt idx="23">
                  <c:v>39417</c:v>
                </c:pt>
                <c:pt idx="24">
                  <c:v>39448</c:v>
                </c:pt>
                <c:pt idx="25">
                  <c:v>39479</c:v>
                </c:pt>
                <c:pt idx="26">
                  <c:v>39508</c:v>
                </c:pt>
                <c:pt idx="27">
                  <c:v>39539</c:v>
                </c:pt>
                <c:pt idx="28">
                  <c:v>39569</c:v>
                </c:pt>
                <c:pt idx="29">
                  <c:v>39600</c:v>
                </c:pt>
                <c:pt idx="30">
                  <c:v>39630</c:v>
                </c:pt>
                <c:pt idx="31">
                  <c:v>39661</c:v>
                </c:pt>
                <c:pt idx="32">
                  <c:v>39692</c:v>
                </c:pt>
                <c:pt idx="33">
                  <c:v>39722</c:v>
                </c:pt>
                <c:pt idx="34">
                  <c:v>39753</c:v>
                </c:pt>
                <c:pt idx="35">
                  <c:v>39783</c:v>
                </c:pt>
                <c:pt idx="36">
                  <c:v>39814</c:v>
                </c:pt>
                <c:pt idx="37">
                  <c:v>39845</c:v>
                </c:pt>
                <c:pt idx="38">
                  <c:v>39873</c:v>
                </c:pt>
                <c:pt idx="39">
                  <c:v>39904</c:v>
                </c:pt>
                <c:pt idx="40">
                  <c:v>39934</c:v>
                </c:pt>
                <c:pt idx="41">
                  <c:v>39965</c:v>
                </c:pt>
                <c:pt idx="42">
                  <c:v>39995</c:v>
                </c:pt>
                <c:pt idx="43">
                  <c:v>40026</c:v>
                </c:pt>
                <c:pt idx="44">
                  <c:v>40057</c:v>
                </c:pt>
                <c:pt idx="45">
                  <c:v>40087</c:v>
                </c:pt>
                <c:pt idx="46">
                  <c:v>40118</c:v>
                </c:pt>
                <c:pt idx="47">
                  <c:v>40148</c:v>
                </c:pt>
                <c:pt idx="48">
                  <c:v>40179</c:v>
                </c:pt>
                <c:pt idx="49">
                  <c:v>40210</c:v>
                </c:pt>
                <c:pt idx="50">
                  <c:v>40238</c:v>
                </c:pt>
                <c:pt idx="51">
                  <c:v>40269</c:v>
                </c:pt>
                <c:pt idx="52">
                  <c:v>40299</c:v>
                </c:pt>
                <c:pt idx="53">
                  <c:v>40330</c:v>
                </c:pt>
                <c:pt idx="54">
                  <c:v>40360</c:v>
                </c:pt>
                <c:pt idx="55">
                  <c:v>40391</c:v>
                </c:pt>
                <c:pt idx="56">
                  <c:v>40422</c:v>
                </c:pt>
                <c:pt idx="57">
                  <c:v>40452</c:v>
                </c:pt>
                <c:pt idx="58">
                  <c:v>40483</c:v>
                </c:pt>
                <c:pt idx="59">
                  <c:v>40513</c:v>
                </c:pt>
                <c:pt idx="60">
                  <c:v>40544</c:v>
                </c:pt>
                <c:pt idx="61">
                  <c:v>40575</c:v>
                </c:pt>
                <c:pt idx="62">
                  <c:v>40603</c:v>
                </c:pt>
                <c:pt idx="63">
                  <c:v>40634</c:v>
                </c:pt>
                <c:pt idx="64">
                  <c:v>40664</c:v>
                </c:pt>
                <c:pt idx="65">
                  <c:v>40695</c:v>
                </c:pt>
                <c:pt idx="66">
                  <c:v>40725</c:v>
                </c:pt>
                <c:pt idx="67">
                  <c:v>40756</c:v>
                </c:pt>
                <c:pt idx="68">
                  <c:v>40787</c:v>
                </c:pt>
                <c:pt idx="69">
                  <c:v>40817</c:v>
                </c:pt>
                <c:pt idx="70">
                  <c:v>40848</c:v>
                </c:pt>
                <c:pt idx="71">
                  <c:v>40878</c:v>
                </c:pt>
                <c:pt idx="72">
                  <c:v>40909</c:v>
                </c:pt>
                <c:pt idx="73">
                  <c:v>40940</c:v>
                </c:pt>
                <c:pt idx="74">
                  <c:v>40969</c:v>
                </c:pt>
                <c:pt idx="75">
                  <c:v>41000</c:v>
                </c:pt>
                <c:pt idx="76">
                  <c:v>41030</c:v>
                </c:pt>
                <c:pt idx="77">
                  <c:v>41061</c:v>
                </c:pt>
                <c:pt idx="78">
                  <c:v>41091</c:v>
                </c:pt>
                <c:pt idx="79">
                  <c:v>41122</c:v>
                </c:pt>
                <c:pt idx="80">
                  <c:v>41153</c:v>
                </c:pt>
                <c:pt idx="81">
                  <c:v>41183</c:v>
                </c:pt>
                <c:pt idx="82">
                  <c:v>41214</c:v>
                </c:pt>
                <c:pt idx="83">
                  <c:v>41244</c:v>
                </c:pt>
                <c:pt idx="84">
                  <c:v>41275</c:v>
                </c:pt>
                <c:pt idx="85">
                  <c:v>41306</c:v>
                </c:pt>
                <c:pt idx="86">
                  <c:v>41334</c:v>
                </c:pt>
                <c:pt idx="87">
                  <c:v>41365</c:v>
                </c:pt>
                <c:pt idx="88">
                  <c:v>41395</c:v>
                </c:pt>
                <c:pt idx="89">
                  <c:v>41426</c:v>
                </c:pt>
                <c:pt idx="90">
                  <c:v>41456</c:v>
                </c:pt>
                <c:pt idx="91">
                  <c:v>41487</c:v>
                </c:pt>
                <c:pt idx="92">
                  <c:v>41518</c:v>
                </c:pt>
                <c:pt idx="93">
                  <c:v>41548</c:v>
                </c:pt>
                <c:pt idx="94">
                  <c:v>41579</c:v>
                </c:pt>
                <c:pt idx="95">
                  <c:v>41609</c:v>
                </c:pt>
                <c:pt idx="96">
                  <c:v>41640</c:v>
                </c:pt>
                <c:pt idx="97">
                  <c:v>41671</c:v>
                </c:pt>
                <c:pt idx="98">
                  <c:v>41699</c:v>
                </c:pt>
                <c:pt idx="99">
                  <c:v>41730</c:v>
                </c:pt>
                <c:pt idx="100">
                  <c:v>41760</c:v>
                </c:pt>
                <c:pt idx="101">
                  <c:v>41791</c:v>
                </c:pt>
                <c:pt idx="102">
                  <c:v>41821</c:v>
                </c:pt>
                <c:pt idx="103">
                  <c:v>41852</c:v>
                </c:pt>
                <c:pt idx="104">
                  <c:v>41883</c:v>
                </c:pt>
                <c:pt idx="105">
                  <c:v>41913</c:v>
                </c:pt>
                <c:pt idx="106">
                  <c:v>41944</c:v>
                </c:pt>
                <c:pt idx="107">
                  <c:v>41974</c:v>
                </c:pt>
                <c:pt idx="108">
                  <c:v>42005</c:v>
                </c:pt>
                <c:pt idx="109">
                  <c:v>42036</c:v>
                </c:pt>
                <c:pt idx="110">
                  <c:v>42064</c:v>
                </c:pt>
                <c:pt idx="111">
                  <c:v>42095</c:v>
                </c:pt>
                <c:pt idx="112">
                  <c:v>42125</c:v>
                </c:pt>
                <c:pt idx="113">
                  <c:v>42156</c:v>
                </c:pt>
                <c:pt idx="114">
                  <c:v>42186</c:v>
                </c:pt>
                <c:pt idx="115">
                  <c:v>42217</c:v>
                </c:pt>
                <c:pt idx="116">
                  <c:v>42248</c:v>
                </c:pt>
                <c:pt idx="117">
                  <c:v>42278</c:v>
                </c:pt>
                <c:pt idx="118">
                  <c:v>42309</c:v>
                </c:pt>
                <c:pt idx="119">
                  <c:v>42339</c:v>
                </c:pt>
                <c:pt idx="120">
                  <c:v>42370</c:v>
                </c:pt>
                <c:pt idx="121">
                  <c:v>42401</c:v>
                </c:pt>
                <c:pt idx="122">
                  <c:v>42430</c:v>
                </c:pt>
                <c:pt idx="123">
                  <c:v>42461</c:v>
                </c:pt>
                <c:pt idx="124">
                  <c:v>42491</c:v>
                </c:pt>
                <c:pt idx="125">
                  <c:v>42522</c:v>
                </c:pt>
                <c:pt idx="126">
                  <c:v>42552</c:v>
                </c:pt>
                <c:pt idx="127">
                  <c:v>42583</c:v>
                </c:pt>
                <c:pt idx="128">
                  <c:v>42614</c:v>
                </c:pt>
                <c:pt idx="129">
                  <c:v>42644</c:v>
                </c:pt>
                <c:pt idx="130">
                  <c:v>42675</c:v>
                </c:pt>
                <c:pt idx="131">
                  <c:v>42705</c:v>
                </c:pt>
                <c:pt idx="132">
                  <c:v>42736</c:v>
                </c:pt>
                <c:pt idx="133">
                  <c:v>42767</c:v>
                </c:pt>
                <c:pt idx="134">
                  <c:v>42795</c:v>
                </c:pt>
                <c:pt idx="135">
                  <c:v>42826</c:v>
                </c:pt>
                <c:pt idx="136">
                  <c:v>42856</c:v>
                </c:pt>
                <c:pt idx="137">
                  <c:v>42887</c:v>
                </c:pt>
                <c:pt idx="138">
                  <c:v>42917</c:v>
                </c:pt>
                <c:pt idx="139">
                  <c:v>42948</c:v>
                </c:pt>
                <c:pt idx="140">
                  <c:v>42979</c:v>
                </c:pt>
                <c:pt idx="141">
                  <c:v>43009</c:v>
                </c:pt>
                <c:pt idx="142">
                  <c:v>43040</c:v>
                </c:pt>
                <c:pt idx="143">
                  <c:v>43070</c:v>
                </c:pt>
                <c:pt idx="144">
                  <c:v>43101</c:v>
                </c:pt>
                <c:pt idx="145">
                  <c:v>43132</c:v>
                </c:pt>
                <c:pt idx="146">
                  <c:v>43160</c:v>
                </c:pt>
                <c:pt idx="147">
                  <c:v>43191</c:v>
                </c:pt>
                <c:pt idx="148">
                  <c:v>43221</c:v>
                </c:pt>
                <c:pt idx="149">
                  <c:v>43252</c:v>
                </c:pt>
                <c:pt idx="150">
                  <c:v>43282</c:v>
                </c:pt>
                <c:pt idx="151">
                  <c:v>43313</c:v>
                </c:pt>
                <c:pt idx="152">
                  <c:v>43344</c:v>
                </c:pt>
                <c:pt idx="153">
                  <c:v>43374</c:v>
                </c:pt>
                <c:pt idx="154">
                  <c:v>43405</c:v>
                </c:pt>
                <c:pt idx="155">
                  <c:v>43435</c:v>
                </c:pt>
                <c:pt idx="156">
                  <c:v>43466</c:v>
                </c:pt>
                <c:pt idx="157">
                  <c:v>43497</c:v>
                </c:pt>
                <c:pt idx="158">
                  <c:v>43525</c:v>
                </c:pt>
                <c:pt idx="159">
                  <c:v>43556</c:v>
                </c:pt>
                <c:pt idx="160">
                  <c:v>43586</c:v>
                </c:pt>
                <c:pt idx="161">
                  <c:v>43617</c:v>
                </c:pt>
                <c:pt idx="162">
                  <c:v>43647</c:v>
                </c:pt>
                <c:pt idx="163">
                  <c:v>43678</c:v>
                </c:pt>
                <c:pt idx="164">
                  <c:v>43709</c:v>
                </c:pt>
                <c:pt idx="165">
                  <c:v>43739</c:v>
                </c:pt>
                <c:pt idx="166">
                  <c:v>43770</c:v>
                </c:pt>
                <c:pt idx="167">
                  <c:v>43800</c:v>
                </c:pt>
                <c:pt idx="168">
                  <c:v>43831</c:v>
                </c:pt>
                <c:pt idx="169">
                  <c:v>43862</c:v>
                </c:pt>
                <c:pt idx="170">
                  <c:v>43891</c:v>
                </c:pt>
                <c:pt idx="171">
                  <c:v>43922</c:v>
                </c:pt>
                <c:pt idx="172">
                  <c:v>43952</c:v>
                </c:pt>
                <c:pt idx="173">
                  <c:v>43983</c:v>
                </c:pt>
                <c:pt idx="174">
                  <c:v>44013</c:v>
                </c:pt>
                <c:pt idx="175">
                  <c:v>44044</c:v>
                </c:pt>
                <c:pt idx="176">
                  <c:v>44075</c:v>
                </c:pt>
                <c:pt idx="177">
                  <c:v>44105</c:v>
                </c:pt>
                <c:pt idx="178">
                  <c:v>44136</c:v>
                </c:pt>
                <c:pt idx="179">
                  <c:v>44166</c:v>
                </c:pt>
                <c:pt idx="180">
                  <c:v>44197</c:v>
                </c:pt>
                <c:pt idx="181">
                  <c:v>44228</c:v>
                </c:pt>
                <c:pt idx="182">
                  <c:v>44256</c:v>
                </c:pt>
                <c:pt idx="183">
                  <c:v>44287</c:v>
                </c:pt>
                <c:pt idx="184">
                  <c:v>44317</c:v>
                </c:pt>
                <c:pt idx="185">
                  <c:v>44348</c:v>
                </c:pt>
                <c:pt idx="186">
                  <c:v>44378</c:v>
                </c:pt>
                <c:pt idx="187">
                  <c:v>44409</c:v>
                </c:pt>
                <c:pt idx="188">
                  <c:v>44440</c:v>
                </c:pt>
                <c:pt idx="189">
                  <c:v>44470</c:v>
                </c:pt>
                <c:pt idx="190">
                  <c:v>44501</c:v>
                </c:pt>
                <c:pt idx="191">
                  <c:v>44531</c:v>
                </c:pt>
                <c:pt idx="192">
                  <c:v>44562</c:v>
                </c:pt>
                <c:pt idx="193">
                  <c:v>44593</c:v>
                </c:pt>
                <c:pt idx="194">
                  <c:v>44621</c:v>
                </c:pt>
                <c:pt idx="195">
                  <c:v>44652</c:v>
                </c:pt>
                <c:pt idx="196">
                  <c:v>44682</c:v>
                </c:pt>
                <c:pt idx="197">
                  <c:v>44713</c:v>
                </c:pt>
                <c:pt idx="198">
                  <c:v>44743</c:v>
                </c:pt>
                <c:pt idx="199">
                  <c:v>44774</c:v>
                </c:pt>
                <c:pt idx="200">
                  <c:v>44805</c:v>
                </c:pt>
                <c:pt idx="201">
                  <c:v>44835</c:v>
                </c:pt>
                <c:pt idx="202">
                  <c:v>44866</c:v>
                </c:pt>
                <c:pt idx="203">
                  <c:v>44896</c:v>
                </c:pt>
                <c:pt idx="204">
                  <c:v>44927</c:v>
                </c:pt>
                <c:pt idx="205">
                  <c:v>44958</c:v>
                </c:pt>
                <c:pt idx="206">
                  <c:v>44986</c:v>
                </c:pt>
                <c:pt idx="207">
                  <c:v>45017</c:v>
                </c:pt>
                <c:pt idx="208">
                  <c:v>45047</c:v>
                </c:pt>
                <c:pt idx="209">
                  <c:v>45078</c:v>
                </c:pt>
                <c:pt idx="210">
                  <c:v>45108</c:v>
                </c:pt>
                <c:pt idx="211">
                  <c:v>45139</c:v>
                </c:pt>
                <c:pt idx="212">
                  <c:v>45170</c:v>
                </c:pt>
                <c:pt idx="213">
                  <c:v>45200</c:v>
                </c:pt>
                <c:pt idx="214">
                  <c:v>45231</c:v>
                </c:pt>
                <c:pt idx="215">
                  <c:v>45261</c:v>
                </c:pt>
                <c:pt idx="216">
                  <c:v>45292</c:v>
                </c:pt>
                <c:pt idx="217">
                  <c:v>45323</c:v>
                </c:pt>
                <c:pt idx="218">
                  <c:v>45352</c:v>
                </c:pt>
                <c:pt idx="219">
                  <c:v>45383</c:v>
                </c:pt>
                <c:pt idx="220">
                  <c:v>45413</c:v>
                </c:pt>
                <c:pt idx="221">
                  <c:v>45444</c:v>
                </c:pt>
                <c:pt idx="222">
                  <c:v>45474</c:v>
                </c:pt>
                <c:pt idx="223">
                  <c:v>45505</c:v>
                </c:pt>
                <c:pt idx="224">
                  <c:v>45536</c:v>
                </c:pt>
              </c:numCache>
            </c:numRef>
          </c:cat>
          <c:val>
            <c:numRef>
              <c:f>'12 kk taso'!$E$125:$E$349</c:f>
              <c:numCache>
                <c:formatCode>0</c:formatCode>
                <c:ptCount val="225"/>
                <c:pt idx="0">
                  <c:v>12265</c:v>
                </c:pt>
                <c:pt idx="1">
                  <c:v>12134</c:v>
                </c:pt>
                <c:pt idx="2">
                  <c:v>12495</c:v>
                </c:pt>
                <c:pt idx="3">
                  <c:v>11933</c:v>
                </c:pt>
                <c:pt idx="4">
                  <c:v>11960</c:v>
                </c:pt>
                <c:pt idx="5">
                  <c:v>11987</c:v>
                </c:pt>
                <c:pt idx="6">
                  <c:v>11612</c:v>
                </c:pt>
                <c:pt idx="7">
                  <c:v>11651</c:v>
                </c:pt>
                <c:pt idx="8">
                  <c:v>11609</c:v>
                </c:pt>
                <c:pt idx="9">
                  <c:v>12394</c:v>
                </c:pt>
                <c:pt idx="10">
                  <c:v>12558</c:v>
                </c:pt>
                <c:pt idx="11">
                  <c:v>12007</c:v>
                </c:pt>
                <c:pt idx="12">
                  <c:v>12185</c:v>
                </c:pt>
                <c:pt idx="13">
                  <c:v>12257</c:v>
                </c:pt>
                <c:pt idx="14">
                  <c:v>12933</c:v>
                </c:pt>
                <c:pt idx="15">
                  <c:v>13090</c:v>
                </c:pt>
                <c:pt idx="16">
                  <c:v>13080</c:v>
                </c:pt>
                <c:pt idx="17">
                  <c:v>12271</c:v>
                </c:pt>
                <c:pt idx="18">
                  <c:v>12656</c:v>
                </c:pt>
                <c:pt idx="19">
                  <c:v>12872</c:v>
                </c:pt>
                <c:pt idx="20">
                  <c:v>12476</c:v>
                </c:pt>
                <c:pt idx="21">
                  <c:v>12876</c:v>
                </c:pt>
                <c:pt idx="22">
                  <c:v>12754</c:v>
                </c:pt>
                <c:pt idx="23">
                  <c:v>13287</c:v>
                </c:pt>
                <c:pt idx="24">
                  <c:v>13064</c:v>
                </c:pt>
                <c:pt idx="25">
                  <c:v>13073</c:v>
                </c:pt>
                <c:pt idx="26">
                  <c:v>12379</c:v>
                </c:pt>
                <c:pt idx="27">
                  <c:v>12256</c:v>
                </c:pt>
                <c:pt idx="28">
                  <c:v>12046</c:v>
                </c:pt>
                <c:pt idx="29">
                  <c:v>12542</c:v>
                </c:pt>
                <c:pt idx="30">
                  <c:v>12393</c:v>
                </c:pt>
                <c:pt idx="31">
                  <c:v>12329</c:v>
                </c:pt>
                <c:pt idx="32">
                  <c:v>12763</c:v>
                </c:pt>
                <c:pt idx="33">
                  <c:v>11823</c:v>
                </c:pt>
                <c:pt idx="34">
                  <c:v>12060</c:v>
                </c:pt>
                <c:pt idx="35">
                  <c:v>11981</c:v>
                </c:pt>
                <c:pt idx="36">
                  <c:v>11962</c:v>
                </c:pt>
                <c:pt idx="37">
                  <c:v>11712</c:v>
                </c:pt>
                <c:pt idx="38">
                  <c:v>11798</c:v>
                </c:pt>
                <c:pt idx="39">
                  <c:v>11583</c:v>
                </c:pt>
                <c:pt idx="40">
                  <c:v>11630</c:v>
                </c:pt>
                <c:pt idx="41">
                  <c:v>10959</c:v>
                </c:pt>
                <c:pt idx="42">
                  <c:v>10767</c:v>
                </c:pt>
                <c:pt idx="43">
                  <c:v>10200</c:v>
                </c:pt>
                <c:pt idx="44">
                  <c:v>9445</c:v>
                </c:pt>
                <c:pt idx="45">
                  <c:v>9177</c:v>
                </c:pt>
                <c:pt idx="46">
                  <c:v>8798</c:v>
                </c:pt>
                <c:pt idx="47">
                  <c:v>8320</c:v>
                </c:pt>
                <c:pt idx="48">
                  <c:v>8068</c:v>
                </c:pt>
                <c:pt idx="49">
                  <c:v>8184</c:v>
                </c:pt>
                <c:pt idx="50">
                  <c:v>7583</c:v>
                </c:pt>
                <c:pt idx="51">
                  <c:v>7662</c:v>
                </c:pt>
                <c:pt idx="52">
                  <c:v>7483</c:v>
                </c:pt>
                <c:pt idx="53">
                  <c:v>7554</c:v>
                </c:pt>
                <c:pt idx="54">
                  <c:v>7706</c:v>
                </c:pt>
                <c:pt idx="55">
                  <c:v>8480</c:v>
                </c:pt>
                <c:pt idx="56">
                  <c:v>8886</c:v>
                </c:pt>
                <c:pt idx="57">
                  <c:v>9530</c:v>
                </c:pt>
                <c:pt idx="58">
                  <c:v>10131</c:v>
                </c:pt>
                <c:pt idx="59">
                  <c:v>11140</c:v>
                </c:pt>
                <c:pt idx="60">
                  <c:v>12124</c:v>
                </c:pt>
                <c:pt idx="61">
                  <c:v>12743</c:v>
                </c:pt>
                <c:pt idx="62">
                  <c:v>13293</c:v>
                </c:pt>
                <c:pt idx="63">
                  <c:v>13691</c:v>
                </c:pt>
                <c:pt idx="64">
                  <c:v>14373</c:v>
                </c:pt>
                <c:pt idx="65">
                  <c:v>15085</c:v>
                </c:pt>
                <c:pt idx="66">
                  <c:v>15310</c:v>
                </c:pt>
                <c:pt idx="67">
                  <c:v>15280</c:v>
                </c:pt>
                <c:pt idx="68">
                  <c:v>15385</c:v>
                </c:pt>
                <c:pt idx="69">
                  <c:v>15504</c:v>
                </c:pt>
                <c:pt idx="70">
                  <c:v>15823</c:v>
                </c:pt>
                <c:pt idx="71">
                  <c:v>16635</c:v>
                </c:pt>
                <c:pt idx="72">
                  <c:v>16416</c:v>
                </c:pt>
                <c:pt idx="73">
                  <c:v>16484</c:v>
                </c:pt>
                <c:pt idx="74">
                  <c:v>16752</c:v>
                </c:pt>
                <c:pt idx="75">
                  <c:v>16971</c:v>
                </c:pt>
                <c:pt idx="76">
                  <c:v>17178</c:v>
                </c:pt>
                <c:pt idx="77">
                  <c:v>17063</c:v>
                </c:pt>
                <c:pt idx="78">
                  <c:v>16958</c:v>
                </c:pt>
                <c:pt idx="79">
                  <c:v>17390</c:v>
                </c:pt>
                <c:pt idx="80">
                  <c:v>17560</c:v>
                </c:pt>
                <c:pt idx="81">
                  <c:v>17736</c:v>
                </c:pt>
                <c:pt idx="82">
                  <c:v>18047</c:v>
                </c:pt>
                <c:pt idx="83">
                  <c:v>17486</c:v>
                </c:pt>
                <c:pt idx="84">
                  <c:v>17115</c:v>
                </c:pt>
                <c:pt idx="85">
                  <c:v>16748</c:v>
                </c:pt>
                <c:pt idx="86">
                  <c:v>16813</c:v>
                </c:pt>
                <c:pt idx="87">
                  <c:v>16695</c:v>
                </c:pt>
                <c:pt idx="88">
                  <c:v>16080</c:v>
                </c:pt>
                <c:pt idx="89">
                  <c:v>15802</c:v>
                </c:pt>
                <c:pt idx="90">
                  <c:v>15891</c:v>
                </c:pt>
                <c:pt idx="91">
                  <c:v>15608</c:v>
                </c:pt>
                <c:pt idx="92">
                  <c:v>15902</c:v>
                </c:pt>
                <c:pt idx="93">
                  <c:v>15699</c:v>
                </c:pt>
                <c:pt idx="94">
                  <c:v>15802</c:v>
                </c:pt>
                <c:pt idx="95">
                  <c:v>15614</c:v>
                </c:pt>
                <c:pt idx="96">
                  <c:v>15725</c:v>
                </c:pt>
                <c:pt idx="97">
                  <c:v>15694</c:v>
                </c:pt>
                <c:pt idx="98">
                  <c:v>15529</c:v>
                </c:pt>
                <c:pt idx="99">
                  <c:v>15376</c:v>
                </c:pt>
                <c:pt idx="100">
                  <c:v>15816</c:v>
                </c:pt>
                <c:pt idx="101">
                  <c:v>16767</c:v>
                </c:pt>
                <c:pt idx="102">
                  <c:v>16582</c:v>
                </c:pt>
                <c:pt idx="103">
                  <c:v>16955</c:v>
                </c:pt>
                <c:pt idx="104">
                  <c:v>16485</c:v>
                </c:pt>
                <c:pt idx="105">
                  <c:v>17007</c:v>
                </c:pt>
                <c:pt idx="106">
                  <c:v>16505</c:v>
                </c:pt>
                <c:pt idx="107">
                  <c:v>16951</c:v>
                </c:pt>
                <c:pt idx="108">
                  <c:v>17149</c:v>
                </c:pt>
                <c:pt idx="109">
                  <c:v>16869</c:v>
                </c:pt>
                <c:pt idx="110">
                  <c:v>16868</c:v>
                </c:pt>
                <c:pt idx="111">
                  <c:v>16984</c:v>
                </c:pt>
                <c:pt idx="112">
                  <c:v>16725</c:v>
                </c:pt>
                <c:pt idx="113">
                  <c:v>16401</c:v>
                </c:pt>
                <c:pt idx="114">
                  <c:v>16418</c:v>
                </c:pt>
                <c:pt idx="115">
                  <c:v>16673</c:v>
                </c:pt>
                <c:pt idx="116">
                  <c:v>17065</c:v>
                </c:pt>
                <c:pt idx="117">
                  <c:v>16659</c:v>
                </c:pt>
                <c:pt idx="118">
                  <c:v>16732</c:v>
                </c:pt>
                <c:pt idx="119">
                  <c:v>16628</c:v>
                </c:pt>
                <c:pt idx="120">
                  <c:v>16114</c:v>
                </c:pt>
                <c:pt idx="121">
                  <c:v>16666</c:v>
                </c:pt>
                <c:pt idx="122">
                  <c:v>16696</c:v>
                </c:pt>
                <c:pt idx="123">
                  <c:v>16087</c:v>
                </c:pt>
                <c:pt idx="124">
                  <c:v>16310</c:v>
                </c:pt>
                <c:pt idx="125">
                  <c:v>16250</c:v>
                </c:pt>
                <c:pt idx="126">
                  <c:v>16611</c:v>
                </c:pt>
                <c:pt idx="127">
                  <c:v>16741</c:v>
                </c:pt>
                <c:pt idx="128">
                  <c:v>17479</c:v>
                </c:pt>
                <c:pt idx="129">
                  <c:v>17397</c:v>
                </c:pt>
                <c:pt idx="130">
                  <c:v>18577</c:v>
                </c:pt>
                <c:pt idx="131">
                  <c:v>18890</c:v>
                </c:pt>
                <c:pt idx="132">
                  <c:v>19647</c:v>
                </c:pt>
                <c:pt idx="133">
                  <c:v>19988</c:v>
                </c:pt>
                <c:pt idx="134">
                  <c:v>20386</c:v>
                </c:pt>
                <c:pt idx="135">
                  <c:v>21487</c:v>
                </c:pt>
                <c:pt idx="136">
                  <c:v>21984</c:v>
                </c:pt>
                <c:pt idx="137">
                  <c:v>22656</c:v>
                </c:pt>
                <c:pt idx="138">
                  <c:v>22392</c:v>
                </c:pt>
                <c:pt idx="139">
                  <c:v>23250</c:v>
                </c:pt>
                <c:pt idx="140">
                  <c:v>22927</c:v>
                </c:pt>
                <c:pt idx="141">
                  <c:v>23861</c:v>
                </c:pt>
                <c:pt idx="142">
                  <c:v>23503</c:v>
                </c:pt>
                <c:pt idx="143">
                  <c:v>23825</c:v>
                </c:pt>
                <c:pt idx="144">
                  <c:v>23808</c:v>
                </c:pt>
                <c:pt idx="145">
                  <c:v>24020</c:v>
                </c:pt>
                <c:pt idx="146">
                  <c:v>25075</c:v>
                </c:pt>
                <c:pt idx="147">
                  <c:v>25172</c:v>
                </c:pt>
                <c:pt idx="148">
                  <c:v>25249</c:v>
                </c:pt>
                <c:pt idx="149">
                  <c:v>25992</c:v>
                </c:pt>
                <c:pt idx="150">
                  <c:v>27442</c:v>
                </c:pt>
                <c:pt idx="151">
                  <c:v>27406</c:v>
                </c:pt>
                <c:pt idx="152">
                  <c:v>28401</c:v>
                </c:pt>
                <c:pt idx="153">
                  <c:v>29249</c:v>
                </c:pt>
                <c:pt idx="154">
                  <c:v>29729</c:v>
                </c:pt>
                <c:pt idx="155">
                  <c:v>30893</c:v>
                </c:pt>
                <c:pt idx="156">
                  <c:v>31273</c:v>
                </c:pt>
                <c:pt idx="157">
                  <c:v>32303</c:v>
                </c:pt>
                <c:pt idx="158">
                  <c:v>31682</c:v>
                </c:pt>
                <c:pt idx="159">
                  <c:v>31953</c:v>
                </c:pt>
                <c:pt idx="160">
                  <c:v>32233</c:v>
                </c:pt>
                <c:pt idx="161">
                  <c:v>31770</c:v>
                </c:pt>
                <c:pt idx="162">
                  <c:v>30460</c:v>
                </c:pt>
                <c:pt idx="163">
                  <c:v>31188</c:v>
                </c:pt>
                <c:pt idx="164">
                  <c:v>30281</c:v>
                </c:pt>
                <c:pt idx="165">
                  <c:v>30876</c:v>
                </c:pt>
                <c:pt idx="166">
                  <c:v>31060</c:v>
                </c:pt>
                <c:pt idx="167">
                  <c:v>31559</c:v>
                </c:pt>
                <c:pt idx="168">
                  <c:v>31942</c:v>
                </c:pt>
                <c:pt idx="169">
                  <c:v>30875</c:v>
                </c:pt>
                <c:pt idx="170">
                  <c:v>30813</c:v>
                </c:pt>
                <c:pt idx="171">
                  <c:v>30137</c:v>
                </c:pt>
                <c:pt idx="172">
                  <c:v>29568</c:v>
                </c:pt>
                <c:pt idx="173">
                  <c:v>29414</c:v>
                </c:pt>
                <c:pt idx="174">
                  <c:v>30431</c:v>
                </c:pt>
                <c:pt idx="175">
                  <c:v>29923</c:v>
                </c:pt>
                <c:pt idx="176">
                  <c:v>30505</c:v>
                </c:pt>
                <c:pt idx="177">
                  <c:v>29209</c:v>
                </c:pt>
                <c:pt idx="178">
                  <c:v>28878</c:v>
                </c:pt>
                <c:pt idx="179">
                  <c:v>28062</c:v>
                </c:pt>
                <c:pt idx="180">
                  <c:v>27179</c:v>
                </c:pt>
                <c:pt idx="181">
                  <c:v>27064</c:v>
                </c:pt>
                <c:pt idx="182">
                  <c:v>27033</c:v>
                </c:pt>
                <c:pt idx="183">
                  <c:v>27493</c:v>
                </c:pt>
                <c:pt idx="184">
                  <c:v>27452</c:v>
                </c:pt>
                <c:pt idx="185">
                  <c:v>27463</c:v>
                </c:pt>
                <c:pt idx="186">
                  <c:v>26885</c:v>
                </c:pt>
                <c:pt idx="187">
                  <c:v>27103</c:v>
                </c:pt>
                <c:pt idx="188">
                  <c:v>26613</c:v>
                </c:pt>
                <c:pt idx="189">
                  <c:v>27274</c:v>
                </c:pt>
                <c:pt idx="190">
                  <c:v>26884</c:v>
                </c:pt>
                <c:pt idx="191">
                  <c:v>26887</c:v>
                </c:pt>
                <c:pt idx="192">
                  <c:v>27424</c:v>
                </c:pt>
                <c:pt idx="193">
                  <c:v>27125</c:v>
                </c:pt>
                <c:pt idx="194">
                  <c:v>27341</c:v>
                </c:pt>
                <c:pt idx="195">
                  <c:v>27584</c:v>
                </c:pt>
                <c:pt idx="196">
                  <c:v>28176</c:v>
                </c:pt>
                <c:pt idx="197">
                  <c:v>29299</c:v>
                </c:pt>
                <c:pt idx="198">
                  <c:v>28693</c:v>
                </c:pt>
                <c:pt idx="199">
                  <c:v>27698</c:v>
                </c:pt>
                <c:pt idx="200">
                  <c:v>28780</c:v>
                </c:pt>
                <c:pt idx="201">
                  <c:v>29361</c:v>
                </c:pt>
                <c:pt idx="202">
                  <c:v>29961</c:v>
                </c:pt>
                <c:pt idx="203">
                  <c:v>30392</c:v>
                </c:pt>
                <c:pt idx="204">
                  <c:v>31818</c:v>
                </c:pt>
                <c:pt idx="205">
                  <c:v>32561</c:v>
                </c:pt>
                <c:pt idx="206">
                  <c:v>33472</c:v>
                </c:pt>
                <c:pt idx="207">
                  <c:v>33342</c:v>
                </c:pt>
                <c:pt idx="208">
                  <c:v>33935</c:v>
                </c:pt>
                <c:pt idx="209">
                  <c:v>33692</c:v>
                </c:pt>
                <c:pt idx="210">
                  <c:v>34123</c:v>
                </c:pt>
                <c:pt idx="211">
                  <c:v>35049</c:v>
                </c:pt>
                <c:pt idx="212">
                  <c:v>34464</c:v>
                </c:pt>
                <c:pt idx="213">
                  <c:v>33317</c:v>
                </c:pt>
                <c:pt idx="214">
                  <c:v>32843</c:v>
                </c:pt>
                <c:pt idx="215">
                  <c:v>31765</c:v>
                </c:pt>
                <c:pt idx="216">
                  <c:v>29925</c:v>
                </c:pt>
                <c:pt idx="217">
                  <c:v>29204</c:v>
                </c:pt>
                <c:pt idx="218">
                  <c:v>27630</c:v>
                </c:pt>
                <c:pt idx="219">
                  <c:v>27059</c:v>
                </c:pt>
                <c:pt idx="220">
                  <c:v>25288</c:v>
                </c:pt>
                <c:pt idx="221">
                  <c:v>23215</c:v>
                </c:pt>
                <c:pt idx="222">
                  <c:v>22396</c:v>
                </c:pt>
              </c:numCache>
            </c:numRef>
          </c:val>
          <c:smooth val="0"/>
          <c:extLst>
            <c:ext xmlns:c16="http://schemas.microsoft.com/office/drawing/2014/chart" uri="{C3380CC4-5D6E-409C-BE32-E72D297353CC}">
              <c16:uniqueId val="{00000002-D0B1-490D-8E13-AE4E856093EE}"/>
            </c:ext>
          </c:extLst>
        </c:ser>
        <c:ser>
          <c:idx val="3"/>
          <c:order val="3"/>
          <c:tx>
            <c:strRef>
              <c:f>'12 kk taso'!$F$3</c:f>
              <c:strCache>
                <c:ptCount val="1"/>
                <c:pt idx="0">
                  <c:v>ARA</c:v>
                </c:pt>
              </c:strCache>
            </c:strRef>
          </c:tx>
          <c:spPr>
            <a:ln w="28575" cap="rnd">
              <a:solidFill>
                <a:schemeClr val="accent4"/>
              </a:solidFill>
              <a:round/>
            </a:ln>
            <a:effectLst/>
          </c:spPr>
          <c:marker>
            <c:symbol val="none"/>
          </c:marker>
          <c:cat>
            <c:numRef>
              <c:f>'12 kk taso'!$B$125:$B$349</c:f>
              <c:numCache>
                <c:formatCode>m/d/yyyy</c:formatCode>
                <c:ptCount val="225"/>
                <c:pt idx="0">
                  <c:v>38718</c:v>
                </c:pt>
                <c:pt idx="1">
                  <c:v>38749</c:v>
                </c:pt>
                <c:pt idx="2">
                  <c:v>38777</c:v>
                </c:pt>
                <c:pt idx="3">
                  <c:v>38808</c:v>
                </c:pt>
                <c:pt idx="4">
                  <c:v>38838</c:v>
                </c:pt>
                <c:pt idx="5">
                  <c:v>38869</c:v>
                </c:pt>
                <c:pt idx="6">
                  <c:v>38899</c:v>
                </c:pt>
                <c:pt idx="7">
                  <c:v>38930</c:v>
                </c:pt>
                <c:pt idx="8">
                  <c:v>38961</c:v>
                </c:pt>
                <c:pt idx="9">
                  <c:v>38991</c:v>
                </c:pt>
                <c:pt idx="10">
                  <c:v>39022</c:v>
                </c:pt>
                <c:pt idx="11">
                  <c:v>39052</c:v>
                </c:pt>
                <c:pt idx="12">
                  <c:v>39083</c:v>
                </c:pt>
                <c:pt idx="13">
                  <c:v>39114</c:v>
                </c:pt>
                <c:pt idx="14">
                  <c:v>39142</c:v>
                </c:pt>
                <c:pt idx="15">
                  <c:v>39173</c:v>
                </c:pt>
                <c:pt idx="16">
                  <c:v>39203</c:v>
                </c:pt>
                <c:pt idx="17">
                  <c:v>39234</c:v>
                </c:pt>
                <c:pt idx="18">
                  <c:v>39264</c:v>
                </c:pt>
                <c:pt idx="19">
                  <c:v>39295</c:v>
                </c:pt>
                <c:pt idx="20">
                  <c:v>39326</c:v>
                </c:pt>
                <c:pt idx="21">
                  <c:v>39356</c:v>
                </c:pt>
                <c:pt idx="22">
                  <c:v>39387</c:v>
                </c:pt>
                <c:pt idx="23">
                  <c:v>39417</c:v>
                </c:pt>
                <c:pt idx="24">
                  <c:v>39448</c:v>
                </c:pt>
                <c:pt idx="25">
                  <c:v>39479</c:v>
                </c:pt>
                <c:pt idx="26">
                  <c:v>39508</c:v>
                </c:pt>
                <c:pt idx="27">
                  <c:v>39539</c:v>
                </c:pt>
                <c:pt idx="28">
                  <c:v>39569</c:v>
                </c:pt>
                <c:pt idx="29">
                  <c:v>39600</c:v>
                </c:pt>
                <c:pt idx="30">
                  <c:v>39630</c:v>
                </c:pt>
                <c:pt idx="31">
                  <c:v>39661</c:v>
                </c:pt>
                <c:pt idx="32">
                  <c:v>39692</c:v>
                </c:pt>
                <c:pt idx="33">
                  <c:v>39722</c:v>
                </c:pt>
                <c:pt idx="34">
                  <c:v>39753</c:v>
                </c:pt>
                <c:pt idx="35">
                  <c:v>39783</c:v>
                </c:pt>
                <c:pt idx="36">
                  <c:v>39814</c:v>
                </c:pt>
                <c:pt idx="37">
                  <c:v>39845</c:v>
                </c:pt>
                <c:pt idx="38">
                  <c:v>39873</c:v>
                </c:pt>
                <c:pt idx="39">
                  <c:v>39904</c:v>
                </c:pt>
                <c:pt idx="40">
                  <c:v>39934</c:v>
                </c:pt>
                <c:pt idx="41">
                  <c:v>39965</c:v>
                </c:pt>
                <c:pt idx="42">
                  <c:v>39995</c:v>
                </c:pt>
                <c:pt idx="43">
                  <c:v>40026</c:v>
                </c:pt>
                <c:pt idx="44">
                  <c:v>40057</c:v>
                </c:pt>
                <c:pt idx="45">
                  <c:v>40087</c:v>
                </c:pt>
                <c:pt idx="46">
                  <c:v>40118</c:v>
                </c:pt>
                <c:pt idx="47">
                  <c:v>40148</c:v>
                </c:pt>
                <c:pt idx="48">
                  <c:v>40179</c:v>
                </c:pt>
                <c:pt idx="49">
                  <c:v>40210</c:v>
                </c:pt>
                <c:pt idx="50">
                  <c:v>40238</c:v>
                </c:pt>
                <c:pt idx="51">
                  <c:v>40269</c:v>
                </c:pt>
                <c:pt idx="52">
                  <c:v>40299</c:v>
                </c:pt>
                <c:pt idx="53">
                  <c:v>40330</c:v>
                </c:pt>
                <c:pt idx="54">
                  <c:v>40360</c:v>
                </c:pt>
                <c:pt idx="55">
                  <c:v>40391</c:v>
                </c:pt>
                <c:pt idx="56">
                  <c:v>40422</c:v>
                </c:pt>
                <c:pt idx="57">
                  <c:v>40452</c:v>
                </c:pt>
                <c:pt idx="58">
                  <c:v>40483</c:v>
                </c:pt>
                <c:pt idx="59">
                  <c:v>40513</c:v>
                </c:pt>
                <c:pt idx="60">
                  <c:v>40544</c:v>
                </c:pt>
                <c:pt idx="61">
                  <c:v>40575</c:v>
                </c:pt>
                <c:pt idx="62">
                  <c:v>40603</c:v>
                </c:pt>
                <c:pt idx="63">
                  <c:v>40634</c:v>
                </c:pt>
                <c:pt idx="64">
                  <c:v>40664</c:v>
                </c:pt>
                <c:pt idx="65">
                  <c:v>40695</c:v>
                </c:pt>
                <c:pt idx="66">
                  <c:v>40725</c:v>
                </c:pt>
                <c:pt idx="67">
                  <c:v>40756</c:v>
                </c:pt>
                <c:pt idx="68">
                  <c:v>40787</c:v>
                </c:pt>
                <c:pt idx="69">
                  <c:v>40817</c:v>
                </c:pt>
                <c:pt idx="70">
                  <c:v>40848</c:v>
                </c:pt>
                <c:pt idx="71">
                  <c:v>40878</c:v>
                </c:pt>
                <c:pt idx="72">
                  <c:v>40909</c:v>
                </c:pt>
                <c:pt idx="73">
                  <c:v>40940</c:v>
                </c:pt>
                <c:pt idx="74">
                  <c:v>40969</c:v>
                </c:pt>
                <c:pt idx="75">
                  <c:v>41000</c:v>
                </c:pt>
                <c:pt idx="76">
                  <c:v>41030</c:v>
                </c:pt>
                <c:pt idx="77">
                  <c:v>41061</c:v>
                </c:pt>
                <c:pt idx="78">
                  <c:v>41091</c:v>
                </c:pt>
                <c:pt idx="79">
                  <c:v>41122</c:v>
                </c:pt>
                <c:pt idx="80">
                  <c:v>41153</c:v>
                </c:pt>
                <c:pt idx="81">
                  <c:v>41183</c:v>
                </c:pt>
                <c:pt idx="82">
                  <c:v>41214</c:v>
                </c:pt>
                <c:pt idx="83">
                  <c:v>41244</c:v>
                </c:pt>
                <c:pt idx="84">
                  <c:v>41275</c:v>
                </c:pt>
                <c:pt idx="85">
                  <c:v>41306</c:v>
                </c:pt>
                <c:pt idx="86">
                  <c:v>41334</c:v>
                </c:pt>
                <c:pt idx="87">
                  <c:v>41365</c:v>
                </c:pt>
                <c:pt idx="88">
                  <c:v>41395</c:v>
                </c:pt>
                <c:pt idx="89">
                  <c:v>41426</c:v>
                </c:pt>
                <c:pt idx="90">
                  <c:v>41456</c:v>
                </c:pt>
                <c:pt idx="91">
                  <c:v>41487</c:v>
                </c:pt>
                <c:pt idx="92">
                  <c:v>41518</c:v>
                </c:pt>
                <c:pt idx="93">
                  <c:v>41548</c:v>
                </c:pt>
                <c:pt idx="94">
                  <c:v>41579</c:v>
                </c:pt>
                <c:pt idx="95">
                  <c:v>41609</c:v>
                </c:pt>
                <c:pt idx="96">
                  <c:v>41640</c:v>
                </c:pt>
                <c:pt idx="97">
                  <c:v>41671</c:v>
                </c:pt>
                <c:pt idx="98">
                  <c:v>41699</c:v>
                </c:pt>
                <c:pt idx="99">
                  <c:v>41730</c:v>
                </c:pt>
                <c:pt idx="100">
                  <c:v>41760</c:v>
                </c:pt>
                <c:pt idx="101">
                  <c:v>41791</c:v>
                </c:pt>
                <c:pt idx="102">
                  <c:v>41821</c:v>
                </c:pt>
                <c:pt idx="103">
                  <c:v>41852</c:v>
                </c:pt>
                <c:pt idx="104">
                  <c:v>41883</c:v>
                </c:pt>
                <c:pt idx="105">
                  <c:v>41913</c:v>
                </c:pt>
                <c:pt idx="106">
                  <c:v>41944</c:v>
                </c:pt>
                <c:pt idx="107">
                  <c:v>41974</c:v>
                </c:pt>
                <c:pt idx="108">
                  <c:v>42005</c:v>
                </c:pt>
                <c:pt idx="109">
                  <c:v>42036</c:v>
                </c:pt>
                <c:pt idx="110">
                  <c:v>42064</c:v>
                </c:pt>
                <c:pt idx="111">
                  <c:v>42095</c:v>
                </c:pt>
                <c:pt idx="112">
                  <c:v>42125</c:v>
                </c:pt>
                <c:pt idx="113">
                  <c:v>42156</c:v>
                </c:pt>
                <c:pt idx="114">
                  <c:v>42186</c:v>
                </c:pt>
                <c:pt idx="115">
                  <c:v>42217</c:v>
                </c:pt>
                <c:pt idx="116">
                  <c:v>42248</c:v>
                </c:pt>
                <c:pt idx="117">
                  <c:v>42278</c:v>
                </c:pt>
                <c:pt idx="118">
                  <c:v>42309</c:v>
                </c:pt>
                <c:pt idx="119">
                  <c:v>42339</c:v>
                </c:pt>
                <c:pt idx="120">
                  <c:v>42370</c:v>
                </c:pt>
                <c:pt idx="121">
                  <c:v>42401</c:v>
                </c:pt>
                <c:pt idx="122">
                  <c:v>42430</c:v>
                </c:pt>
                <c:pt idx="123">
                  <c:v>42461</c:v>
                </c:pt>
                <c:pt idx="124">
                  <c:v>42491</c:v>
                </c:pt>
                <c:pt idx="125">
                  <c:v>42522</c:v>
                </c:pt>
                <c:pt idx="126">
                  <c:v>42552</c:v>
                </c:pt>
                <c:pt idx="127">
                  <c:v>42583</c:v>
                </c:pt>
                <c:pt idx="128">
                  <c:v>42614</c:v>
                </c:pt>
                <c:pt idx="129">
                  <c:v>42644</c:v>
                </c:pt>
                <c:pt idx="130">
                  <c:v>42675</c:v>
                </c:pt>
                <c:pt idx="131">
                  <c:v>42705</c:v>
                </c:pt>
                <c:pt idx="132">
                  <c:v>42736</c:v>
                </c:pt>
                <c:pt idx="133">
                  <c:v>42767</c:v>
                </c:pt>
                <c:pt idx="134">
                  <c:v>42795</c:v>
                </c:pt>
                <c:pt idx="135">
                  <c:v>42826</c:v>
                </c:pt>
                <c:pt idx="136">
                  <c:v>42856</c:v>
                </c:pt>
                <c:pt idx="137">
                  <c:v>42887</c:v>
                </c:pt>
                <c:pt idx="138">
                  <c:v>42917</c:v>
                </c:pt>
                <c:pt idx="139">
                  <c:v>42948</c:v>
                </c:pt>
                <c:pt idx="140">
                  <c:v>42979</c:v>
                </c:pt>
                <c:pt idx="141">
                  <c:v>43009</c:v>
                </c:pt>
                <c:pt idx="142">
                  <c:v>43040</c:v>
                </c:pt>
                <c:pt idx="143">
                  <c:v>43070</c:v>
                </c:pt>
                <c:pt idx="144">
                  <c:v>43101</c:v>
                </c:pt>
                <c:pt idx="145">
                  <c:v>43132</c:v>
                </c:pt>
                <c:pt idx="146">
                  <c:v>43160</c:v>
                </c:pt>
                <c:pt idx="147">
                  <c:v>43191</c:v>
                </c:pt>
                <c:pt idx="148">
                  <c:v>43221</c:v>
                </c:pt>
                <c:pt idx="149">
                  <c:v>43252</c:v>
                </c:pt>
                <c:pt idx="150">
                  <c:v>43282</c:v>
                </c:pt>
                <c:pt idx="151">
                  <c:v>43313</c:v>
                </c:pt>
                <c:pt idx="152">
                  <c:v>43344</c:v>
                </c:pt>
                <c:pt idx="153">
                  <c:v>43374</c:v>
                </c:pt>
                <c:pt idx="154">
                  <c:v>43405</c:v>
                </c:pt>
                <c:pt idx="155">
                  <c:v>43435</c:v>
                </c:pt>
                <c:pt idx="156">
                  <c:v>43466</c:v>
                </c:pt>
                <c:pt idx="157">
                  <c:v>43497</c:v>
                </c:pt>
                <c:pt idx="158">
                  <c:v>43525</c:v>
                </c:pt>
                <c:pt idx="159">
                  <c:v>43556</c:v>
                </c:pt>
                <c:pt idx="160">
                  <c:v>43586</c:v>
                </c:pt>
                <c:pt idx="161">
                  <c:v>43617</c:v>
                </c:pt>
                <c:pt idx="162">
                  <c:v>43647</c:v>
                </c:pt>
                <c:pt idx="163">
                  <c:v>43678</c:v>
                </c:pt>
                <c:pt idx="164">
                  <c:v>43709</c:v>
                </c:pt>
                <c:pt idx="165">
                  <c:v>43739</c:v>
                </c:pt>
                <c:pt idx="166">
                  <c:v>43770</c:v>
                </c:pt>
                <c:pt idx="167">
                  <c:v>43800</c:v>
                </c:pt>
                <c:pt idx="168">
                  <c:v>43831</c:v>
                </c:pt>
                <c:pt idx="169">
                  <c:v>43862</c:v>
                </c:pt>
                <c:pt idx="170">
                  <c:v>43891</c:v>
                </c:pt>
                <c:pt idx="171">
                  <c:v>43922</c:v>
                </c:pt>
                <c:pt idx="172">
                  <c:v>43952</c:v>
                </c:pt>
                <c:pt idx="173">
                  <c:v>43983</c:v>
                </c:pt>
                <c:pt idx="174">
                  <c:v>44013</c:v>
                </c:pt>
                <c:pt idx="175">
                  <c:v>44044</c:v>
                </c:pt>
                <c:pt idx="176">
                  <c:v>44075</c:v>
                </c:pt>
                <c:pt idx="177">
                  <c:v>44105</c:v>
                </c:pt>
                <c:pt idx="178">
                  <c:v>44136</c:v>
                </c:pt>
                <c:pt idx="179">
                  <c:v>44166</c:v>
                </c:pt>
                <c:pt idx="180">
                  <c:v>44197</c:v>
                </c:pt>
                <c:pt idx="181">
                  <c:v>44228</c:v>
                </c:pt>
                <c:pt idx="182">
                  <c:v>44256</c:v>
                </c:pt>
                <c:pt idx="183">
                  <c:v>44287</c:v>
                </c:pt>
                <c:pt idx="184">
                  <c:v>44317</c:v>
                </c:pt>
                <c:pt idx="185">
                  <c:v>44348</c:v>
                </c:pt>
                <c:pt idx="186">
                  <c:v>44378</c:v>
                </c:pt>
                <c:pt idx="187">
                  <c:v>44409</c:v>
                </c:pt>
                <c:pt idx="188">
                  <c:v>44440</c:v>
                </c:pt>
                <c:pt idx="189">
                  <c:v>44470</c:v>
                </c:pt>
                <c:pt idx="190">
                  <c:v>44501</c:v>
                </c:pt>
                <c:pt idx="191">
                  <c:v>44531</c:v>
                </c:pt>
                <c:pt idx="192">
                  <c:v>44562</c:v>
                </c:pt>
                <c:pt idx="193">
                  <c:v>44593</c:v>
                </c:pt>
                <c:pt idx="194">
                  <c:v>44621</c:v>
                </c:pt>
                <c:pt idx="195">
                  <c:v>44652</c:v>
                </c:pt>
                <c:pt idx="196">
                  <c:v>44682</c:v>
                </c:pt>
                <c:pt idx="197">
                  <c:v>44713</c:v>
                </c:pt>
                <c:pt idx="198">
                  <c:v>44743</c:v>
                </c:pt>
                <c:pt idx="199">
                  <c:v>44774</c:v>
                </c:pt>
                <c:pt idx="200">
                  <c:v>44805</c:v>
                </c:pt>
                <c:pt idx="201">
                  <c:v>44835</c:v>
                </c:pt>
                <c:pt idx="202">
                  <c:v>44866</c:v>
                </c:pt>
                <c:pt idx="203">
                  <c:v>44896</c:v>
                </c:pt>
                <c:pt idx="204">
                  <c:v>44927</c:v>
                </c:pt>
                <c:pt idx="205">
                  <c:v>44958</c:v>
                </c:pt>
                <c:pt idx="206">
                  <c:v>44986</c:v>
                </c:pt>
                <c:pt idx="207">
                  <c:v>45017</c:v>
                </c:pt>
                <c:pt idx="208">
                  <c:v>45047</c:v>
                </c:pt>
                <c:pt idx="209">
                  <c:v>45078</c:v>
                </c:pt>
                <c:pt idx="210">
                  <c:v>45108</c:v>
                </c:pt>
                <c:pt idx="211">
                  <c:v>45139</c:v>
                </c:pt>
                <c:pt idx="212">
                  <c:v>45170</c:v>
                </c:pt>
                <c:pt idx="213">
                  <c:v>45200</c:v>
                </c:pt>
                <c:pt idx="214">
                  <c:v>45231</c:v>
                </c:pt>
                <c:pt idx="215">
                  <c:v>45261</c:v>
                </c:pt>
                <c:pt idx="216">
                  <c:v>45292</c:v>
                </c:pt>
                <c:pt idx="217">
                  <c:v>45323</c:v>
                </c:pt>
                <c:pt idx="218">
                  <c:v>45352</c:v>
                </c:pt>
                <c:pt idx="219">
                  <c:v>45383</c:v>
                </c:pt>
                <c:pt idx="220">
                  <c:v>45413</c:v>
                </c:pt>
                <c:pt idx="221">
                  <c:v>45444</c:v>
                </c:pt>
                <c:pt idx="222">
                  <c:v>45474</c:v>
                </c:pt>
                <c:pt idx="223">
                  <c:v>45505</c:v>
                </c:pt>
                <c:pt idx="224">
                  <c:v>45536</c:v>
                </c:pt>
              </c:numCache>
            </c:numRef>
          </c:cat>
          <c:val>
            <c:numRef>
              <c:f>'12 kk taso'!$F$125:$F$349</c:f>
              <c:numCache>
                <c:formatCode>General</c:formatCode>
                <c:ptCount val="225"/>
                <c:pt idx="0">
                  <c:v>1954</c:v>
                </c:pt>
                <c:pt idx="1">
                  <c:v>2104</c:v>
                </c:pt>
                <c:pt idx="2">
                  <c:v>2338</c:v>
                </c:pt>
                <c:pt idx="3">
                  <c:v>2712</c:v>
                </c:pt>
                <c:pt idx="4">
                  <c:v>2602</c:v>
                </c:pt>
                <c:pt idx="5">
                  <c:v>2810</c:v>
                </c:pt>
                <c:pt idx="6">
                  <c:v>2751</c:v>
                </c:pt>
                <c:pt idx="7">
                  <c:v>2919</c:v>
                </c:pt>
                <c:pt idx="8">
                  <c:v>2757</c:v>
                </c:pt>
                <c:pt idx="9">
                  <c:v>3060</c:v>
                </c:pt>
                <c:pt idx="10">
                  <c:v>3043</c:v>
                </c:pt>
                <c:pt idx="11">
                  <c:v>3362</c:v>
                </c:pt>
                <c:pt idx="12">
                  <c:v>3410</c:v>
                </c:pt>
                <c:pt idx="13">
                  <c:v>3432</c:v>
                </c:pt>
                <c:pt idx="14">
                  <c:v>3421</c:v>
                </c:pt>
                <c:pt idx="15">
                  <c:v>3214</c:v>
                </c:pt>
                <c:pt idx="16">
                  <c:v>3334</c:v>
                </c:pt>
                <c:pt idx="17">
                  <c:v>3685</c:v>
                </c:pt>
                <c:pt idx="18">
                  <c:v>3958</c:v>
                </c:pt>
                <c:pt idx="19">
                  <c:v>3759</c:v>
                </c:pt>
                <c:pt idx="20">
                  <c:v>3732</c:v>
                </c:pt>
                <c:pt idx="21">
                  <c:v>3497</c:v>
                </c:pt>
                <c:pt idx="22">
                  <c:v>3402</c:v>
                </c:pt>
                <c:pt idx="23">
                  <c:v>2859</c:v>
                </c:pt>
                <c:pt idx="24">
                  <c:v>2936</c:v>
                </c:pt>
                <c:pt idx="25">
                  <c:v>3258</c:v>
                </c:pt>
                <c:pt idx="26">
                  <c:v>3253</c:v>
                </c:pt>
                <c:pt idx="27">
                  <c:v>3538</c:v>
                </c:pt>
                <c:pt idx="28">
                  <c:v>3383</c:v>
                </c:pt>
                <c:pt idx="29">
                  <c:v>3284</c:v>
                </c:pt>
                <c:pt idx="30">
                  <c:v>2979</c:v>
                </c:pt>
                <c:pt idx="31">
                  <c:v>3040</c:v>
                </c:pt>
                <c:pt idx="32">
                  <c:v>3136</c:v>
                </c:pt>
                <c:pt idx="33">
                  <c:v>3449</c:v>
                </c:pt>
                <c:pt idx="34">
                  <c:v>3827</c:v>
                </c:pt>
                <c:pt idx="35">
                  <c:v>3996</c:v>
                </c:pt>
                <c:pt idx="36">
                  <c:v>4506</c:v>
                </c:pt>
                <c:pt idx="37">
                  <c:v>4958</c:v>
                </c:pt>
                <c:pt idx="38">
                  <c:v>5159</c:v>
                </c:pt>
                <c:pt idx="39">
                  <c:v>5400</c:v>
                </c:pt>
                <c:pt idx="40">
                  <c:v>7210</c:v>
                </c:pt>
                <c:pt idx="41">
                  <c:v>8848</c:v>
                </c:pt>
                <c:pt idx="42">
                  <c:v>9543</c:v>
                </c:pt>
                <c:pt idx="43">
                  <c:v>9658</c:v>
                </c:pt>
                <c:pt idx="44">
                  <c:v>10649</c:v>
                </c:pt>
                <c:pt idx="45">
                  <c:v>12864</c:v>
                </c:pt>
                <c:pt idx="46">
                  <c:v>13484</c:v>
                </c:pt>
                <c:pt idx="47">
                  <c:v>13889</c:v>
                </c:pt>
                <c:pt idx="48">
                  <c:v>13850</c:v>
                </c:pt>
                <c:pt idx="49">
                  <c:v>13895</c:v>
                </c:pt>
                <c:pt idx="50">
                  <c:v>15134</c:v>
                </c:pt>
                <c:pt idx="51">
                  <c:v>15139</c:v>
                </c:pt>
                <c:pt idx="52">
                  <c:v>13669</c:v>
                </c:pt>
                <c:pt idx="53">
                  <c:v>12102</c:v>
                </c:pt>
                <c:pt idx="54">
                  <c:v>11585</c:v>
                </c:pt>
                <c:pt idx="55">
                  <c:v>11758</c:v>
                </c:pt>
                <c:pt idx="56">
                  <c:v>11475</c:v>
                </c:pt>
                <c:pt idx="57">
                  <c:v>9929</c:v>
                </c:pt>
                <c:pt idx="58">
                  <c:v>10742</c:v>
                </c:pt>
                <c:pt idx="59">
                  <c:v>11901</c:v>
                </c:pt>
                <c:pt idx="60">
                  <c:v>12142</c:v>
                </c:pt>
                <c:pt idx="61">
                  <c:v>11379</c:v>
                </c:pt>
                <c:pt idx="62">
                  <c:v>10161</c:v>
                </c:pt>
                <c:pt idx="63">
                  <c:v>9690</c:v>
                </c:pt>
                <c:pt idx="64">
                  <c:v>9907</c:v>
                </c:pt>
                <c:pt idx="65">
                  <c:v>9631</c:v>
                </c:pt>
                <c:pt idx="66">
                  <c:v>9743</c:v>
                </c:pt>
                <c:pt idx="67">
                  <c:v>9399</c:v>
                </c:pt>
                <c:pt idx="68">
                  <c:v>8856</c:v>
                </c:pt>
                <c:pt idx="69">
                  <c:v>8590</c:v>
                </c:pt>
                <c:pt idx="70">
                  <c:v>7459</c:v>
                </c:pt>
                <c:pt idx="71">
                  <c:v>6763</c:v>
                </c:pt>
                <c:pt idx="72">
                  <c:v>6231</c:v>
                </c:pt>
                <c:pt idx="73">
                  <c:v>6220</c:v>
                </c:pt>
                <c:pt idx="74">
                  <c:v>6205</c:v>
                </c:pt>
                <c:pt idx="75">
                  <c:v>6275</c:v>
                </c:pt>
                <c:pt idx="76">
                  <c:v>6130</c:v>
                </c:pt>
                <c:pt idx="77">
                  <c:v>6458</c:v>
                </c:pt>
                <c:pt idx="78">
                  <c:v>7020</c:v>
                </c:pt>
                <c:pt idx="79">
                  <c:v>7138</c:v>
                </c:pt>
                <c:pt idx="80">
                  <c:v>7448</c:v>
                </c:pt>
                <c:pt idx="81">
                  <c:v>7162</c:v>
                </c:pt>
                <c:pt idx="82">
                  <c:v>6889</c:v>
                </c:pt>
                <c:pt idx="83">
                  <c:v>6584</c:v>
                </c:pt>
                <c:pt idx="84">
                  <c:v>6499</c:v>
                </c:pt>
                <c:pt idx="85">
                  <c:v>6427</c:v>
                </c:pt>
                <c:pt idx="86">
                  <c:v>6407</c:v>
                </c:pt>
                <c:pt idx="87">
                  <c:v>6855</c:v>
                </c:pt>
                <c:pt idx="88">
                  <c:v>6843</c:v>
                </c:pt>
                <c:pt idx="89">
                  <c:v>6897</c:v>
                </c:pt>
                <c:pt idx="90">
                  <c:v>6274</c:v>
                </c:pt>
                <c:pt idx="91">
                  <c:v>6082</c:v>
                </c:pt>
                <c:pt idx="92">
                  <c:v>6004</c:v>
                </c:pt>
                <c:pt idx="93">
                  <c:v>6006</c:v>
                </c:pt>
                <c:pt idx="94">
                  <c:v>6057</c:v>
                </c:pt>
                <c:pt idx="95">
                  <c:v>6147</c:v>
                </c:pt>
                <c:pt idx="96">
                  <c:v>6161</c:v>
                </c:pt>
                <c:pt idx="97">
                  <c:v>6212</c:v>
                </c:pt>
                <c:pt idx="98">
                  <c:v>6252</c:v>
                </c:pt>
                <c:pt idx="99">
                  <c:v>6296</c:v>
                </c:pt>
                <c:pt idx="100">
                  <c:v>6584</c:v>
                </c:pt>
                <c:pt idx="101">
                  <c:v>6453</c:v>
                </c:pt>
                <c:pt idx="102">
                  <c:v>6609</c:v>
                </c:pt>
                <c:pt idx="103">
                  <c:v>6992</c:v>
                </c:pt>
                <c:pt idx="104">
                  <c:v>6851</c:v>
                </c:pt>
                <c:pt idx="105">
                  <c:v>6925</c:v>
                </c:pt>
                <c:pt idx="106">
                  <c:v>6960</c:v>
                </c:pt>
                <c:pt idx="107">
                  <c:v>7429</c:v>
                </c:pt>
                <c:pt idx="108">
                  <c:v>7574</c:v>
                </c:pt>
                <c:pt idx="109">
                  <c:v>7759</c:v>
                </c:pt>
                <c:pt idx="110">
                  <c:v>8107</c:v>
                </c:pt>
                <c:pt idx="111">
                  <c:v>7536</c:v>
                </c:pt>
                <c:pt idx="112">
                  <c:v>7422</c:v>
                </c:pt>
                <c:pt idx="113">
                  <c:v>8507</c:v>
                </c:pt>
                <c:pt idx="114">
                  <c:v>8190</c:v>
                </c:pt>
                <c:pt idx="115">
                  <c:v>8418</c:v>
                </c:pt>
                <c:pt idx="116">
                  <c:v>8813</c:v>
                </c:pt>
                <c:pt idx="117">
                  <c:v>8722</c:v>
                </c:pt>
                <c:pt idx="118">
                  <c:v>8430</c:v>
                </c:pt>
                <c:pt idx="119">
                  <c:v>8455</c:v>
                </c:pt>
                <c:pt idx="120">
                  <c:v>8328</c:v>
                </c:pt>
                <c:pt idx="121">
                  <c:v>8396</c:v>
                </c:pt>
                <c:pt idx="122">
                  <c:v>7950</c:v>
                </c:pt>
                <c:pt idx="123">
                  <c:v>8447</c:v>
                </c:pt>
                <c:pt idx="124">
                  <c:v>8102</c:v>
                </c:pt>
                <c:pt idx="125">
                  <c:v>7616</c:v>
                </c:pt>
                <c:pt idx="126">
                  <c:v>7760</c:v>
                </c:pt>
                <c:pt idx="127">
                  <c:v>7717</c:v>
                </c:pt>
                <c:pt idx="128">
                  <c:v>7589</c:v>
                </c:pt>
                <c:pt idx="129">
                  <c:v>7831</c:v>
                </c:pt>
                <c:pt idx="130">
                  <c:v>8146</c:v>
                </c:pt>
                <c:pt idx="131">
                  <c:v>8064</c:v>
                </c:pt>
                <c:pt idx="132">
                  <c:v>8271</c:v>
                </c:pt>
                <c:pt idx="133">
                  <c:v>8460</c:v>
                </c:pt>
                <c:pt idx="134">
                  <c:v>8987</c:v>
                </c:pt>
                <c:pt idx="135">
                  <c:v>8852</c:v>
                </c:pt>
                <c:pt idx="136">
                  <c:v>8929</c:v>
                </c:pt>
                <c:pt idx="137">
                  <c:v>8332</c:v>
                </c:pt>
                <c:pt idx="138">
                  <c:v>9118</c:v>
                </c:pt>
                <c:pt idx="139">
                  <c:v>9155</c:v>
                </c:pt>
                <c:pt idx="140">
                  <c:v>8750</c:v>
                </c:pt>
                <c:pt idx="141">
                  <c:v>9083</c:v>
                </c:pt>
                <c:pt idx="142">
                  <c:v>9209</c:v>
                </c:pt>
                <c:pt idx="143">
                  <c:v>8886</c:v>
                </c:pt>
                <c:pt idx="144">
                  <c:v>9003</c:v>
                </c:pt>
                <c:pt idx="145">
                  <c:v>9160</c:v>
                </c:pt>
                <c:pt idx="146">
                  <c:v>8939</c:v>
                </c:pt>
                <c:pt idx="147">
                  <c:v>8975</c:v>
                </c:pt>
                <c:pt idx="148">
                  <c:v>9413</c:v>
                </c:pt>
                <c:pt idx="149">
                  <c:v>9303</c:v>
                </c:pt>
                <c:pt idx="150">
                  <c:v>9026</c:v>
                </c:pt>
                <c:pt idx="151">
                  <c:v>8517</c:v>
                </c:pt>
                <c:pt idx="152">
                  <c:v>8523</c:v>
                </c:pt>
                <c:pt idx="153">
                  <c:v>7936</c:v>
                </c:pt>
                <c:pt idx="154">
                  <c:v>7737</c:v>
                </c:pt>
                <c:pt idx="155">
                  <c:v>7423</c:v>
                </c:pt>
                <c:pt idx="156">
                  <c:v>7477</c:v>
                </c:pt>
                <c:pt idx="157">
                  <c:v>7025</c:v>
                </c:pt>
                <c:pt idx="158">
                  <c:v>7247</c:v>
                </c:pt>
                <c:pt idx="159">
                  <c:v>7306</c:v>
                </c:pt>
                <c:pt idx="160">
                  <c:v>7030</c:v>
                </c:pt>
                <c:pt idx="161">
                  <c:v>7176</c:v>
                </c:pt>
                <c:pt idx="162">
                  <c:v>7997</c:v>
                </c:pt>
                <c:pt idx="163">
                  <c:v>8366</c:v>
                </c:pt>
                <c:pt idx="164">
                  <c:v>8471</c:v>
                </c:pt>
                <c:pt idx="165">
                  <c:v>8409</c:v>
                </c:pt>
                <c:pt idx="166">
                  <c:v>9150</c:v>
                </c:pt>
                <c:pt idx="167">
                  <c:v>9673</c:v>
                </c:pt>
                <c:pt idx="168">
                  <c:v>9566</c:v>
                </c:pt>
                <c:pt idx="169">
                  <c:v>9589</c:v>
                </c:pt>
                <c:pt idx="170">
                  <c:v>9370</c:v>
                </c:pt>
                <c:pt idx="171">
                  <c:v>9106</c:v>
                </c:pt>
                <c:pt idx="172">
                  <c:v>8912</c:v>
                </c:pt>
                <c:pt idx="173">
                  <c:v>9364</c:v>
                </c:pt>
                <c:pt idx="174">
                  <c:v>8164</c:v>
                </c:pt>
                <c:pt idx="175">
                  <c:v>8442</c:v>
                </c:pt>
                <c:pt idx="176">
                  <c:v>8739</c:v>
                </c:pt>
                <c:pt idx="177">
                  <c:v>9113</c:v>
                </c:pt>
                <c:pt idx="178">
                  <c:v>8556</c:v>
                </c:pt>
                <c:pt idx="179">
                  <c:v>8751</c:v>
                </c:pt>
                <c:pt idx="180">
                  <c:v>8771</c:v>
                </c:pt>
                <c:pt idx="181">
                  <c:v>8540</c:v>
                </c:pt>
                <c:pt idx="182">
                  <c:v>9511</c:v>
                </c:pt>
                <c:pt idx="183">
                  <c:v>9575</c:v>
                </c:pt>
                <c:pt idx="184">
                  <c:v>9463</c:v>
                </c:pt>
                <c:pt idx="185">
                  <c:v>9272</c:v>
                </c:pt>
                <c:pt idx="186">
                  <c:v>9567</c:v>
                </c:pt>
                <c:pt idx="187">
                  <c:v>9516</c:v>
                </c:pt>
                <c:pt idx="188">
                  <c:v>9483</c:v>
                </c:pt>
                <c:pt idx="189">
                  <c:v>9263</c:v>
                </c:pt>
                <c:pt idx="190">
                  <c:v>9231</c:v>
                </c:pt>
                <c:pt idx="191">
                  <c:v>8196</c:v>
                </c:pt>
                <c:pt idx="192">
                  <c:v>7829</c:v>
                </c:pt>
                <c:pt idx="193">
                  <c:v>8143</c:v>
                </c:pt>
                <c:pt idx="194">
                  <c:v>6506</c:v>
                </c:pt>
                <c:pt idx="195">
                  <c:v>6790</c:v>
                </c:pt>
                <c:pt idx="196">
                  <c:v>7139</c:v>
                </c:pt>
                <c:pt idx="197">
                  <c:v>6855</c:v>
                </c:pt>
                <c:pt idx="198">
                  <c:v>6679</c:v>
                </c:pt>
                <c:pt idx="199">
                  <c:v>6135</c:v>
                </c:pt>
                <c:pt idx="200">
                  <c:v>5745</c:v>
                </c:pt>
                <c:pt idx="201">
                  <c:v>5576</c:v>
                </c:pt>
                <c:pt idx="202">
                  <c:v>5442</c:v>
                </c:pt>
                <c:pt idx="203">
                  <c:v>5923</c:v>
                </c:pt>
                <c:pt idx="204">
                  <c:v>5994</c:v>
                </c:pt>
                <c:pt idx="205">
                  <c:v>5920</c:v>
                </c:pt>
                <c:pt idx="206">
                  <c:v>6226</c:v>
                </c:pt>
                <c:pt idx="207">
                  <c:v>5625</c:v>
                </c:pt>
                <c:pt idx="208">
                  <c:v>5821</c:v>
                </c:pt>
                <c:pt idx="209">
                  <c:v>7100</c:v>
                </c:pt>
                <c:pt idx="210">
                  <c:v>6987</c:v>
                </c:pt>
                <c:pt idx="211">
                  <c:v>7036</c:v>
                </c:pt>
                <c:pt idx="212">
                  <c:v>7414</c:v>
                </c:pt>
                <c:pt idx="213">
                  <c:v>7720</c:v>
                </c:pt>
                <c:pt idx="214">
                  <c:v>8079</c:v>
                </c:pt>
                <c:pt idx="215">
                  <c:v>8956</c:v>
                </c:pt>
                <c:pt idx="216">
                  <c:v>9035</c:v>
                </c:pt>
                <c:pt idx="217">
                  <c:v>9168</c:v>
                </c:pt>
                <c:pt idx="218">
                  <c:v>9381</c:v>
                </c:pt>
                <c:pt idx="219">
                  <c:v>9922</c:v>
                </c:pt>
                <c:pt idx="220">
                  <c:v>10336</c:v>
                </c:pt>
                <c:pt idx="221">
                  <c:v>9665</c:v>
                </c:pt>
                <c:pt idx="222">
                  <c:v>9924</c:v>
                </c:pt>
                <c:pt idx="223">
                  <c:v>10116</c:v>
                </c:pt>
                <c:pt idx="224">
                  <c:v>9612</c:v>
                </c:pt>
              </c:numCache>
            </c:numRef>
          </c:val>
          <c:smooth val="0"/>
          <c:extLst>
            <c:ext xmlns:c16="http://schemas.microsoft.com/office/drawing/2014/chart" uri="{C3380CC4-5D6E-409C-BE32-E72D297353CC}">
              <c16:uniqueId val="{00000003-D0B1-490D-8E13-AE4E856093EE}"/>
            </c:ext>
          </c:extLst>
        </c:ser>
        <c:dLbls>
          <c:showLegendKey val="0"/>
          <c:showVal val="0"/>
          <c:showCatName val="0"/>
          <c:showSerName val="0"/>
          <c:showPercent val="0"/>
          <c:showBubbleSize val="0"/>
        </c:dLbls>
        <c:smooth val="0"/>
        <c:axId val="468170304"/>
        <c:axId val="468170664"/>
      </c:lineChart>
      <c:dateAx>
        <c:axId val="468170304"/>
        <c:scaling>
          <c:orientation val="minMax"/>
        </c:scaling>
        <c:delete val="0"/>
        <c:axPos val="b"/>
        <c:numFmt formatCode="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68170664"/>
        <c:crosses val="autoZero"/>
        <c:auto val="1"/>
        <c:lblOffset val="100"/>
        <c:baseTimeUnit val="months"/>
        <c:majorUnit val="12"/>
        <c:majorTimeUnit val="months"/>
      </c:dateAx>
      <c:valAx>
        <c:axId val="4681706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68170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ysClr val="windowText" lastClr="000000"/>
                </a:solidFill>
                <a:latin typeface="+mn-lt"/>
                <a:ea typeface="+mn-ea"/>
                <a:cs typeface="+mn-cs"/>
              </a:defRPr>
            </a:pPr>
            <a:r>
              <a:rPr lang="en-GB" sz="1200" b="1" i="0" u="none" strike="noStrike" baseline="0" dirty="0">
                <a:solidFill>
                  <a:prstClr val="black">
                    <a:lumMod val="65000"/>
                    <a:lumOff val="35000"/>
                  </a:prstClr>
                </a:solidFill>
                <a:latin typeface="+mn-lt"/>
                <a:ea typeface="+mn-ea"/>
                <a:cs typeface="+mn-cs"/>
              </a:rPr>
              <a:t>Decrease in housing production continues throughout the year</a:t>
            </a:r>
          </a:p>
          <a:p>
            <a:pPr algn="l">
              <a:defRPr/>
            </a:pPr>
            <a:r>
              <a:rPr lang="en-GB" sz="1200" b="0" i="0" u="none" strike="noStrike" baseline="0" dirty="0">
                <a:solidFill>
                  <a:prstClr val="black">
                    <a:lumMod val="65000"/>
                    <a:lumOff val="35000"/>
                  </a:prstClr>
                </a:solidFill>
                <a:latin typeface="+mn-lt"/>
                <a:ea typeface="+mn-ea"/>
                <a:cs typeface="+mn-cs"/>
              </a:rPr>
              <a:t>Annual change in permits and new construction (%)</a:t>
            </a:r>
          </a:p>
          <a:p>
            <a:pPr algn="l">
              <a:defRPr/>
            </a:pPr>
            <a:endParaRPr lang="fi-FI" sz="1400" b="1" i="0" u="none" strike="noStrike" kern="1200" spc="0" baseline="0" dirty="0">
              <a:solidFill>
                <a:prstClr val="black">
                  <a:lumMod val="65000"/>
                  <a:lumOff val="35000"/>
                </a:prstClr>
              </a:solidFill>
              <a:effectLst/>
              <a:latin typeface="+mn-lt"/>
              <a:ea typeface="+mn-ea"/>
              <a:cs typeface="+mn-cs"/>
            </a:endParaRPr>
          </a:p>
        </c:rich>
      </c:tx>
      <c:layout>
        <c:manualLayout>
          <c:xMode val="edge"/>
          <c:yMode val="edge"/>
          <c:x val="3.2379973121916459E-4"/>
          <c:y val="1.9690191642118705E-2"/>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ysClr val="windowText" lastClr="000000"/>
              </a:solidFill>
              <a:latin typeface="+mn-lt"/>
              <a:ea typeface="+mn-ea"/>
              <a:cs typeface="+mn-cs"/>
            </a:defRPr>
          </a:pPr>
          <a:endParaRPr lang="fi-FI"/>
        </a:p>
      </c:txPr>
    </c:title>
    <c:autoTitleDeleted val="0"/>
    <c:plotArea>
      <c:layout>
        <c:manualLayout>
          <c:layoutTarget val="inner"/>
          <c:xMode val="edge"/>
          <c:yMode val="edge"/>
          <c:x val="6.3715489172100917E-2"/>
          <c:y val="0.12723894221614901"/>
          <c:w val="0.91652626520735103"/>
          <c:h val="0.72678039000459227"/>
        </c:manualLayout>
      </c:layout>
      <c:lineChart>
        <c:grouping val="standard"/>
        <c:varyColors val="0"/>
        <c:ser>
          <c:idx val="2"/>
          <c:order val="0"/>
          <c:tx>
            <c:strRef>
              <c:f>kuva!$Q$5</c:f>
              <c:strCache>
                <c:ptCount val="1"/>
                <c:pt idx="0">
                  <c:v>Housing construction permits (advanced) </c:v>
                </c:pt>
              </c:strCache>
            </c:strRef>
          </c:tx>
          <c:spPr>
            <a:ln w="9525" cap="rnd">
              <a:solidFill>
                <a:srgbClr val="002060"/>
              </a:solidFill>
              <a:round/>
            </a:ln>
            <a:effectLst/>
          </c:spPr>
          <c:marker>
            <c:symbol val="none"/>
          </c:marker>
          <c:cat>
            <c:numRef>
              <c:f>kuva!$I$6:$I$298</c:f>
              <c:numCache>
                <c:formatCode>m/d/yyyy</c:formatCode>
                <c:ptCount val="293"/>
                <c:pt idx="0">
                  <c:v>36892</c:v>
                </c:pt>
                <c:pt idx="1">
                  <c:v>36923</c:v>
                </c:pt>
                <c:pt idx="2">
                  <c:v>36951</c:v>
                </c:pt>
                <c:pt idx="3">
                  <c:v>36982</c:v>
                </c:pt>
                <c:pt idx="4">
                  <c:v>37012</c:v>
                </c:pt>
                <c:pt idx="5">
                  <c:v>37043</c:v>
                </c:pt>
                <c:pt idx="6">
                  <c:v>37073</c:v>
                </c:pt>
                <c:pt idx="7">
                  <c:v>37104</c:v>
                </c:pt>
                <c:pt idx="8">
                  <c:v>37135</c:v>
                </c:pt>
                <c:pt idx="9">
                  <c:v>37165</c:v>
                </c:pt>
                <c:pt idx="10">
                  <c:v>37196</c:v>
                </c:pt>
                <c:pt idx="11">
                  <c:v>37226</c:v>
                </c:pt>
                <c:pt idx="12">
                  <c:v>37257</c:v>
                </c:pt>
                <c:pt idx="13">
                  <c:v>37288</c:v>
                </c:pt>
                <c:pt idx="14">
                  <c:v>37316</c:v>
                </c:pt>
                <c:pt idx="15">
                  <c:v>37347</c:v>
                </c:pt>
                <c:pt idx="16">
                  <c:v>37377</c:v>
                </c:pt>
                <c:pt idx="17">
                  <c:v>37408</c:v>
                </c:pt>
                <c:pt idx="18">
                  <c:v>37438</c:v>
                </c:pt>
                <c:pt idx="19">
                  <c:v>37469</c:v>
                </c:pt>
                <c:pt idx="20">
                  <c:v>37500</c:v>
                </c:pt>
                <c:pt idx="21">
                  <c:v>37530</c:v>
                </c:pt>
                <c:pt idx="22">
                  <c:v>37561</c:v>
                </c:pt>
                <c:pt idx="23">
                  <c:v>37591</c:v>
                </c:pt>
                <c:pt idx="24">
                  <c:v>37622</c:v>
                </c:pt>
                <c:pt idx="25">
                  <c:v>37653</c:v>
                </c:pt>
                <c:pt idx="26">
                  <c:v>37681</c:v>
                </c:pt>
                <c:pt idx="27">
                  <c:v>37712</c:v>
                </c:pt>
                <c:pt idx="28">
                  <c:v>37742</c:v>
                </c:pt>
                <c:pt idx="29">
                  <c:v>37773</c:v>
                </c:pt>
                <c:pt idx="30">
                  <c:v>37803</c:v>
                </c:pt>
                <c:pt idx="31">
                  <c:v>37834</c:v>
                </c:pt>
                <c:pt idx="32">
                  <c:v>37865</c:v>
                </c:pt>
                <c:pt idx="33">
                  <c:v>37895</c:v>
                </c:pt>
                <c:pt idx="34">
                  <c:v>37926</c:v>
                </c:pt>
                <c:pt idx="35">
                  <c:v>37956</c:v>
                </c:pt>
                <c:pt idx="36">
                  <c:v>37987</c:v>
                </c:pt>
                <c:pt idx="37">
                  <c:v>38018</c:v>
                </c:pt>
                <c:pt idx="38">
                  <c:v>38047</c:v>
                </c:pt>
                <c:pt idx="39">
                  <c:v>38078</c:v>
                </c:pt>
                <c:pt idx="40">
                  <c:v>38108</c:v>
                </c:pt>
                <c:pt idx="41">
                  <c:v>38139</c:v>
                </c:pt>
                <c:pt idx="42">
                  <c:v>38169</c:v>
                </c:pt>
                <c:pt idx="43">
                  <c:v>38200</c:v>
                </c:pt>
                <c:pt idx="44">
                  <c:v>38231</c:v>
                </c:pt>
                <c:pt idx="45">
                  <c:v>38261</c:v>
                </c:pt>
                <c:pt idx="46">
                  <c:v>38292</c:v>
                </c:pt>
                <c:pt idx="47">
                  <c:v>38322</c:v>
                </c:pt>
                <c:pt idx="48">
                  <c:v>38353</c:v>
                </c:pt>
                <c:pt idx="49">
                  <c:v>38384</c:v>
                </c:pt>
                <c:pt idx="50">
                  <c:v>38412</c:v>
                </c:pt>
                <c:pt idx="51">
                  <c:v>38443</c:v>
                </c:pt>
                <c:pt idx="52">
                  <c:v>38473</c:v>
                </c:pt>
                <c:pt idx="53">
                  <c:v>38504</c:v>
                </c:pt>
                <c:pt idx="54">
                  <c:v>38534</c:v>
                </c:pt>
                <c:pt idx="55">
                  <c:v>38565</c:v>
                </c:pt>
                <c:pt idx="56">
                  <c:v>38596</c:v>
                </c:pt>
                <c:pt idx="57">
                  <c:v>38626</c:v>
                </c:pt>
                <c:pt idx="58">
                  <c:v>38657</c:v>
                </c:pt>
                <c:pt idx="59">
                  <c:v>38687</c:v>
                </c:pt>
                <c:pt idx="60">
                  <c:v>38718</c:v>
                </c:pt>
                <c:pt idx="61">
                  <c:v>38749</c:v>
                </c:pt>
                <c:pt idx="62">
                  <c:v>38777</c:v>
                </c:pt>
                <c:pt idx="63">
                  <c:v>38808</c:v>
                </c:pt>
                <c:pt idx="64">
                  <c:v>38838</c:v>
                </c:pt>
                <c:pt idx="65">
                  <c:v>38869</c:v>
                </c:pt>
                <c:pt idx="66">
                  <c:v>38899</c:v>
                </c:pt>
                <c:pt idx="67">
                  <c:v>38930</c:v>
                </c:pt>
                <c:pt idx="68">
                  <c:v>38961</c:v>
                </c:pt>
                <c:pt idx="69">
                  <c:v>38991</c:v>
                </c:pt>
                <c:pt idx="70">
                  <c:v>39022</c:v>
                </c:pt>
                <c:pt idx="71">
                  <c:v>39052</c:v>
                </c:pt>
                <c:pt idx="72">
                  <c:v>39083</c:v>
                </c:pt>
                <c:pt idx="73">
                  <c:v>39114</c:v>
                </c:pt>
                <c:pt idx="74">
                  <c:v>39142</c:v>
                </c:pt>
                <c:pt idx="75">
                  <c:v>39173</c:v>
                </c:pt>
                <c:pt idx="76">
                  <c:v>39203</c:v>
                </c:pt>
                <c:pt idx="77">
                  <c:v>39234</c:v>
                </c:pt>
                <c:pt idx="78">
                  <c:v>39264</c:v>
                </c:pt>
                <c:pt idx="79">
                  <c:v>39295</c:v>
                </c:pt>
                <c:pt idx="80">
                  <c:v>39326</c:v>
                </c:pt>
                <c:pt idx="81">
                  <c:v>39356</c:v>
                </c:pt>
                <c:pt idx="82">
                  <c:v>39387</c:v>
                </c:pt>
                <c:pt idx="83">
                  <c:v>39417</c:v>
                </c:pt>
                <c:pt idx="84">
                  <c:v>39448</c:v>
                </c:pt>
                <c:pt idx="85">
                  <c:v>39479</c:v>
                </c:pt>
                <c:pt idx="86">
                  <c:v>39508</c:v>
                </c:pt>
                <c:pt idx="87">
                  <c:v>39539</c:v>
                </c:pt>
                <c:pt idx="88">
                  <c:v>39569</c:v>
                </c:pt>
                <c:pt idx="89">
                  <c:v>39600</c:v>
                </c:pt>
                <c:pt idx="90">
                  <c:v>39630</c:v>
                </c:pt>
                <c:pt idx="91">
                  <c:v>39661</c:v>
                </c:pt>
                <c:pt idx="92">
                  <c:v>39692</c:v>
                </c:pt>
                <c:pt idx="93">
                  <c:v>39722</c:v>
                </c:pt>
                <c:pt idx="94">
                  <c:v>39753</c:v>
                </c:pt>
                <c:pt idx="95">
                  <c:v>39783</c:v>
                </c:pt>
                <c:pt idx="96">
                  <c:v>39814</c:v>
                </c:pt>
                <c:pt idx="97">
                  <c:v>39845</c:v>
                </c:pt>
                <c:pt idx="98">
                  <c:v>39873</c:v>
                </c:pt>
                <c:pt idx="99">
                  <c:v>39904</c:v>
                </c:pt>
                <c:pt idx="100">
                  <c:v>39934</c:v>
                </c:pt>
                <c:pt idx="101">
                  <c:v>39965</c:v>
                </c:pt>
                <c:pt idx="102">
                  <c:v>39995</c:v>
                </c:pt>
                <c:pt idx="103">
                  <c:v>40026</c:v>
                </c:pt>
                <c:pt idx="104">
                  <c:v>40057</c:v>
                </c:pt>
                <c:pt idx="105">
                  <c:v>40087</c:v>
                </c:pt>
                <c:pt idx="106">
                  <c:v>40118</c:v>
                </c:pt>
                <c:pt idx="107">
                  <c:v>40148</c:v>
                </c:pt>
                <c:pt idx="108">
                  <c:v>40179</c:v>
                </c:pt>
                <c:pt idx="109">
                  <c:v>40210</c:v>
                </c:pt>
                <c:pt idx="110">
                  <c:v>40238</c:v>
                </c:pt>
                <c:pt idx="111">
                  <c:v>40269</c:v>
                </c:pt>
                <c:pt idx="112">
                  <c:v>40299</c:v>
                </c:pt>
                <c:pt idx="113">
                  <c:v>40330</c:v>
                </c:pt>
                <c:pt idx="114">
                  <c:v>40360</c:v>
                </c:pt>
                <c:pt idx="115">
                  <c:v>40391</c:v>
                </c:pt>
                <c:pt idx="116">
                  <c:v>40422</c:v>
                </c:pt>
                <c:pt idx="117">
                  <c:v>40452</c:v>
                </c:pt>
                <c:pt idx="118">
                  <c:v>40483</c:v>
                </c:pt>
                <c:pt idx="119">
                  <c:v>40513</c:v>
                </c:pt>
                <c:pt idx="120">
                  <c:v>40544</c:v>
                </c:pt>
                <c:pt idx="121">
                  <c:v>40575</c:v>
                </c:pt>
                <c:pt idx="122">
                  <c:v>40603</c:v>
                </c:pt>
                <c:pt idx="123">
                  <c:v>40634</c:v>
                </c:pt>
                <c:pt idx="124">
                  <c:v>40664</c:v>
                </c:pt>
                <c:pt idx="125">
                  <c:v>40695</c:v>
                </c:pt>
                <c:pt idx="126">
                  <c:v>40725</c:v>
                </c:pt>
                <c:pt idx="127">
                  <c:v>40756</c:v>
                </c:pt>
                <c:pt idx="128">
                  <c:v>40787</c:v>
                </c:pt>
                <c:pt idx="129">
                  <c:v>40817</c:v>
                </c:pt>
                <c:pt idx="130">
                  <c:v>40848</c:v>
                </c:pt>
                <c:pt idx="131">
                  <c:v>40878</c:v>
                </c:pt>
                <c:pt idx="132">
                  <c:v>40909</c:v>
                </c:pt>
                <c:pt idx="133">
                  <c:v>40940</c:v>
                </c:pt>
                <c:pt idx="134">
                  <c:v>40969</c:v>
                </c:pt>
                <c:pt idx="135">
                  <c:v>41000</c:v>
                </c:pt>
                <c:pt idx="136">
                  <c:v>41030</c:v>
                </c:pt>
                <c:pt idx="137">
                  <c:v>41061</c:v>
                </c:pt>
                <c:pt idx="138">
                  <c:v>41091</c:v>
                </c:pt>
                <c:pt idx="139">
                  <c:v>41122</c:v>
                </c:pt>
                <c:pt idx="140">
                  <c:v>41153</c:v>
                </c:pt>
                <c:pt idx="141">
                  <c:v>41183</c:v>
                </c:pt>
                <c:pt idx="142">
                  <c:v>41214</c:v>
                </c:pt>
                <c:pt idx="143">
                  <c:v>41244</c:v>
                </c:pt>
                <c:pt idx="144">
                  <c:v>41275</c:v>
                </c:pt>
                <c:pt idx="145">
                  <c:v>41306</c:v>
                </c:pt>
                <c:pt idx="146">
                  <c:v>41334</c:v>
                </c:pt>
                <c:pt idx="147">
                  <c:v>41365</c:v>
                </c:pt>
                <c:pt idx="148">
                  <c:v>41395</c:v>
                </c:pt>
                <c:pt idx="149">
                  <c:v>41426</c:v>
                </c:pt>
                <c:pt idx="150">
                  <c:v>41456</c:v>
                </c:pt>
                <c:pt idx="151">
                  <c:v>41487</c:v>
                </c:pt>
                <c:pt idx="152">
                  <c:v>41518</c:v>
                </c:pt>
                <c:pt idx="153">
                  <c:v>41548</c:v>
                </c:pt>
                <c:pt idx="154">
                  <c:v>41579</c:v>
                </c:pt>
                <c:pt idx="155">
                  <c:v>41609</c:v>
                </c:pt>
                <c:pt idx="156">
                  <c:v>41640</c:v>
                </c:pt>
                <c:pt idx="157">
                  <c:v>41671</c:v>
                </c:pt>
                <c:pt idx="158">
                  <c:v>41699</c:v>
                </c:pt>
                <c:pt idx="159">
                  <c:v>41730</c:v>
                </c:pt>
                <c:pt idx="160">
                  <c:v>41760</c:v>
                </c:pt>
                <c:pt idx="161">
                  <c:v>41791</c:v>
                </c:pt>
                <c:pt idx="162">
                  <c:v>41821</c:v>
                </c:pt>
                <c:pt idx="163">
                  <c:v>41852</c:v>
                </c:pt>
                <c:pt idx="164">
                  <c:v>41883</c:v>
                </c:pt>
                <c:pt idx="165">
                  <c:v>41913</c:v>
                </c:pt>
                <c:pt idx="166">
                  <c:v>41944</c:v>
                </c:pt>
                <c:pt idx="167">
                  <c:v>41974</c:v>
                </c:pt>
                <c:pt idx="168">
                  <c:v>42005</c:v>
                </c:pt>
                <c:pt idx="169">
                  <c:v>42036</c:v>
                </c:pt>
                <c:pt idx="170">
                  <c:v>42064</c:v>
                </c:pt>
                <c:pt idx="171">
                  <c:v>42095</c:v>
                </c:pt>
                <c:pt idx="172">
                  <c:v>42125</c:v>
                </c:pt>
                <c:pt idx="173">
                  <c:v>42156</c:v>
                </c:pt>
                <c:pt idx="174">
                  <c:v>42186</c:v>
                </c:pt>
                <c:pt idx="175">
                  <c:v>42217</c:v>
                </c:pt>
                <c:pt idx="176">
                  <c:v>42248</c:v>
                </c:pt>
                <c:pt idx="177">
                  <c:v>42278</c:v>
                </c:pt>
                <c:pt idx="178">
                  <c:v>42309</c:v>
                </c:pt>
                <c:pt idx="179">
                  <c:v>42339</c:v>
                </c:pt>
                <c:pt idx="180">
                  <c:v>42370</c:v>
                </c:pt>
                <c:pt idx="181">
                  <c:v>42401</c:v>
                </c:pt>
                <c:pt idx="182">
                  <c:v>42430</c:v>
                </c:pt>
                <c:pt idx="183">
                  <c:v>42461</c:v>
                </c:pt>
                <c:pt idx="184">
                  <c:v>42491</c:v>
                </c:pt>
                <c:pt idx="185">
                  <c:v>42522</c:v>
                </c:pt>
                <c:pt idx="186">
                  <c:v>42552</c:v>
                </c:pt>
                <c:pt idx="187">
                  <c:v>42583</c:v>
                </c:pt>
                <c:pt idx="188">
                  <c:v>42614</c:v>
                </c:pt>
                <c:pt idx="189">
                  <c:v>42644</c:v>
                </c:pt>
                <c:pt idx="190">
                  <c:v>42675</c:v>
                </c:pt>
                <c:pt idx="191">
                  <c:v>42705</c:v>
                </c:pt>
                <c:pt idx="192">
                  <c:v>42736</c:v>
                </c:pt>
                <c:pt idx="193">
                  <c:v>42767</c:v>
                </c:pt>
                <c:pt idx="194">
                  <c:v>42795</c:v>
                </c:pt>
                <c:pt idx="195">
                  <c:v>42826</c:v>
                </c:pt>
                <c:pt idx="196">
                  <c:v>42856</c:v>
                </c:pt>
                <c:pt idx="197">
                  <c:v>42887</c:v>
                </c:pt>
                <c:pt idx="198">
                  <c:v>42917</c:v>
                </c:pt>
                <c:pt idx="199">
                  <c:v>42948</c:v>
                </c:pt>
                <c:pt idx="200">
                  <c:v>42979</c:v>
                </c:pt>
                <c:pt idx="201">
                  <c:v>43009</c:v>
                </c:pt>
                <c:pt idx="202">
                  <c:v>43040</c:v>
                </c:pt>
                <c:pt idx="203">
                  <c:v>43070</c:v>
                </c:pt>
                <c:pt idx="204">
                  <c:v>43101</c:v>
                </c:pt>
                <c:pt idx="205">
                  <c:v>43132</c:v>
                </c:pt>
                <c:pt idx="206">
                  <c:v>43160</c:v>
                </c:pt>
                <c:pt idx="207">
                  <c:v>43191</c:v>
                </c:pt>
                <c:pt idx="208">
                  <c:v>43221</c:v>
                </c:pt>
                <c:pt idx="209">
                  <c:v>43252</c:v>
                </c:pt>
                <c:pt idx="210">
                  <c:v>43282</c:v>
                </c:pt>
                <c:pt idx="211">
                  <c:v>43313</c:v>
                </c:pt>
                <c:pt idx="212">
                  <c:v>43344</c:v>
                </c:pt>
                <c:pt idx="213">
                  <c:v>43374</c:v>
                </c:pt>
                <c:pt idx="214">
                  <c:v>43405</c:v>
                </c:pt>
                <c:pt idx="215">
                  <c:v>43435</c:v>
                </c:pt>
                <c:pt idx="216">
                  <c:v>43466</c:v>
                </c:pt>
                <c:pt idx="217">
                  <c:v>43497</c:v>
                </c:pt>
                <c:pt idx="218">
                  <c:v>43525</c:v>
                </c:pt>
                <c:pt idx="219">
                  <c:v>43556</c:v>
                </c:pt>
                <c:pt idx="220">
                  <c:v>43586</c:v>
                </c:pt>
                <c:pt idx="221">
                  <c:v>43617</c:v>
                </c:pt>
                <c:pt idx="222">
                  <c:v>43647</c:v>
                </c:pt>
                <c:pt idx="223">
                  <c:v>43678</c:v>
                </c:pt>
                <c:pt idx="224">
                  <c:v>43709</c:v>
                </c:pt>
                <c:pt idx="225">
                  <c:v>43739</c:v>
                </c:pt>
                <c:pt idx="226">
                  <c:v>43770</c:v>
                </c:pt>
                <c:pt idx="227">
                  <c:v>43800</c:v>
                </c:pt>
                <c:pt idx="228">
                  <c:v>43831</c:v>
                </c:pt>
                <c:pt idx="229">
                  <c:v>43862</c:v>
                </c:pt>
                <c:pt idx="230">
                  <c:v>43891</c:v>
                </c:pt>
                <c:pt idx="231">
                  <c:v>43922</c:v>
                </c:pt>
                <c:pt idx="232">
                  <c:v>43952</c:v>
                </c:pt>
                <c:pt idx="233">
                  <c:v>43983</c:v>
                </c:pt>
                <c:pt idx="234">
                  <c:v>44013</c:v>
                </c:pt>
                <c:pt idx="235">
                  <c:v>44044</c:v>
                </c:pt>
                <c:pt idx="236">
                  <c:v>44075</c:v>
                </c:pt>
                <c:pt idx="237">
                  <c:v>44105</c:v>
                </c:pt>
                <c:pt idx="238">
                  <c:v>44136</c:v>
                </c:pt>
                <c:pt idx="239">
                  <c:v>44166</c:v>
                </c:pt>
                <c:pt idx="240">
                  <c:v>44197</c:v>
                </c:pt>
                <c:pt idx="241">
                  <c:v>44228</c:v>
                </c:pt>
                <c:pt idx="242">
                  <c:v>44256</c:v>
                </c:pt>
                <c:pt idx="243">
                  <c:v>44287</c:v>
                </c:pt>
                <c:pt idx="244">
                  <c:v>44317</c:v>
                </c:pt>
                <c:pt idx="245">
                  <c:v>44348</c:v>
                </c:pt>
                <c:pt idx="246">
                  <c:v>44378</c:v>
                </c:pt>
                <c:pt idx="247">
                  <c:v>44409</c:v>
                </c:pt>
                <c:pt idx="248">
                  <c:v>44440</c:v>
                </c:pt>
                <c:pt idx="249">
                  <c:v>44470</c:v>
                </c:pt>
                <c:pt idx="250">
                  <c:v>44501</c:v>
                </c:pt>
                <c:pt idx="251">
                  <c:v>44531</c:v>
                </c:pt>
                <c:pt idx="252">
                  <c:v>44562</c:v>
                </c:pt>
                <c:pt idx="253">
                  <c:v>44593</c:v>
                </c:pt>
                <c:pt idx="254">
                  <c:v>44621</c:v>
                </c:pt>
                <c:pt idx="255">
                  <c:v>44652</c:v>
                </c:pt>
                <c:pt idx="256">
                  <c:v>44682</c:v>
                </c:pt>
                <c:pt idx="257">
                  <c:v>44713</c:v>
                </c:pt>
                <c:pt idx="258">
                  <c:v>44743</c:v>
                </c:pt>
                <c:pt idx="259">
                  <c:v>44774</c:v>
                </c:pt>
                <c:pt idx="260">
                  <c:v>44805</c:v>
                </c:pt>
                <c:pt idx="261">
                  <c:v>44835</c:v>
                </c:pt>
                <c:pt idx="262">
                  <c:v>44866</c:v>
                </c:pt>
                <c:pt idx="263">
                  <c:v>44896</c:v>
                </c:pt>
                <c:pt idx="264">
                  <c:v>44927</c:v>
                </c:pt>
                <c:pt idx="265">
                  <c:v>44958</c:v>
                </c:pt>
                <c:pt idx="266">
                  <c:v>44986</c:v>
                </c:pt>
                <c:pt idx="267">
                  <c:v>45017</c:v>
                </c:pt>
                <c:pt idx="268">
                  <c:v>45047</c:v>
                </c:pt>
                <c:pt idx="269">
                  <c:v>45078</c:v>
                </c:pt>
                <c:pt idx="270">
                  <c:v>45108</c:v>
                </c:pt>
                <c:pt idx="271">
                  <c:v>45139</c:v>
                </c:pt>
                <c:pt idx="272">
                  <c:v>45170</c:v>
                </c:pt>
                <c:pt idx="273">
                  <c:v>45200</c:v>
                </c:pt>
                <c:pt idx="274">
                  <c:v>45231</c:v>
                </c:pt>
                <c:pt idx="275">
                  <c:v>45261</c:v>
                </c:pt>
                <c:pt idx="276">
                  <c:v>45292</c:v>
                </c:pt>
                <c:pt idx="277">
                  <c:v>45323</c:v>
                </c:pt>
                <c:pt idx="278">
                  <c:v>45352</c:v>
                </c:pt>
                <c:pt idx="279">
                  <c:v>45383</c:v>
                </c:pt>
                <c:pt idx="280">
                  <c:v>45413</c:v>
                </c:pt>
                <c:pt idx="281">
                  <c:v>45444</c:v>
                </c:pt>
                <c:pt idx="282">
                  <c:v>45474</c:v>
                </c:pt>
                <c:pt idx="283">
                  <c:v>45505</c:v>
                </c:pt>
                <c:pt idx="284">
                  <c:v>45536</c:v>
                </c:pt>
                <c:pt idx="285">
                  <c:v>45566</c:v>
                </c:pt>
                <c:pt idx="286">
                  <c:v>45597</c:v>
                </c:pt>
                <c:pt idx="287">
                  <c:v>45627</c:v>
                </c:pt>
                <c:pt idx="288">
                  <c:v>45658</c:v>
                </c:pt>
                <c:pt idx="289">
                  <c:v>45689</c:v>
                </c:pt>
                <c:pt idx="290">
                  <c:v>45717</c:v>
                </c:pt>
                <c:pt idx="291">
                  <c:v>45748</c:v>
                </c:pt>
                <c:pt idx="292">
                  <c:v>45778</c:v>
                </c:pt>
              </c:numCache>
            </c:numRef>
          </c:cat>
          <c:val>
            <c:numRef>
              <c:f>kuva!$Q$6:$Q$298</c:f>
              <c:numCache>
                <c:formatCode>General</c:formatCode>
                <c:ptCount val="293"/>
                <c:pt idx="24">
                  <c:v>0.77800074473938707</c:v>
                </c:pt>
                <c:pt idx="25">
                  <c:v>10.233792410723154</c:v>
                </c:pt>
                <c:pt idx="26">
                  <c:v>5.950296181274453</c:v>
                </c:pt>
                <c:pt idx="27">
                  <c:v>6.0361457403969041</c:v>
                </c:pt>
                <c:pt idx="28">
                  <c:v>2.5653115749895363</c:v>
                </c:pt>
                <c:pt idx="29">
                  <c:v>8.9964862369938317</c:v>
                </c:pt>
                <c:pt idx="30">
                  <c:v>2.6192638964102457</c:v>
                </c:pt>
                <c:pt idx="31">
                  <c:v>1.5141792380755561</c:v>
                </c:pt>
                <c:pt idx="32">
                  <c:v>8.0188044362557491</c:v>
                </c:pt>
                <c:pt idx="33">
                  <c:v>12.915632419723977</c:v>
                </c:pt>
                <c:pt idx="34">
                  <c:v>2.9160464309971417</c:v>
                </c:pt>
                <c:pt idx="35">
                  <c:v>-1.8996459662453304</c:v>
                </c:pt>
                <c:pt idx="36">
                  <c:v>9.3335770594367631</c:v>
                </c:pt>
                <c:pt idx="37">
                  <c:v>14.348602164428129</c:v>
                </c:pt>
                <c:pt idx="38">
                  <c:v>13.124251798003044</c:v>
                </c:pt>
                <c:pt idx="39">
                  <c:v>15.906762775100503</c:v>
                </c:pt>
                <c:pt idx="40">
                  <c:v>18.080692164602866</c:v>
                </c:pt>
                <c:pt idx="41">
                  <c:v>18.059816966416406</c:v>
                </c:pt>
                <c:pt idx="42">
                  <c:v>18.560138080210194</c:v>
                </c:pt>
                <c:pt idx="43">
                  <c:v>17.926354844218139</c:v>
                </c:pt>
                <c:pt idx="44">
                  <c:v>22.866910381750287</c:v>
                </c:pt>
                <c:pt idx="45">
                  <c:v>24.364743473854446</c:v>
                </c:pt>
                <c:pt idx="46">
                  <c:v>32.288253170018635</c:v>
                </c:pt>
                <c:pt idx="47">
                  <c:v>20.030476681482142</c:v>
                </c:pt>
                <c:pt idx="48">
                  <c:v>9.7903197111760534</c:v>
                </c:pt>
                <c:pt idx="49">
                  <c:v>-0.61164703965741296</c:v>
                </c:pt>
                <c:pt idx="50">
                  <c:v>1.614346924743586</c:v>
                </c:pt>
                <c:pt idx="51">
                  <c:v>3.4159202393024373</c:v>
                </c:pt>
                <c:pt idx="52">
                  <c:v>5.6489620998388972</c:v>
                </c:pt>
                <c:pt idx="53">
                  <c:v>4.7646821580368055</c:v>
                </c:pt>
                <c:pt idx="54">
                  <c:v>-1.25275576558154</c:v>
                </c:pt>
                <c:pt idx="55">
                  <c:v>-7.7704068025351773</c:v>
                </c:pt>
                <c:pt idx="56">
                  <c:v>-7.2767730501948051</c:v>
                </c:pt>
                <c:pt idx="57">
                  <c:v>-5.3476374981663355</c:v>
                </c:pt>
                <c:pt idx="58">
                  <c:v>-0.87079259840349721</c:v>
                </c:pt>
                <c:pt idx="59">
                  <c:v>9.1384000760962465</c:v>
                </c:pt>
                <c:pt idx="60">
                  <c:v>14.017986077352234</c:v>
                </c:pt>
                <c:pt idx="61">
                  <c:v>23.398162498798698</c:v>
                </c:pt>
                <c:pt idx="62">
                  <c:v>23.169930769718121</c:v>
                </c:pt>
                <c:pt idx="63">
                  <c:v>15.375513310816771</c:v>
                </c:pt>
                <c:pt idx="64">
                  <c:v>5.322461802707906</c:v>
                </c:pt>
                <c:pt idx="65">
                  <c:v>1.566079202832654</c:v>
                </c:pt>
                <c:pt idx="66">
                  <c:v>7.2477265363761347</c:v>
                </c:pt>
                <c:pt idx="67">
                  <c:v>14.550056193198401</c:v>
                </c:pt>
                <c:pt idx="68">
                  <c:v>9.767596450997047</c:v>
                </c:pt>
                <c:pt idx="69">
                  <c:v>0.90885905810169731</c:v>
                </c:pt>
                <c:pt idx="70">
                  <c:v>8.1584202226029419</c:v>
                </c:pt>
                <c:pt idx="71">
                  <c:v>7.2105646642937131</c:v>
                </c:pt>
                <c:pt idx="72">
                  <c:v>7.4078301954638022</c:v>
                </c:pt>
                <c:pt idx="73">
                  <c:v>-10.70425258037632</c:v>
                </c:pt>
                <c:pt idx="74">
                  <c:v>-11.731884358935858</c:v>
                </c:pt>
                <c:pt idx="75">
                  <c:v>-6.429919200460759</c:v>
                </c:pt>
                <c:pt idx="76">
                  <c:v>5.2881313545509556</c:v>
                </c:pt>
                <c:pt idx="77">
                  <c:v>8.3670913500679944</c:v>
                </c:pt>
                <c:pt idx="78">
                  <c:v>-2.0776007869644957</c:v>
                </c:pt>
                <c:pt idx="79">
                  <c:v>-2.4498634991321495</c:v>
                </c:pt>
                <c:pt idx="80">
                  <c:v>-2.9989333017438611</c:v>
                </c:pt>
                <c:pt idx="81">
                  <c:v>1.7433447117908116</c:v>
                </c:pt>
                <c:pt idx="82">
                  <c:v>-11.862471354130577</c:v>
                </c:pt>
                <c:pt idx="83">
                  <c:v>-5.7470479460815227</c:v>
                </c:pt>
                <c:pt idx="84">
                  <c:v>-9.8974878655093477</c:v>
                </c:pt>
                <c:pt idx="85">
                  <c:v>-0.21844283551551769</c:v>
                </c:pt>
                <c:pt idx="86">
                  <c:v>-4.6347959520323059</c:v>
                </c:pt>
                <c:pt idx="87">
                  <c:v>-8.0605245939944439</c:v>
                </c:pt>
                <c:pt idx="88">
                  <c:v>-13.55687261305188</c:v>
                </c:pt>
                <c:pt idx="89">
                  <c:v>-15.568291203386266</c:v>
                </c:pt>
                <c:pt idx="90">
                  <c:v>-17.611791984979362</c:v>
                </c:pt>
                <c:pt idx="91">
                  <c:v>-13.651214067130638</c:v>
                </c:pt>
                <c:pt idx="92">
                  <c:v>-12.751029627359642</c:v>
                </c:pt>
                <c:pt idx="93">
                  <c:v>-4.2662870231640113</c:v>
                </c:pt>
                <c:pt idx="94">
                  <c:v>-3.391997606048804</c:v>
                </c:pt>
                <c:pt idx="95">
                  <c:v>-15.215142116426335</c:v>
                </c:pt>
                <c:pt idx="96">
                  <c:v>-20.439821948044099</c:v>
                </c:pt>
                <c:pt idx="97">
                  <c:v>-19.206639688292611</c:v>
                </c:pt>
                <c:pt idx="98">
                  <c:v>-17.986103138132677</c:v>
                </c:pt>
                <c:pt idx="99">
                  <c:v>-16.264675785012244</c:v>
                </c:pt>
                <c:pt idx="100">
                  <c:v>-23.259323660742453</c:v>
                </c:pt>
                <c:pt idx="101">
                  <c:v>-19.741980397275654</c:v>
                </c:pt>
                <c:pt idx="102">
                  <c:v>-16.032541413285415</c:v>
                </c:pt>
                <c:pt idx="103">
                  <c:v>-18.698137813184886</c:v>
                </c:pt>
                <c:pt idx="104">
                  <c:v>-24.561471784314463</c:v>
                </c:pt>
                <c:pt idx="105">
                  <c:v>-30.484171275762321</c:v>
                </c:pt>
                <c:pt idx="106">
                  <c:v>-33.332864014192211</c:v>
                </c:pt>
                <c:pt idx="107">
                  <c:v>-34.513947728458533</c:v>
                </c:pt>
                <c:pt idx="108">
                  <c:v>-39.309066230887233</c:v>
                </c:pt>
                <c:pt idx="109">
                  <c:v>-34.457810813853555</c:v>
                </c:pt>
                <c:pt idx="110">
                  <c:v>-32.924502128882494</c:v>
                </c:pt>
                <c:pt idx="111">
                  <c:v>-26.517175435377894</c:v>
                </c:pt>
                <c:pt idx="112">
                  <c:v>-15.582916931678142</c:v>
                </c:pt>
                <c:pt idx="113">
                  <c:v>-8.9928573915582461</c:v>
                </c:pt>
                <c:pt idx="114">
                  <c:v>20.35527653837363</c:v>
                </c:pt>
                <c:pt idx="115">
                  <c:v>28.361620817919629</c:v>
                </c:pt>
                <c:pt idx="116">
                  <c:v>62.136869740431109</c:v>
                </c:pt>
                <c:pt idx="117">
                  <c:v>62.61442453126773</c:v>
                </c:pt>
                <c:pt idx="118">
                  <c:v>95.47256878263579</c:v>
                </c:pt>
                <c:pt idx="119">
                  <c:v>92.872928825256679</c:v>
                </c:pt>
                <c:pt idx="120">
                  <c:v>88.446491539853014</c:v>
                </c:pt>
                <c:pt idx="121">
                  <c:v>48.990918010726801</c:v>
                </c:pt>
                <c:pt idx="122">
                  <c:v>46.479379999420473</c:v>
                </c:pt>
                <c:pt idx="123">
                  <c:v>39.027355640585426</c:v>
                </c:pt>
                <c:pt idx="124">
                  <c:v>38.433948313555277</c:v>
                </c:pt>
                <c:pt idx="125">
                  <c:v>28.171227171466796</c:v>
                </c:pt>
                <c:pt idx="126">
                  <c:v>5.7292035048615304</c:v>
                </c:pt>
                <c:pt idx="127">
                  <c:v>5.7757651457208397</c:v>
                </c:pt>
                <c:pt idx="128">
                  <c:v>-0.66180243304368958</c:v>
                </c:pt>
                <c:pt idx="129">
                  <c:v>4.5980449728660915</c:v>
                </c:pt>
                <c:pt idx="130">
                  <c:v>-7.5918287969272882</c:v>
                </c:pt>
                <c:pt idx="131">
                  <c:v>-13.252525990153046</c:v>
                </c:pt>
                <c:pt idx="132">
                  <c:v>-3.7595334870314758</c:v>
                </c:pt>
                <c:pt idx="133">
                  <c:v>10.644499039309736</c:v>
                </c:pt>
                <c:pt idx="134">
                  <c:v>17.813587075682079</c:v>
                </c:pt>
                <c:pt idx="135">
                  <c:v>20.607045014157308</c:v>
                </c:pt>
                <c:pt idx="136">
                  <c:v>14.768616358585817</c:v>
                </c:pt>
                <c:pt idx="137">
                  <c:v>14.510323800985361</c:v>
                </c:pt>
                <c:pt idx="138">
                  <c:v>3.1774118214280378</c:v>
                </c:pt>
                <c:pt idx="139">
                  <c:v>-1.8754901188291768</c:v>
                </c:pt>
                <c:pt idx="140">
                  <c:v>-11.440604176687074</c:v>
                </c:pt>
                <c:pt idx="141">
                  <c:v>-18.358431581498181</c:v>
                </c:pt>
                <c:pt idx="142">
                  <c:v>-12.098313457266457</c:v>
                </c:pt>
                <c:pt idx="143">
                  <c:v>-2.9772945697695832</c:v>
                </c:pt>
                <c:pt idx="144">
                  <c:v>-3.3734452101799093</c:v>
                </c:pt>
                <c:pt idx="145">
                  <c:v>-8.6016305081239608</c:v>
                </c:pt>
                <c:pt idx="146">
                  <c:v>-13.956930770157967</c:v>
                </c:pt>
                <c:pt idx="147">
                  <c:v>-14.601592528608748</c:v>
                </c:pt>
                <c:pt idx="148">
                  <c:v>-13.775797896666688</c:v>
                </c:pt>
                <c:pt idx="149">
                  <c:v>-7.8106832247007532</c:v>
                </c:pt>
                <c:pt idx="150">
                  <c:v>-8.6932103268872396</c:v>
                </c:pt>
                <c:pt idx="151">
                  <c:v>-3.5252354449657872</c:v>
                </c:pt>
                <c:pt idx="152">
                  <c:v>-2.0688512831734585</c:v>
                </c:pt>
                <c:pt idx="153">
                  <c:v>-0.82655872523311302</c:v>
                </c:pt>
                <c:pt idx="154">
                  <c:v>-12.645219911265698</c:v>
                </c:pt>
                <c:pt idx="155">
                  <c:v>-11.550188819198453</c:v>
                </c:pt>
                <c:pt idx="156">
                  <c:v>-15.55824977966644</c:v>
                </c:pt>
                <c:pt idx="157">
                  <c:v>-16.833982781603524</c:v>
                </c:pt>
                <c:pt idx="158">
                  <c:v>-19.727078506863222</c:v>
                </c:pt>
                <c:pt idx="159">
                  <c:v>-21.390600120561245</c:v>
                </c:pt>
                <c:pt idx="160">
                  <c:v>-23.542214067392365</c:v>
                </c:pt>
                <c:pt idx="161">
                  <c:v>-31.54943795700099</c:v>
                </c:pt>
                <c:pt idx="162">
                  <c:v>-26.94928477046156</c:v>
                </c:pt>
                <c:pt idx="163">
                  <c:v>-27.876974942748006</c:v>
                </c:pt>
                <c:pt idx="164">
                  <c:v>-25.943661630887391</c:v>
                </c:pt>
                <c:pt idx="165">
                  <c:v>-13.357581652179775</c:v>
                </c:pt>
                <c:pt idx="166">
                  <c:v>-1.5972508708795345</c:v>
                </c:pt>
                <c:pt idx="167">
                  <c:v>-2.7855997045619745</c:v>
                </c:pt>
                <c:pt idx="168">
                  <c:v>10.069511078315216</c:v>
                </c:pt>
                <c:pt idx="169">
                  <c:v>15.217298997549619</c:v>
                </c:pt>
                <c:pt idx="170">
                  <c:v>15.563237245959627</c:v>
                </c:pt>
                <c:pt idx="171">
                  <c:v>-2.4344591778615268</c:v>
                </c:pt>
                <c:pt idx="172">
                  <c:v>-5.9569712465714417</c:v>
                </c:pt>
                <c:pt idx="173">
                  <c:v>-4.2882378199356168</c:v>
                </c:pt>
                <c:pt idx="174">
                  <c:v>9.7088947299975814</c:v>
                </c:pt>
                <c:pt idx="175">
                  <c:v>8.7729531784403747</c:v>
                </c:pt>
                <c:pt idx="176">
                  <c:v>14.162598218962813</c:v>
                </c:pt>
                <c:pt idx="177">
                  <c:v>0.96751796690348613</c:v>
                </c:pt>
                <c:pt idx="178">
                  <c:v>-2.5374714162132932</c:v>
                </c:pt>
                <c:pt idx="179">
                  <c:v>-5.5120606778276056</c:v>
                </c:pt>
                <c:pt idx="180">
                  <c:v>-11.616657755474392</c:v>
                </c:pt>
                <c:pt idx="181">
                  <c:v>-13.811113729195412</c:v>
                </c:pt>
                <c:pt idx="182">
                  <c:v>-17.478076678033204</c:v>
                </c:pt>
                <c:pt idx="183">
                  <c:v>-5.9126998157511252</c:v>
                </c:pt>
                <c:pt idx="184">
                  <c:v>-1.7382817566340805</c:v>
                </c:pt>
                <c:pt idx="185">
                  <c:v>20.185500745629881</c:v>
                </c:pt>
                <c:pt idx="186">
                  <c:v>17.747548837658542</c:v>
                </c:pt>
                <c:pt idx="187">
                  <c:v>20.859388758491477</c:v>
                </c:pt>
                <c:pt idx="188">
                  <c:v>10.017234385811634</c:v>
                </c:pt>
                <c:pt idx="189">
                  <c:v>6.4892349708429009</c:v>
                </c:pt>
                <c:pt idx="190">
                  <c:v>0.81565137750321526</c:v>
                </c:pt>
                <c:pt idx="191">
                  <c:v>19.399640990714857</c:v>
                </c:pt>
                <c:pt idx="192">
                  <c:v>13.614085994820215</c:v>
                </c:pt>
                <c:pt idx="193">
                  <c:v>16.235709146516569</c:v>
                </c:pt>
                <c:pt idx="194">
                  <c:v>16.971800915721388</c:v>
                </c:pt>
                <c:pt idx="195">
                  <c:v>26.001058888567854</c:v>
                </c:pt>
                <c:pt idx="196">
                  <c:v>27.110316221576184</c:v>
                </c:pt>
                <c:pt idx="197">
                  <c:v>10.008917745999526</c:v>
                </c:pt>
                <c:pt idx="198">
                  <c:v>-8.4671341347879689</c:v>
                </c:pt>
                <c:pt idx="199">
                  <c:v>-5.7908357427352826</c:v>
                </c:pt>
                <c:pt idx="200">
                  <c:v>7.9008506570529278</c:v>
                </c:pt>
                <c:pt idx="201">
                  <c:v>22.60600224055338</c:v>
                </c:pt>
                <c:pt idx="202">
                  <c:v>26.319151459616023</c:v>
                </c:pt>
                <c:pt idx="203">
                  <c:v>1.503831921574772E-2</c:v>
                </c:pt>
                <c:pt idx="204">
                  <c:v>8.0367014406581347</c:v>
                </c:pt>
                <c:pt idx="205">
                  <c:v>7.8454476701260063</c:v>
                </c:pt>
                <c:pt idx="206">
                  <c:v>20.829422163967635</c:v>
                </c:pt>
                <c:pt idx="207">
                  <c:v>17.987018725201693</c:v>
                </c:pt>
                <c:pt idx="208">
                  <c:v>16.970592205688419</c:v>
                </c:pt>
                <c:pt idx="209">
                  <c:v>10.456319873184185</c:v>
                </c:pt>
                <c:pt idx="210">
                  <c:v>13.00497700357721</c:v>
                </c:pt>
                <c:pt idx="211">
                  <c:v>22.358844231681047</c:v>
                </c:pt>
                <c:pt idx="212">
                  <c:v>18.889597701344911</c:v>
                </c:pt>
                <c:pt idx="213">
                  <c:v>20.517803397987137</c:v>
                </c:pt>
                <c:pt idx="214">
                  <c:v>23.804256950445193</c:v>
                </c:pt>
                <c:pt idx="215">
                  <c:v>39.962379169053946</c:v>
                </c:pt>
                <c:pt idx="216">
                  <c:v>8.578772414050519</c:v>
                </c:pt>
                <c:pt idx="217">
                  <c:v>-8.9375876417745417</c:v>
                </c:pt>
                <c:pt idx="218">
                  <c:v>-18.724147467654277</c:v>
                </c:pt>
                <c:pt idx="219">
                  <c:v>-13.084449883592171</c:v>
                </c:pt>
                <c:pt idx="220">
                  <c:v>-8.0316635129214831</c:v>
                </c:pt>
                <c:pt idx="221">
                  <c:v>-8.8790701484597605</c:v>
                </c:pt>
                <c:pt idx="222">
                  <c:v>-26.723115576078072</c:v>
                </c:pt>
                <c:pt idx="223">
                  <c:v>-29.558644531242919</c:v>
                </c:pt>
                <c:pt idx="224">
                  <c:v>-18.957828316982088</c:v>
                </c:pt>
                <c:pt idx="225">
                  <c:v>-10.792891692136834</c:v>
                </c:pt>
                <c:pt idx="226">
                  <c:v>-2.9149811584967722</c:v>
                </c:pt>
                <c:pt idx="227">
                  <c:v>-14.967154201424577</c:v>
                </c:pt>
                <c:pt idx="228">
                  <c:v>-15.311610028383598</c:v>
                </c:pt>
                <c:pt idx="229">
                  <c:v>-10.567458805291508</c:v>
                </c:pt>
                <c:pt idx="230">
                  <c:v>-12.123484148383454</c:v>
                </c:pt>
                <c:pt idx="231">
                  <c:v>-7.7891098135592642</c:v>
                </c:pt>
                <c:pt idx="232">
                  <c:v>-14.062854816527661</c:v>
                </c:pt>
                <c:pt idx="233">
                  <c:v>-10.090106083469323</c:v>
                </c:pt>
                <c:pt idx="234">
                  <c:v>2.3153903808554475</c:v>
                </c:pt>
                <c:pt idx="235">
                  <c:v>7.1179620918609032</c:v>
                </c:pt>
                <c:pt idx="236">
                  <c:v>0.26862421077598242</c:v>
                </c:pt>
                <c:pt idx="237">
                  <c:v>-12.78856381247428</c:v>
                </c:pt>
                <c:pt idx="238">
                  <c:v>-23.572374101838719</c:v>
                </c:pt>
                <c:pt idx="239">
                  <c:v>-16.421104508519008</c:v>
                </c:pt>
                <c:pt idx="240">
                  <c:v>-2.2486509484986783</c:v>
                </c:pt>
                <c:pt idx="241">
                  <c:v>7.6593333676318878</c:v>
                </c:pt>
                <c:pt idx="242">
                  <c:v>4.0110069170530949</c:v>
                </c:pt>
                <c:pt idx="243">
                  <c:v>-9.3670340750888812</c:v>
                </c:pt>
                <c:pt idx="244">
                  <c:v>-14.179411483069515</c:v>
                </c:pt>
                <c:pt idx="245">
                  <c:v>-10.217529706002978</c:v>
                </c:pt>
                <c:pt idx="246">
                  <c:v>19.966178576938916</c:v>
                </c:pt>
                <c:pt idx="247">
                  <c:v>21.271493860417294</c:v>
                </c:pt>
                <c:pt idx="248">
                  <c:v>17.427687375550008</c:v>
                </c:pt>
                <c:pt idx="249">
                  <c:v>20.411046934090081</c:v>
                </c:pt>
                <c:pt idx="250">
                  <c:v>31.157506619127986</c:v>
                </c:pt>
                <c:pt idx="251">
                  <c:v>39.368852755226044</c:v>
                </c:pt>
                <c:pt idx="252">
                  <c:v>33.981288445699789</c:v>
                </c:pt>
                <c:pt idx="253">
                  <c:v>28.660395865510878</c:v>
                </c:pt>
                <c:pt idx="254">
                  <c:v>28.749722879715478</c:v>
                </c:pt>
                <c:pt idx="255">
                  <c:v>26.024127442388007</c:v>
                </c:pt>
                <c:pt idx="256">
                  <c:v>33.956890557641486</c:v>
                </c:pt>
                <c:pt idx="257">
                  <c:v>27.254961321971294</c:v>
                </c:pt>
                <c:pt idx="258">
                  <c:v>7.4788365234150831</c:v>
                </c:pt>
                <c:pt idx="259">
                  <c:v>-8.5528636269191765</c:v>
                </c:pt>
                <c:pt idx="260">
                  <c:v>-9.5692216191375081</c:v>
                </c:pt>
                <c:pt idx="261">
                  <c:v>-9.0620793173411585</c:v>
                </c:pt>
                <c:pt idx="262">
                  <c:v>-5.5575639248868498</c:v>
                </c:pt>
                <c:pt idx="263">
                  <c:v>-14.719454393729876</c:v>
                </c:pt>
                <c:pt idx="264">
                  <c:v>-12.707112873448892</c:v>
                </c:pt>
                <c:pt idx="265">
                  <c:v>-15.593789017448401</c:v>
                </c:pt>
                <c:pt idx="266">
                  <c:v>-6.7396292155515738</c:v>
                </c:pt>
                <c:pt idx="267">
                  <c:v>-9.1509885497588357</c:v>
                </c:pt>
                <c:pt idx="268">
                  <c:v>-13.907034196988377</c:v>
                </c:pt>
                <c:pt idx="269">
                  <c:v>-19.453373845905446</c:v>
                </c:pt>
                <c:pt idx="270">
                  <c:v>-27.036549776489778</c:v>
                </c:pt>
                <c:pt idx="271">
                  <c:v>-19.85096323206659</c:v>
                </c:pt>
                <c:pt idx="272">
                  <c:v>-20.747502307347759</c:v>
                </c:pt>
                <c:pt idx="273">
                  <c:v>-30.567032094606915</c:v>
                </c:pt>
                <c:pt idx="274">
                  <c:v>-32.651177441333374</c:v>
                </c:pt>
                <c:pt idx="275">
                  <c:v>-30.936637330896005</c:v>
                </c:pt>
                <c:pt idx="276">
                  <c:v>-29.619045990902549</c:v>
                </c:pt>
                <c:pt idx="277">
                  <c:v>-44.567371621320483</c:v>
                </c:pt>
                <c:pt idx="278">
                  <c:v>-54.291893328428976</c:v>
                </c:pt>
                <c:pt idx="279">
                  <c:v>-50.102936110717103</c:v>
                </c:pt>
                <c:pt idx="280">
                  <c:v>-43.158404237179226</c:v>
                </c:pt>
                <c:pt idx="281">
                  <c:v>-36.16006068103875</c:v>
                </c:pt>
                <c:pt idx="282">
                  <c:v>-47.62096352684555</c:v>
                </c:pt>
                <c:pt idx="283">
                  <c:v>-40.614097729913944</c:v>
                </c:pt>
                <c:pt idx="284">
                  <c:v>-40.413071010485559</c:v>
                </c:pt>
                <c:pt idx="285">
                  <c:v>-27.179237317739521</c:v>
                </c:pt>
                <c:pt idx="286">
                  <c:v>-42.860548914027049</c:v>
                </c:pt>
                <c:pt idx="287">
                  <c:v>-42.617392732930526</c:v>
                </c:pt>
                <c:pt idx="288">
                  <c:v>-50.100476457399104</c:v>
                </c:pt>
                <c:pt idx="289">
                  <c:v>-27.479554902167322</c:v>
                </c:pt>
                <c:pt idx="290">
                  <c:v>-6.0557432788280465</c:v>
                </c:pt>
                <c:pt idx="291">
                  <c:v>-4.393149967309256</c:v>
                </c:pt>
                <c:pt idx="292">
                  <c:v>-6.235961673997366</c:v>
                </c:pt>
              </c:numCache>
            </c:numRef>
          </c:val>
          <c:smooth val="0"/>
          <c:extLst>
            <c:ext xmlns:c16="http://schemas.microsoft.com/office/drawing/2014/chart" uri="{C3380CC4-5D6E-409C-BE32-E72D297353CC}">
              <c16:uniqueId val="{00000000-4F96-4CDE-A139-53C79E7A6965}"/>
            </c:ext>
          </c:extLst>
        </c:ser>
        <c:ser>
          <c:idx val="0"/>
          <c:order val="1"/>
          <c:tx>
            <c:strRef>
              <c:f>kuva!$J$5</c:f>
              <c:strCache>
                <c:ptCount val="1"/>
                <c:pt idx="0">
                  <c:v>Housing new construction</c:v>
                </c:pt>
              </c:strCache>
            </c:strRef>
          </c:tx>
          <c:spPr>
            <a:ln w="38100" cap="rnd">
              <a:solidFill>
                <a:schemeClr val="accent3"/>
              </a:solidFill>
              <a:round/>
            </a:ln>
            <a:effectLst/>
          </c:spPr>
          <c:marker>
            <c:symbol val="none"/>
          </c:marker>
          <c:cat>
            <c:numRef>
              <c:f>kuva!$I$6:$I$298</c:f>
              <c:numCache>
                <c:formatCode>m/d/yyyy</c:formatCode>
                <c:ptCount val="293"/>
                <c:pt idx="0">
                  <c:v>36892</c:v>
                </c:pt>
                <c:pt idx="1">
                  <c:v>36923</c:v>
                </c:pt>
                <c:pt idx="2">
                  <c:v>36951</c:v>
                </c:pt>
                <c:pt idx="3">
                  <c:v>36982</c:v>
                </c:pt>
                <c:pt idx="4">
                  <c:v>37012</c:v>
                </c:pt>
                <c:pt idx="5">
                  <c:v>37043</c:v>
                </c:pt>
                <c:pt idx="6">
                  <c:v>37073</c:v>
                </c:pt>
                <c:pt idx="7">
                  <c:v>37104</c:v>
                </c:pt>
                <c:pt idx="8">
                  <c:v>37135</c:v>
                </c:pt>
                <c:pt idx="9">
                  <c:v>37165</c:v>
                </c:pt>
                <c:pt idx="10">
                  <c:v>37196</c:v>
                </c:pt>
                <c:pt idx="11">
                  <c:v>37226</c:v>
                </c:pt>
                <c:pt idx="12">
                  <c:v>37257</c:v>
                </c:pt>
                <c:pt idx="13">
                  <c:v>37288</c:v>
                </c:pt>
                <c:pt idx="14">
                  <c:v>37316</c:v>
                </c:pt>
                <c:pt idx="15">
                  <c:v>37347</c:v>
                </c:pt>
                <c:pt idx="16">
                  <c:v>37377</c:v>
                </c:pt>
                <c:pt idx="17">
                  <c:v>37408</c:v>
                </c:pt>
                <c:pt idx="18">
                  <c:v>37438</c:v>
                </c:pt>
                <c:pt idx="19">
                  <c:v>37469</c:v>
                </c:pt>
                <c:pt idx="20">
                  <c:v>37500</c:v>
                </c:pt>
                <c:pt idx="21">
                  <c:v>37530</c:v>
                </c:pt>
                <c:pt idx="22">
                  <c:v>37561</c:v>
                </c:pt>
                <c:pt idx="23">
                  <c:v>37591</c:v>
                </c:pt>
                <c:pt idx="24">
                  <c:v>37622</c:v>
                </c:pt>
                <c:pt idx="25">
                  <c:v>37653</c:v>
                </c:pt>
                <c:pt idx="26">
                  <c:v>37681</c:v>
                </c:pt>
                <c:pt idx="27">
                  <c:v>37712</c:v>
                </c:pt>
                <c:pt idx="28">
                  <c:v>37742</c:v>
                </c:pt>
                <c:pt idx="29">
                  <c:v>37773</c:v>
                </c:pt>
                <c:pt idx="30">
                  <c:v>37803</c:v>
                </c:pt>
                <c:pt idx="31">
                  <c:v>37834</c:v>
                </c:pt>
                <c:pt idx="32">
                  <c:v>37865</c:v>
                </c:pt>
                <c:pt idx="33">
                  <c:v>37895</c:v>
                </c:pt>
                <c:pt idx="34">
                  <c:v>37926</c:v>
                </c:pt>
                <c:pt idx="35">
                  <c:v>37956</c:v>
                </c:pt>
                <c:pt idx="36">
                  <c:v>37987</c:v>
                </c:pt>
                <c:pt idx="37">
                  <c:v>38018</c:v>
                </c:pt>
                <c:pt idx="38">
                  <c:v>38047</c:v>
                </c:pt>
                <c:pt idx="39">
                  <c:v>38078</c:v>
                </c:pt>
                <c:pt idx="40">
                  <c:v>38108</c:v>
                </c:pt>
                <c:pt idx="41">
                  <c:v>38139</c:v>
                </c:pt>
                <c:pt idx="42">
                  <c:v>38169</c:v>
                </c:pt>
                <c:pt idx="43">
                  <c:v>38200</c:v>
                </c:pt>
                <c:pt idx="44">
                  <c:v>38231</c:v>
                </c:pt>
                <c:pt idx="45">
                  <c:v>38261</c:v>
                </c:pt>
                <c:pt idx="46">
                  <c:v>38292</c:v>
                </c:pt>
                <c:pt idx="47">
                  <c:v>38322</c:v>
                </c:pt>
                <c:pt idx="48">
                  <c:v>38353</c:v>
                </c:pt>
                <c:pt idx="49">
                  <c:v>38384</c:v>
                </c:pt>
                <c:pt idx="50">
                  <c:v>38412</c:v>
                </c:pt>
                <c:pt idx="51">
                  <c:v>38443</c:v>
                </c:pt>
                <c:pt idx="52">
                  <c:v>38473</c:v>
                </c:pt>
                <c:pt idx="53">
                  <c:v>38504</c:v>
                </c:pt>
                <c:pt idx="54">
                  <c:v>38534</c:v>
                </c:pt>
                <c:pt idx="55">
                  <c:v>38565</c:v>
                </c:pt>
                <c:pt idx="56">
                  <c:v>38596</c:v>
                </c:pt>
                <c:pt idx="57">
                  <c:v>38626</c:v>
                </c:pt>
                <c:pt idx="58">
                  <c:v>38657</c:v>
                </c:pt>
                <c:pt idx="59">
                  <c:v>38687</c:v>
                </c:pt>
                <c:pt idx="60">
                  <c:v>38718</c:v>
                </c:pt>
                <c:pt idx="61">
                  <c:v>38749</c:v>
                </c:pt>
                <c:pt idx="62">
                  <c:v>38777</c:v>
                </c:pt>
                <c:pt idx="63">
                  <c:v>38808</c:v>
                </c:pt>
                <c:pt idx="64">
                  <c:v>38838</c:v>
                </c:pt>
                <c:pt idx="65">
                  <c:v>38869</c:v>
                </c:pt>
                <c:pt idx="66">
                  <c:v>38899</c:v>
                </c:pt>
                <c:pt idx="67">
                  <c:v>38930</c:v>
                </c:pt>
                <c:pt idx="68">
                  <c:v>38961</c:v>
                </c:pt>
                <c:pt idx="69">
                  <c:v>38991</c:v>
                </c:pt>
                <c:pt idx="70">
                  <c:v>39022</c:v>
                </c:pt>
                <c:pt idx="71">
                  <c:v>39052</c:v>
                </c:pt>
                <c:pt idx="72">
                  <c:v>39083</c:v>
                </c:pt>
                <c:pt idx="73">
                  <c:v>39114</c:v>
                </c:pt>
                <c:pt idx="74">
                  <c:v>39142</c:v>
                </c:pt>
                <c:pt idx="75">
                  <c:v>39173</c:v>
                </c:pt>
                <c:pt idx="76">
                  <c:v>39203</c:v>
                </c:pt>
                <c:pt idx="77">
                  <c:v>39234</c:v>
                </c:pt>
                <c:pt idx="78">
                  <c:v>39264</c:v>
                </c:pt>
                <c:pt idx="79">
                  <c:v>39295</c:v>
                </c:pt>
                <c:pt idx="80">
                  <c:v>39326</c:v>
                </c:pt>
                <c:pt idx="81">
                  <c:v>39356</c:v>
                </c:pt>
                <c:pt idx="82">
                  <c:v>39387</c:v>
                </c:pt>
                <c:pt idx="83">
                  <c:v>39417</c:v>
                </c:pt>
                <c:pt idx="84">
                  <c:v>39448</c:v>
                </c:pt>
                <c:pt idx="85">
                  <c:v>39479</c:v>
                </c:pt>
                <c:pt idx="86">
                  <c:v>39508</c:v>
                </c:pt>
                <c:pt idx="87">
                  <c:v>39539</c:v>
                </c:pt>
                <c:pt idx="88">
                  <c:v>39569</c:v>
                </c:pt>
                <c:pt idx="89">
                  <c:v>39600</c:v>
                </c:pt>
                <c:pt idx="90">
                  <c:v>39630</c:v>
                </c:pt>
                <c:pt idx="91">
                  <c:v>39661</c:v>
                </c:pt>
                <c:pt idx="92">
                  <c:v>39692</c:v>
                </c:pt>
                <c:pt idx="93">
                  <c:v>39722</c:v>
                </c:pt>
                <c:pt idx="94">
                  <c:v>39753</c:v>
                </c:pt>
                <c:pt idx="95">
                  <c:v>39783</c:v>
                </c:pt>
                <c:pt idx="96">
                  <c:v>39814</c:v>
                </c:pt>
                <c:pt idx="97">
                  <c:v>39845</c:v>
                </c:pt>
                <c:pt idx="98">
                  <c:v>39873</c:v>
                </c:pt>
                <c:pt idx="99">
                  <c:v>39904</c:v>
                </c:pt>
                <c:pt idx="100">
                  <c:v>39934</c:v>
                </c:pt>
                <c:pt idx="101">
                  <c:v>39965</c:v>
                </c:pt>
                <c:pt idx="102">
                  <c:v>39995</c:v>
                </c:pt>
                <c:pt idx="103">
                  <c:v>40026</c:v>
                </c:pt>
                <c:pt idx="104">
                  <c:v>40057</c:v>
                </c:pt>
                <c:pt idx="105">
                  <c:v>40087</c:v>
                </c:pt>
                <c:pt idx="106">
                  <c:v>40118</c:v>
                </c:pt>
                <c:pt idx="107">
                  <c:v>40148</c:v>
                </c:pt>
                <c:pt idx="108">
                  <c:v>40179</c:v>
                </c:pt>
                <c:pt idx="109">
                  <c:v>40210</c:v>
                </c:pt>
                <c:pt idx="110">
                  <c:v>40238</c:v>
                </c:pt>
                <c:pt idx="111">
                  <c:v>40269</c:v>
                </c:pt>
                <c:pt idx="112">
                  <c:v>40299</c:v>
                </c:pt>
                <c:pt idx="113">
                  <c:v>40330</c:v>
                </c:pt>
                <c:pt idx="114">
                  <c:v>40360</c:v>
                </c:pt>
                <c:pt idx="115">
                  <c:v>40391</c:v>
                </c:pt>
                <c:pt idx="116">
                  <c:v>40422</c:v>
                </c:pt>
                <c:pt idx="117">
                  <c:v>40452</c:v>
                </c:pt>
                <c:pt idx="118">
                  <c:v>40483</c:v>
                </c:pt>
                <c:pt idx="119">
                  <c:v>40513</c:v>
                </c:pt>
                <c:pt idx="120">
                  <c:v>40544</c:v>
                </c:pt>
                <c:pt idx="121">
                  <c:v>40575</c:v>
                </c:pt>
                <c:pt idx="122">
                  <c:v>40603</c:v>
                </c:pt>
                <c:pt idx="123">
                  <c:v>40634</c:v>
                </c:pt>
                <c:pt idx="124">
                  <c:v>40664</c:v>
                </c:pt>
                <c:pt idx="125">
                  <c:v>40695</c:v>
                </c:pt>
                <c:pt idx="126">
                  <c:v>40725</c:v>
                </c:pt>
                <c:pt idx="127">
                  <c:v>40756</c:v>
                </c:pt>
                <c:pt idx="128">
                  <c:v>40787</c:v>
                </c:pt>
                <c:pt idx="129">
                  <c:v>40817</c:v>
                </c:pt>
                <c:pt idx="130">
                  <c:v>40848</c:v>
                </c:pt>
                <c:pt idx="131">
                  <c:v>40878</c:v>
                </c:pt>
                <c:pt idx="132">
                  <c:v>40909</c:v>
                </c:pt>
                <c:pt idx="133">
                  <c:v>40940</c:v>
                </c:pt>
                <c:pt idx="134">
                  <c:v>40969</c:v>
                </c:pt>
                <c:pt idx="135">
                  <c:v>41000</c:v>
                </c:pt>
                <c:pt idx="136">
                  <c:v>41030</c:v>
                </c:pt>
                <c:pt idx="137">
                  <c:v>41061</c:v>
                </c:pt>
                <c:pt idx="138">
                  <c:v>41091</c:v>
                </c:pt>
                <c:pt idx="139">
                  <c:v>41122</c:v>
                </c:pt>
                <c:pt idx="140">
                  <c:v>41153</c:v>
                </c:pt>
                <c:pt idx="141">
                  <c:v>41183</c:v>
                </c:pt>
                <c:pt idx="142">
                  <c:v>41214</c:v>
                </c:pt>
                <c:pt idx="143">
                  <c:v>41244</c:v>
                </c:pt>
                <c:pt idx="144">
                  <c:v>41275</c:v>
                </c:pt>
                <c:pt idx="145">
                  <c:v>41306</c:v>
                </c:pt>
                <c:pt idx="146">
                  <c:v>41334</c:v>
                </c:pt>
                <c:pt idx="147">
                  <c:v>41365</c:v>
                </c:pt>
                <c:pt idx="148">
                  <c:v>41395</c:v>
                </c:pt>
                <c:pt idx="149">
                  <c:v>41426</c:v>
                </c:pt>
                <c:pt idx="150">
                  <c:v>41456</c:v>
                </c:pt>
                <c:pt idx="151">
                  <c:v>41487</c:v>
                </c:pt>
                <c:pt idx="152">
                  <c:v>41518</c:v>
                </c:pt>
                <c:pt idx="153">
                  <c:v>41548</c:v>
                </c:pt>
                <c:pt idx="154">
                  <c:v>41579</c:v>
                </c:pt>
                <c:pt idx="155">
                  <c:v>41609</c:v>
                </c:pt>
                <c:pt idx="156">
                  <c:v>41640</c:v>
                </c:pt>
                <c:pt idx="157">
                  <c:v>41671</c:v>
                </c:pt>
                <c:pt idx="158">
                  <c:v>41699</c:v>
                </c:pt>
                <c:pt idx="159">
                  <c:v>41730</c:v>
                </c:pt>
                <c:pt idx="160">
                  <c:v>41760</c:v>
                </c:pt>
                <c:pt idx="161">
                  <c:v>41791</c:v>
                </c:pt>
                <c:pt idx="162">
                  <c:v>41821</c:v>
                </c:pt>
                <c:pt idx="163">
                  <c:v>41852</c:v>
                </c:pt>
                <c:pt idx="164">
                  <c:v>41883</c:v>
                </c:pt>
                <c:pt idx="165">
                  <c:v>41913</c:v>
                </c:pt>
                <c:pt idx="166">
                  <c:v>41944</c:v>
                </c:pt>
                <c:pt idx="167">
                  <c:v>41974</c:v>
                </c:pt>
                <c:pt idx="168">
                  <c:v>42005</c:v>
                </c:pt>
                <c:pt idx="169">
                  <c:v>42036</c:v>
                </c:pt>
                <c:pt idx="170">
                  <c:v>42064</c:v>
                </c:pt>
                <c:pt idx="171">
                  <c:v>42095</c:v>
                </c:pt>
                <c:pt idx="172">
                  <c:v>42125</c:v>
                </c:pt>
                <c:pt idx="173">
                  <c:v>42156</c:v>
                </c:pt>
                <c:pt idx="174">
                  <c:v>42186</c:v>
                </c:pt>
                <c:pt idx="175">
                  <c:v>42217</c:v>
                </c:pt>
                <c:pt idx="176">
                  <c:v>42248</c:v>
                </c:pt>
                <c:pt idx="177">
                  <c:v>42278</c:v>
                </c:pt>
                <c:pt idx="178">
                  <c:v>42309</c:v>
                </c:pt>
                <c:pt idx="179">
                  <c:v>42339</c:v>
                </c:pt>
                <c:pt idx="180">
                  <c:v>42370</c:v>
                </c:pt>
                <c:pt idx="181">
                  <c:v>42401</c:v>
                </c:pt>
                <c:pt idx="182">
                  <c:v>42430</c:v>
                </c:pt>
                <c:pt idx="183">
                  <c:v>42461</c:v>
                </c:pt>
                <c:pt idx="184">
                  <c:v>42491</c:v>
                </c:pt>
                <c:pt idx="185">
                  <c:v>42522</c:v>
                </c:pt>
                <c:pt idx="186">
                  <c:v>42552</c:v>
                </c:pt>
                <c:pt idx="187">
                  <c:v>42583</c:v>
                </c:pt>
                <c:pt idx="188">
                  <c:v>42614</c:v>
                </c:pt>
                <c:pt idx="189">
                  <c:v>42644</c:v>
                </c:pt>
                <c:pt idx="190">
                  <c:v>42675</c:v>
                </c:pt>
                <c:pt idx="191">
                  <c:v>42705</c:v>
                </c:pt>
                <c:pt idx="192">
                  <c:v>42736</c:v>
                </c:pt>
                <c:pt idx="193">
                  <c:v>42767</c:v>
                </c:pt>
                <c:pt idx="194">
                  <c:v>42795</c:v>
                </c:pt>
                <c:pt idx="195">
                  <c:v>42826</c:v>
                </c:pt>
                <c:pt idx="196">
                  <c:v>42856</c:v>
                </c:pt>
                <c:pt idx="197">
                  <c:v>42887</c:v>
                </c:pt>
                <c:pt idx="198">
                  <c:v>42917</c:v>
                </c:pt>
                <c:pt idx="199">
                  <c:v>42948</c:v>
                </c:pt>
                <c:pt idx="200">
                  <c:v>42979</c:v>
                </c:pt>
                <c:pt idx="201">
                  <c:v>43009</c:v>
                </c:pt>
                <c:pt idx="202">
                  <c:v>43040</c:v>
                </c:pt>
                <c:pt idx="203">
                  <c:v>43070</c:v>
                </c:pt>
                <c:pt idx="204">
                  <c:v>43101</c:v>
                </c:pt>
                <c:pt idx="205">
                  <c:v>43132</c:v>
                </c:pt>
                <c:pt idx="206">
                  <c:v>43160</c:v>
                </c:pt>
                <c:pt idx="207">
                  <c:v>43191</c:v>
                </c:pt>
                <c:pt idx="208">
                  <c:v>43221</c:v>
                </c:pt>
                <c:pt idx="209">
                  <c:v>43252</c:v>
                </c:pt>
                <c:pt idx="210">
                  <c:v>43282</c:v>
                </c:pt>
                <c:pt idx="211">
                  <c:v>43313</c:v>
                </c:pt>
                <c:pt idx="212">
                  <c:v>43344</c:v>
                </c:pt>
                <c:pt idx="213">
                  <c:v>43374</c:v>
                </c:pt>
                <c:pt idx="214">
                  <c:v>43405</c:v>
                </c:pt>
                <c:pt idx="215">
                  <c:v>43435</c:v>
                </c:pt>
                <c:pt idx="216">
                  <c:v>43466</c:v>
                </c:pt>
                <c:pt idx="217">
                  <c:v>43497</c:v>
                </c:pt>
                <c:pt idx="218">
                  <c:v>43525</c:v>
                </c:pt>
                <c:pt idx="219">
                  <c:v>43556</c:v>
                </c:pt>
                <c:pt idx="220">
                  <c:v>43586</c:v>
                </c:pt>
                <c:pt idx="221">
                  <c:v>43617</c:v>
                </c:pt>
                <c:pt idx="222">
                  <c:v>43647</c:v>
                </c:pt>
                <c:pt idx="223">
                  <c:v>43678</c:v>
                </c:pt>
                <c:pt idx="224">
                  <c:v>43709</c:v>
                </c:pt>
                <c:pt idx="225">
                  <c:v>43739</c:v>
                </c:pt>
                <c:pt idx="226">
                  <c:v>43770</c:v>
                </c:pt>
                <c:pt idx="227">
                  <c:v>43800</c:v>
                </c:pt>
                <c:pt idx="228">
                  <c:v>43831</c:v>
                </c:pt>
                <c:pt idx="229">
                  <c:v>43862</c:v>
                </c:pt>
                <c:pt idx="230">
                  <c:v>43891</c:v>
                </c:pt>
                <c:pt idx="231">
                  <c:v>43922</c:v>
                </c:pt>
                <c:pt idx="232">
                  <c:v>43952</c:v>
                </c:pt>
                <c:pt idx="233">
                  <c:v>43983</c:v>
                </c:pt>
                <c:pt idx="234">
                  <c:v>44013</c:v>
                </c:pt>
                <c:pt idx="235">
                  <c:v>44044</c:v>
                </c:pt>
                <c:pt idx="236">
                  <c:v>44075</c:v>
                </c:pt>
                <c:pt idx="237">
                  <c:v>44105</c:v>
                </c:pt>
                <c:pt idx="238">
                  <c:v>44136</c:v>
                </c:pt>
                <c:pt idx="239">
                  <c:v>44166</c:v>
                </c:pt>
                <c:pt idx="240">
                  <c:v>44197</c:v>
                </c:pt>
                <c:pt idx="241">
                  <c:v>44228</c:v>
                </c:pt>
                <c:pt idx="242">
                  <c:v>44256</c:v>
                </c:pt>
                <c:pt idx="243">
                  <c:v>44287</c:v>
                </c:pt>
                <c:pt idx="244">
                  <c:v>44317</c:v>
                </c:pt>
                <c:pt idx="245">
                  <c:v>44348</c:v>
                </c:pt>
                <c:pt idx="246">
                  <c:v>44378</c:v>
                </c:pt>
                <c:pt idx="247">
                  <c:v>44409</c:v>
                </c:pt>
                <c:pt idx="248">
                  <c:v>44440</c:v>
                </c:pt>
                <c:pt idx="249">
                  <c:v>44470</c:v>
                </c:pt>
                <c:pt idx="250">
                  <c:v>44501</c:v>
                </c:pt>
                <c:pt idx="251">
                  <c:v>44531</c:v>
                </c:pt>
                <c:pt idx="252">
                  <c:v>44562</c:v>
                </c:pt>
                <c:pt idx="253">
                  <c:v>44593</c:v>
                </c:pt>
                <c:pt idx="254">
                  <c:v>44621</c:v>
                </c:pt>
                <c:pt idx="255">
                  <c:v>44652</c:v>
                </c:pt>
                <c:pt idx="256">
                  <c:v>44682</c:v>
                </c:pt>
                <c:pt idx="257">
                  <c:v>44713</c:v>
                </c:pt>
                <c:pt idx="258">
                  <c:v>44743</c:v>
                </c:pt>
                <c:pt idx="259">
                  <c:v>44774</c:v>
                </c:pt>
                <c:pt idx="260">
                  <c:v>44805</c:v>
                </c:pt>
                <c:pt idx="261">
                  <c:v>44835</c:v>
                </c:pt>
                <c:pt idx="262">
                  <c:v>44866</c:v>
                </c:pt>
                <c:pt idx="263">
                  <c:v>44896</c:v>
                </c:pt>
                <c:pt idx="264">
                  <c:v>44927</c:v>
                </c:pt>
                <c:pt idx="265">
                  <c:v>44958</c:v>
                </c:pt>
                <c:pt idx="266">
                  <c:v>44986</c:v>
                </c:pt>
                <c:pt idx="267">
                  <c:v>45017</c:v>
                </c:pt>
                <c:pt idx="268">
                  <c:v>45047</c:v>
                </c:pt>
                <c:pt idx="269">
                  <c:v>45078</c:v>
                </c:pt>
                <c:pt idx="270">
                  <c:v>45108</c:v>
                </c:pt>
                <c:pt idx="271">
                  <c:v>45139</c:v>
                </c:pt>
                <c:pt idx="272">
                  <c:v>45170</c:v>
                </c:pt>
                <c:pt idx="273">
                  <c:v>45200</c:v>
                </c:pt>
                <c:pt idx="274">
                  <c:v>45231</c:v>
                </c:pt>
                <c:pt idx="275">
                  <c:v>45261</c:v>
                </c:pt>
                <c:pt idx="276">
                  <c:v>45292</c:v>
                </c:pt>
                <c:pt idx="277">
                  <c:v>45323</c:v>
                </c:pt>
                <c:pt idx="278">
                  <c:v>45352</c:v>
                </c:pt>
                <c:pt idx="279">
                  <c:v>45383</c:v>
                </c:pt>
                <c:pt idx="280">
                  <c:v>45413</c:v>
                </c:pt>
                <c:pt idx="281">
                  <c:v>45444</c:v>
                </c:pt>
                <c:pt idx="282">
                  <c:v>45474</c:v>
                </c:pt>
                <c:pt idx="283">
                  <c:v>45505</c:v>
                </c:pt>
                <c:pt idx="284">
                  <c:v>45536</c:v>
                </c:pt>
                <c:pt idx="285">
                  <c:v>45566</c:v>
                </c:pt>
                <c:pt idx="286">
                  <c:v>45597</c:v>
                </c:pt>
                <c:pt idx="287">
                  <c:v>45627</c:v>
                </c:pt>
                <c:pt idx="288">
                  <c:v>45658</c:v>
                </c:pt>
                <c:pt idx="289">
                  <c:v>45689</c:v>
                </c:pt>
                <c:pt idx="290">
                  <c:v>45717</c:v>
                </c:pt>
                <c:pt idx="291">
                  <c:v>45748</c:v>
                </c:pt>
                <c:pt idx="292">
                  <c:v>45778</c:v>
                </c:pt>
              </c:numCache>
            </c:numRef>
          </c:cat>
          <c:val>
            <c:numRef>
              <c:f>kuva!$J$6:$J$298</c:f>
              <c:numCache>
                <c:formatCode>General</c:formatCode>
                <c:ptCount val="293"/>
                <c:pt idx="2">
                  <c:v>-5.166666666666667</c:v>
                </c:pt>
                <c:pt idx="3">
                  <c:v>-7.7666666666666657</c:v>
                </c:pt>
                <c:pt idx="4">
                  <c:v>-10.966666666666667</c:v>
                </c:pt>
                <c:pt idx="5">
                  <c:v>-14</c:v>
                </c:pt>
                <c:pt idx="6">
                  <c:v>-16.166666666666668</c:v>
                </c:pt>
                <c:pt idx="7">
                  <c:v>-16.7</c:v>
                </c:pt>
                <c:pt idx="8">
                  <c:v>-16.666666666666668</c:v>
                </c:pt>
                <c:pt idx="9">
                  <c:v>-16.533333333333335</c:v>
                </c:pt>
                <c:pt idx="10">
                  <c:v>-16.333333333333332</c:v>
                </c:pt>
                <c:pt idx="11">
                  <c:v>-16.033333333333331</c:v>
                </c:pt>
                <c:pt idx="12">
                  <c:v>-15.799999999999999</c:v>
                </c:pt>
                <c:pt idx="13">
                  <c:v>-14.533333333333333</c:v>
                </c:pt>
                <c:pt idx="14">
                  <c:v>-12.433333333333332</c:v>
                </c:pt>
                <c:pt idx="15">
                  <c:v>-9.1333333333333329</c:v>
                </c:pt>
                <c:pt idx="16">
                  <c:v>-5.7333333333333334</c:v>
                </c:pt>
                <c:pt idx="17">
                  <c:v>-2.2333333333333329</c:v>
                </c:pt>
                <c:pt idx="18">
                  <c:v>1.1666666666666667</c:v>
                </c:pt>
                <c:pt idx="19">
                  <c:v>2.9666666666666663</c:v>
                </c:pt>
                <c:pt idx="20">
                  <c:v>4.333333333333333</c:v>
                </c:pt>
                <c:pt idx="21">
                  <c:v>4.833333333333333</c:v>
                </c:pt>
                <c:pt idx="22">
                  <c:v>5.4000000000000012</c:v>
                </c:pt>
                <c:pt idx="23">
                  <c:v>5.4666666666666659</c:v>
                </c:pt>
                <c:pt idx="24">
                  <c:v>6</c:v>
                </c:pt>
                <c:pt idx="25">
                  <c:v>6.4666666666666677</c:v>
                </c:pt>
                <c:pt idx="26">
                  <c:v>6.8999999999999995</c:v>
                </c:pt>
                <c:pt idx="27">
                  <c:v>6.8666666666666671</c:v>
                </c:pt>
                <c:pt idx="28">
                  <c:v>6.5</c:v>
                </c:pt>
                <c:pt idx="29">
                  <c:v>6.7</c:v>
                </c:pt>
                <c:pt idx="30">
                  <c:v>6.2333333333333334</c:v>
                </c:pt>
                <c:pt idx="31">
                  <c:v>7.0333333333333341</c:v>
                </c:pt>
                <c:pt idx="32">
                  <c:v>8.9666666666666668</c:v>
                </c:pt>
                <c:pt idx="33">
                  <c:v>12.799999999999999</c:v>
                </c:pt>
                <c:pt idx="34">
                  <c:v>16.366666666666664</c:v>
                </c:pt>
                <c:pt idx="35">
                  <c:v>19.066666666666666</c:v>
                </c:pt>
                <c:pt idx="36">
                  <c:v>20.133333333333333</c:v>
                </c:pt>
                <c:pt idx="37">
                  <c:v>20.399999999999999</c:v>
                </c:pt>
                <c:pt idx="38">
                  <c:v>20.866666666666667</c:v>
                </c:pt>
                <c:pt idx="39">
                  <c:v>21.133333333333336</c:v>
                </c:pt>
                <c:pt idx="40">
                  <c:v>22.266666666666666</c:v>
                </c:pt>
                <c:pt idx="41">
                  <c:v>22.100000000000005</c:v>
                </c:pt>
                <c:pt idx="42">
                  <c:v>21.466666666666669</c:v>
                </c:pt>
                <c:pt idx="43">
                  <c:v>19.433333333333334</c:v>
                </c:pt>
                <c:pt idx="44">
                  <c:v>15.766666666666667</c:v>
                </c:pt>
                <c:pt idx="45">
                  <c:v>12.4</c:v>
                </c:pt>
                <c:pt idx="46">
                  <c:v>9.2999999999999989</c:v>
                </c:pt>
                <c:pt idx="47">
                  <c:v>7.5999999999999988</c:v>
                </c:pt>
                <c:pt idx="48">
                  <c:v>6.0333333333333341</c:v>
                </c:pt>
                <c:pt idx="49">
                  <c:v>4.9666666666666668</c:v>
                </c:pt>
                <c:pt idx="50">
                  <c:v>3.7000000000000006</c:v>
                </c:pt>
                <c:pt idx="51">
                  <c:v>3.3000000000000003</c:v>
                </c:pt>
                <c:pt idx="52">
                  <c:v>2.5333333333333332</c:v>
                </c:pt>
                <c:pt idx="53">
                  <c:v>1.7000000000000002</c:v>
                </c:pt>
                <c:pt idx="54">
                  <c:v>0.93333333333333324</c:v>
                </c:pt>
                <c:pt idx="55">
                  <c:v>0.73333333333333339</c:v>
                </c:pt>
                <c:pt idx="56">
                  <c:v>1.8</c:v>
                </c:pt>
                <c:pt idx="57">
                  <c:v>3.1333333333333333</c:v>
                </c:pt>
                <c:pt idx="58">
                  <c:v>4.7333333333333334</c:v>
                </c:pt>
                <c:pt idx="59">
                  <c:v>6.166666666666667</c:v>
                </c:pt>
                <c:pt idx="60">
                  <c:v>7.2666666666666666</c:v>
                </c:pt>
                <c:pt idx="61">
                  <c:v>7.7333333333333334</c:v>
                </c:pt>
                <c:pt idx="62">
                  <c:v>8.3333333333333339</c:v>
                </c:pt>
                <c:pt idx="63">
                  <c:v>8</c:v>
                </c:pt>
                <c:pt idx="64">
                  <c:v>7.8666666666666671</c:v>
                </c:pt>
                <c:pt idx="65">
                  <c:v>7.4666666666666659</c:v>
                </c:pt>
                <c:pt idx="66">
                  <c:v>7</c:v>
                </c:pt>
                <c:pt idx="67">
                  <c:v>6.5999999999999988</c:v>
                </c:pt>
                <c:pt idx="68">
                  <c:v>5.7</c:v>
                </c:pt>
                <c:pt idx="69">
                  <c:v>4.3</c:v>
                </c:pt>
                <c:pt idx="70">
                  <c:v>2.8000000000000003</c:v>
                </c:pt>
                <c:pt idx="71">
                  <c:v>1.7</c:v>
                </c:pt>
                <c:pt idx="72">
                  <c:v>1.9666666666666668</c:v>
                </c:pt>
                <c:pt idx="73">
                  <c:v>2.6</c:v>
                </c:pt>
                <c:pt idx="74">
                  <c:v>3.1666666666666665</c:v>
                </c:pt>
                <c:pt idx="75">
                  <c:v>3.8000000000000003</c:v>
                </c:pt>
                <c:pt idx="76">
                  <c:v>2.8000000000000003</c:v>
                </c:pt>
                <c:pt idx="77">
                  <c:v>1.1000000000000001</c:v>
                </c:pt>
                <c:pt idx="78">
                  <c:v>-1.0333333333333334</c:v>
                </c:pt>
                <c:pt idx="79">
                  <c:v>-2.7666666666666671</c:v>
                </c:pt>
                <c:pt idx="80">
                  <c:v>-3.9666666666666668</c:v>
                </c:pt>
                <c:pt idx="81">
                  <c:v>-5.0666666666666664</c:v>
                </c:pt>
                <c:pt idx="82">
                  <c:v>-5.5666666666666664</c:v>
                </c:pt>
                <c:pt idx="83">
                  <c:v>-6.2333333333333334</c:v>
                </c:pt>
                <c:pt idx="84">
                  <c:v>-7.2666666666666666</c:v>
                </c:pt>
                <c:pt idx="85">
                  <c:v>-8</c:v>
                </c:pt>
                <c:pt idx="86">
                  <c:v>-8.9333333333333336</c:v>
                </c:pt>
                <c:pt idx="87">
                  <c:v>-9.9666666666666668</c:v>
                </c:pt>
                <c:pt idx="88">
                  <c:v>-10.866666666666667</c:v>
                </c:pt>
                <c:pt idx="89">
                  <c:v>-11.533333333333333</c:v>
                </c:pt>
                <c:pt idx="90">
                  <c:v>-12.6</c:v>
                </c:pt>
                <c:pt idx="91">
                  <c:v>-14.366666666666665</c:v>
                </c:pt>
                <c:pt idx="92">
                  <c:v>-16.2</c:v>
                </c:pt>
                <c:pt idx="93">
                  <c:v>-17.7</c:v>
                </c:pt>
                <c:pt idx="94">
                  <c:v>-19.466666666666669</c:v>
                </c:pt>
                <c:pt idx="95">
                  <c:v>-21.233333333333334</c:v>
                </c:pt>
                <c:pt idx="96">
                  <c:v>-22.566666666666666</c:v>
                </c:pt>
                <c:pt idx="97">
                  <c:v>-23.366666666666664</c:v>
                </c:pt>
                <c:pt idx="98">
                  <c:v>-23.866666666666664</c:v>
                </c:pt>
                <c:pt idx="99">
                  <c:v>-25.5</c:v>
                </c:pt>
                <c:pt idx="100">
                  <c:v>-28.133333333333336</c:v>
                </c:pt>
                <c:pt idx="101">
                  <c:v>-30.733333333333334</c:v>
                </c:pt>
                <c:pt idx="102">
                  <c:v>-32.299999999999997</c:v>
                </c:pt>
                <c:pt idx="103">
                  <c:v>-32.033333333333339</c:v>
                </c:pt>
                <c:pt idx="104">
                  <c:v>-30.966666666666669</c:v>
                </c:pt>
                <c:pt idx="105">
                  <c:v>-28.066666666666663</c:v>
                </c:pt>
                <c:pt idx="106">
                  <c:v>-24.233333333333334</c:v>
                </c:pt>
                <c:pt idx="107">
                  <c:v>-19.3</c:v>
                </c:pt>
                <c:pt idx="108">
                  <c:v>-14.033333333333331</c:v>
                </c:pt>
                <c:pt idx="109">
                  <c:v>-8</c:v>
                </c:pt>
                <c:pt idx="110">
                  <c:v>-0.9</c:v>
                </c:pt>
                <c:pt idx="111">
                  <c:v>10.066666666666668</c:v>
                </c:pt>
                <c:pt idx="112">
                  <c:v>24.466666666666669</c:v>
                </c:pt>
                <c:pt idx="113">
                  <c:v>39.433333333333337</c:v>
                </c:pt>
                <c:pt idx="114">
                  <c:v>51</c:v>
                </c:pt>
                <c:pt idx="115">
                  <c:v>58.133333333333333</c:v>
                </c:pt>
                <c:pt idx="116">
                  <c:v>61.566666666666663</c:v>
                </c:pt>
                <c:pt idx="117">
                  <c:v>62.066666666666663</c:v>
                </c:pt>
                <c:pt idx="118">
                  <c:v>59.79999999999999</c:v>
                </c:pt>
                <c:pt idx="119">
                  <c:v>54.300000000000004</c:v>
                </c:pt>
                <c:pt idx="120">
                  <c:v>47.666666666666664</c:v>
                </c:pt>
                <c:pt idx="121">
                  <c:v>40.733333333333327</c:v>
                </c:pt>
                <c:pt idx="122">
                  <c:v>35.6</c:v>
                </c:pt>
                <c:pt idx="123">
                  <c:v>29.266666666666669</c:v>
                </c:pt>
                <c:pt idx="124">
                  <c:v>23.033333333333331</c:v>
                </c:pt>
                <c:pt idx="125">
                  <c:v>16.266666666666666</c:v>
                </c:pt>
                <c:pt idx="126">
                  <c:v>11.333333333333334</c:v>
                </c:pt>
                <c:pt idx="127">
                  <c:v>6.8999999999999986</c:v>
                </c:pt>
                <c:pt idx="128">
                  <c:v>4.6000000000000005</c:v>
                </c:pt>
                <c:pt idx="129">
                  <c:v>3.0666666666666664</c:v>
                </c:pt>
                <c:pt idx="130">
                  <c:v>3</c:v>
                </c:pt>
                <c:pt idx="131">
                  <c:v>3.2333333333333329</c:v>
                </c:pt>
                <c:pt idx="132">
                  <c:v>3.2333333333333329</c:v>
                </c:pt>
                <c:pt idx="133">
                  <c:v>2.6333333333333333</c:v>
                </c:pt>
                <c:pt idx="134">
                  <c:v>0.83333333333333337</c:v>
                </c:pt>
                <c:pt idx="135">
                  <c:v>-0.9</c:v>
                </c:pt>
                <c:pt idx="136">
                  <c:v>-2.6333333333333333</c:v>
                </c:pt>
                <c:pt idx="137">
                  <c:v>-4.3</c:v>
                </c:pt>
                <c:pt idx="138">
                  <c:v>-5.3</c:v>
                </c:pt>
                <c:pt idx="139">
                  <c:v>-6.166666666666667</c:v>
                </c:pt>
                <c:pt idx="140">
                  <c:v>-6.5333333333333341</c:v>
                </c:pt>
                <c:pt idx="141">
                  <c:v>-7.8666666666666671</c:v>
                </c:pt>
                <c:pt idx="142">
                  <c:v>-9.2333333333333325</c:v>
                </c:pt>
                <c:pt idx="143">
                  <c:v>-9.9666666666666668</c:v>
                </c:pt>
                <c:pt idx="144">
                  <c:v>-9.6666666666666661</c:v>
                </c:pt>
                <c:pt idx="145">
                  <c:v>-8.8666666666666671</c:v>
                </c:pt>
                <c:pt idx="146">
                  <c:v>-7.6333333333333329</c:v>
                </c:pt>
                <c:pt idx="147">
                  <c:v>-7.6333333333333329</c:v>
                </c:pt>
                <c:pt idx="148">
                  <c:v>-7.8</c:v>
                </c:pt>
                <c:pt idx="149">
                  <c:v>-7.666666666666667</c:v>
                </c:pt>
                <c:pt idx="150">
                  <c:v>-6.166666666666667</c:v>
                </c:pt>
                <c:pt idx="151">
                  <c:v>-4.5999999999999996</c:v>
                </c:pt>
                <c:pt idx="152">
                  <c:v>-4.4333333333333327</c:v>
                </c:pt>
                <c:pt idx="153">
                  <c:v>-5.666666666666667</c:v>
                </c:pt>
                <c:pt idx="154">
                  <c:v>-7.4666666666666659</c:v>
                </c:pt>
                <c:pt idx="155">
                  <c:v>-9.4333333333333336</c:v>
                </c:pt>
                <c:pt idx="156">
                  <c:v>-10.533333333333333</c:v>
                </c:pt>
                <c:pt idx="157">
                  <c:v>-11.033333333333333</c:v>
                </c:pt>
                <c:pt idx="158">
                  <c:v>-11.433333333333332</c:v>
                </c:pt>
                <c:pt idx="159">
                  <c:v>-11.766666666666666</c:v>
                </c:pt>
                <c:pt idx="160">
                  <c:v>-13.233333333333334</c:v>
                </c:pt>
                <c:pt idx="161">
                  <c:v>-14.4</c:v>
                </c:pt>
                <c:pt idx="162">
                  <c:v>-15.566666666666668</c:v>
                </c:pt>
                <c:pt idx="163">
                  <c:v>-16.166666666666668</c:v>
                </c:pt>
                <c:pt idx="164">
                  <c:v>-16.366666666666664</c:v>
                </c:pt>
                <c:pt idx="165">
                  <c:v>-15.399999999999999</c:v>
                </c:pt>
                <c:pt idx="166">
                  <c:v>-14.766666666666667</c:v>
                </c:pt>
                <c:pt idx="167">
                  <c:v>-14.033333333333333</c:v>
                </c:pt>
                <c:pt idx="168">
                  <c:v>-14.200000000000001</c:v>
                </c:pt>
                <c:pt idx="169">
                  <c:v>-13.233333333333334</c:v>
                </c:pt>
                <c:pt idx="170">
                  <c:v>-11.5</c:v>
                </c:pt>
                <c:pt idx="171">
                  <c:v>-9.5666666666666682</c:v>
                </c:pt>
                <c:pt idx="172">
                  <c:v>-7.3</c:v>
                </c:pt>
                <c:pt idx="173">
                  <c:v>-5.3999999999999995</c:v>
                </c:pt>
                <c:pt idx="174">
                  <c:v>-3.9000000000000004</c:v>
                </c:pt>
                <c:pt idx="175">
                  <c:v>-1.5666666666666671</c:v>
                </c:pt>
                <c:pt idx="176">
                  <c:v>0.3666666666666667</c:v>
                </c:pt>
                <c:pt idx="177">
                  <c:v>2.4</c:v>
                </c:pt>
                <c:pt idx="178">
                  <c:v>3.1999999999999997</c:v>
                </c:pt>
                <c:pt idx="179">
                  <c:v>4.1333333333333337</c:v>
                </c:pt>
                <c:pt idx="180">
                  <c:v>5.9666666666666659</c:v>
                </c:pt>
                <c:pt idx="181">
                  <c:v>8.2333333333333343</c:v>
                </c:pt>
                <c:pt idx="182">
                  <c:v>10.766666666666666</c:v>
                </c:pt>
                <c:pt idx="183">
                  <c:v>14.4</c:v>
                </c:pt>
                <c:pt idx="184">
                  <c:v>18.366666666666664</c:v>
                </c:pt>
                <c:pt idx="185">
                  <c:v>21.933333333333334</c:v>
                </c:pt>
                <c:pt idx="186">
                  <c:v>23.2</c:v>
                </c:pt>
                <c:pt idx="187">
                  <c:v>23.733333333333334</c:v>
                </c:pt>
                <c:pt idx="188">
                  <c:v>22.5</c:v>
                </c:pt>
                <c:pt idx="189">
                  <c:v>20.533333333333331</c:v>
                </c:pt>
                <c:pt idx="190">
                  <c:v>18.133333333333333</c:v>
                </c:pt>
                <c:pt idx="191">
                  <c:v>16.200000000000003</c:v>
                </c:pt>
                <c:pt idx="192">
                  <c:v>14.566666666666668</c:v>
                </c:pt>
                <c:pt idx="193">
                  <c:v>13.1</c:v>
                </c:pt>
                <c:pt idx="194">
                  <c:v>12.300000000000002</c:v>
                </c:pt>
                <c:pt idx="195">
                  <c:v>11.133333333333333</c:v>
                </c:pt>
                <c:pt idx="196">
                  <c:v>9.4</c:v>
                </c:pt>
                <c:pt idx="197">
                  <c:v>7.3999999999999995</c:v>
                </c:pt>
                <c:pt idx="198">
                  <c:v>6.6000000000000005</c:v>
                </c:pt>
                <c:pt idx="199">
                  <c:v>6.3666666666666671</c:v>
                </c:pt>
                <c:pt idx="200">
                  <c:v>7.833333333333333</c:v>
                </c:pt>
                <c:pt idx="201">
                  <c:v>8.4333333333333336</c:v>
                </c:pt>
                <c:pt idx="202">
                  <c:v>9.2000000000000011</c:v>
                </c:pt>
                <c:pt idx="203">
                  <c:v>8.5333333333333332</c:v>
                </c:pt>
                <c:pt idx="204">
                  <c:v>9.4333333333333318</c:v>
                </c:pt>
                <c:pt idx="205">
                  <c:v>10.299999999999999</c:v>
                </c:pt>
                <c:pt idx="206">
                  <c:v>11.933333333333332</c:v>
                </c:pt>
                <c:pt idx="207">
                  <c:v>13.366666666666665</c:v>
                </c:pt>
                <c:pt idx="208">
                  <c:v>14.433333333333332</c:v>
                </c:pt>
                <c:pt idx="209">
                  <c:v>14.933333333333335</c:v>
                </c:pt>
                <c:pt idx="210">
                  <c:v>14.466666666666667</c:v>
                </c:pt>
                <c:pt idx="211">
                  <c:v>12.799999999999999</c:v>
                </c:pt>
                <c:pt idx="212">
                  <c:v>10.066666666666668</c:v>
                </c:pt>
                <c:pt idx="213">
                  <c:v>7.666666666666667</c:v>
                </c:pt>
                <c:pt idx="214">
                  <c:v>6.0666666666666673</c:v>
                </c:pt>
                <c:pt idx="215">
                  <c:v>5</c:v>
                </c:pt>
                <c:pt idx="216">
                  <c:v>2.4666666666666668</c:v>
                </c:pt>
                <c:pt idx="217">
                  <c:v>0.16666666666666674</c:v>
                </c:pt>
                <c:pt idx="218">
                  <c:v>-1.8333333333333333</c:v>
                </c:pt>
                <c:pt idx="219">
                  <c:v>-3.0666666666666664</c:v>
                </c:pt>
                <c:pt idx="220">
                  <c:v>-5</c:v>
                </c:pt>
                <c:pt idx="221">
                  <c:v>-8.0666666666666664</c:v>
                </c:pt>
                <c:pt idx="222">
                  <c:v>-10.366666666666667</c:v>
                </c:pt>
                <c:pt idx="223">
                  <c:v>-11.666666666666666</c:v>
                </c:pt>
                <c:pt idx="224">
                  <c:v>-11.6</c:v>
                </c:pt>
                <c:pt idx="225">
                  <c:v>-12.033333333333333</c:v>
                </c:pt>
                <c:pt idx="226">
                  <c:v>-12.166666666666666</c:v>
                </c:pt>
                <c:pt idx="227">
                  <c:v>-12</c:v>
                </c:pt>
                <c:pt idx="228">
                  <c:v>-11.166666666666666</c:v>
                </c:pt>
                <c:pt idx="229">
                  <c:v>-10.800000000000002</c:v>
                </c:pt>
                <c:pt idx="230">
                  <c:v>-10</c:v>
                </c:pt>
                <c:pt idx="231">
                  <c:v>-9.4333333333333353</c:v>
                </c:pt>
                <c:pt idx="232">
                  <c:v>-8.4666666666666668</c:v>
                </c:pt>
                <c:pt idx="233">
                  <c:v>-6.7666666666666666</c:v>
                </c:pt>
                <c:pt idx="234">
                  <c:v>-5.2333333333333334</c:v>
                </c:pt>
                <c:pt idx="235">
                  <c:v>-4.833333333333333</c:v>
                </c:pt>
                <c:pt idx="236">
                  <c:v>-5.833333333333333</c:v>
                </c:pt>
                <c:pt idx="237">
                  <c:v>-7</c:v>
                </c:pt>
                <c:pt idx="238">
                  <c:v>-8.0666666666666682</c:v>
                </c:pt>
                <c:pt idx="239">
                  <c:v>-8.7999999999999989</c:v>
                </c:pt>
                <c:pt idx="240">
                  <c:v>-8.6</c:v>
                </c:pt>
                <c:pt idx="241">
                  <c:v>-6.3</c:v>
                </c:pt>
                <c:pt idx="242">
                  <c:v>-3.9666666666666668</c:v>
                </c:pt>
                <c:pt idx="243">
                  <c:v>-1</c:v>
                </c:pt>
                <c:pt idx="244">
                  <c:v>2</c:v>
                </c:pt>
                <c:pt idx="245">
                  <c:v>5.8666666666666671</c:v>
                </c:pt>
                <c:pt idx="246">
                  <c:v>9.4</c:v>
                </c:pt>
                <c:pt idx="247">
                  <c:v>12.366666666666667</c:v>
                </c:pt>
                <c:pt idx="248">
                  <c:v>14.533333333333333</c:v>
                </c:pt>
                <c:pt idx="249">
                  <c:v>15.966666666666667</c:v>
                </c:pt>
                <c:pt idx="250">
                  <c:v>17.766666666666666</c:v>
                </c:pt>
                <c:pt idx="251">
                  <c:v>19.633333333333336</c:v>
                </c:pt>
                <c:pt idx="252">
                  <c:v>20.733333333333334</c:v>
                </c:pt>
                <c:pt idx="253">
                  <c:v>19.966666666666665</c:v>
                </c:pt>
                <c:pt idx="254">
                  <c:v>17.933333333333334</c:v>
                </c:pt>
                <c:pt idx="255">
                  <c:v>15.133333333333335</c:v>
                </c:pt>
                <c:pt idx="256">
                  <c:v>12.1</c:v>
                </c:pt>
                <c:pt idx="257">
                  <c:v>9.5333333333333332</c:v>
                </c:pt>
                <c:pt idx="258">
                  <c:v>7.4333333333333336</c:v>
                </c:pt>
                <c:pt idx="259">
                  <c:v>5.7333333333333334</c:v>
                </c:pt>
                <c:pt idx="260">
                  <c:v>3.1</c:v>
                </c:pt>
                <c:pt idx="261">
                  <c:v>0.36666666666666653</c:v>
                </c:pt>
                <c:pt idx="262">
                  <c:v>-3.4333333333333336</c:v>
                </c:pt>
                <c:pt idx="263">
                  <c:v>-6.833333333333333</c:v>
                </c:pt>
                <c:pt idx="264">
                  <c:v>-10.299999999999999</c:v>
                </c:pt>
                <c:pt idx="265">
                  <c:v>-12.6</c:v>
                </c:pt>
                <c:pt idx="266">
                  <c:v>-15.133333333333335</c:v>
                </c:pt>
                <c:pt idx="267">
                  <c:v>-17.766666666666666</c:v>
                </c:pt>
                <c:pt idx="268">
                  <c:v>-21.266666666666666</c:v>
                </c:pt>
                <c:pt idx="269">
                  <c:v>-25.133333333333336</c:v>
                </c:pt>
                <c:pt idx="270">
                  <c:v>-28.733333333333334</c:v>
                </c:pt>
                <c:pt idx="271">
                  <c:v>-31.2</c:v>
                </c:pt>
                <c:pt idx="272">
                  <c:v>-32.966666666666669</c:v>
                </c:pt>
                <c:pt idx="273">
                  <c:v>-34.633333333333333</c:v>
                </c:pt>
                <c:pt idx="274">
                  <c:v>-35.966666666666669</c:v>
                </c:pt>
                <c:pt idx="275">
                  <c:v>-36.93333333333333</c:v>
                </c:pt>
                <c:pt idx="276">
                  <c:v>-36.833333333333336</c:v>
                </c:pt>
                <c:pt idx="277">
                  <c:v>-37.1</c:v>
                </c:pt>
                <c:pt idx="278">
                  <c:v>-36.9</c:v>
                </c:pt>
                <c:pt idx="279">
                  <c:v>-36.233333333333334</c:v>
                </c:pt>
                <c:pt idx="280">
                  <c:v>-34.466666666666669</c:v>
                </c:pt>
                <c:pt idx="281">
                  <c:v>-31.333333333333332</c:v>
                </c:pt>
                <c:pt idx="282">
                  <c:v>-27.7</c:v>
                </c:pt>
              </c:numCache>
            </c:numRef>
          </c:val>
          <c:smooth val="0"/>
          <c:extLst>
            <c:ext xmlns:c16="http://schemas.microsoft.com/office/drawing/2014/chart" uri="{C3380CC4-5D6E-409C-BE32-E72D297353CC}">
              <c16:uniqueId val="{00000001-4F96-4CDE-A139-53C79E7A6965}"/>
            </c:ext>
          </c:extLst>
        </c:ser>
        <c:dLbls>
          <c:showLegendKey val="0"/>
          <c:showVal val="0"/>
          <c:showCatName val="0"/>
          <c:showSerName val="0"/>
          <c:showPercent val="0"/>
          <c:showBubbleSize val="0"/>
        </c:dLbls>
        <c:smooth val="0"/>
        <c:axId val="762882504"/>
        <c:axId val="762882832"/>
      </c:lineChart>
      <c:dateAx>
        <c:axId val="762882504"/>
        <c:scaling>
          <c:orientation val="minMax"/>
          <c:max val="45992"/>
          <c:min val="36892"/>
        </c:scaling>
        <c:delete val="0"/>
        <c:axPos val="b"/>
        <c:numFmt formatCode="yy" sourceLinked="0"/>
        <c:majorTickMark val="out"/>
        <c:minorTickMark val="none"/>
        <c:tickLblPos val="low"/>
        <c:spPr>
          <a:noFill/>
          <a:ln w="9525" cap="flat" cmpd="sng" algn="ctr">
            <a:solidFill>
              <a:sysClr val="windowText" lastClr="000000"/>
            </a:solidFill>
            <a:round/>
          </a:ln>
          <a:effectLst/>
        </c:spPr>
        <c:txPr>
          <a:bodyPr rot="-60000000" spcFirstLastPara="1" vertOverflow="ellipsis" vert="horz" wrap="square" anchor="ctr" anchorCtr="1"/>
          <a:lstStyle/>
          <a:p>
            <a:pPr algn="ctr">
              <a:defRPr lang="en-US" sz="900" b="0" i="0" u="none" strike="noStrike" kern="1200" baseline="0">
                <a:solidFill>
                  <a:schemeClr val="tx1">
                    <a:lumMod val="65000"/>
                    <a:lumOff val="35000"/>
                  </a:schemeClr>
                </a:solidFill>
                <a:latin typeface="+mn-lt"/>
                <a:ea typeface="+mn-ea"/>
                <a:cs typeface="+mn-cs"/>
              </a:defRPr>
            </a:pPr>
            <a:endParaRPr lang="fi-FI"/>
          </a:p>
        </c:txPr>
        <c:crossAx val="762882832"/>
        <c:crosses val="autoZero"/>
        <c:auto val="1"/>
        <c:lblOffset val="100"/>
        <c:baseTimeUnit val="months"/>
        <c:majorUnit val="12"/>
        <c:majorTimeUnit val="months"/>
        <c:minorUnit val="3"/>
        <c:minorTimeUnit val="months"/>
      </c:dateAx>
      <c:valAx>
        <c:axId val="7628828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900" b="0" i="0" u="none" strike="noStrike" kern="1200" baseline="0">
                <a:solidFill>
                  <a:schemeClr val="tx1">
                    <a:lumMod val="65000"/>
                    <a:lumOff val="35000"/>
                  </a:schemeClr>
                </a:solidFill>
                <a:latin typeface="+mn-lt"/>
                <a:ea typeface="+mn-ea"/>
                <a:cs typeface="+mn-cs"/>
              </a:defRPr>
            </a:pPr>
            <a:endParaRPr lang="fi-FI"/>
          </a:p>
        </c:txPr>
        <c:crossAx val="762882504"/>
        <c:crosses val="autoZero"/>
        <c:crossBetween val="between"/>
      </c:valAx>
      <c:spPr>
        <a:noFill/>
        <a:ln>
          <a:noFill/>
        </a:ln>
        <a:effectLst/>
      </c:spPr>
    </c:plotArea>
    <c:legend>
      <c:legendPos val="b"/>
      <c:layout>
        <c:manualLayout>
          <c:xMode val="edge"/>
          <c:yMode val="edge"/>
          <c:x val="3.6655211912943873E-2"/>
          <c:y val="0.94193613422788725"/>
          <c:w val="0.96185567010309292"/>
          <c:h val="5.8063865772112769E-2"/>
        </c:manualLayout>
      </c:layout>
      <c:overlay val="0"/>
      <c:spPr>
        <a:noFill/>
        <a:ln>
          <a:noFill/>
        </a:ln>
        <a:effectLst/>
      </c:spPr>
      <c:txPr>
        <a:bodyPr rot="0" spcFirstLastPara="1" vertOverflow="ellipsis" vert="horz" wrap="square" anchor="ctr" anchorCtr="1"/>
        <a:lstStyle/>
        <a:p>
          <a:pPr>
            <a:defRPr lang="en-US"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fi-FI"/>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100" b="0" i="0" u="none" strike="noStrike" kern="1200" spc="0" baseline="0">
                <a:solidFill>
                  <a:schemeClr val="tx1">
                    <a:lumMod val="65000"/>
                    <a:lumOff val="35000"/>
                  </a:schemeClr>
                </a:solidFill>
                <a:latin typeface="+mn-lt"/>
                <a:ea typeface="+mn-ea"/>
                <a:cs typeface="+mn-cs"/>
              </a:defRPr>
            </a:pPr>
            <a:r>
              <a:rPr lang="en-GB" sz="1400" b="1" i="0" baseline="0"/>
              <a:t>Investments in premises at the levels of the financial and euro crisis</a:t>
            </a:r>
          </a:p>
          <a:p>
            <a:pPr algn="l">
              <a:defRPr sz="1100"/>
            </a:pPr>
            <a:r>
              <a:rPr lang="en-GB" sz="1200" b="0" i="0" baseline="0"/>
              <a:t>Investments / GDP</a:t>
            </a:r>
          </a:p>
        </c:rich>
      </c:tx>
      <c:layout>
        <c:manualLayout>
          <c:xMode val="edge"/>
          <c:yMode val="edge"/>
          <c:x val="0"/>
          <c:y val="2.7123352112991563E-3"/>
        </c:manualLayout>
      </c:layout>
      <c:overlay val="0"/>
      <c:spPr>
        <a:noFill/>
        <a:ln>
          <a:noFill/>
        </a:ln>
        <a:effectLst/>
      </c:spPr>
      <c:txPr>
        <a:bodyPr rot="0" spcFirstLastPara="1" vertOverflow="ellipsis" vert="horz" wrap="square" anchor="ctr" anchorCtr="1"/>
        <a:lstStyle/>
        <a:p>
          <a:pPr algn="l">
            <a:defRPr sz="11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6.7107261436538237E-2"/>
          <c:y val="0.14456670512203043"/>
          <c:w val="0.90760992504802884"/>
          <c:h val="0.71012690270046264"/>
        </c:manualLayout>
      </c:layout>
      <c:lineChart>
        <c:grouping val="standard"/>
        <c:varyColors val="0"/>
        <c:ser>
          <c:idx val="1"/>
          <c:order val="0"/>
          <c:tx>
            <c:strRef>
              <c:f>ntp_906_199000!$C$13</c:f>
              <c:strCache>
                <c:ptCount val="1"/>
                <c:pt idx="0">
                  <c:v>Toimitilat</c:v>
                </c:pt>
              </c:strCache>
            </c:strRef>
          </c:tx>
          <c:spPr>
            <a:ln w="28575" cap="rnd">
              <a:solidFill>
                <a:schemeClr val="accent1"/>
              </a:solidFill>
              <a:round/>
            </a:ln>
            <a:effectLst/>
          </c:spPr>
          <c:marker>
            <c:symbol val="none"/>
          </c:marker>
          <c:cat>
            <c:numRef>
              <c:f>ntp_906_199000!$D$4:$GS$4</c:f>
              <c:numCache>
                <c:formatCode>m/d/yyyy</c:formatCode>
                <c:ptCount val="198"/>
                <c:pt idx="0">
                  <c:v>27395</c:v>
                </c:pt>
                <c:pt idx="1">
                  <c:v>27485</c:v>
                </c:pt>
                <c:pt idx="2">
                  <c:v>27576</c:v>
                </c:pt>
                <c:pt idx="3">
                  <c:v>27668</c:v>
                </c:pt>
                <c:pt idx="4">
                  <c:v>27760</c:v>
                </c:pt>
                <c:pt idx="5">
                  <c:v>27851</c:v>
                </c:pt>
                <c:pt idx="6">
                  <c:v>27942</c:v>
                </c:pt>
                <c:pt idx="7">
                  <c:v>28034</c:v>
                </c:pt>
                <c:pt idx="8">
                  <c:v>28126</c:v>
                </c:pt>
                <c:pt idx="9">
                  <c:v>28216</c:v>
                </c:pt>
                <c:pt idx="10">
                  <c:v>28307</c:v>
                </c:pt>
                <c:pt idx="11">
                  <c:v>28399</c:v>
                </c:pt>
                <c:pt idx="12">
                  <c:v>28491</c:v>
                </c:pt>
                <c:pt idx="13">
                  <c:v>28581</c:v>
                </c:pt>
                <c:pt idx="14">
                  <c:v>28672</c:v>
                </c:pt>
                <c:pt idx="15">
                  <c:v>28764</c:v>
                </c:pt>
                <c:pt idx="16">
                  <c:v>28856</c:v>
                </c:pt>
                <c:pt idx="17">
                  <c:v>28946</c:v>
                </c:pt>
                <c:pt idx="18">
                  <c:v>29037</c:v>
                </c:pt>
                <c:pt idx="19">
                  <c:v>29129</c:v>
                </c:pt>
                <c:pt idx="20">
                  <c:v>29221</c:v>
                </c:pt>
                <c:pt idx="21">
                  <c:v>29312</c:v>
                </c:pt>
                <c:pt idx="22">
                  <c:v>29403</c:v>
                </c:pt>
                <c:pt idx="23">
                  <c:v>29495</c:v>
                </c:pt>
                <c:pt idx="24">
                  <c:v>29587</c:v>
                </c:pt>
                <c:pt idx="25">
                  <c:v>29677</c:v>
                </c:pt>
                <c:pt idx="26">
                  <c:v>29768</c:v>
                </c:pt>
                <c:pt idx="27">
                  <c:v>29860</c:v>
                </c:pt>
                <c:pt idx="28">
                  <c:v>29952</c:v>
                </c:pt>
                <c:pt idx="29">
                  <c:v>30042</c:v>
                </c:pt>
                <c:pt idx="30">
                  <c:v>30133</c:v>
                </c:pt>
                <c:pt idx="31">
                  <c:v>30225</c:v>
                </c:pt>
                <c:pt idx="32">
                  <c:v>30317</c:v>
                </c:pt>
                <c:pt idx="33">
                  <c:v>30407</c:v>
                </c:pt>
                <c:pt idx="34">
                  <c:v>30498</c:v>
                </c:pt>
                <c:pt idx="35">
                  <c:v>30590</c:v>
                </c:pt>
                <c:pt idx="36">
                  <c:v>30682</c:v>
                </c:pt>
                <c:pt idx="37">
                  <c:v>30773</c:v>
                </c:pt>
                <c:pt idx="38">
                  <c:v>30864</c:v>
                </c:pt>
                <c:pt idx="39">
                  <c:v>30956</c:v>
                </c:pt>
                <c:pt idx="40">
                  <c:v>31048</c:v>
                </c:pt>
                <c:pt idx="41">
                  <c:v>31138</c:v>
                </c:pt>
                <c:pt idx="42">
                  <c:v>31229</c:v>
                </c:pt>
                <c:pt idx="43">
                  <c:v>31321</c:v>
                </c:pt>
                <c:pt idx="44">
                  <c:v>31413</c:v>
                </c:pt>
                <c:pt idx="45">
                  <c:v>31503</c:v>
                </c:pt>
                <c:pt idx="46">
                  <c:v>31594</c:v>
                </c:pt>
                <c:pt idx="47">
                  <c:v>31686</c:v>
                </c:pt>
                <c:pt idx="48">
                  <c:v>31778</c:v>
                </c:pt>
                <c:pt idx="49">
                  <c:v>31868</c:v>
                </c:pt>
                <c:pt idx="50">
                  <c:v>31959</c:v>
                </c:pt>
                <c:pt idx="51">
                  <c:v>32051</c:v>
                </c:pt>
                <c:pt idx="52">
                  <c:v>32143</c:v>
                </c:pt>
                <c:pt idx="53">
                  <c:v>32234</c:v>
                </c:pt>
                <c:pt idx="54">
                  <c:v>32325</c:v>
                </c:pt>
                <c:pt idx="55">
                  <c:v>32417</c:v>
                </c:pt>
                <c:pt idx="56">
                  <c:v>32509</c:v>
                </c:pt>
                <c:pt idx="57">
                  <c:v>32599</c:v>
                </c:pt>
                <c:pt idx="58">
                  <c:v>32690</c:v>
                </c:pt>
                <c:pt idx="59">
                  <c:v>32782</c:v>
                </c:pt>
                <c:pt idx="60">
                  <c:v>32874</c:v>
                </c:pt>
                <c:pt idx="61">
                  <c:v>32964</c:v>
                </c:pt>
                <c:pt idx="62">
                  <c:v>33055</c:v>
                </c:pt>
                <c:pt idx="63">
                  <c:v>33147</c:v>
                </c:pt>
                <c:pt idx="64">
                  <c:v>33239</c:v>
                </c:pt>
                <c:pt idx="65">
                  <c:v>33329</c:v>
                </c:pt>
                <c:pt idx="66">
                  <c:v>33420</c:v>
                </c:pt>
                <c:pt idx="67">
                  <c:v>33512</c:v>
                </c:pt>
                <c:pt idx="68">
                  <c:v>33604</c:v>
                </c:pt>
                <c:pt idx="69">
                  <c:v>33695</c:v>
                </c:pt>
                <c:pt idx="70">
                  <c:v>33786</c:v>
                </c:pt>
                <c:pt idx="71">
                  <c:v>33878</c:v>
                </c:pt>
                <c:pt idx="72">
                  <c:v>33970</c:v>
                </c:pt>
                <c:pt idx="73">
                  <c:v>34060</c:v>
                </c:pt>
                <c:pt idx="74">
                  <c:v>34151</c:v>
                </c:pt>
                <c:pt idx="75">
                  <c:v>34243</c:v>
                </c:pt>
                <c:pt idx="76">
                  <c:v>34335</c:v>
                </c:pt>
                <c:pt idx="77">
                  <c:v>34425</c:v>
                </c:pt>
                <c:pt idx="78">
                  <c:v>34516</c:v>
                </c:pt>
                <c:pt idx="79">
                  <c:v>34608</c:v>
                </c:pt>
                <c:pt idx="80">
                  <c:v>34700</c:v>
                </c:pt>
                <c:pt idx="81">
                  <c:v>34790</c:v>
                </c:pt>
                <c:pt idx="82">
                  <c:v>34881</c:v>
                </c:pt>
                <c:pt idx="83">
                  <c:v>34973</c:v>
                </c:pt>
                <c:pt idx="84">
                  <c:v>35065</c:v>
                </c:pt>
                <c:pt idx="85">
                  <c:v>35156</c:v>
                </c:pt>
                <c:pt idx="86">
                  <c:v>35247</c:v>
                </c:pt>
                <c:pt idx="87">
                  <c:v>35339</c:v>
                </c:pt>
                <c:pt idx="88">
                  <c:v>35431</c:v>
                </c:pt>
                <c:pt idx="89">
                  <c:v>35521</c:v>
                </c:pt>
                <c:pt idx="90">
                  <c:v>35612</c:v>
                </c:pt>
                <c:pt idx="91">
                  <c:v>35704</c:v>
                </c:pt>
                <c:pt idx="92">
                  <c:v>35796</c:v>
                </c:pt>
                <c:pt idx="93">
                  <c:v>35886</c:v>
                </c:pt>
                <c:pt idx="94">
                  <c:v>35977</c:v>
                </c:pt>
                <c:pt idx="95">
                  <c:v>36069</c:v>
                </c:pt>
                <c:pt idx="96">
                  <c:v>36161</c:v>
                </c:pt>
                <c:pt idx="97">
                  <c:v>36251</c:v>
                </c:pt>
                <c:pt idx="98">
                  <c:v>36342</c:v>
                </c:pt>
                <c:pt idx="99">
                  <c:v>36434</c:v>
                </c:pt>
                <c:pt idx="100">
                  <c:v>36526</c:v>
                </c:pt>
                <c:pt idx="101">
                  <c:v>36617</c:v>
                </c:pt>
                <c:pt idx="102">
                  <c:v>36708</c:v>
                </c:pt>
                <c:pt idx="103">
                  <c:v>36800</c:v>
                </c:pt>
                <c:pt idx="104">
                  <c:v>36892</c:v>
                </c:pt>
                <c:pt idx="105">
                  <c:v>36982</c:v>
                </c:pt>
                <c:pt idx="106">
                  <c:v>37073</c:v>
                </c:pt>
                <c:pt idx="107">
                  <c:v>37165</c:v>
                </c:pt>
                <c:pt idx="108">
                  <c:v>37257</c:v>
                </c:pt>
                <c:pt idx="109">
                  <c:v>37347</c:v>
                </c:pt>
                <c:pt idx="110">
                  <c:v>37438</c:v>
                </c:pt>
                <c:pt idx="111">
                  <c:v>37530</c:v>
                </c:pt>
                <c:pt idx="112">
                  <c:v>37622</c:v>
                </c:pt>
                <c:pt idx="113">
                  <c:v>37712</c:v>
                </c:pt>
                <c:pt idx="114">
                  <c:v>37803</c:v>
                </c:pt>
                <c:pt idx="115">
                  <c:v>37895</c:v>
                </c:pt>
                <c:pt idx="116">
                  <c:v>37987</c:v>
                </c:pt>
                <c:pt idx="117">
                  <c:v>38078</c:v>
                </c:pt>
                <c:pt idx="118">
                  <c:v>38169</c:v>
                </c:pt>
                <c:pt idx="119">
                  <c:v>38261</c:v>
                </c:pt>
                <c:pt idx="120">
                  <c:v>38353</c:v>
                </c:pt>
                <c:pt idx="121">
                  <c:v>38443</c:v>
                </c:pt>
                <c:pt idx="122">
                  <c:v>38534</c:v>
                </c:pt>
                <c:pt idx="123">
                  <c:v>38626</c:v>
                </c:pt>
                <c:pt idx="124">
                  <c:v>38718</c:v>
                </c:pt>
                <c:pt idx="125">
                  <c:v>38808</c:v>
                </c:pt>
                <c:pt idx="126">
                  <c:v>38899</c:v>
                </c:pt>
                <c:pt idx="127">
                  <c:v>38991</c:v>
                </c:pt>
                <c:pt idx="128">
                  <c:v>39083</c:v>
                </c:pt>
                <c:pt idx="129">
                  <c:v>39173</c:v>
                </c:pt>
                <c:pt idx="130">
                  <c:v>39264</c:v>
                </c:pt>
                <c:pt idx="131">
                  <c:v>39356</c:v>
                </c:pt>
                <c:pt idx="132">
                  <c:v>39448</c:v>
                </c:pt>
                <c:pt idx="133">
                  <c:v>39539</c:v>
                </c:pt>
                <c:pt idx="134">
                  <c:v>39630</c:v>
                </c:pt>
                <c:pt idx="135">
                  <c:v>39722</c:v>
                </c:pt>
                <c:pt idx="136">
                  <c:v>39814</c:v>
                </c:pt>
                <c:pt idx="137">
                  <c:v>39904</c:v>
                </c:pt>
                <c:pt idx="138">
                  <c:v>39995</c:v>
                </c:pt>
                <c:pt idx="139">
                  <c:v>40087</c:v>
                </c:pt>
                <c:pt idx="140">
                  <c:v>40179</c:v>
                </c:pt>
                <c:pt idx="141">
                  <c:v>40269</c:v>
                </c:pt>
                <c:pt idx="142">
                  <c:v>40360</c:v>
                </c:pt>
                <c:pt idx="143">
                  <c:v>40452</c:v>
                </c:pt>
                <c:pt idx="144">
                  <c:v>40544</c:v>
                </c:pt>
                <c:pt idx="145">
                  <c:v>40634</c:v>
                </c:pt>
                <c:pt idx="146">
                  <c:v>40725</c:v>
                </c:pt>
                <c:pt idx="147">
                  <c:v>40817</c:v>
                </c:pt>
                <c:pt idx="148">
                  <c:v>40909</c:v>
                </c:pt>
                <c:pt idx="149">
                  <c:v>41000</c:v>
                </c:pt>
                <c:pt idx="150">
                  <c:v>41091</c:v>
                </c:pt>
                <c:pt idx="151">
                  <c:v>41183</c:v>
                </c:pt>
                <c:pt idx="152">
                  <c:v>41275</c:v>
                </c:pt>
                <c:pt idx="153">
                  <c:v>41365</c:v>
                </c:pt>
                <c:pt idx="154">
                  <c:v>41456</c:v>
                </c:pt>
                <c:pt idx="155">
                  <c:v>41548</c:v>
                </c:pt>
                <c:pt idx="156">
                  <c:v>41640</c:v>
                </c:pt>
                <c:pt idx="157">
                  <c:v>41730</c:v>
                </c:pt>
                <c:pt idx="158">
                  <c:v>41821</c:v>
                </c:pt>
                <c:pt idx="159">
                  <c:v>41913</c:v>
                </c:pt>
                <c:pt idx="160">
                  <c:v>42005</c:v>
                </c:pt>
                <c:pt idx="161">
                  <c:v>42095</c:v>
                </c:pt>
                <c:pt idx="162">
                  <c:v>42186</c:v>
                </c:pt>
                <c:pt idx="163">
                  <c:v>42278</c:v>
                </c:pt>
                <c:pt idx="164">
                  <c:v>42370</c:v>
                </c:pt>
                <c:pt idx="165">
                  <c:v>42461</c:v>
                </c:pt>
                <c:pt idx="166">
                  <c:v>42552</c:v>
                </c:pt>
                <c:pt idx="167">
                  <c:v>42644</c:v>
                </c:pt>
                <c:pt idx="168">
                  <c:v>42736</c:v>
                </c:pt>
                <c:pt idx="169">
                  <c:v>42826</c:v>
                </c:pt>
                <c:pt idx="170">
                  <c:v>42917</c:v>
                </c:pt>
                <c:pt idx="171">
                  <c:v>43009</c:v>
                </c:pt>
                <c:pt idx="172">
                  <c:v>43101</c:v>
                </c:pt>
                <c:pt idx="173">
                  <c:v>43191</c:v>
                </c:pt>
                <c:pt idx="174">
                  <c:v>43282</c:v>
                </c:pt>
                <c:pt idx="175">
                  <c:v>43374</c:v>
                </c:pt>
                <c:pt idx="176">
                  <c:v>43466</c:v>
                </c:pt>
                <c:pt idx="177">
                  <c:v>43556</c:v>
                </c:pt>
                <c:pt idx="178">
                  <c:v>43647</c:v>
                </c:pt>
                <c:pt idx="179">
                  <c:v>43739</c:v>
                </c:pt>
                <c:pt idx="180">
                  <c:v>43831</c:v>
                </c:pt>
                <c:pt idx="181">
                  <c:v>43922</c:v>
                </c:pt>
                <c:pt idx="182">
                  <c:v>44013</c:v>
                </c:pt>
                <c:pt idx="183">
                  <c:v>44105</c:v>
                </c:pt>
                <c:pt idx="184">
                  <c:v>44197</c:v>
                </c:pt>
                <c:pt idx="185">
                  <c:v>44287</c:v>
                </c:pt>
                <c:pt idx="186">
                  <c:v>44378</c:v>
                </c:pt>
                <c:pt idx="187">
                  <c:v>44470</c:v>
                </c:pt>
                <c:pt idx="188">
                  <c:v>44562</c:v>
                </c:pt>
                <c:pt idx="189">
                  <c:v>44652</c:v>
                </c:pt>
                <c:pt idx="190">
                  <c:v>44743</c:v>
                </c:pt>
                <c:pt idx="191">
                  <c:v>44835</c:v>
                </c:pt>
                <c:pt idx="192">
                  <c:v>44927</c:v>
                </c:pt>
                <c:pt idx="193">
                  <c:v>45017</c:v>
                </c:pt>
                <c:pt idx="194">
                  <c:v>45108</c:v>
                </c:pt>
                <c:pt idx="195">
                  <c:v>45200</c:v>
                </c:pt>
                <c:pt idx="196">
                  <c:v>45292</c:v>
                </c:pt>
                <c:pt idx="197">
                  <c:v>45383</c:v>
                </c:pt>
              </c:numCache>
            </c:numRef>
          </c:cat>
          <c:val>
            <c:numRef>
              <c:f>ntp_906_199000!$D$13:$GS$13</c:f>
              <c:numCache>
                <c:formatCode>General</c:formatCode>
                <c:ptCount val="198"/>
                <c:pt idx="0">
                  <c:v>7.2043497961033074</c:v>
                </c:pt>
                <c:pt idx="1">
                  <c:v>7.1444469174271097</c:v>
                </c:pt>
                <c:pt idx="2">
                  <c:v>7.0953436807095347</c:v>
                </c:pt>
                <c:pt idx="3">
                  <c:v>7.0821529745042495</c:v>
                </c:pt>
                <c:pt idx="4">
                  <c:v>5.2163113227075142</c:v>
                </c:pt>
                <c:pt idx="5">
                  <c:v>5.7418189118650877</c:v>
                </c:pt>
                <c:pt idx="6">
                  <c:v>5.9230769230769234</c:v>
                </c:pt>
                <c:pt idx="7">
                  <c:v>6.0386473429951693</c:v>
                </c:pt>
                <c:pt idx="8">
                  <c:v>6.2800147765053564</c:v>
                </c:pt>
                <c:pt idx="9">
                  <c:v>5.9822880896439541</c:v>
                </c:pt>
                <c:pt idx="10">
                  <c:v>6.0139860139860142</c:v>
                </c:pt>
                <c:pt idx="11">
                  <c:v>5.9801233721727209</c:v>
                </c:pt>
                <c:pt idx="12">
                  <c:v>5.775383061121401</c:v>
                </c:pt>
                <c:pt idx="13">
                  <c:v>5.6890632663070129</c:v>
                </c:pt>
                <c:pt idx="14">
                  <c:v>5.592734225621415</c:v>
                </c:pt>
                <c:pt idx="15">
                  <c:v>5.1997560231777982</c:v>
                </c:pt>
                <c:pt idx="16">
                  <c:v>5.2841328413284137</c:v>
                </c:pt>
                <c:pt idx="17">
                  <c:v>5.3179516038266739</c:v>
                </c:pt>
                <c:pt idx="18">
                  <c:v>5.3625170998632008</c:v>
                </c:pt>
                <c:pt idx="19">
                  <c:v>5.5642838439382034</c:v>
                </c:pt>
                <c:pt idx="20">
                  <c:v>5.4823736043156446</c:v>
                </c:pt>
                <c:pt idx="21">
                  <c:v>5.6360510805500983</c:v>
                </c:pt>
                <c:pt idx="22">
                  <c:v>6.4659716528054361</c:v>
                </c:pt>
                <c:pt idx="23">
                  <c:v>5.5787520296914872</c:v>
                </c:pt>
                <c:pt idx="24">
                  <c:v>5.6826976229961303</c:v>
                </c:pt>
                <c:pt idx="25">
                  <c:v>5.5711206896551717</c:v>
                </c:pt>
                <c:pt idx="26">
                  <c:v>5.5987394957983199</c:v>
                </c:pt>
                <c:pt idx="27">
                  <c:v>5.6090071647901736</c:v>
                </c:pt>
                <c:pt idx="28">
                  <c:v>5.394190871369295</c:v>
                </c:pt>
                <c:pt idx="29">
                  <c:v>5.666538609296965</c:v>
                </c:pt>
                <c:pt idx="30">
                  <c:v>5.9356889138156665</c:v>
                </c:pt>
                <c:pt idx="31">
                  <c:v>6.1968518183463006</c:v>
                </c:pt>
                <c:pt idx="32">
                  <c:v>6.6637207247017232</c:v>
                </c:pt>
                <c:pt idx="33">
                  <c:v>6.708936680661469</c:v>
                </c:pt>
                <c:pt idx="34">
                  <c:v>6.530442035029191</c:v>
                </c:pt>
                <c:pt idx="35">
                  <c:v>6.6241413150147199</c:v>
                </c:pt>
                <c:pt idx="36">
                  <c:v>6.1202013845185652</c:v>
                </c:pt>
                <c:pt idx="37">
                  <c:v>5.9334409345938051</c:v>
                </c:pt>
                <c:pt idx="38">
                  <c:v>6.1329938595177476</c:v>
                </c:pt>
                <c:pt idx="39">
                  <c:v>5.8208409506398535</c:v>
                </c:pt>
                <c:pt idx="40">
                  <c:v>6.0007160759040463</c:v>
                </c:pt>
                <c:pt idx="41">
                  <c:v>6.1090093876979124</c:v>
                </c:pt>
                <c:pt idx="42">
                  <c:v>5.9409364409710212</c:v>
                </c:pt>
                <c:pt idx="43">
                  <c:v>6.2223733424005436</c:v>
                </c:pt>
                <c:pt idx="44">
                  <c:v>6.2773035822299885</c:v>
                </c:pt>
                <c:pt idx="45">
                  <c:v>4.9280767181672882</c:v>
                </c:pt>
                <c:pt idx="46">
                  <c:v>6.15540497751884</c:v>
                </c:pt>
                <c:pt idx="47">
                  <c:v>6.1940768746061758</c:v>
                </c:pt>
                <c:pt idx="48">
                  <c:v>5.9824780976220273</c:v>
                </c:pt>
                <c:pt idx="49">
                  <c:v>6.1492790500424093</c:v>
                </c:pt>
                <c:pt idx="50">
                  <c:v>6.2585114571614655</c:v>
                </c:pt>
                <c:pt idx="51">
                  <c:v>6.2327506899724012</c:v>
                </c:pt>
                <c:pt idx="52">
                  <c:v>6.4648253722256053</c:v>
                </c:pt>
                <c:pt idx="53">
                  <c:v>6.2449745376574644</c:v>
                </c:pt>
                <c:pt idx="54">
                  <c:v>6.3746271000157009</c:v>
                </c:pt>
                <c:pt idx="55">
                  <c:v>6.4025308827960234</c:v>
                </c:pt>
                <c:pt idx="56">
                  <c:v>6.4938861012325226</c:v>
                </c:pt>
                <c:pt idx="57">
                  <c:v>6.7226890756302522</c:v>
                </c:pt>
                <c:pt idx="58">
                  <c:v>7.0585491019360864</c:v>
                </c:pt>
                <c:pt idx="59">
                  <c:v>7.1945742828338375</c:v>
                </c:pt>
                <c:pt idx="60">
                  <c:v>7.1971683272155227</c:v>
                </c:pt>
                <c:pt idx="61">
                  <c:v>6.6503217897640203</c:v>
                </c:pt>
                <c:pt idx="62">
                  <c:v>6.6484316407111663</c:v>
                </c:pt>
                <c:pt idx="63">
                  <c:v>6.8196924713076621</c:v>
                </c:pt>
                <c:pt idx="64">
                  <c:v>6.4896755162241888</c:v>
                </c:pt>
                <c:pt idx="65">
                  <c:v>6.5213409049276434</c:v>
                </c:pt>
                <c:pt idx="66">
                  <c:v>5.8328711406914406</c:v>
                </c:pt>
                <c:pt idx="67">
                  <c:v>5.170157068062827</c:v>
                </c:pt>
                <c:pt idx="68">
                  <c:v>5.0157033703651619</c:v>
                </c:pt>
                <c:pt idx="69">
                  <c:v>4.4008858314093198</c:v>
                </c:pt>
                <c:pt idx="70">
                  <c:v>4.1369202401777692</c:v>
                </c:pt>
                <c:pt idx="71">
                  <c:v>3.8102016607354683</c:v>
                </c:pt>
                <c:pt idx="72">
                  <c:v>3.1742299553256528</c:v>
                </c:pt>
                <c:pt idx="73">
                  <c:v>3.1324736225087926</c:v>
                </c:pt>
                <c:pt idx="74">
                  <c:v>2.9206260480715485</c:v>
                </c:pt>
                <c:pt idx="75">
                  <c:v>2.8175519630484991</c:v>
                </c:pt>
                <c:pt idx="76">
                  <c:v>2.6184023152188893</c:v>
                </c:pt>
                <c:pt idx="77">
                  <c:v>2.6900584795321638</c:v>
                </c:pt>
                <c:pt idx="78">
                  <c:v>2.6443980514961725</c:v>
                </c:pt>
                <c:pt idx="79">
                  <c:v>2.5717653001094369</c:v>
                </c:pt>
                <c:pt idx="80">
                  <c:v>2.7100158188327366</c:v>
                </c:pt>
                <c:pt idx="81">
                  <c:v>2.5439445250766006</c:v>
                </c:pt>
                <c:pt idx="82">
                  <c:v>2.6321093151678827</c:v>
                </c:pt>
                <c:pt idx="83">
                  <c:v>2.8417757084370234</c:v>
                </c:pt>
                <c:pt idx="84">
                  <c:v>3.1305938979275227</c:v>
                </c:pt>
                <c:pt idx="85">
                  <c:v>3.2922298632519174</c:v>
                </c:pt>
                <c:pt idx="86">
                  <c:v>3.3652337621587702</c:v>
                </c:pt>
                <c:pt idx="87">
                  <c:v>3.2739233534766314</c:v>
                </c:pt>
                <c:pt idx="88">
                  <c:v>3.2204602809898675</c:v>
                </c:pt>
                <c:pt idx="89">
                  <c:v>3.230083606496998</c:v>
                </c:pt>
                <c:pt idx="90">
                  <c:v>3.0415403815296846</c:v>
                </c:pt>
                <c:pt idx="91">
                  <c:v>3.2034959741242859</c:v>
                </c:pt>
                <c:pt idx="92">
                  <c:v>3.3575348535978455</c:v>
                </c:pt>
                <c:pt idx="93">
                  <c:v>3.5352187833511204</c:v>
                </c:pt>
                <c:pt idx="94">
                  <c:v>3.7591025388703017</c:v>
                </c:pt>
                <c:pt idx="95">
                  <c:v>3.8771317703068444</c:v>
                </c:pt>
                <c:pt idx="96">
                  <c:v>4.02355878493006</c:v>
                </c:pt>
                <c:pt idx="97">
                  <c:v>3.613730907243339</c:v>
                </c:pt>
                <c:pt idx="98">
                  <c:v>3.8758231420507991</c:v>
                </c:pt>
                <c:pt idx="99">
                  <c:v>3.7623087880101567</c:v>
                </c:pt>
                <c:pt idx="100">
                  <c:v>3.8552178379358266</c:v>
                </c:pt>
                <c:pt idx="101">
                  <c:v>4.2345953971789161</c:v>
                </c:pt>
                <c:pt idx="102">
                  <c:v>4.4063469961999244</c:v>
                </c:pt>
                <c:pt idx="103">
                  <c:v>4.3698147516763273</c:v>
                </c:pt>
                <c:pt idx="104">
                  <c:v>4.5545712853083735</c:v>
                </c:pt>
                <c:pt idx="105">
                  <c:v>4.5917802149108233</c:v>
                </c:pt>
                <c:pt idx="106">
                  <c:v>4.5565791282826895</c:v>
                </c:pt>
                <c:pt idx="107">
                  <c:v>4.5784262349339437</c:v>
                </c:pt>
                <c:pt idx="108">
                  <c:v>4.5095583029246775</c:v>
                </c:pt>
                <c:pt idx="109">
                  <c:v>4.4451619847163917</c:v>
                </c:pt>
                <c:pt idx="110">
                  <c:v>4.2762269855839312</c:v>
                </c:pt>
                <c:pt idx="111">
                  <c:v>4.1722136428989831</c:v>
                </c:pt>
                <c:pt idx="112">
                  <c:v>4.119850187265917</c:v>
                </c:pt>
                <c:pt idx="113">
                  <c:v>3.9491794600317625</c:v>
                </c:pt>
                <c:pt idx="114">
                  <c:v>3.9308753343473017</c:v>
                </c:pt>
                <c:pt idx="115">
                  <c:v>3.9318684176309975</c:v>
                </c:pt>
                <c:pt idx="116">
                  <c:v>3.8865546218487395</c:v>
                </c:pt>
                <c:pt idx="117">
                  <c:v>3.8972901654318477</c:v>
                </c:pt>
                <c:pt idx="118">
                  <c:v>3.9961821515585361</c:v>
                </c:pt>
                <c:pt idx="119">
                  <c:v>4.0344682847337099</c:v>
                </c:pt>
                <c:pt idx="120">
                  <c:v>3.9182698168873284</c:v>
                </c:pt>
                <c:pt idx="121">
                  <c:v>4.3285047876258291</c:v>
                </c:pt>
                <c:pt idx="122">
                  <c:v>4.3019618303950331</c:v>
                </c:pt>
                <c:pt idx="123">
                  <c:v>4.5364087563238789</c:v>
                </c:pt>
                <c:pt idx="124">
                  <c:v>4.3029503251955887</c:v>
                </c:pt>
                <c:pt idx="125">
                  <c:v>4.2748626855206266</c:v>
                </c:pt>
                <c:pt idx="126">
                  <c:v>4.324150449187786</c:v>
                </c:pt>
                <c:pt idx="127">
                  <c:v>4.3711639073222663</c:v>
                </c:pt>
                <c:pt idx="128">
                  <c:v>4.8155083158938208</c:v>
                </c:pt>
                <c:pt idx="129">
                  <c:v>5.0274400086086306</c:v>
                </c:pt>
                <c:pt idx="130">
                  <c:v>5.4288263030457502</c:v>
                </c:pt>
                <c:pt idx="131">
                  <c:v>5.5744857677124457</c:v>
                </c:pt>
                <c:pt idx="132">
                  <c:v>5.743452258197566</c:v>
                </c:pt>
                <c:pt idx="133">
                  <c:v>6.026326614561909</c:v>
                </c:pt>
                <c:pt idx="134">
                  <c:v>5.7308513884650596</c:v>
                </c:pt>
                <c:pt idx="135">
                  <c:v>5.3250000000000002</c:v>
                </c:pt>
                <c:pt idx="136">
                  <c:v>5.4884982069448096</c:v>
                </c:pt>
                <c:pt idx="137">
                  <c:v>4.9463554916491539</c:v>
                </c:pt>
                <c:pt idx="138">
                  <c:v>4.5800351802990322</c:v>
                </c:pt>
                <c:pt idx="139">
                  <c:v>4.3900286785793075</c:v>
                </c:pt>
                <c:pt idx="140">
                  <c:v>4.3140865447849537</c:v>
                </c:pt>
                <c:pt idx="141">
                  <c:v>4.1177471499064149</c:v>
                </c:pt>
                <c:pt idx="142">
                  <c:v>4.0932190775904234</c:v>
                </c:pt>
                <c:pt idx="143">
                  <c:v>4.2512376237623766</c:v>
                </c:pt>
                <c:pt idx="144">
                  <c:v>4.1376635571250686</c:v>
                </c:pt>
                <c:pt idx="145">
                  <c:v>4.228805316907116</c:v>
                </c:pt>
                <c:pt idx="146">
                  <c:v>4.3780934368838276</c:v>
                </c:pt>
                <c:pt idx="147">
                  <c:v>4.5260734661195077</c:v>
                </c:pt>
                <c:pt idx="148">
                  <c:v>4.481937276697102</c:v>
                </c:pt>
                <c:pt idx="149">
                  <c:v>4.4524308675252069</c:v>
                </c:pt>
                <c:pt idx="150">
                  <c:v>4.4805259487996807</c:v>
                </c:pt>
                <c:pt idx="151">
                  <c:v>4.2459852710562362</c:v>
                </c:pt>
                <c:pt idx="152">
                  <c:v>4.1957210776545164</c:v>
                </c:pt>
                <c:pt idx="153">
                  <c:v>4.1894567625321022</c:v>
                </c:pt>
                <c:pt idx="154">
                  <c:v>4.2289187135983797</c:v>
                </c:pt>
                <c:pt idx="155">
                  <c:v>4.2275949121273904</c:v>
                </c:pt>
                <c:pt idx="156">
                  <c:v>4.2107107399404313</c:v>
                </c:pt>
                <c:pt idx="157">
                  <c:v>4.1051285033143392</c:v>
                </c:pt>
                <c:pt idx="158">
                  <c:v>3.9195302724035033</c:v>
                </c:pt>
                <c:pt idx="159">
                  <c:v>3.9854584623670393</c:v>
                </c:pt>
                <c:pt idx="160">
                  <c:v>3.994159574263703</c:v>
                </c:pt>
                <c:pt idx="161">
                  <c:v>4.0559176348351755</c:v>
                </c:pt>
                <c:pt idx="162">
                  <c:v>3.9580622654673681</c:v>
                </c:pt>
                <c:pt idx="163">
                  <c:v>4.1035826712636787</c:v>
                </c:pt>
                <c:pt idx="164">
                  <c:v>4.1488848480350313</c:v>
                </c:pt>
                <c:pt idx="165">
                  <c:v>4.3097381190502642</c:v>
                </c:pt>
                <c:pt idx="166">
                  <c:v>4.4152853670571464</c:v>
                </c:pt>
                <c:pt idx="167">
                  <c:v>4.4544808872539203</c:v>
                </c:pt>
                <c:pt idx="168">
                  <c:v>4.5196624169509789</c:v>
                </c:pt>
                <c:pt idx="169">
                  <c:v>4.4526802972000068</c:v>
                </c:pt>
                <c:pt idx="170">
                  <c:v>4.7478895331418203</c:v>
                </c:pt>
                <c:pt idx="171">
                  <c:v>4.7236285818675299</c:v>
                </c:pt>
                <c:pt idx="172">
                  <c:v>4.8111627264406724</c:v>
                </c:pt>
                <c:pt idx="173">
                  <c:v>4.9349576708651668</c:v>
                </c:pt>
                <c:pt idx="174">
                  <c:v>5.0480358302847961</c:v>
                </c:pt>
                <c:pt idx="175">
                  <c:v>5.1492170136237938</c:v>
                </c:pt>
                <c:pt idx="176">
                  <c:v>5.1949585786836288</c:v>
                </c:pt>
                <c:pt idx="177">
                  <c:v>5.2804564716874101</c:v>
                </c:pt>
                <c:pt idx="178">
                  <c:v>5.4407072587077909</c:v>
                </c:pt>
                <c:pt idx="179">
                  <c:v>5.3691608102521702</c:v>
                </c:pt>
                <c:pt idx="180">
                  <c:v>5.3364383292060937</c:v>
                </c:pt>
                <c:pt idx="181">
                  <c:v>5.6657520840250957</c:v>
                </c:pt>
                <c:pt idx="182">
                  <c:v>5.2203049086949243</c:v>
                </c:pt>
                <c:pt idx="183">
                  <c:v>5.3915211970074806</c:v>
                </c:pt>
                <c:pt idx="184">
                  <c:v>5.1861768059893896</c:v>
                </c:pt>
                <c:pt idx="185">
                  <c:v>5.0707946070456336</c:v>
                </c:pt>
                <c:pt idx="186">
                  <c:v>5.0778904793503337</c:v>
                </c:pt>
                <c:pt idx="187">
                  <c:v>4.6883201086788722</c:v>
                </c:pt>
                <c:pt idx="188">
                  <c:v>5.0044246437398927</c:v>
                </c:pt>
                <c:pt idx="189">
                  <c:v>4.7307044962731428</c:v>
                </c:pt>
                <c:pt idx="190">
                  <c:v>4.56477627856688</c:v>
                </c:pt>
                <c:pt idx="191">
                  <c:v>4.6548178613396001</c:v>
                </c:pt>
                <c:pt idx="192">
                  <c:v>4.6549891524337861</c:v>
                </c:pt>
                <c:pt idx="193">
                  <c:v>4.6066230143243283</c:v>
                </c:pt>
                <c:pt idx="194">
                  <c:v>4.5385052199362255</c:v>
                </c:pt>
                <c:pt idx="195">
                  <c:v>4.4546558763701292</c:v>
                </c:pt>
                <c:pt idx="196">
                  <c:v>4.1249314435816764</c:v>
                </c:pt>
                <c:pt idx="197">
                  <c:v>4.1343335057768584</c:v>
                </c:pt>
              </c:numCache>
            </c:numRef>
          </c:val>
          <c:smooth val="0"/>
          <c:extLst>
            <c:ext xmlns:c16="http://schemas.microsoft.com/office/drawing/2014/chart" uri="{C3380CC4-5D6E-409C-BE32-E72D297353CC}">
              <c16:uniqueId val="{00000000-9D76-4989-9461-FDEC20E8933C}"/>
            </c:ext>
          </c:extLst>
        </c:ser>
        <c:ser>
          <c:idx val="3"/>
          <c:order val="1"/>
          <c:spPr>
            <a:ln w="19050" cap="rnd">
              <a:solidFill>
                <a:srgbClr val="002060"/>
              </a:solidFill>
              <a:prstDash val="sysDash"/>
              <a:round/>
            </a:ln>
            <a:effectLst/>
          </c:spPr>
          <c:marker>
            <c:symbol val="none"/>
          </c:marker>
          <c:cat>
            <c:numRef>
              <c:f>ntp_906_199000!$D$4:$GS$4</c:f>
              <c:numCache>
                <c:formatCode>m/d/yyyy</c:formatCode>
                <c:ptCount val="198"/>
                <c:pt idx="0">
                  <c:v>27395</c:v>
                </c:pt>
                <c:pt idx="1">
                  <c:v>27485</c:v>
                </c:pt>
                <c:pt idx="2">
                  <c:v>27576</c:v>
                </c:pt>
                <c:pt idx="3">
                  <c:v>27668</c:v>
                </c:pt>
                <c:pt idx="4">
                  <c:v>27760</c:v>
                </c:pt>
                <c:pt idx="5">
                  <c:v>27851</c:v>
                </c:pt>
                <c:pt idx="6">
                  <c:v>27942</c:v>
                </c:pt>
                <c:pt idx="7">
                  <c:v>28034</c:v>
                </c:pt>
                <c:pt idx="8">
                  <c:v>28126</c:v>
                </c:pt>
                <c:pt idx="9">
                  <c:v>28216</c:v>
                </c:pt>
                <c:pt idx="10">
                  <c:v>28307</c:v>
                </c:pt>
                <c:pt idx="11">
                  <c:v>28399</c:v>
                </c:pt>
                <c:pt idx="12">
                  <c:v>28491</c:v>
                </c:pt>
                <c:pt idx="13">
                  <c:v>28581</c:v>
                </c:pt>
                <c:pt idx="14">
                  <c:v>28672</c:v>
                </c:pt>
                <c:pt idx="15">
                  <c:v>28764</c:v>
                </c:pt>
                <c:pt idx="16">
                  <c:v>28856</c:v>
                </c:pt>
                <c:pt idx="17">
                  <c:v>28946</c:v>
                </c:pt>
                <c:pt idx="18">
                  <c:v>29037</c:v>
                </c:pt>
                <c:pt idx="19">
                  <c:v>29129</c:v>
                </c:pt>
                <c:pt idx="20">
                  <c:v>29221</c:v>
                </c:pt>
                <c:pt idx="21">
                  <c:v>29312</c:v>
                </c:pt>
                <c:pt idx="22">
                  <c:v>29403</c:v>
                </c:pt>
                <c:pt idx="23">
                  <c:v>29495</c:v>
                </c:pt>
                <c:pt idx="24">
                  <c:v>29587</c:v>
                </c:pt>
                <c:pt idx="25">
                  <c:v>29677</c:v>
                </c:pt>
                <c:pt idx="26">
                  <c:v>29768</c:v>
                </c:pt>
                <c:pt idx="27">
                  <c:v>29860</c:v>
                </c:pt>
                <c:pt idx="28">
                  <c:v>29952</c:v>
                </c:pt>
                <c:pt idx="29">
                  <c:v>30042</c:v>
                </c:pt>
                <c:pt idx="30">
                  <c:v>30133</c:v>
                </c:pt>
                <c:pt idx="31">
                  <c:v>30225</c:v>
                </c:pt>
                <c:pt idx="32">
                  <c:v>30317</c:v>
                </c:pt>
                <c:pt idx="33">
                  <c:v>30407</c:v>
                </c:pt>
                <c:pt idx="34">
                  <c:v>30498</c:v>
                </c:pt>
                <c:pt idx="35">
                  <c:v>30590</c:v>
                </c:pt>
                <c:pt idx="36">
                  <c:v>30682</c:v>
                </c:pt>
                <c:pt idx="37">
                  <c:v>30773</c:v>
                </c:pt>
                <c:pt idx="38">
                  <c:v>30864</c:v>
                </c:pt>
                <c:pt idx="39">
                  <c:v>30956</c:v>
                </c:pt>
                <c:pt idx="40">
                  <c:v>31048</c:v>
                </c:pt>
                <c:pt idx="41">
                  <c:v>31138</c:v>
                </c:pt>
                <c:pt idx="42">
                  <c:v>31229</c:v>
                </c:pt>
                <c:pt idx="43">
                  <c:v>31321</c:v>
                </c:pt>
                <c:pt idx="44">
                  <c:v>31413</c:v>
                </c:pt>
                <c:pt idx="45">
                  <c:v>31503</c:v>
                </c:pt>
                <c:pt idx="46">
                  <c:v>31594</c:v>
                </c:pt>
                <c:pt idx="47">
                  <c:v>31686</c:v>
                </c:pt>
                <c:pt idx="48">
                  <c:v>31778</c:v>
                </c:pt>
                <c:pt idx="49">
                  <c:v>31868</c:v>
                </c:pt>
                <c:pt idx="50">
                  <c:v>31959</c:v>
                </c:pt>
                <c:pt idx="51">
                  <c:v>32051</c:v>
                </c:pt>
                <c:pt idx="52">
                  <c:v>32143</c:v>
                </c:pt>
                <c:pt idx="53">
                  <c:v>32234</c:v>
                </c:pt>
                <c:pt idx="54">
                  <c:v>32325</c:v>
                </c:pt>
                <c:pt idx="55">
                  <c:v>32417</c:v>
                </c:pt>
                <c:pt idx="56">
                  <c:v>32509</c:v>
                </c:pt>
                <c:pt idx="57">
                  <c:v>32599</c:v>
                </c:pt>
                <c:pt idx="58">
                  <c:v>32690</c:v>
                </c:pt>
                <c:pt idx="59">
                  <c:v>32782</c:v>
                </c:pt>
                <c:pt idx="60">
                  <c:v>32874</c:v>
                </c:pt>
                <c:pt idx="61">
                  <c:v>32964</c:v>
                </c:pt>
                <c:pt idx="62">
                  <c:v>33055</c:v>
                </c:pt>
                <c:pt idx="63">
                  <c:v>33147</c:v>
                </c:pt>
                <c:pt idx="64">
                  <c:v>33239</c:v>
                </c:pt>
                <c:pt idx="65">
                  <c:v>33329</c:v>
                </c:pt>
                <c:pt idx="66">
                  <c:v>33420</c:v>
                </c:pt>
                <c:pt idx="67">
                  <c:v>33512</c:v>
                </c:pt>
                <c:pt idx="68">
                  <c:v>33604</c:v>
                </c:pt>
                <c:pt idx="69">
                  <c:v>33695</c:v>
                </c:pt>
                <c:pt idx="70">
                  <c:v>33786</c:v>
                </c:pt>
                <c:pt idx="71">
                  <c:v>33878</c:v>
                </c:pt>
                <c:pt idx="72">
                  <c:v>33970</c:v>
                </c:pt>
                <c:pt idx="73">
                  <c:v>34060</c:v>
                </c:pt>
                <c:pt idx="74">
                  <c:v>34151</c:v>
                </c:pt>
                <c:pt idx="75">
                  <c:v>34243</c:v>
                </c:pt>
                <c:pt idx="76">
                  <c:v>34335</c:v>
                </c:pt>
                <c:pt idx="77">
                  <c:v>34425</c:v>
                </c:pt>
                <c:pt idx="78">
                  <c:v>34516</c:v>
                </c:pt>
                <c:pt idx="79">
                  <c:v>34608</c:v>
                </c:pt>
                <c:pt idx="80">
                  <c:v>34700</c:v>
                </c:pt>
                <c:pt idx="81">
                  <c:v>34790</c:v>
                </c:pt>
                <c:pt idx="82">
                  <c:v>34881</c:v>
                </c:pt>
                <c:pt idx="83">
                  <c:v>34973</c:v>
                </c:pt>
                <c:pt idx="84">
                  <c:v>35065</c:v>
                </c:pt>
                <c:pt idx="85">
                  <c:v>35156</c:v>
                </c:pt>
                <c:pt idx="86">
                  <c:v>35247</c:v>
                </c:pt>
                <c:pt idx="87">
                  <c:v>35339</c:v>
                </c:pt>
                <c:pt idx="88">
                  <c:v>35431</c:v>
                </c:pt>
                <c:pt idx="89">
                  <c:v>35521</c:v>
                </c:pt>
                <c:pt idx="90">
                  <c:v>35612</c:v>
                </c:pt>
                <c:pt idx="91">
                  <c:v>35704</c:v>
                </c:pt>
                <c:pt idx="92">
                  <c:v>35796</c:v>
                </c:pt>
                <c:pt idx="93">
                  <c:v>35886</c:v>
                </c:pt>
                <c:pt idx="94">
                  <c:v>35977</c:v>
                </c:pt>
                <c:pt idx="95">
                  <c:v>36069</c:v>
                </c:pt>
                <c:pt idx="96">
                  <c:v>36161</c:v>
                </c:pt>
                <c:pt idx="97">
                  <c:v>36251</c:v>
                </c:pt>
                <c:pt idx="98">
                  <c:v>36342</c:v>
                </c:pt>
                <c:pt idx="99">
                  <c:v>36434</c:v>
                </c:pt>
                <c:pt idx="100">
                  <c:v>36526</c:v>
                </c:pt>
                <c:pt idx="101">
                  <c:v>36617</c:v>
                </c:pt>
                <c:pt idx="102">
                  <c:v>36708</c:v>
                </c:pt>
                <c:pt idx="103">
                  <c:v>36800</c:v>
                </c:pt>
                <c:pt idx="104">
                  <c:v>36892</c:v>
                </c:pt>
                <c:pt idx="105">
                  <c:v>36982</c:v>
                </c:pt>
                <c:pt idx="106">
                  <c:v>37073</c:v>
                </c:pt>
                <c:pt idx="107">
                  <c:v>37165</c:v>
                </c:pt>
                <c:pt idx="108">
                  <c:v>37257</c:v>
                </c:pt>
                <c:pt idx="109">
                  <c:v>37347</c:v>
                </c:pt>
                <c:pt idx="110">
                  <c:v>37438</c:v>
                </c:pt>
                <c:pt idx="111">
                  <c:v>37530</c:v>
                </c:pt>
                <c:pt idx="112">
                  <c:v>37622</c:v>
                </c:pt>
                <c:pt idx="113">
                  <c:v>37712</c:v>
                </c:pt>
                <c:pt idx="114">
                  <c:v>37803</c:v>
                </c:pt>
                <c:pt idx="115">
                  <c:v>37895</c:v>
                </c:pt>
                <c:pt idx="116">
                  <c:v>37987</c:v>
                </c:pt>
                <c:pt idx="117">
                  <c:v>38078</c:v>
                </c:pt>
                <c:pt idx="118">
                  <c:v>38169</c:v>
                </c:pt>
                <c:pt idx="119">
                  <c:v>38261</c:v>
                </c:pt>
                <c:pt idx="120">
                  <c:v>38353</c:v>
                </c:pt>
                <c:pt idx="121">
                  <c:v>38443</c:v>
                </c:pt>
                <c:pt idx="122">
                  <c:v>38534</c:v>
                </c:pt>
                <c:pt idx="123">
                  <c:v>38626</c:v>
                </c:pt>
                <c:pt idx="124">
                  <c:v>38718</c:v>
                </c:pt>
                <c:pt idx="125">
                  <c:v>38808</c:v>
                </c:pt>
                <c:pt idx="126">
                  <c:v>38899</c:v>
                </c:pt>
                <c:pt idx="127">
                  <c:v>38991</c:v>
                </c:pt>
                <c:pt idx="128">
                  <c:v>39083</c:v>
                </c:pt>
                <c:pt idx="129">
                  <c:v>39173</c:v>
                </c:pt>
                <c:pt idx="130">
                  <c:v>39264</c:v>
                </c:pt>
                <c:pt idx="131">
                  <c:v>39356</c:v>
                </c:pt>
                <c:pt idx="132">
                  <c:v>39448</c:v>
                </c:pt>
                <c:pt idx="133">
                  <c:v>39539</c:v>
                </c:pt>
                <c:pt idx="134">
                  <c:v>39630</c:v>
                </c:pt>
                <c:pt idx="135">
                  <c:v>39722</c:v>
                </c:pt>
                <c:pt idx="136">
                  <c:v>39814</c:v>
                </c:pt>
                <c:pt idx="137">
                  <c:v>39904</c:v>
                </c:pt>
                <c:pt idx="138">
                  <c:v>39995</c:v>
                </c:pt>
                <c:pt idx="139">
                  <c:v>40087</c:v>
                </c:pt>
                <c:pt idx="140">
                  <c:v>40179</c:v>
                </c:pt>
                <c:pt idx="141">
                  <c:v>40269</c:v>
                </c:pt>
                <c:pt idx="142">
                  <c:v>40360</c:v>
                </c:pt>
                <c:pt idx="143">
                  <c:v>40452</c:v>
                </c:pt>
                <c:pt idx="144">
                  <c:v>40544</c:v>
                </c:pt>
                <c:pt idx="145">
                  <c:v>40634</c:v>
                </c:pt>
                <c:pt idx="146">
                  <c:v>40725</c:v>
                </c:pt>
                <c:pt idx="147">
                  <c:v>40817</c:v>
                </c:pt>
                <c:pt idx="148">
                  <c:v>40909</c:v>
                </c:pt>
                <c:pt idx="149">
                  <c:v>41000</c:v>
                </c:pt>
                <c:pt idx="150">
                  <c:v>41091</c:v>
                </c:pt>
                <c:pt idx="151">
                  <c:v>41183</c:v>
                </c:pt>
                <c:pt idx="152">
                  <c:v>41275</c:v>
                </c:pt>
                <c:pt idx="153">
                  <c:v>41365</c:v>
                </c:pt>
                <c:pt idx="154">
                  <c:v>41456</c:v>
                </c:pt>
                <c:pt idx="155">
                  <c:v>41548</c:v>
                </c:pt>
                <c:pt idx="156">
                  <c:v>41640</c:v>
                </c:pt>
                <c:pt idx="157">
                  <c:v>41730</c:v>
                </c:pt>
                <c:pt idx="158">
                  <c:v>41821</c:v>
                </c:pt>
                <c:pt idx="159">
                  <c:v>41913</c:v>
                </c:pt>
                <c:pt idx="160">
                  <c:v>42005</c:v>
                </c:pt>
                <c:pt idx="161">
                  <c:v>42095</c:v>
                </c:pt>
                <c:pt idx="162">
                  <c:v>42186</c:v>
                </c:pt>
                <c:pt idx="163">
                  <c:v>42278</c:v>
                </c:pt>
                <c:pt idx="164">
                  <c:v>42370</c:v>
                </c:pt>
                <c:pt idx="165">
                  <c:v>42461</c:v>
                </c:pt>
                <c:pt idx="166">
                  <c:v>42552</c:v>
                </c:pt>
                <c:pt idx="167">
                  <c:v>42644</c:v>
                </c:pt>
                <c:pt idx="168">
                  <c:v>42736</c:v>
                </c:pt>
                <c:pt idx="169">
                  <c:v>42826</c:v>
                </c:pt>
                <c:pt idx="170">
                  <c:v>42917</c:v>
                </c:pt>
                <c:pt idx="171">
                  <c:v>43009</c:v>
                </c:pt>
                <c:pt idx="172">
                  <c:v>43101</c:v>
                </c:pt>
                <c:pt idx="173">
                  <c:v>43191</c:v>
                </c:pt>
                <c:pt idx="174">
                  <c:v>43282</c:v>
                </c:pt>
                <c:pt idx="175">
                  <c:v>43374</c:v>
                </c:pt>
                <c:pt idx="176">
                  <c:v>43466</c:v>
                </c:pt>
                <c:pt idx="177">
                  <c:v>43556</c:v>
                </c:pt>
                <c:pt idx="178">
                  <c:v>43647</c:v>
                </c:pt>
                <c:pt idx="179">
                  <c:v>43739</c:v>
                </c:pt>
                <c:pt idx="180">
                  <c:v>43831</c:v>
                </c:pt>
                <c:pt idx="181">
                  <c:v>43922</c:v>
                </c:pt>
                <c:pt idx="182">
                  <c:v>44013</c:v>
                </c:pt>
                <c:pt idx="183">
                  <c:v>44105</c:v>
                </c:pt>
                <c:pt idx="184">
                  <c:v>44197</c:v>
                </c:pt>
                <c:pt idx="185">
                  <c:v>44287</c:v>
                </c:pt>
                <c:pt idx="186">
                  <c:v>44378</c:v>
                </c:pt>
                <c:pt idx="187">
                  <c:v>44470</c:v>
                </c:pt>
                <c:pt idx="188">
                  <c:v>44562</c:v>
                </c:pt>
                <c:pt idx="189">
                  <c:v>44652</c:v>
                </c:pt>
                <c:pt idx="190">
                  <c:v>44743</c:v>
                </c:pt>
                <c:pt idx="191">
                  <c:v>44835</c:v>
                </c:pt>
                <c:pt idx="192">
                  <c:v>44927</c:v>
                </c:pt>
                <c:pt idx="193">
                  <c:v>45017</c:v>
                </c:pt>
                <c:pt idx="194">
                  <c:v>45108</c:v>
                </c:pt>
                <c:pt idx="195">
                  <c:v>45200</c:v>
                </c:pt>
                <c:pt idx="196">
                  <c:v>45292</c:v>
                </c:pt>
                <c:pt idx="197">
                  <c:v>45383</c:v>
                </c:pt>
              </c:numCache>
            </c:numRef>
          </c:cat>
          <c:val>
            <c:numRef>
              <c:f>ntp_906_199000!$D$17:$GQ$17</c:f>
              <c:numCache>
                <c:formatCode>General</c:formatCode>
                <c:ptCount val="196"/>
                <c:pt idx="0">
                  <c:v>4.8915257784572104</c:v>
                </c:pt>
                <c:pt idx="1">
                  <c:v>4.8915257784572104</c:v>
                </c:pt>
                <c:pt idx="2">
                  <c:v>4.8915257784572104</c:v>
                </c:pt>
                <c:pt idx="3">
                  <c:v>4.8915257784572104</c:v>
                </c:pt>
                <c:pt idx="4">
                  <c:v>4.8915257784572104</c:v>
                </c:pt>
                <c:pt idx="5">
                  <c:v>4.8915257784572104</c:v>
                </c:pt>
                <c:pt idx="6">
                  <c:v>4.8915257784572104</c:v>
                </c:pt>
                <c:pt idx="7">
                  <c:v>4.8915257784572104</c:v>
                </c:pt>
                <c:pt idx="8">
                  <c:v>4.8915257784572104</c:v>
                </c:pt>
                <c:pt idx="9">
                  <c:v>4.8915257784572104</c:v>
                </c:pt>
                <c:pt idx="10">
                  <c:v>4.8915257784572104</c:v>
                </c:pt>
                <c:pt idx="11">
                  <c:v>4.8915257784572104</c:v>
                </c:pt>
                <c:pt idx="12">
                  <c:v>4.8915257784572104</c:v>
                </c:pt>
                <c:pt idx="13">
                  <c:v>4.8915257784572104</c:v>
                </c:pt>
                <c:pt idx="14">
                  <c:v>4.8915257784572104</c:v>
                </c:pt>
                <c:pt idx="15">
                  <c:v>4.8915257784572104</c:v>
                </c:pt>
                <c:pt idx="16">
                  <c:v>4.8915257784572104</c:v>
                </c:pt>
                <c:pt idx="17">
                  <c:v>4.8915257784572104</c:v>
                </c:pt>
                <c:pt idx="18">
                  <c:v>4.8915257784572104</c:v>
                </c:pt>
                <c:pt idx="19">
                  <c:v>4.8915257784572104</c:v>
                </c:pt>
                <c:pt idx="20">
                  <c:v>4.8915257784572104</c:v>
                </c:pt>
                <c:pt idx="21">
                  <c:v>4.8915257784572104</c:v>
                </c:pt>
                <c:pt idx="22">
                  <c:v>4.8915257784572104</c:v>
                </c:pt>
                <c:pt idx="23">
                  <c:v>4.8915257784572104</c:v>
                </c:pt>
                <c:pt idx="24">
                  <c:v>4.8915257784572104</c:v>
                </c:pt>
                <c:pt idx="25">
                  <c:v>4.8915257784572104</c:v>
                </c:pt>
                <c:pt idx="26">
                  <c:v>4.8915257784572104</c:v>
                </c:pt>
                <c:pt idx="27">
                  <c:v>4.8915257784572104</c:v>
                </c:pt>
                <c:pt idx="28">
                  <c:v>4.8915257784572104</c:v>
                </c:pt>
                <c:pt idx="29">
                  <c:v>4.8915257784572104</c:v>
                </c:pt>
                <c:pt idx="30">
                  <c:v>4.8915257784572104</c:v>
                </c:pt>
                <c:pt idx="31">
                  <c:v>4.8915257784572104</c:v>
                </c:pt>
                <c:pt idx="32">
                  <c:v>4.8915257784572104</c:v>
                </c:pt>
                <c:pt idx="33">
                  <c:v>4.8915257784572104</c:v>
                </c:pt>
                <c:pt idx="34">
                  <c:v>4.8915257784572104</c:v>
                </c:pt>
                <c:pt idx="35">
                  <c:v>4.8915257784572104</c:v>
                </c:pt>
                <c:pt idx="36">
                  <c:v>4.8915257784572104</c:v>
                </c:pt>
                <c:pt idx="37">
                  <c:v>4.8915257784572104</c:v>
                </c:pt>
                <c:pt idx="38">
                  <c:v>4.8915257784572104</c:v>
                </c:pt>
                <c:pt idx="39">
                  <c:v>4.8915257784572104</c:v>
                </c:pt>
                <c:pt idx="40">
                  <c:v>4.8915257784572104</c:v>
                </c:pt>
                <c:pt idx="41">
                  <c:v>4.8915257784572104</c:v>
                </c:pt>
                <c:pt idx="42">
                  <c:v>4.8915257784572104</c:v>
                </c:pt>
                <c:pt idx="43">
                  <c:v>4.8915257784572104</c:v>
                </c:pt>
                <c:pt idx="44">
                  <c:v>4.8915257784572104</c:v>
                </c:pt>
                <c:pt idx="45">
                  <c:v>4.8915257784572104</c:v>
                </c:pt>
                <c:pt idx="46">
                  <c:v>4.8915257784572104</c:v>
                </c:pt>
                <c:pt idx="47">
                  <c:v>4.8915257784572104</c:v>
                </c:pt>
                <c:pt idx="48">
                  <c:v>4.8915257784572104</c:v>
                </c:pt>
                <c:pt idx="49">
                  <c:v>4.8915257784572104</c:v>
                </c:pt>
                <c:pt idx="50">
                  <c:v>4.8915257784572104</c:v>
                </c:pt>
                <c:pt idx="51">
                  <c:v>4.8915257784572104</c:v>
                </c:pt>
                <c:pt idx="52">
                  <c:v>4.8915257784572104</c:v>
                </c:pt>
                <c:pt idx="53">
                  <c:v>4.8915257784572104</c:v>
                </c:pt>
                <c:pt idx="54">
                  <c:v>4.8915257784572104</c:v>
                </c:pt>
                <c:pt idx="55">
                  <c:v>4.8915257784572104</c:v>
                </c:pt>
                <c:pt idx="56">
                  <c:v>4.8915257784572104</c:v>
                </c:pt>
                <c:pt idx="57">
                  <c:v>4.8915257784572104</c:v>
                </c:pt>
                <c:pt idx="58">
                  <c:v>4.8915257784572104</c:v>
                </c:pt>
                <c:pt idx="59">
                  <c:v>4.8915257784572104</c:v>
                </c:pt>
                <c:pt idx="60">
                  <c:v>4.8915257784572104</c:v>
                </c:pt>
                <c:pt idx="61">
                  <c:v>4.8915257784572104</c:v>
                </c:pt>
                <c:pt idx="62">
                  <c:v>4.8915257784572104</c:v>
                </c:pt>
                <c:pt idx="63">
                  <c:v>4.8915257784572104</c:v>
                </c:pt>
                <c:pt idx="64">
                  <c:v>4.8915257784572104</c:v>
                </c:pt>
                <c:pt idx="65">
                  <c:v>4.8915257784572104</c:v>
                </c:pt>
                <c:pt idx="66">
                  <c:v>4.8915257784572104</c:v>
                </c:pt>
                <c:pt idx="67">
                  <c:v>4.8915257784572104</c:v>
                </c:pt>
                <c:pt idx="68">
                  <c:v>4.8915257784572104</c:v>
                </c:pt>
                <c:pt idx="69">
                  <c:v>4.8915257784572104</c:v>
                </c:pt>
                <c:pt idx="70">
                  <c:v>4.8915257784572104</c:v>
                </c:pt>
                <c:pt idx="71">
                  <c:v>4.8915257784572104</c:v>
                </c:pt>
                <c:pt idx="72">
                  <c:v>4.8915257784572104</c:v>
                </c:pt>
                <c:pt idx="73">
                  <c:v>4.8915257784572104</c:v>
                </c:pt>
                <c:pt idx="74">
                  <c:v>4.8915257784572104</c:v>
                </c:pt>
                <c:pt idx="75">
                  <c:v>4.8915257784572104</c:v>
                </c:pt>
                <c:pt idx="76">
                  <c:v>4.8915257784572104</c:v>
                </c:pt>
                <c:pt idx="77">
                  <c:v>4.8915257784572104</c:v>
                </c:pt>
                <c:pt idx="78">
                  <c:v>4.8915257784572104</c:v>
                </c:pt>
                <c:pt idx="79">
                  <c:v>4.8915257784572104</c:v>
                </c:pt>
                <c:pt idx="80">
                  <c:v>4.8915257784572104</c:v>
                </c:pt>
                <c:pt idx="81">
                  <c:v>4.8915257784572104</c:v>
                </c:pt>
                <c:pt idx="82">
                  <c:v>4.8915257784572104</c:v>
                </c:pt>
                <c:pt idx="83">
                  <c:v>4.8915257784572104</c:v>
                </c:pt>
                <c:pt idx="84">
                  <c:v>4.8915257784572104</c:v>
                </c:pt>
                <c:pt idx="85">
                  <c:v>4.8915257784572104</c:v>
                </c:pt>
                <c:pt idx="86">
                  <c:v>4.8915257784572104</c:v>
                </c:pt>
                <c:pt idx="87">
                  <c:v>4.8915257784572104</c:v>
                </c:pt>
                <c:pt idx="88">
                  <c:v>4.8915257784572104</c:v>
                </c:pt>
                <c:pt idx="89">
                  <c:v>4.8915257784572104</c:v>
                </c:pt>
                <c:pt idx="90">
                  <c:v>4.8915257784572104</c:v>
                </c:pt>
                <c:pt idx="91">
                  <c:v>4.8915257784572104</c:v>
                </c:pt>
                <c:pt idx="92">
                  <c:v>4.8915257784572104</c:v>
                </c:pt>
                <c:pt idx="93">
                  <c:v>4.8915257784572104</c:v>
                </c:pt>
                <c:pt idx="94">
                  <c:v>4.8915257784572104</c:v>
                </c:pt>
                <c:pt idx="95">
                  <c:v>4.8915257784572104</c:v>
                </c:pt>
                <c:pt idx="96">
                  <c:v>4.8915257784572104</c:v>
                </c:pt>
                <c:pt idx="97">
                  <c:v>4.8915257784572104</c:v>
                </c:pt>
                <c:pt idx="98">
                  <c:v>4.8915257784572104</c:v>
                </c:pt>
                <c:pt idx="99">
                  <c:v>4.8915257784572104</c:v>
                </c:pt>
                <c:pt idx="100">
                  <c:v>4.8915257784572104</c:v>
                </c:pt>
                <c:pt idx="101">
                  <c:v>4.8915257784572104</c:v>
                </c:pt>
                <c:pt idx="102">
                  <c:v>4.8915257784572104</c:v>
                </c:pt>
                <c:pt idx="103">
                  <c:v>4.8915257784572104</c:v>
                </c:pt>
                <c:pt idx="104">
                  <c:v>4.8915257784572104</c:v>
                </c:pt>
                <c:pt idx="105">
                  <c:v>4.8915257784572104</c:v>
                </c:pt>
                <c:pt idx="106">
                  <c:v>4.8915257784572104</c:v>
                </c:pt>
                <c:pt idx="107">
                  <c:v>4.8915257784572104</c:v>
                </c:pt>
                <c:pt idx="108">
                  <c:v>4.8915257784572104</c:v>
                </c:pt>
                <c:pt idx="109">
                  <c:v>4.8915257784572104</c:v>
                </c:pt>
                <c:pt idx="110">
                  <c:v>4.8915257784572104</c:v>
                </c:pt>
                <c:pt idx="111">
                  <c:v>4.8915257784572104</c:v>
                </c:pt>
                <c:pt idx="112">
                  <c:v>4.8915257784572104</c:v>
                </c:pt>
                <c:pt idx="113">
                  <c:v>4.8915257784572104</c:v>
                </c:pt>
                <c:pt idx="114">
                  <c:v>4.8915257784572104</c:v>
                </c:pt>
                <c:pt idx="115">
                  <c:v>4.8915257784572104</c:v>
                </c:pt>
                <c:pt idx="116">
                  <c:v>4.8915257784572104</c:v>
                </c:pt>
                <c:pt idx="117">
                  <c:v>4.8915257784572104</c:v>
                </c:pt>
                <c:pt idx="118">
                  <c:v>4.8915257784572104</c:v>
                </c:pt>
                <c:pt idx="119">
                  <c:v>4.8915257784572104</c:v>
                </c:pt>
                <c:pt idx="120">
                  <c:v>4.8915257784572104</c:v>
                </c:pt>
                <c:pt idx="121">
                  <c:v>4.8915257784572104</c:v>
                </c:pt>
                <c:pt idx="122">
                  <c:v>4.8915257784572104</c:v>
                </c:pt>
                <c:pt idx="123">
                  <c:v>4.8915257784572104</c:v>
                </c:pt>
                <c:pt idx="124">
                  <c:v>4.8915257784572104</c:v>
                </c:pt>
                <c:pt idx="125">
                  <c:v>4.8915257784572104</c:v>
                </c:pt>
                <c:pt idx="126">
                  <c:v>4.8915257784572104</c:v>
                </c:pt>
                <c:pt idx="127">
                  <c:v>4.8915257784572104</c:v>
                </c:pt>
                <c:pt idx="128">
                  <c:v>4.8915257784572104</c:v>
                </c:pt>
                <c:pt idx="129">
                  <c:v>4.8915257784572104</c:v>
                </c:pt>
                <c:pt idx="130">
                  <c:v>4.8915257784572104</c:v>
                </c:pt>
                <c:pt idx="131">
                  <c:v>4.8915257784572104</c:v>
                </c:pt>
                <c:pt idx="132">
                  <c:v>4.8915257784572104</c:v>
                </c:pt>
                <c:pt idx="133">
                  <c:v>4.8915257784572104</c:v>
                </c:pt>
                <c:pt idx="134">
                  <c:v>4.8915257784572104</c:v>
                </c:pt>
                <c:pt idx="135">
                  <c:v>4.8915257784572104</c:v>
                </c:pt>
                <c:pt idx="136">
                  <c:v>4.8915257784572104</c:v>
                </c:pt>
                <c:pt idx="137">
                  <c:v>4.8915257784572104</c:v>
                </c:pt>
                <c:pt idx="138">
                  <c:v>4.8915257784572104</c:v>
                </c:pt>
                <c:pt idx="139">
                  <c:v>4.8915257784572104</c:v>
                </c:pt>
                <c:pt idx="140">
                  <c:v>4.8915257784572104</c:v>
                </c:pt>
                <c:pt idx="141">
                  <c:v>4.8915257784572104</c:v>
                </c:pt>
                <c:pt idx="142">
                  <c:v>4.8915257784572104</c:v>
                </c:pt>
                <c:pt idx="143">
                  <c:v>4.8915257784572104</c:v>
                </c:pt>
                <c:pt idx="144">
                  <c:v>4.8915257784572104</c:v>
                </c:pt>
                <c:pt idx="145">
                  <c:v>4.8915257784572104</c:v>
                </c:pt>
                <c:pt idx="146">
                  <c:v>4.8915257784572104</c:v>
                </c:pt>
                <c:pt idx="147">
                  <c:v>4.8915257784572104</c:v>
                </c:pt>
                <c:pt idx="148">
                  <c:v>4.8915257784572104</c:v>
                </c:pt>
                <c:pt idx="149">
                  <c:v>4.8915257784572104</c:v>
                </c:pt>
                <c:pt idx="150">
                  <c:v>4.8915257784572104</c:v>
                </c:pt>
                <c:pt idx="151">
                  <c:v>4.8915257784572104</c:v>
                </c:pt>
                <c:pt idx="152">
                  <c:v>4.8915257784572104</c:v>
                </c:pt>
                <c:pt idx="153">
                  <c:v>4.8915257784572104</c:v>
                </c:pt>
                <c:pt idx="154">
                  <c:v>4.8915257784572104</c:v>
                </c:pt>
                <c:pt idx="155">
                  <c:v>4.8915257784572104</c:v>
                </c:pt>
                <c:pt idx="156">
                  <c:v>4.8915257784572104</c:v>
                </c:pt>
                <c:pt idx="157">
                  <c:v>4.8915257784572104</c:v>
                </c:pt>
                <c:pt idx="158">
                  <c:v>4.8915257784572104</c:v>
                </c:pt>
                <c:pt idx="159">
                  <c:v>4.8915257784572104</c:v>
                </c:pt>
                <c:pt idx="160">
                  <c:v>4.8915257784572104</c:v>
                </c:pt>
                <c:pt idx="161">
                  <c:v>4.8915257784572104</c:v>
                </c:pt>
                <c:pt idx="162">
                  <c:v>4.8915257784572104</c:v>
                </c:pt>
                <c:pt idx="163">
                  <c:v>4.8915257784572104</c:v>
                </c:pt>
                <c:pt idx="164">
                  <c:v>4.8915257784572104</c:v>
                </c:pt>
                <c:pt idx="165">
                  <c:v>4.8915257784572104</c:v>
                </c:pt>
                <c:pt idx="166">
                  <c:v>4.8915257784572104</c:v>
                </c:pt>
                <c:pt idx="167">
                  <c:v>4.8915257784572104</c:v>
                </c:pt>
                <c:pt idx="168">
                  <c:v>4.8915257784572104</c:v>
                </c:pt>
                <c:pt idx="169">
                  <c:v>4.8915257784572104</c:v>
                </c:pt>
                <c:pt idx="170">
                  <c:v>4.8915257784572104</c:v>
                </c:pt>
                <c:pt idx="171">
                  <c:v>4.8915257784572104</c:v>
                </c:pt>
                <c:pt idx="172">
                  <c:v>4.8915257784572104</c:v>
                </c:pt>
                <c:pt idx="173">
                  <c:v>4.8915257784572104</c:v>
                </c:pt>
                <c:pt idx="174">
                  <c:v>4.8915257784572104</c:v>
                </c:pt>
                <c:pt idx="175">
                  <c:v>4.8915257784572104</c:v>
                </c:pt>
                <c:pt idx="176">
                  <c:v>4.8915257784572104</c:v>
                </c:pt>
                <c:pt idx="177">
                  <c:v>4.8915257784572104</c:v>
                </c:pt>
                <c:pt idx="178">
                  <c:v>4.8915257784572104</c:v>
                </c:pt>
                <c:pt idx="179">
                  <c:v>4.8915257784572104</c:v>
                </c:pt>
                <c:pt idx="180">
                  <c:v>4.8915257784572104</c:v>
                </c:pt>
                <c:pt idx="181">
                  <c:v>4.8915257784572104</c:v>
                </c:pt>
                <c:pt idx="182">
                  <c:v>4.8915257784572104</c:v>
                </c:pt>
                <c:pt idx="183">
                  <c:v>4.8915257784572104</c:v>
                </c:pt>
                <c:pt idx="184">
                  <c:v>4.8915257784572104</c:v>
                </c:pt>
                <c:pt idx="185">
                  <c:v>4.8915257784572104</c:v>
                </c:pt>
                <c:pt idx="186">
                  <c:v>4.8915257784572104</c:v>
                </c:pt>
                <c:pt idx="187">
                  <c:v>4.8915257784572104</c:v>
                </c:pt>
                <c:pt idx="188">
                  <c:v>4.8915257784572104</c:v>
                </c:pt>
                <c:pt idx="189">
                  <c:v>4.8915257784572104</c:v>
                </c:pt>
                <c:pt idx="190">
                  <c:v>4.8915257784572104</c:v>
                </c:pt>
                <c:pt idx="191">
                  <c:v>4.8915257784572104</c:v>
                </c:pt>
                <c:pt idx="192">
                  <c:v>4.8915257784572104</c:v>
                </c:pt>
                <c:pt idx="193">
                  <c:v>4.8915257784572104</c:v>
                </c:pt>
                <c:pt idx="194">
                  <c:v>4.8915257784572104</c:v>
                </c:pt>
                <c:pt idx="195">
                  <c:v>4.8915257784572104</c:v>
                </c:pt>
              </c:numCache>
            </c:numRef>
          </c:val>
          <c:smooth val="0"/>
          <c:extLst>
            <c:ext xmlns:c16="http://schemas.microsoft.com/office/drawing/2014/chart" uri="{C3380CC4-5D6E-409C-BE32-E72D297353CC}">
              <c16:uniqueId val="{00000001-9D76-4989-9461-FDEC20E8933C}"/>
            </c:ext>
          </c:extLst>
        </c:ser>
        <c:dLbls>
          <c:showLegendKey val="0"/>
          <c:showVal val="0"/>
          <c:showCatName val="0"/>
          <c:showSerName val="0"/>
          <c:showPercent val="0"/>
          <c:showBubbleSize val="0"/>
        </c:dLbls>
        <c:smooth val="0"/>
        <c:axId val="312975896"/>
        <c:axId val="312969664"/>
      </c:lineChart>
      <c:dateAx>
        <c:axId val="312975896"/>
        <c:scaling>
          <c:orientation val="minMax"/>
          <c:max val="45566"/>
        </c:scaling>
        <c:delete val="0"/>
        <c:axPos val="b"/>
        <c:numFmt formatCode="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312969664"/>
        <c:crosses val="autoZero"/>
        <c:auto val="1"/>
        <c:lblOffset val="100"/>
        <c:baseTimeUnit val="months"/>
        <c:majorUnit val="24"/>
        <c:majorTimeUnit val="months"/>
        <c:minorUnit val="4"/>
      </c:dateAx>
      <c:valAx>
        <c:axId val="312969664"/>
        <c:scaling>
          <c:orientation val="minMax"/>
          <c:min val="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3129758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en-GB" b="1"/>
              <a:t>The silence of the real estate</a:t>
            </a:r>
            <a:r>
              <a:rPr lang="en-GB" b="1" baseline="0"/>
              <a:t> market continues</a:t>
            </a:r>
          </a:p>
          <a:p>
            <a:pPr algn="l">
              <a:defRPr/>
            </a:pPr>
            <a:r>
              <a:rPr lang="en-GB" sz="1200"/>
              <a:t>Significant real estate transactions</a:t>
            </a:r>
            <a:r>
              <a:rPr lang="en-GB" sz="1200" baseline="0"/>
              <a:t> (EUR</a:t>
            </a:r>
            <a:r>
              <a:rPr lang="en-GB" sz="1200"/>
              <a:t> billion)</a:t>
            </a:r>
          </a:p>
        </c:rich>
      </c:tx>
      <c:layout>
        <c:manualLayout>
          <c:xMode val="edge"/>
          <c:yMode val="edge"/>
          <c:x val="1.3287514318442112E-3"/>
          <c:y val="0"/>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stacked"/>
        <c:varyColors val="0"/>
        <c:ser>
          <c:idx val="0"/>
          <c:order val="0"/>
          <c:tx>
            <c:strRef>
              <c:f>'[merkittävät kiinteistökaupat H1 2024 .xlsx]Taul1'!$A$3</c:f>
              <c:strCache>
                <c:ptCount val="1"/>
                <c:pt idx="0">
                  <c:v>Q1</c:v>
                </c:pt>
              </c:strCache>
            </c:strRef>
          </c:tx>
          <c:spPr>
            <a:solidFill>
              <a:schemeClr val="accent1"/>
            </a:solidFill>
            <a:ln>
              <a:noFill/>
            </a:ln>
            <a:effectLst/>
          </c:spPr>
          <c:invertIfNegative val="0"/>
          <c:cat>
            <c:numRef>
              <c:f>'[merkittävät kiinteistökaupat H1 2024 .xlsx]Taul1'!$B$2:$P$2</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'[merkittävät kiinteistökaupat H1 2024 .xlsx]Taul1'!$B$3:$P$3</c:f>
              <c:numCache>
                <c:formatCode>General</c:formatCode>
                <c:ptCount val="15"/>
                <c:pt idx="0">
                  <c:v>0.3</c:v>
                </c:pt>
                <c:pt idx="1">
                  <c:v>0.2</c:v>
                </c:pt>
                <c:pt idx="2">
                  <c:v>0.5</c:v>
                </c:pt>
                <c:pt idx="3">
                  <c:v>0.4</c:v>
                </c:pt>
                <c:pt idx="4">
                  <c:v>0.7</c:v>
                </c:pt>
                <c:pt idx="5">
                  <c:v>0.5</c:v>
                </c:pt>
                <c:pt idx="6">
                  <c:v>2.2000000000000002</c:v>
                </c:pt>
                <c:pt idx="7">
                  <c:v>1.2</c:v>
                </c:pt>
                <c:pt idx="8">
                  <c:v>2.1</c:v>
                </c:pt>
                <c:pt idx="9">
                  <c:v>1.3</c:v>
                </c:pt>
                <c:pt idx="10">
                  <c:v>2.8</c:v>
                </c:pt>
                <c:pt idx="11">
                  <c:v>1</c:v>
                </c:pt>
                <c:pt idx="12">
                  <c:v>2.2000000000000002</c:v>
                </c:pt>
                <c:pt idx="13">
                  <c:v>0.4</c:v>
                </c:pt>
                <c:pt idx="14">
                  <c:v>0.5</c:v>
                </c:pt>
              </c:numCache>
            </c:numRef>
          </c:val>
          <c:extLst>
            <c:ext xmlns:c16="http://schemas.microsoft.com/office/drawing/2014/chart" uri="{C3380CC4-5D6E-409C-BE32-E72D297353CC}">
              <c16:uniqueId val="{00000000-95BB-4778-9DBE-D23A84D8FB01}"/>
            </c:ext>
          </c:extLst>
        </c:ser>
        <c:ser>
          <c:idx val="1"/>
          <c:order val="1"/>
          <c:tx>
            <c:strRef>
              <c:f>'[merkittävät kiinteistökaupat H1 2024 .xlsx]Taul1'!$A$4</c:f>
              <c:strCache>
                <c:ptCount val="1"/>
                <c:pt idx="0">
                  <c:v>Q2</c:v>
                </c:pt>
              </c:strCache>
            </c:strRef>
          </c:tx>
          <c:spPr>
            <a:solidFill>
              <a:schemeClr val="accent2"/>
            </a:solidFill>
            <a:ln>
              <a:noFill/>
            </a:ln>
            <a:effectLst/>
          </c:spPr>
          <c:invertIfNegative val="0"/>
          <c:cat>
            <c:numRef>
              <c:f>'[merkittävät kiinteistökaupat H1 2024 .xlsx]Taul1'!$B$2:$P$2</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'[merkittävät kiinteistökaupat H1 2024 .xlsx]Taul1'!$B$4:$P$4</c:f>
              <c:numCache>
                <c:formatCode>General</c:formatCode>
                <c:ptCount val="15"/>
                <c:pt idx="0">
                  <c:v>0.4</c:v>
                </c:pt>
                <c:pt idx="1">
                  <c:v>0.8</c:v>
                </c:pt>
                <c:pt idx="2">
                  <c:v>0.6</c:v>
                </c:pt>
                <c:pt idx="3">
                  <c:v>0.5</c:v>
                </c:pt>
                <c:pt idx="4">
                  <c:v>1</c:v>
                </c:pt>
                <c:pt idx="5">
                  <c:v>2.2999999999999998</c:v>
                </c:pt>
                <c:pt idx="6">
                  <c:v>1.5</c:v>
                </c:pt>
                <c:pt idx="7">
                  <c:v>1.4</c:v>
                </c:pt>
                <c:pt idx="8">
                  <c:v>2</c:v>
                </c:pt>
                <c:pt idx="9">
                  <c:v>2</c:v>
                </c:pt>
                <c:pt idx="10">
                  <c:v>0.5</c:v>
                </c:pt>
                <c:pt idx="11">
                  <c:v>1.9</c:v>
                </c:pt>
                <c:pt idx="12">
                  <c:v>2.2999999999999998</c:v>
                </c:pt>
                <c:pt idx="13">
                  <c:v>1</c:v>
                </c:pt>
                <c:pt idx="14">
                  <c:v>0.8</c:v>
                </c:pt>
              </c:numCache>
            </c:numRef>
          </c:val>
          <c:extLst>
            <c:ext xmlns:c16="http://schemas.microsoft.com/office/drawing/2014/chart" uri="{C3380CC4-5D6E-409C-BE32-E72D297353CC}">
              <c16:uniqueId val="{00000001-95BB-4778-9DBE-D23A84D8FB01}"/>
            </c:ext>
          </c:extLst>
        </c:ser>
        <c:ser>
          <c:idx val="2"/>
          <c:order val="2"/>
          <c:tx>
            <c:strRef>
              <c:f>'[merkittävät kiinteistökaupat H1 2024 .xlsx]Taul1'!$A$5</c:f>
              <c:strCache>
                <c:ptCount val="1"/>
                <c:pt idx="0">
                  <c:v>Q3</c:v>
                </c:pt>
              </c:strCache>
            </c:strRef>
          </c:tx>
          <c:spPr>
            <a:solidFill>
              <a:schemeClr val="accent3"/>
            </a:solidFill>
            <a:ln>
              <a:noFill/>
            </a:ln>
            <a:effectLst/>
          </c:spPr>
          <c:invertIfNegative val="0"/>
          <c:cat>
            <c:numRef>
              <c:f>'[merkittävät kiinteistökaupat H1 2024 .xlsx]Taul1'!$B$2:$P$2</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'[merkittävät kiinteistökaupat H1 2024 .xlsx]Taul1'!$B$5:$P$5</c:f>
              <c:numCache>
                <c:formatCode>General</c:formatCode>
                <c:ptCount val="15"/>
                <c:pt idx="0">
                  <c:v>0.9</c:v>
                </c:pt>
                <c:pt idx="1">
                  <c:v>0.3</c:v>
                </c:pt>
                <c:pt idx="2">
                  <c:v>0.5</c:v>
                </c:pt>
                <c:pt idx="3">
                  <c:v>0.4</c:v>
                </c:pt>
                <c:pt idx="4">
                  <c:v>1.5</c:v>
                </c:pt>
                <c:pt idx="5">
                  <c:v>1.5</c:v>
                </c:pt>
                <c:pt idx="6">
                  <c:v>1.7</c:v>
                </c:pt>
                <c:pt idx="7">
                  <c:v>4.8</c:v>
                </c:pt>
                <c:pt idx="8">
                  <c:v>1.7</c:v>
                </c:pt>
                <c:pt idx="9">
                  <c:v>1.6</c:v>
                </c:pt>
                <c:pt idx="10">
                  <c:v>0.8</c:v>
                </c:pt>
                <c:pt idx="11">
                  <c:v>2.1</c:v>
                </c:pt>
                <c:pt idx="12">
                  <c:v>1.5</c:v>
                </c:pt>
                <c:pt idx="13">
                  <c:v>0.4</c:v>
                </c:pt>
              </c:numCache>
            </c:numRef>
          </c:val>
          <c:extLst>
            <c:ext xmlns:c16="http://schemas.microsoft.com/office/drawing/2014/chart" uri="{C3380CC4-5D6E-409C-BE32-E72D297353CC}">
              <c16:uniqueId val="{00000002-95BB-4778-9DBE-D23A84D8FB01}"/>
            </c:ext>
          </c:extLst>
        </c:ser>
        <c:ser>
          <c:idx val="3"/>
          <c:order val="3"/>
          <c:tx>
            <c:strRef>
              <c:f>'[merkittävät kiinteistökaupat H1 2024 .xlsx]Taul1'!$A$6</c:f>
              <c:strCache>
                <c:ptCount val="1"/>
                <c:pt idx="0">
                  <c:v>Q4</c:v>
                </c:pt>
              </c:strCache>
            </c:strRef>
          </c:tx>
          <c:spPr>
            <a:solidFill>
              <a:schemeClr val="accent4"/>
            </a:solidFill>
            <a:ln>
              <a:noFill/>
            </a:ln>
            <a:effectLst/>
          </c:spPr>
          <c:invertIfNegative val="0"/>
          <c:cat>
            <c:numRef>
              <c:f>'[merkittävät kiinteistökaupat H1 2024 .xlsx]Taul1'!$B$2:$P$2</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'[merkittävät kiinteistökaupat H1 2024 .xlsx]Taul1'!$B$6:$P$6</c:f>
              <c:numCache>
                <c:formatCode>General</c:formatCode>
                <c:ptCount val="15"/>
                <c:pt idx="0">
                  <c:v>0.7</c:v>
                </c:pt>
                <c:pt idx="1">
                  <c:v>0.4</c:v>
                </c:pt>
                <c:pt idx="2">
                  <c:v>0.5</c:v>
                </c:pt>
                <c:pt idx="3">
                  <c:v>1.2</c:v>
                </c:pt>
                <c:pt idx="4">
                  <c:v>1.2</c:v>
                </c:pt>
                <c:pt idx="5">
                  <c:v>1.4</c:v>
                </c:pt>
                <c:pt idx="6">
                  <c:v>2</c:v>
                </c:pt>
                <c:pt idx="7">
                  <c:v>2.9</c:v>
                </c:pt>
                <c:pt idx="8">
                  <c:v>3.7</c:v>
                </c:pt>
                <c:pt idx="9">
                  <c:v>1.6</c:v>
                </c:pt>
                <c:pt idx="10">
                  <c:v>1.7</c:v>
                </c:pt>
                <c:pt idx="11">
                  <c:v>2.2000000000000002</c:v>
                </c:pt>
                <c:pt idx="12">
                  <c:v>1.3</c:v>
                </c:pt>
                <c:pt idx="13">
                  <c:v>0.8</c:v>
                </c:pt>
              </c:numCache>
            </c:numRef>
          </c:val>
          <c:extLst>
            <c:ext xmlns:c16="http://schemas.microsoft.com/office/drawing/2014/chart" uri="{C3380CC4-5D6E-409C-BE32-E72D297353CC}">
              <c16:uniqueId val="{00000003-95BB-4778-9DBE-D23A84D8FB01}"/>
            </c:ext>
          </c:extLst>
        </c:ser>
        <c:dLbls>
          <c:showLegendKey val="0"/>
          <c:showVal val="0"/>
          <c:showCatName val="0"/>
          <c:showSerName val="0"/>
          <c:showPercent val="0"/>
          <c:showBubbleSize val="0"/>
        </c:dLbls>
        <c:gapWidth val="70"/>
        <c:overlap val="100"/>
        <c:axId val="913746112"/>
        <c:axId val="913746472"/>
      </c:barChart>
      <c:catAx>
        <c:axId val="913746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913746472"/>
        <c:crosses val="autoZero"/>
        <c:auto val="1"/>
        <c:lblAlgn val="ctr"/>
        <c:lblOffset val="100"/>
        <c:noMultiLvlLbl val="0"/>
      </c:catAx>
      <c:valAx>
        <c:axId val="913746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913746112"/>
        <c:crosses val="autoZero"/>
        <c:crossBetween val="between"/>
      </c:valAx>
      <c:spPr>
        <a:noFill/>
        <a:ln>
          <a:noFill/>
        </a:ln>
        <a:effectLst/>
      </c:spPr>
    </c:plotArea>
    <c:legend>
      <c:legendPos val="b"/>
      <c:layout>
        <c:manualLayout>
          <c:xMode val="edge"/>
          <c:yMode val="edge"/>
          <c:x val="0.33638264289128805"/>
          <c:y val="0.94193613422788725"/>
          <c:w val="0.33181643531671945"/>
          <c:h val="5.8063865772112769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rtl="0">
              <a:defRPr lang="fi-FI" sz="1400" b="1" i="0" u="none" strike="noStrike" kern="1200" spc="0" baseline="0" dirty="0" err="1" smtClean="0">
                <a:solidFill>
                  <a:prstClr val="black">
                    <a:lumMod val="65000"/>
                    <a:lumOff val="35000"/>
                  </a:prstClr>
                </a:solidFill>
                <a:latin typeface="+mn-lt"/>
                <a:ea typeface="+mn-ea"/>
                <a:cs typeface="+mn-cs"/>
              </a:defRPr>
            </a:pPr>
            <a:r>
              <a:rPr lang="en-GB" sz="1400" b="1" i="0" u="none" strike="noStrike" baseline="0">
                <a:solidFill>
                  <a:prstClr val="black">
                    <a:lumMod val="65000"/>
                    <a:lumOff val="35000"/>
                  </a:prstClr>
                </a:solidFill>
                <a:latin typeface="+mn-lt"/>
                <a:ea typeface="+mn-ea"/>
                <a:cs typeface="+mn-cs"/>
              </a:rPr>
              <a:t>Repair has decreased by five quarters </a:t>
            </a:r>
          </a:p>
          <a:p>
            <a:pPr algn="l" rtl="0">
              <a:defRPr lang="fi-FI" sz="1400" b="1" dirty="0" err="1" smtClean="0">
                <a:solidFill>
                  <a:prstClr val="black">
                    <a:lumMod val="65000"/>
                    <a:lumOff val="35000"/>
                  </a:prstClr>
                </a:solidFill>
              </a:defRPr>
            </a:pPr>
            <a:r>
              <a:rPr lang="en-GB" sz="1200" b="0" i="0" u="none" strike="noStrike" baseline="0">
                <a:solidFill>
                  <a:prstClr val="black">
                    <a:lumMod val="65000"/>
                    <a:lumOff val="35000"/>
                  </a:prstClr>
                </a:solidFill>
                <a:latin typeface="+mn-lt"/>
                <a:ea typeface="+mn-ea"/>
                <a:cs typeface="+mn-cs"/>
              </a:rPr>
              <a:t>Annual change in value (%)</a:t>
            </a:r>
          </a:p>
        </c:rich>
      </c:tx>
      <c:layout>
        <c:manualLayout>
          <c:xMode val="edge"/>
          <c:yMode val="edge"/>
          <c:x val="3.0502824342844843E-3"/>
          <c:y val="7.5797047734832085E-3"/>
        </c:manualLayout>
      </c:layout>
      <c:overlay val="0"/>
      <c:spPr>
        <a:noFill/>
        <a:ln>
          <a:noFill/>
        </a:ln>
        <a:effectLst/>
      </c:spPr>
      <c:txPr>
        <a:bodyPr rot="0" spcFirstLastPara="1" vertOverflow="ellipsis" vert="horz" wrap="square" anchor="ctr" anchorCtr="1"/>
        <a:lstStyle/>
        <a:p>
          <a:pPr algn="l" rtl="0">
            <a:defRPr lang="fi-FI" sz="1400" b="1" i="0" u="none" strike="noStrike" kern="1200" spc="0" baseline="0" dirty="0" err="1" smtClean="0">
              <a:solidFill>
                <a:prstClr val="black">
                  <a:lumMod val="65000"/>
                  <a:lumOff val="35000"/>
                </a:prstClr>
              </a:solidFill>
              <a:latin typeface="+mn-lt"/>
              <a:ea typeface="+mn-ea"/>
              <a:cs typeface="+mn-cs"/>
            </a:defRPr>
          </a:pPr>
          <a:endParaRPr lang="fi-FI"/>
        </a:p>
      </c:txPr>
    </c:title>
    <c:autoTitleDeleted val="0"/>
    <c:plotArea>
      <c:layout>
        <c:manualLayout>
          <c:layoutTarget val="inner"/>
          <c:xMode val="edge"/>
          <c:yMode val="edge"/>
          <c:x val="6.3189930555555565E-2"/>
          <c:y val="0.14574343925359259"/>
          <c:w val="0.91078281250000004"/>
          <c:h val="0.71547899329084574"/>
        </c:manualLayout>
      </c:layout>
      <c:barChart>
        <c:barDir val="col"/>
        <c:grouping val="clustered"/>
        <c:varyColors val="0"/>
        <c:ser>
          <c:idx val="0"/>
          <c:order val="0"/>
          <c:tx>
            <c:strRef>
              <c:f>Korjaaminen!$B$3</c:f>
              <c:strCache>
                <c:ptCount val="1"/>
                <c:pt idx="0">
                  <c:v>Korjausrakentaminen</c:v>
                </c:pt>
              </c:strCache>
            </c:strRef>
          </c:tx>
          <c:spPr>
            <a:solidFill>
              <a:srgbClr val="346DE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a:solidFill>
                      <a:schemeClr val="tx1">
                        <a:lumMod val="65000"/>
                        <a:lumOff val="3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Korjaaminen!$A$8:$A$17</c:f>
              <c:strCache>
                <c:ptCount val="10"/>
                <c:pt idx="0">
                  <c:v>22/Q1</c:v>
                </c:pt>
                <c:pt idx="1">
                  <c:v>22/Q2</c:v>
                </c:pt>
                <c:pt idx="2">
                  <c:v>22/Q3</c:v>
                </c:pt>
                <c:pt idx="3">
                  <c:v>22/Q4</c:v>
                </c:pt>
                <c:pt idx="4">
                  <c:v>23/Q1</c:v>
                </c:pt>
                <c:pt idx="5">
                  <c:v>23/Q2</c:v>
                </c:pt>
                <c:pt idx="6">
                  <c:v>23/Q3</c:v>
                </c:pt>
                <c:pt idx="7">
                  <c:v>23/Q4</c:v>
                </c:pt>
                <c:pt idx="8">
                  <c:v>24/Q1</c:v>
                </c:pt>
                <c:pt idx="9">
                  <c:v>24/Q2</c:v>
                </c:pt>
              </c:strCache>
            </c:strRef>
          </c:cat>
          <c:val>
            <c:numRef>
              <c:f>Korjaaminen!$B$8:$B$17</c:f>
              <c:numCache>
                <c:formatCode>0.0</c:formatCode>
                <c:ptCount val="10"/>
                <c:pt idx="0">
                  <c:v>11.3</c:v>
                </c:pt>
                <c:pt idx="1">
                  <c:v>7.9</c:v>
                </c:pt>
                <c:pt idx="2">
                  <c:v>5.6</c:v>
                </c:pt>
                <c:pt idx="3">
                  <c:v>3.6</c:v>
                </c:pt>
                <c:pt idx="4">
                  <c:v>3</c:v>
                </c:pt>
                <c:pt idx="5">
                  <c:v>-5.2</c:v>
                </c:pt>
                <c:pt idx="6">
                  <c:v>-6.8</c:v>
                </c:pt>
                <c:pt idx="7">
                  <c:v>-11.6</c:v>
                </c:pt>
                <c:pt idx="8">
                  <c:v>-14.6</c:v>
                </c:pt>
                <c:pt idx="9">
                  <c:v>-9.1</c:v>
                </c:pt>
              </c:numCache>
            </c:numRef>
          </c:val>
          <c:extLst>
            <c:ext xmlns:c16="http://schemas.microsoft.com/office/drawing/2014/chart" uri="{C3380CC4-5D6E-409C-BE32-E72D297353CC}">
              <c16:uniqueId val="{00000000-22FA-4AB7-BC83-221D555BF84A}"/>
            </c:ext>
          </c:extLst>
        </c:ser>
        <c:dLbls>
          <c:showLegendKey val="0"/>
          <c:showVal val="0"/>
          <c:showCatName val="0"/>
          <c:showSerName val="0"/>
          <c:showPercent val="0"/>
          <c:showBubbleSize val="0"/>
        </c:dLbls>
        <c:gapWidth val="120"/>
        <c:axId val="880615600"/>
        <c:axId val="880614880"/>
      </c:barChart>
      <c:catAx>
        <c:axId val="88061560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900" b="0" i="0" u="none" strike="noStrike" kern="1200" baseline="0">
                <a:solidFill>
                  <a:schemeClr val="tx1">
                    <a:lumMod val="65000"/>
                    <a:lumOff val="35000"/>
                  </a:schemeClr>
                </a:solidFill>
                <a:latin typeface="+mn-lt"/>
                <a:ea typeface="+mn-ea"/>
                <a:cs typeface="+mn-cs"/>
              </a:defRPr>
            </a:pPr>
            <a:endParaRPr lang="fi-FI"/>
          </a:p>
        </c:txPr>
        <c:crossAx val="880614880"/>
        <c:crosses val="autoZero"/>
        <c:auto val="1"/>
        <c:lblAlgn val="ctr"/>
        <c:lblOffset val="100"/>
        <c:noMultiLvlLbl val="0"/>
      </c:catAx>
      <c:valAx>
        <c:axId val="8806148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lgn="ctr">
              <a:defRPr lang="en-US" sz="900" b="0" i="0" u="none" strike="noStrike" kern="1200" baseline="0">
                <a:solidFill>
                  <a:schemeClr val="tx1">
                    <a:lumMod val="65000"/>
                    <a:lumOff val="35000"/>
                  </a:schemeClr>
                </a:solidFill>
                <a:latin typeface="+mn-lt"/>
                <a:ea typeface="+mn-ea"/>
                <a:cs typeface="+mn-cs"/>
              </a:defRPr>
            </a:pPr>
            <a:endParaRPr lang="fi-FI"/>
          </a:p>
        </c:txPr>
        <c:crossAx val="880615600"/>
        <c:crosses val="autoZero"/>
        <c:crossBetween val="between"/>
        <c:majorUnit val="5"/>
      </c:valAx>
      <c:spPr>
        <a:solidFill>
          <a:sysClr val="window" lastClr="FFFFFF"/>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w="9525" cap="flat" cmpd="sng" algn="ctr">
      <a:noFill/>
      <a:round/>
    </a:ln>
    <a:effectLst/>
  </c:spPr>
  <c:txPr>
    <a:bodyPr/>
    <a:lstStyle/>
    <a:p>
      <a:pPr algn="ctr">
        <a:defRPr lang="en-US" sz="1000" b="0" i="0" u="none" strike="noStrike" kern="1200" baseline="0">
          <a:solidFill>
            <a:schemeClr val="tx1"/>
          </a:solidFill>
          <a:latin typeface="+mn-lt"/>
          <a:ea typeface="+mn-ea"/>
          <a:cs typeface="+mn-cs"/>
        </a:defRPr>
      </a:pPr>
      <a:endParaRPr lang="fi-FI"/>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en-GB" sz="1400" b="1" i="0" u="none" strike="noStrike" baseline="0">
                <a:solidFill>
                  <a:prstClr val="black">
                    <a:lumMod val="65000"/>
                    <a:lumOff val="35000"/>
                  </a:prstClr>
                </a:solidFill>
              </a:rPr>
              <a:t>Small growth in infrastructure at the beginning of the year</a:t>
            </a:r>
          </a:p>
          <a:p>
            <a:pPr algn="l">
              <a:defRPr/>
            </a:pPr>
            <a:r>
              <a:rPr lang="en-GB" sz="1200" baseline="0"/>
              <a:t>Annual change in volume (%)</a:t>
            </a:r>
          </a:p>
        </c:rich>
      </c:tx>
      <c:layout>
        <c:manualLayout>
          <c:xMode val="edge"/>
          <c:yMode val="edge"/>
          <c:x val="4.6133913621030943E-4"/>
          <c:y val="0"/>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1"/>
          <c:order val="1"/>
          <c:tx>
            <c:strRef>
              <c:f>'001_14lz_2024m04'!$C$5</c:f>
              <c:strCache>
                <c:ptCount val="1"/>
                <c:pt idx="0">
                  <c:v>Annual Change</c:v>
                </c:pt>
              </c:strCache>
            </c:strRef>
          </c:tx>
          <c:spPr>
            <a:solidFill>
              <a:schemeClr val="accent3"/>
            </a:solidFill>
            <a:ln>
              <a:noFill/>
            </a:ln>
            <a:effectLst/>
          </c:spPr>
          <c:invertIfNegative val="0"/>
          <c:cat>
            <c:numRef>
              <c:f>'001_14lz_2024m04'!$A$126:$A$359</c:f>
              <c:numCache>
                <c:formatCode>m/d/yyyy</c:formatCode>
                <c:ptCount val="234"/>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pt idx="148">
                  <c:v>42856</c:v>
                </c:pt>
                <c:pt idx="149">
                  <c:v>42887</c:v>
                </c:pt>
                <c:pt idx="150">
                  <c:v>42917</c:v>
                </c:pt>
                <c:pt idx="151">
                  <c:v>42948</c:v>
                </c:pt>
                <c:pt idx="152">
                  <c:v>42979</c:v>
                </c:pt>
                <c:pt idx="153">
                  <c:v>43009</c:v>
                </c:pt>
                <c:pt idx="154">
                  <c:v>43040</c:v>
                </c:pt>
                <c:pt idx="155">
                  <c:v>43070</c:v>
                </c:pt>
                <c:pt idx="156">
                  <c:v>43101</c:v>
                </c:pt>
                <c:pt idx="157">
                  <c:v>43132</c:v>
                </c:pt>
                <c:pt idx="158">
                  <c:v>43160</c:v>
                </c:pt>
                <c:pt idx="159">
                  <c:v>43191</c:v>
                </c:pt>
                <c:pt idx="160">
                  <c:v>43221</c:v>
                </c:pt>
                <c:pt idx="161">
                  <c:v>43252</c:v>
                </c:pt>
                <c:pt idx="162">
                  <c:v>43282</c:v>
                </c:pt>
                <c:pt idx="163">
                  <c:v>43313</c:v>
                </c:pt>
                <c:pt idx="164">
                  <c:v>43344</c:v>
                </c:pt>
                <c:pt idx="165">
                  <c:v>43374</c:v>
                </c:pt>
                <c:pt idx="166">
                  <c:v>43405</c:v>
                </c:pt>
                <c:pt idx="167">
                  <c:v>43435</c:v>
                </c:pt>
                <c:pt idx="168">
                  <c:v>43466</c:v>
                </c:pt>
                <c:pt idx="169">
                  <c:v>43497</c:v>
                </c:pt>
                <c:pt idx="170">
                  <c:v>43525</c:v>
                </c:pt>
                <c:pt idx="171">
                  <c:v>43556</c:v>
                </c:pt>
                <c:pt idx="172">
                  <c:v>43586</c:v>
                </c:pt>
                <c:pt idx="173">
                  <c:v>43617</c:v>
                </c:pt>
                <c:pt idx="174">
                  <c:v>43647</c:v>
                </c:pt>
                <c:pt idx="175">
                  <c:v>43678</c:v>
                </c:pt>
                <c:pt idx="176">
                  <c:v>43709</c:v>
                </c:pt>
                <c:pt idx="177">
                  <c:v>43739</c:v>
                </c:pt>
                <c:pt idx="178">
                  <c:v>43770</c:v>
                </c:pt>
                <c:pt idx="179">
                  <c:v>43800</c:v>
                </c:pt>
                <c:pt idx="180">
                  <c:v>43831</c:v>
                </c:pt>
                <c:pt idx="181">
                  <c:v>43862</c:v>
                </c:pt>
                <c:pt idx="182">
                  <c:v>43891</c:v>
                </c:pt>
                <c:pt idx="183">
                  <c:v>43922</c:v>
                </c:pt>
                <c:pt idx="184">
                  <c:v>43952</c:v>
                </c:pt>
                <c:pt idx="185">
                  <c:v>43983</c:v>
                </c:pt>
                <c:pt idx="186">
                  <c:v>44013</c:v>
                </c:pt>
                <c:pt idx="187">
                  <c:v>44044</c:v>
                </c:pt>
                <c:pt idx="188">
                  <c:v>44075</c:v>
                </c:pt>
                <c:pt idx="189">
                  <c:v>44105</c:v>
                </c:pt>
                <c:pt idx="190">
                  <c:v>44136</c:v>
                </c:pt>
                <c:pt idx="191">
                  <c:v>44166</c:v>
                </c:pt>
                <c:pt idx="192">
                  <c:v>44197</c:v>
                </c:pt>
                <c:pt idx="193">
                  <c:v>44228</c:v>
                </c:pt>
                <c:pt idx="194">
                  <c:v>44256</c:v>
                </c:pt>
                <c:pt idx="195">
                  <c:v>44287</c:v>
                </c:pt>
                <c:pt idx="196">
                  <c:v>44317</c:v>
                </c:pt>
                <c:pt idx="197">
                  <c:v>44348</c:v>
                </c:pt>
                <c:pt idx="198">
                  <c:v>44378</c:v>
                </c:pt>
                <c:pt idx="199">
                  <c:v>44409</c:v>
                </c:pt>
                <c:pt idx="200">
                  <c:v>44440</c:v>
                </c:pt>
                <c:pt idx="201">
                  <c:v>44470</c:v>
                </c:pt>
                <c:pt idx="202">
                  <c:v>44501</c:v>
                </c:pt>
                <c:pt idx="203">
                  <c:v>44531</c:v>
                </c:pt>
                <c:pt idx="204">
                  <c:v>44562</c:v>
                </c:pt>
                <c:pt idx="205">
                  <c:v>44593</c:v>
                </c:pt>
                <c:pt idx="206">
                  <c:v>44621</c:v>
                </c:pt>
                <c:pt idx="207">
                  <c:v>44652</c:v>
                </c:pt>
                <c:pt idx="208">
                  <c:v>44682</c:v>
                </c:pt>
                <c:pt idx="209">
                  <c:v>44713</c:v>
                </c:pt>
                <c:pt idx="210">
                  <c:v>44743</c:v>
                </c:pt>
                <c:pt idx="211">
                  <c:v>44774</c:v>
                </c:pt>
                <c:pt idx="212">
                  <c:v>44805</c:v>
                </c:pt>
                <c:pt idx="213">
                  <c:v>44835</c:v>
                </c:pt>
                <c:pt idx="214">
                  <c:v>44866</c:v>
                </c:pt>
                <c:pt idx="215">
                  <c:v>44896</c:v>
                </c:pt>
                <c:pt idx="216">
                  <c:v>44927</c:v>
                </c:pt>
                <c:pt idx="217">
                  <c:v>44958</c:v>
                </c:pt>
                <c:pt idx="218">
                  <c:v>44986</c:v>
                </c:pt>
                <c:pt idx="219">
                  <c:v>45017</c:v>
                </c:pt>
                <c:pt idx="220">
                  <c:v>45047</c:v>
                </c:pt>
                <c:pt idx="221">
                  <c:v>45078</c:v>
                </c:pt>
                <c:pt idx="222">
                  <c:v>45108</c:v>
                </c:pt>
                <c:pt idx="223">
                  <c:v>45139</c:v>
                </c:pt>
                <c:pt idx="224">
                  <c:v>45170</c:v>
                </c:pt>
                <c:pt idx="225">
                  <c:v>45200</c:v>
                </c:pt>
                <c:pt idx="226">
                  <c:v>45231</c:v>
                </c:pt>
                <c:pt idx="227">
                  <c:v>45261</c:v>
                </c:pt>
                <c:pt idx="228">
                  <c:v>45292</c:v>
                </c:pt>
                <c:pt idx="229">
                  <c:v>45323</c:v>
                </c:pt>
                <c:pt idx="230">
                  <c:v>45352</c:v>
                </c:pt>
                <c:pt idx="231">
                  <c:v>45383</c:v>
                </c:pt>
                <c:pt idx="232">
                  <c:v>45413</c:v>
                </c:pt>
                <c:pt idx="233">
                  <c:v>45444</c:v>
                </c:pt>
              </c:numCache>
            </c:numRef>
          </c:cat>
          <c:val>
            <c:numRef>
              <c:f>'001_14lz_2024m04'!$C$126:$C$359</c:f>
              <c:numCache>
                <c:formatCode>0.0</c:formatCode>
                <c:ptCount val="234"/>
                <c:pt idx="0">
                  <c:v>7.6</c:v>
                </c:pt>
                <c:pt idx="1">
                  <c:v>0.1</c:v>
                </c:pt>
                <c:pt idx="2">
                  <c:v>-9.3000000000000007</c:v>
                </c:pt>
                <c:pt idx="3">
                  <c:v>2.4</c:v>
                </c:pt>
                <c:pt idx="4">
                  <c:v>8.6999999999999993</c:v>
                </c:pt>
                <c:pt idx="5">
                  <c:v>5.9</c:v>
                </c:pt>
                <c:pt idx="6">
                  <c:v>0.7</c:v>
                </c:pt>
                <c:pt idx="7">
                  <c:v>12.3</c:v>
                </c:pt>
                <c:pt idx="8">
                  <c:v>3.7</c:v>
                </c:pt>
                <c:pt idx="9">
                  <c:v>2.4</c:v>
                </c:pt>
                <c:pt idx="10">
                  <c:v>8.3000000000000007</c:v>
                </c:pt>
                <c:pt idx="11">
                  <c:v>17</c:v>
                </c:pt>
                <c:pt idx="12">
                  <c:v>21.4</c:v>
                </c:pt>
                <c:pt idx="13">
                  <c:v>25.9</c:v>
                </c:pt>
                <c:pt idx="14">
                  <c:v>25.6</c:v>
                </c:pt>
                <c:pt idx="15">
                  <c:v>2.9</c:v>
                </c:pt>
                <c:pt idx="16">
                  <c:v>0.8</c:v>
                </c:pt>
                <c:pt idx="17">
                  <c:v>-3.1</c:v>
                </c:pt>
                <c:pt idx="18">
                  <c:v>1.7</c:v>
                </c:pt>
                <c:pt idx="19">
                  <c:v>1</c:v>
                </c:pt>
                <c:pt idx="20">
                  <c:v>2.7</c:v>
                </c:pt>
                <c:pt idx="21">
                  <c:v>8.1</c:v>
                </c:pt>
                <c:pt idx="22">
                  <c:v>0.4</c:v>
                </c:pt>
                <c:pt idx="23">
                  <c:v>-4.0999999999999996</c:v>
                </c:pt>
                <c:pt idx="24">
                  <c:v>18.899999999999999</c:v>
                </c:pt>
                <c:pt idx="25">
                  <c:v>11.7</c:v>
                </c:pt>
                <c:pt idx="26">
                  <c:v>5.8</c:v>
                </c:pt>
                <c:pt idx="27">
                  <c:v>40.1</c:v>
                </c:pt>
                <c:pt idx="28">
                  <c:v>21.5</c:v>
                </c:pt>
                <c:pt idx="29">
                  <c:v>10.3</c:v>
                </c:pt>
                <c:pt idx="30">
                  <c:v>6.3</c:v>
                </c:pt>
                <c:pt idx="31">
                  <c:v>12.2</c:v>
                </c:pt>
                <c:pt idx="32">
                  <c:v>4.7</c:v>
                </c:pt>
                <c:pt idx="33">
                  <c:v>8.8000000000000007</c:v>
                </c:pt>
                <c:pt idx="34">
                  <c:v>9.3000000000000007</c:v>
                </c:pt>
                <c:pt idx="35">
                  <c:v>-2.7</c:v>
                </c:pt>
                <c:pt idx="36">
                  <c:v>-12.4</c:v>
                </c:pt>
                <c:pt idx="37">
                  <c:v>10</c:v>
                </c:pt>
                <c:pt idx="38">
                  <c:v>-2.2999999999999998</c:v>
                </c:pt>
                <c:pt idx="39">
                  <c:v>3.2</c:v>
                </c:pt>
                <c:pt idx="40">
                  <c:v>0</c:v>
                </c:pt>
                <c:pt idx="41">
                  <c:v>3</c:v>
                </c:pt>
                <c:pt idx="42">
                  <c:v>4.0999999999999996</c:v>
                </c:pt>
                <c:pt idx="43">
                  <c:v>-2.2999999999999998</c:v>
                </c:pt>
                <c:pt idx="44">
                  <c:v>6.8</c:v>
                </c:pt>
                <c:pt idx="45">
                  <c:v>6.8</c:v>
                </c:pt>
                <c:pt idx="46">
                  <c:v>-1.4</c:v>
                </c:pt>
                <c:pt idx="47">
                  <c:v>13.1</c:v>
                </c:pt>
                <c:pt idx="48">
                  <c:v>12.2</c:v>
                </c:pt>
                <c:pt idx="49">
                  <c:v>-3.5</c:v>
                </c:pt>
                <c:pt idx="50">
                  <c:v>3.3</c:v>
                </c:pt>
                <c:pt idx="51">
                  <c:v>-8.3000000000000007</c:v>
                </c:pt>
                <c:pt idx="52">
                  <c:v>-12.4</c:v>
                </c:pt>
                <c:pt idx="53">
                  <c:v>-1.1000000000000001</c:v>
                </c:pt>
                <c:pt idx="54">
                  <c:v>2.5</c:v>
                </c:pt>
                <c:pt idx="55">
                  <c:v>-9.1999999999999993</c:v>
                </c:pt>
                <c:pt idx="56">
                  <c:v>-1.8</c:v>
                </c:pt>
                <c:pt idx="57">
                  <c:v>-16.7</c:v>
                </c:pt>
                <c:pt idx="58">
                  <c:v>-11.7</c:v>
                </c:pt>
                <c:pt idx="59">
                  <c:v>-13.7</c:v>
                </c:pt>
                <c:pt idx="60">
                  <c:v>-17.3</c:v>
                </c:pt>
                <c:pt idx="61">
                  <c:v>-28.5</c:v>
                </c:pt>
                <c:pt idx="62">
                  <c:v>-16.3</c:v>
                </c:pt>
                <c:pt idx="63">
                  <c:v>-22</c:v>
                </c:pt>
                <c:pt idx="64">
                  <c:v>-14.3</c:v>
                </c:pt>
                <c:pt idx="65">
                  <c:v>-3.2</c:v>
                </c:pt>
                <c:pt idx="66">
                  <c:v>-26.5</c:v>
                </c:pt>
                <c:pt idx="67">
                  <c:v>-0.4</c:v>
                </c:pt>
                <c:pt idx="68">
                  <c:v>-7.4</c:v>
                </c:pt>
                <c:pt idx="69">
                  <c:v>-2.1</c:v>
                </c:pt>
                <c:pt idx="70">
                  <c:v>1.8</c:v>
                </c:pt>
                <c:pt idx="71">
                  <c:v>-1.5</c:v>
                </c:pt>
                <c:pt idx="72">
                  <c:v>-8.8000000000000007</c:v>
                </c:pt>
                <c:pt idx="73">
                  <c:v>4.5</c:v>
                </c:pt>
                <c:pt idx="74">
                  <c:v>-6.6</c:v>
                </c:pt>
                <c:pt idx="75">
                  <c:v>-0.1</c:v>
                </c:pt>
                <c:pt idx="76">
                  <c:v>-0.8</c:v>
                </c:pt>
                <c:pt idx="77">
                  <c:v>-14.8</c:v>
                </c:pt>
                <c:pt idx="78">
                  <c:v>8.8000000000000007</c:v>
                </c:pt>
                <c:pt idx="79">
                  <c:v>2.7</c:v>
                </c:pt>
                <c:pt idx="80">
                  <c:v>-9.4</c:v>
                </c:pt>
                <c:pt idx="81">
                  <c:v>1</c:v>
                </c:pt>
                <c:pt idx="82">
                  <c:v>3.2</c:v>
                </c:pt>
                <c:pt idx="83">
                  <c:v>3.5</c:v>
                </c:pt>
                <c:pt idx="84">
                  <c:v>14.6</c:v>
                </c:pt>
                <c:pt idx="85">
                  <c:v>14.6</c:v>
                </c:pt>
                <c:pt idx="86">
                  <c:v>2.4</c:v>
                </c:pt>
                <c:pt idx="87">
                  <c:v>9.1999999999999993</c:v>
                </c:pt>
                <c:pt idx="88">
                  <c:v>8.6999999999999993</c:v>
                </c:pt>
                <c:pt idx="89">
                  <c:v>15</c:v>
                </c:pt>
                <c:pt idx="90">
                  <c:v>5.6</c:v>
                </c:pt>
                <c:pt idx="91">
                  <c:v>2.6</c:v>
                </c:pt>
                <c:pt idx="92">
                  <c:v>-0.8</c:v>
                </c:pt>
                <c:pt idx="93">
                  <c:v>13.4</c:v>
                </c:pt>
                <c:pt idx="94">
                  <c:v>-1.2</c:v>
                </c:pt>
                <c:pt idx="95">
                  <c:v>-10.4</c:v>
                </c:pt>
                <c:pt idx="96">
                  <c:v>-18.100000000000001</c:v>
                </c:pt>
                <c:pt idx="97">
                  <c:v>-6</c:v>
                </c:pt>
                <c:pt idx="98">
                  <c:v>-7.1</c:v>
                </c:pt>
                <c:pt idx="99">
                  <c:v>0.4</c:v>
                </c:pt>
                <c:pt idx="100">
                  <c:v>2.7</c:v>
                </c:pt>
                <c:pt idx="101">
                  <c:v>-5</c:v>
                </c:pt>
                <c:pt idx="102">
                  <c:v>9.1</c:v>
                </c:pt>
                <c:pt idx="103">
                  <c:v>-1.4</c:v>
                </c:pt>
                <c:pt idx="104">
                  <c:v>4.5999999999999996</c:v>
                </c:pt>
                <c:pt idx="105">
                  <c:v>-2</c:v>
                </c:pt>
                <c:pt idx="106">
                  <c:v>-2.2999999999999998</c:v>
                </c:pt>
                <c:pt idx="107">
                  <c:v>3.1</c:v>
                </c:pt>
                <c:pt idx="108">
                  <c:v>15.8</c:v>
                </c:pt>
                <c:pt idx="109">
                  <c:v>-8.4</c:v>
                </c:pt>
                <c:pt idx="110">
                  <c:v>0</c:v>
                </c:pt>
                <c:pt idx="111">
                  <c:v>0.2</c:v>
                </c:pt>
                <c:pt idx="112">
                  <c:v>-0.2</c:v>
                </c:pt>
                <c:pt idx="113">
                  <c:v>0.8</c:v>
                </c:pt>
                <c:pt idx="114">
                  <c:v>-2.7</c:v>
                </c:pt>
                <c:pt idx="115">
                  <c:v>-2.2999999999999998</c:v>
                </c:pt>
                <c:pt idx="116">
                  <c:v>2.1</c:v>
                </c:pt>
                <c:pt idx="117">
                  <c:v>-1.9</c:v>
                </c:pt>
                <c:pt idx="118">
                  <c:v>-1.5</c:v>
                </c:pt>
                <c:pt idx="119">
                  <c:v>17.7</c:v>
                </c:pt>
                <c:pt idx="120">
                  <c:v>-6.6</c:v>
                </c:pt>
                <c:pt idx="121">
                  <c:v>9.6</c:v>
                </c:pt>
                <c:pt idx="122">
                  <c:v>36.700000000000003</c:v>
                </c:pt>
                <c:pt idx="123">
                  <c:v>6.3</c:v>
                </c:pt>
                <c:pt idx="124">
                  <c:v>10.9</c:v>
                </c:pt>
                <c:pt idx="125">
                  <c:v>29</c:v>
                </c:pt>
                <c:pt idx="126">
                  <c:v>3.3</c:v>
                </c:pt>
                <c:pt idx="127">
                  <c:v>4.2</c:v>
                </c:pt>
                <c:pt idx="128">
                  <c:v>10.8</c:v>
                </c:pt>
                <c:pt idx="129">
                  <c:v>8</c:v>
                </c:pt>
                <c:pt idx="130">
                  <c:v>18.8</c:v>
                </c:pt>
                <c:pt idx="131">
                  <c:v>3.5</c:v>
                </c:pt>
                <c:pt idx="132">
                  <c:v>-2</c:v>
                </c:pt>
                <c:pt idx="133">
                  <c:v>24.7</c:v>
                </c:pt>
                <c:pt idx="134">
                  <c:v>-3.2</c:v>
                </c:pt>
                <c:pt idx="135">
                  <c:v>10.1</c:v>
                </c:pt>
                <c:pt idx="136">
                  <c:v>22.7</c:v>
                </c:pt>
                <c:pt idx="137">
                  <c:v>4.4000000000000004</c:v>
                </c:pt>
                <c:pt idx="138">
                  <c:v>9.1</c:v>
                </c:pt>
                <c:pt idx="139">
                  <c:v>7.1</c:v>
                </c:pt>
                <c:pt idx="140">
                  <c:v>6.4</c:v>
                </c:pt>
                <c:pt idx="141">
                  <c:v>6.7</c:v>
                </c:pt>
                <c:pt idx="142">
                  <c:v>-2.1</c:v>
                </c:pt>
                <c:pt idx="143">
                  <c:v>2.4</c:v>
                </c:pt>
                <c:pt idx="144">
                  <c:v>4.2</c:v>
                </c:pt>
                <c:pt idx="145">
                  <c:v>-5.9</c:v>
                </c:pt>
                <c:pt idx="146">
                  <c:v>4.7</c:v>
                </c:pt>
                <c:pt idx="147">
                  <c:v>0.1</c:v>
                </c:pt>
                <c:pt idx="148">
                  <c:v>3.4</c:v>
                </c:pt>
                <c:pt idx="149">
                  <c:v>-8.9</c:v>
                </c:pt>
                <c:pt idx="150">
                  <c:v>-3.2</c:v>
                </c:pt>
                <c:pt idx="151">
                  <c:v>10.3</c:v>
                </c:pt>
                <c:pt idx="152">
                  <c:v>-18.100000000000001</c:v>
                </c:pt>
                <c:pt idx="153">
                  <c:v>-2.5</c:v>
                </c:pt>
                <c:pt idx="154">
                  <c:v>-1.6</c:v>
                </c:pt>
                <c:pt idx="155">
                  <c:v>-2.2999999999999998</c:v>
                </c:pt>
                <c:pt idx="156">
                  <c:v>-1.5</c:v>
                </c:pt>
                <c:pt idx="157">
                  <c:v>-12.6</c:v>
                </c:pt>
                <c:pt idx="158">
                  <c:v>-29.9</c:v>
                </c:pt>
                <c:pt idx="159">
                  <c:v>-21.2</c:v>
                </c:pt>
                <c:pt idx="160">
                  <c:v>-17.100000000000001</c:v>
                </c:pt>
                <c:pt idx="161">
                  <c:v>-6.1</c:v>
                </c:pt>
                <c:pt idx="162">
                  <c:v>-5.8</c:v>
                </c:pt>
                <c:pt idx="163">
                  <c:v>-4.5999999999999996</c:v>
                </c:pt>
                <c:pt idx="164">
                  <c:v>-2</c:v>
                </c:pt>
                <c:pt idx="165">
                  <c:v>5.2</c:v>
                </c:pt>
                <c:pt idx="166">
                  <c:v>6.8</c:v>
                </c:pt>
                <c:pt idx="167">
                  <c:v>-1.5</c:v>
                </c:pt>
                <c:pt idx="168">
                  <c:v>-0.1</c:v>
                </c:pt>
                <c:pt idx="169">
                  <c:v>5.9</c:v>
                </c:pt>
                <c:pt idx="170">
                  <c:v>11.4</c:v>
                </c:pt>
                <c:pt idx="171">
                  <c:v>13.1</c:v>
                </c:pt>
                <c:pt idx="172">
                  <c:v>4</c:v>
                </c:pt>
                <c:pt idx="173">
                  <c:v>-3.1</c:v>
                </c:pt>
                <c:pt idx="174">
                  <c:v>-4.4000000000000004</c:v>
                </c:pt>
                <c:pt idx="175">
                  <c:v>-8.3000000000000007</c:v>
                </c:pt>
                <c:pt idx="176">
                  <c:v>5.8</c:v>
                </c:pt>
                <c:pt idx="177">
                  <c:v>-10.9</c:v>
                </c:pt>
                <c:pt idx="178">
                  <c:v>-10.6</c:v>
                </c:pt>
                <c:pt idx="179">
                  <c:v>5.9</c:v>
                </c:pt>
                <c:pt idx="180">
                  <c:v>11.2</c:v>
                </c:pt>
                <c:pt idx="181">
                  <c:v>12.6</c:v>
                </c:pt>
                <c:pt idx="182">
                  <c:v>21.1</c:v>
                </c:pt>
                <c:pt idx="183">
                  <c:v>13.5</c:v>
                </c:pt>
                <c:pt idx="184">
                  <c:v>11.7</c:v>
                </c:pt>
                <c:pt idx="185">
                  <c:v>20.5</c:v>
                </c:pt>
                <c:pt idx="186">
                  <c:v>22.8</c:v>
                </c:pt>
                <c:pt idx="187">
                  <c:v>12.6</c:v>
                </c:pt>
                <c:pt idx="188">
                  <c:v>15.4</c:v>
                </c:pt>
                <c:pt idx="189">
                  <c:v>13.2</c:v>
                </c:pt>
                <c:pt idx="190">
                  <c:v>14.4</c:v>
                </c:pt>
                <c:pt idx="191">
                  <c:v>19.899999999999999</c:v>
                </c:pt>
                <c:pt idx="192">
                  <c:v>-9.6999999999999993</c:v>
                </c:pt>
                <c:pt idx="193">
                  <c:v>3.5</c:v>
                </c:pt>
                <c:pt idx="194">
                  <c:v>8.3000000000000007</c:v>
                </c:pt>
                <c:pt idx="195">
                  <c:v>14.9</c:v>
                </c:pt>
                <c:pt idx="196">
                  <c:v>17.899999999999999</c:v>
                </c:pt>
                <c:pt idx="197">
                  <c:v>10.7</c:v>
                </c:pt>
                <c:pt idx="198">
                  <c:v>-6.5</c:v>
                </c:pt>
                <c:pt idx="199">
                  <c:v>-6.1</c:v>
                </c:pt>
                <c:pt idx="200">
                  <c:v>1.5</c:v>
                </c:pt>
                <c:pt idx="201">
                  <c:v>-8.9</c:v>
                </c:pt>
                <c:pt idx="202">
                  <c:v>-5.6</c:v>
                </c:pt>
                <c:pt idx="203">
                  <c:v>-0.8</c:v>
                </c:pt>
                <c:pt idx="204">
                  <c:v>16.100000000000001</c:v>
                </c:pt>
                <c:pt idx="205">
                  <c:v>14.1</c:v>
                </c:pt>
                <c:pt idx="206">
                  <c:v>13.4</c:v>
                </c:pt>
                <c:pt idx="207">
                  <c:v>-9.4</c:v>
                </c:pt>
                <c:pt idx="208">
                  <c:v>-9.8000000000000007</c:v>
                </c:pt>
                <c:pt idx="209">
                  <c:v>-21.8</c:v>
                </c:pt>
                <c:pt idx="210">
                  <c:v>-1</c:v>
                </c:pt>
                <c:pt idx="211">
                  <c:v>2.5</c:v>
                </c:pt>
                <c:pt idx="212">
                  <c:v>0.1</c:v>
                </c:pt>
                <c:pt idx="213">
                  <c:v>-13.8</c:v>
                </c:pt>
                <c:pt idx="214">
                  <c:v>-12.2</c:v>
                </c:pt>
                <c:pt idx="215">
                  <c:v>-2.9</c:v>
                </c:pt>
                <c:pt idx="216">
                  <c:v>-4.9000000000000004</c:v>
                </c:pt>
                <c:pt idx="217">
                  <c:v>-17.399999999999999</c:v>
                </c:pt>
                <c:pt idx="218">
                  <c:v>-12.7</c:v>
                </c:pt>
                <c:pt idx="219">
                  <c:v>-4.5</c:v>
                </c:pt>
                <c:pt idx="220">
                  <c:v>-2.8</c:v>
                </c:pt>
                <c:pt idx="221">
                  <c:v>18.600000000000001</c:v>
                </c:pt>
                <c:pt idx="222">
                  <c:v>-4.8</c:v>
                </c:pt>
                <c:pt idx="223">
                  <c:v>-6.9</c:v>
                </c:pt>
                <c:pt idx="224">
                  <c:v>-9.6999999999999993</c:v>
                </c:pt>
                <c:pt idx="225">
                  <c:v>12.3</c:v>
                </c:pt>
                <c:pt idx="226">
                  <c:v>7.7</c:v>
                </c:pt>
                <c:pt idx="227">
                  <c:v>-19.600000000000001</c:v>
                </c:pt>
                <c:pt idx="228">
                  <c:v>-1.2</c:v>
                </c:pt>
                <c:pt idx="229">
                  <c:v>7.4</c:v>
                </c:pt>
                <c:pt idx="230">
                  <c:v>-7.2</c:v>
                </c:pt>
                <c:pt idx="231">
                  <c:v>5.6</c:v>
                </c:pt>
                <c:pt idx="232">
                  <c:v>32.5</c:v>
                </c:pt>
                <c:pt idx="233">
                  <c:v>-10</c:v>
                </c:pt>
              </c:numCache>
            </c:numRef>
          </c:val>
          <c:extLst>
            <c:ext xmlns:c16="http://schemas.microsoft.com/office/drawing/2014/chart" uri="{C3380CC4-5D6E-409C-BE32-E72D297353CC}">
              <c16:uniqueId val="{00000000-F1F9-4621-A013-D34A45737DB0}"/>
            </c:ext>
          </c:extLst>
        </c:ser>
        <c:dLbls>
          <c:showLegendKey val="0"/>
          <c:showVal val="0"/>
          <c:showCatName val="0"/>
          <c:showSerName val="0"/>
          <c:showPercent val="0"/>
          <c:showBubbleSize val="0"/>
        </c:dLbls>
        <c:gapWidth val="1"/>
        <c:axId val="998572552"/>
        <c:axId val="998572912"/>
      </c:barChart>
      <c:lineChart>
        <c:grouping val="standard"/>
        <c:varyColors val="0"/>
        <c:ser>
          <c:idx val="0"/>
          <c:order val="0"/>
          <c:tx>
            <c:strRef>
              <c:f>'001_14lz_2024m04'!$B$5</c:f>
              <c:strCache>
                <c:ptCount val="1"/>
                <c:pt idx="0">
                  <c:v>Trend</c:v>
                </c:pt>
              </c:strCache>
            </c:strRef>
          </c:tx>
          <c:spPr>
            <a:ln w="28575" cap="rnd">
              <a:solidFill>
                <a:schemeClr val="accent1"/>
              </a:solidFill>
              <a:round/>
            </a:ln>
            <a:effectLst/>
          </c:spPr>
          <c:marker>
            <c:symbol val="none"/>
          </c:marker>
          <c:cat>
            <c:numRef>
              <c:f>'001_14lz_2024m04'!$A$126:$A$359</c:f>
              <c:numCache>
                <c:formatCode>m/d/yyyy</c:formatCode>
                <c:ptCount val="234"/>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pt idx="148">
                  <c:v>42856</c:v>
                </c:pt>
                <c:pt idx="149">
                  <c:v>42887</c:v>
                </c:pt>
                <c:pt idx="150">
                  <c:v>42917</c:v>
                </c:pt>
                <c:pt idx="151">
                  <c:v>42948</c:v>
                </c:pt>
                <c:pt idx="152">
                  <c:v>42979</c:v>
                </c:pt>
                <c:pt idx="153">
                  <c:v>43009</c:v>
                </c:pt>
                <c:pt idx="154">
                  <c:v>43040</c:v>
                </c:pt>
                <c:pt idx="155">
                  <c:v>43070</c:v>
                </c:pt>
                <c:pt idx="156">
                  <c:v>43101</c:v>
                </c:pt>
                <c:pt idx="157">
                  <c:v>43132</c:v>
                </c:pt>
                <c:pt idx="158">
                  <c:v>43160</c:v>
                </c:pt>
                <c:pt idx="159">
                  <c:v>43191</c:v>
                </c:pt>
                <c:pt idx="160">
                  <c:v>43221</c:v>
                </c:pt>
                <c:pt idx="161">
                  <c:v>43252</c:v>
                </c:pt>
                <c:pt idx="162">
                  <c:v>43282</c:v>
                </c:pt>
                <c:pt idx="163">
                  <c:v>43313</c:v>
                </c:pt>
                <c:pt idx="164">
                  <c:v>43344</c:v>
                </c:pt>
                <c:pt idx="165">
                  <c:v>43374</c:v>
                </c:pt>
                <c:pt idx="166">
                  <c:v>43405</c:v>
                </c:pt>
                <c:pt idx="167">
                  <c:v>43435</c:v>
                </c:pt>
                <c:pt idx="168">
                  <c:v>43466</c:v>
                </c:pt>
                <c:pt idx="169">
                  <c:v>43497</c:v>
                </c:pt>
                <c:pt idx="170">
                  <c:v>43525</c:v>
                </c:pt>
                <c:pt idx="171">
                  <c:v>43556</c:v>
                </c:pt>
                <c:pt idx="172">
                  <c:v>43586</c:v>
                </c:pt>
                <c:pt idx="173">
                  <c:v>43617</c:v>
                </c:pt>
                <c:pt idx="174">
                  <c:v>43647</c:v>
                </c:pt>
                <c:pt idx="175">
                  <c:v>43678</c:v>
                </c:pt>
                <c:pt idx="176">
                  <c:v>43709</c:v>
                </c:pt>
                <c:pt idx="177">
                  <c:v>43739</c:v>
                </c:pt>
                <c:pt idx="178">
                  <c:v>43770</c:v>
                </c:pt>
                <c:pt idx="179">
                  <c:v>43800</c:v>
                </c:pt>
                <c:pt idx="180">
                  <c:v>43831</c:v>
                </c:pt>
                <c:pt idx="181">
                  <c:v>43862</c:v>
                </c:pt>
                <c:pt idx="182">
                  <c:v>43891</c:v>
                </c:pt>
                <c:pt idx="183">
                  <c:v>43922</c:v>
                </c:pt>
                <c:pt idx="184">
                  <c:v>43952</c:v>
                </c:pt>
                <c:pt idx="185">
                  <c:v>43983</c:v>
                </c:pt>
                <c:pt idx="186">
                  <c:v>44013</c:v>
                </c:pt>
                <c:pt idx="187">
                  <c:v>44044</c:v>
                </c:pt>
                <c:pt idx="188">
                  <c:v>44075</c:v>
                </c:pt>
                <c:pt idx="189">
                  <c:v>44105</c:v>
                </c:pt>
                <c:pt idx="190">
                  <c:v>44136</c:v>
                </c:pt>
                <c:pt idx="191">
                  <c:v>44166</c:v>
                </c:pt>
                <c:pt idx="192">
                  <c:v>44197</c:v>
                </c:pt>
                <c:pt idx="193">
                  <c:v>44228</c:v>
                </c:pt>
                <c:pt idx="194">
                  <c:v>44256</c:v>
                </c:pt>
                <c:pt idx="195">
                  <c:v>44287</c:v>
                </c:pt>
                <c:pt idx="196">
                  <c:v>44317</c:v>
                </c:pt>
                <c:pt idx="197">
                  <c:v>44348</c:v>
                </c:pt>
                <c:pt idx="198">
                  <c:v>44378</c:v>
                </c:pt>
                <c:pt idx="199">
                  <c:v>44409</c:v>
                </c:pt>
                <c:pt idx="200">
                  <c:v>44440</c:v>
                </c:pt>
                <c:pt idx="201">
                  <c:v>44470</c:v>
                </c:pt>
                <c:pt idx="202">
                  <c:v>44501</c:v>
                </c:pt>
                <c:pt idx="203">
                  <c:v>44531</c:v>
                </c:pt>
                <c:pt idx="204">
                  <c:v>44562</c:v>
                </c:pt>
                <c:pt idx="205">
                  <c:v>44593</c:v>
                </c:pt>
                <c:pt idx="206">
                  <c:v>44621</c:v>
                </c:pt>
                <c:pt idx="207">
                  <c:v>44652</c:v>
                </c:pt>
                <c:pt idx="208">
                  <c:v>44682</c:v>
                </c:pt>
                <c:pt idx="209">
                  <c:v>44713</c:v>
                </c:pt>
                <c:pt idx="210">
                  <c:v>44743</c:v>
                </c:pt>
                <c:pt idx="211">
                  <c:v>44774</c:v>
                </c:pt>
                <c:pt idx="212">
                  <c:v>44805</c:v>
                </c:pt>
                <c:pt idx="213">
                  <c:v>44835</c:v>
                </c:pt>
                <c:pt idx="214">
                  <c:v>44866</c:v>
                </c:pt>
                <c:pt idx="215">
                  <c:v>44896</c:v>
                </c:pt>
                <c:pt idx="216">
                  <c:v>44927</c:v>
                </c:pt>
                <c:pt idx="217">
                  <c:v>44958</c:v>
                </c:pt>
                <c:pt idx="218">
                  <c:v>44986</c:v>
                </c:pt>
                <c:pt idx="219">
                  <c:v>45017</c:v>
                </c:pt>
                <c:pt idx="220">
                  <c:v>45047</c:v>
                </c:pt>
                <c:pt idx="221">
                  <c:v>45078</c:v>
                </c:pt>
                <c:pt idx="222">
                  <c:v>45108</c:v>
                </c:pt>
                <c:pt idx="223">
                  <c:v>45139</c:v>
                </c:pt>
                <c:pt idx="224">
                  <c:v>45170</c:v>
                </c:pt>
                <c:pt idx="225">
                  <c:v>45200</c:v>
                </c:pt>
                <c:pt idx="226">
                  <c:v>45231</c:v>
                </c:pt>
                <c:pt idx="227">
                  <c:v>45261</c:v>
                </c:pt>
                <c:pt idx="228">
                  <c:v>45292</c:v>
                </c:pt>
                <c:pt idx="229">
                  <c:v>45323</c:v>
                </c:pt>
                <c:pt idx="230">
                  <c:v>45352</c:v>
                </c:pt>
                <c:pt idx="231">
                  <c:v>45383</c:v>
                </c:pt>
                <c:pt idx="232">
                  <c:v>45413</c:v>
                </c:pt>
                <c:pt idx="233">
                  <c:v>45444</c:v>
                </c:pt>
              </c:numCache>
            </c:numRef>
          </c:cat>
          <c:val>
            <c:numRef>
              <c:f>'001_14lz_2024m04'!$B$126:$B$359</c:f>
              <c:numCache>
                <c:formatCode>0.0</c:formatCode>
                <c:ptCount val="234"/>
                <c:pt idx="0">
                  <c:v>73.2</c:v>
                </c:pt>
                <c:pt idx="1">
                  <c:v>73.599999999999994</c:v>
                </c:pt>
                <c:pt idx="2">
                  <c:v>74.099999999999994</c:v>
                </c:pt>
                <c:pt idx="3">
                  <c:v>75</c:v>
                </c:pt>
                <c:pt idx="4">
                  <c:v>75.900000000000006</c:v>
                </c:pt>
                <c:pt idx="5">
                  <c:v>76.8</c:v>
                </c:pt>
                <c:pt idx="6">
                  <c:v>77.5</c:v>
                </c:pt>
                <c:pt idx="7">
                  <c:v>77.900000000000006</c:v>
                </c:pt>
                <c:pt idx="8">
                  <c:v>78.3</c:v>
                </c:pt>
                <c:pt idx="9">
                  <c:v>78.900000000000006</c:v>
                </c:pt>
                <c:pt idx="10">
                  <c:v>79.8</c:v>
                </c:pt>
                <c:pt idx="11">
                  <c:v>80.400000000000006</c:v>
                </c:pt>
                <c:pt idx="12">
                  <c:v>80.7</c:v>
                </c:pt>
                <c:pt idx="13">
                  <c:v>80.7</c:v>
                </c:pt>
                <c:pt idx="14">
                  <c:v>80.400000000000006</c:v>
                </c:pt>
                <c:pt idx="15">
                  <c:v>80.099999999999994</c:v>
                </c:pt>
                <c:pt idx="16">
                  <c:v>80</c:v>
                </c:pt>
                <c:pt idx="17">
                  <c:v>80.2</c:v>
                </c:pt>
                <c:pt idx="18">
                  <c:v>80.8</c:v>
                </c:pt>
                <c:pt idx="19">
                  <c:v>81.400000000000006</c:v>
                </c:pt>
                <c:pt idx="20">
                  <c:v>82.2</c:v>
                </c:pt>
                <c:pt idx="21">
                  <c:v>83.1</c:v>
                </c:pt>
                <c:pt idx="22">
                  <c:v>84.2</c:v>
                </c:pt>
                <c:pt idx="23">
                  <c:v>85.5</c:v>
                </c:pt>
                <c:pt idx="24">
                  <c:v>86.7</c:v>
                </c:pt>
                <c:pt idx="25">
                  <c:v>87.6</c:v>
                </c:pt>
                <c:pt idx="26">
                  <c:v>88.5</c:v>
                </c:pt>
                <c:pt idx="27">
                  <c:v>89.2</c:v>
                </c:pt>
                <c:pt idx="28">
                  <c:v>89.4</c:v>
                </c:pt>
                <c:pt idx="29">
                  <c:v>89.2</c:v>
                </c:pt>
                <c:pt idx="30">
                  <c:v>89.1</c:v>
                </c:pt>
                <c:pt idx="31">
                  <c:v>89.1</c:v>
                </c:pt>
                <c:pt idx="32">
                  <c:v>89</c:v>
                </c:pt>
                <c:pt idx="33">
                  <c:v>89</c:v>
                </c:pt>
                <c:pt idx="34">
                  <c:v>88.9</c:v>
                </c:pt>
                <c:pt idx="35">
                  <c:v>88.8</c:v>
                </c:pt>
                <c:pt idx="36">
                  <c:v>89</c:v>
                </c:pt>
                <c:pt idx="37">
                  <c:v>89.7</c:v>
                </c:pt>
                <c:pt idx="38">
                  <c:v>90.4</c:v>
                </c:pt>
                <c:pt idx="39">
                  <c:v>90.8</c:v>
                </c:pt>
                <c:pt idx="40">
                  <c:v>91.1</c:v>
                </c:pt>
                <c:pt idx="41">
                  <c:v>91.1</c:v>
                </c:pt>
                <c:pt idx="42">
                  <c:v>91.3</c:v>
                </c:pt>
                <c:pt idx="43">
                  <c:v>91.5</c:v>
                </c:pt>
                <c:pt idx="44">
                  <c:v>91.8</c:v>
                </c:pt>
                <c:pt idx="45">
                  <c:v>92.1</c:v>
                </c:pt>
                <c:pt idx="46">
                  <c:v>92.1</c:v>
                </c:pt>
                <c:pt idx="47">
                  <c:v>91.8</c:v>
                </c:pt>
                <c:pt idx="48">
                  <c:v>91.3</c:v>
                </c:pt>
                <c:pt idx="49">
                  <c:v>90.6</c:v>
                </c:pt>
                <c:pt idx="50">
                  <c:v>89.8</c:v>
                </c:pt>
                <c:pt idx="51">
                  <c:v>88.9</c:v>
                </c:pt>
                <c:pt idx="52">
                  <c:v>88</c:v>
                </c:pt>
                <c:pt idx="53">
                  <c:v>87.1</c:v>
                </c:pt>
                <c:pt idx="54">
                  <c:v>86.2</c:v>
                </c:pt>
                <c:pt idx="55">
                  <c:v>84.9</c:v>
                </c:pt>
                <c:pt idx="56">
                  <c:v>83.4</c:v>
                </c:pt>
                <c:pt idx="57">
                  <c:v>81.900000000000006</c:v>
                </c:pt>
                <c:pt idx="58">
                  <c:v>80.599999999999994</c:v>
                </c:pt>
                <c:pt idx="59">
                  <c:v>79.7</c:v>
                </c:pt>
                <c:pt idx="60">
                  <c:v>79</c:v>
                </c:pt>
                <c:pt idx="61">
                  <c:v>78.2</c:v>
                </c:pt>
                <c:pt idx="62">
                  <c:v>77.400000000000006</c:v>
                </c:pt>
                <c:pt idx="63">
                  <c:v>77</c:v>
                </c:pt>
                <c:pt idx="64">
                  <c:v>76.8</c:v>
                </c:pt>
                <c:pt idx="65">
                  <c:v>76.5</c:v>
                </c:pt>
                <c:pt idx="66">
                  <c:v>76.3</c:v>
                </c:pt>
                <c:pt idx="67">
                  <c:v>76.400000000000006</c:v>
                </c:pt>
                <c:pt idx="68">
                  <c:v>76.7</c:v>
                </c:pt>
                <c:pt idx="69">
                  <c:v>76.599999999999994</c:v>
                </c:pt>
                <c:pt idx="70">
                  <c:v>76.3</c:v>
                </c:pt>
                <c:pt idx="71">
                  <c:v>76</c:v>
                </c:pt>
                <c:pt idx="72">
                  <c:v>75.8</c:v>
                </c:pt>
                <c:pt idx="73">
                  <c:v>75.5</c:v>
                </c:pt>
                <c:pt idx="74">
                  <c:v>75.2</c:v>
                </c:pt>
                <c:pt idx="75">
                  <c:v>74.8</c:v>
                </c:pt>
                <c:pt idx="76">
                  <c:v>74.5</c:v>
                </c:pt>
                <c:pt idx="77">
                  <c:v>74.7</c:v>
                </c:pt>
                <c:pt idx="78">
                  <c:v>75.2</c:v>
                </c:pt>
                <c:pt idx="79">
                  <c:v>75.8</c:v>
                </c:pt>
                <c:pt idx="80">
                  <c:v>76.3</c:v>
                </c:pt>
                <c:pt idx="81">
                  <c:v>77.099999999999994</c:v>
                </c:pt>
                <c:pt idx="82">
                  <c:v>78.099999999999994</c:v>
                </c:pt>
                <c:pt idx="83">
                  <c:v>78.900000000000006</c:v>
                </c:pt>
                <c:pt idx="84">
                  <c:v>79.5</c:v>
                </c:pt>
                <c:pt idx="85">
                  <c:v>79.8</c:v>
                </c:pt>
                <c:pt idx="86">
                  <c:v>79.7</c:v>
                </c:pt>
                <c:pt idx="87">
                  <c:v>79.7</c:v>
                </c:pt>
                <c:pt idx="88">
                  <c:v>79.599999999999994</c:v>
                </c:pt>
                <c:pt idx="89">
                  <c:v>79.5</c:v>
                </c:pt>
                <c:pt idx="90">
                  <c:v>79.3</c:v>
                </c:pt>
                <c:pt idx="91">
                  <c:v>79.2</c:v>
                </c:pt>
                <c:pt idx="92">
                  <c:v>79.099999999999994</c:v>
                </c:pt>
                <c:pt idx="93">
                  <c:v>79</c:v>
                </c:pt>
                <c:pt idx="94">
                  <c:v>78.7</c:v>
                </c:pt>
                <c:pt idx="95">
                  <c:v>78.3</c:v>
                </c:pt>
                <c:pt idx="96">
                  <c:v>78.099999999999994</c:v>
                </c:pt>
                <c:pt idx="97">
                  <c:v>78.3</c:v>
                </c:pt>
                <c:pt idx="98">
                  <c:v>78.599999999999994</c:v>
                </c:pt>
                <c:pt idx="99">
                  <c:v>78.8</c:v>
                </c:pt>
                <c:pt idx="100">
                  <c:v>79.099999999999994</c:v>
                </c:pt>
                <c:pt idx="101">
                  <c:v>79.400000000000006</c:v>
                </c:pt>
                <c:pt idx="102">
                  <c:v>79.8</c:v>
                </c:pt>
                <c:pt idx="103">
                  <c:v>79.900000000000006</c:v>
                </c:pt>
                <c:pt idx="104">
                  <c:v>79.8</c:v>
                </c:pt>
                <c:pt idx="105">
                  <c:v>79.7</c:v>
                </c:pt>
                <c:pt idx="106">
                  <c:v>79.599999999999994</c:v>
                </c:pt>
                <c:pt idx="107">
                  <c:v>79.5</c:v>
                </c:pt>
                <c:pt idx="108">
                  <c:v>79.5</c:v>
                </c:pt>
                <c:pt idx="109">
                  <c:v>79.400000000000006</c:v>
                </c:pt>
                <c:pt idx="110">
                  <c:v>79.2</c:v>
                </c:pt>
                <c:pt idx="111">
                  <c:v>79.099999999999994</c:v>
                </c:pt>
                <c:pt idx="112">
                  <c:v>79.099999999999994</c:v>
                </c:pt>
                <c:pt idx="113">
                  <c:v>79.3</c:v>
                </c:pt>
                <c:pt idx="114">
                  <c:v>79.8</c:v>
                </c:pt>
                <c:pt idx="115">
                  <c:v>80.400000000000006</c:v>
                </c:pt>
                <c:pt idx="116">
                  <c:v>80.900000000000006</c:v>
                </c:pt>
                <c:pt idx="117">
                  <c:v>81.599999999999994</c:v>
                </c:pt>
                <c:pt idx="118">
                  <c:v>82.6</c:v>
                </c:pt>
                <c:pt idx="119">
                  <c:v>83.7</c:v>
                </c:pt>
                <c:pt idx="120">
                  <c:v>84.8</c:v>
                </c:pt>
                <c:pt idx="121">
                  <c:v>85.8</c:v>
                </c:pt>
                <c:pt idx="122">
                  <c:v>86.7</c:v>
                </c:pt>
                <c:pt idx="123">
                  <c:v>87.2</c:v>
                </c:pt>
                <c:pt idx="124">
                  <c:v>87.8</c:v>
                </c:pt>
                <c:pt idx="125">
                  <c:v>88.3</c:v>
                </c:pt>
                <c:pt idx="126">
                  <c:v>88.5</c:v>
                </c:pt>
                <c:pt idx="127">
                  <c:v>88.9</c:v>
                </c:pt>
                <c:pt idx="128">
                  <c:v>89.6</c:v>
                </c:pt>
                <c:pt idx="129">
                  <c:v>90.2</c:v>
                </c:pt>
                <c:pt idx="130">
                  <c:v>90.7</c:v>
                </c:pt>
                <c:pt idx="131">
                  <c:v>91.1</c:v>
                </c:pt>
                <c:pt idx="132">
                  <c:v>91.6</c:v>
                </c:pt>
                <c:pt idx="133">
                  <c:v>92.3</c:v>
                </c:pt>
                <c:pt idx="134">
                  <c:v>93</c:v>
                </c:pt>
                <c:pt idx="135">
                  <c:v>93.6</c:v>
                </c:pt>
                <c:pt idx="136">
                  <c:v>94.4</c:v>
                </c:pt>
                <c:pt idx="137">
                  <c:v>94.8</c:v>
                </c:pt>
                <c:pt idx="138">
                  <c:v>94.7</c:v>
                </c:pt>
                <c:pt idx="139">
                  <c:v>94.6</c:v>
                </c:pt>
                <c:pt idx="140">
                  <c:v>94.5</c:v>
                </c:pt>
                <c:pt idx="141">
                  <c:v>94.2</c:v>
                </c:pt>
                <c:pt idx="142">
                  <c:v>93.4</c:v>
                </c:pt>
                <c:pt idx="143">
                  <c:v>92.9</c:v>
                </c:pt>
                <c:pt idx="144">
                  <c:v>92.8</c:v>
                </c:pt>
                <c:pt idx="145">
                  <c:v>93.1</c:v>
                </c:pt>
                <c:pt idx="146">
                  <c:v>93.5</c:v>
                </c:pt>
                <c:pt idx="147">
                  <c:v>93.7</c:v>
                </c:pt>
                <c:pt idx="148">
                  <c:v>93.4</c:v>
                </c:pt>
                <c:pt idx="149">
                  <c:v>92.7</c:v>
                </c:pt>
                <c:pt idx="150">
                  <c:v>92</c:v>
                </c:pt>
                <c:pt idx="151">
                  <c:v>91.1</c:v>
                </c:pt>
                <c:pt idx="152">
                  <c:v>90</c:v>
                </c:pt>
                <c:pt idx="153">
                  <c:v>89.1</c:v>
                </c:pt>
                <c:pt idx="154">
                  <c:v>88.4</c:v>
                </c:pt>
                <c:pt idx="155">
                  <c:v>87.5</c:v>
                </c:pt>
                <c:pt idx="156">
                  <c:v>86.5</c:v>
                </c:pt>
                <c:pt idx="157">
                  <c:v>85.4</c:v>
                </c:pt>
                <c:pt idx="158">
                  <c:v>84.6</c:v>
                </c:pt>
                <c:pt idx="159">
                  <c:v>84.4</c:v>
                </c:pt>
                <c:pt idx="160">
                  <c:v>84.7</c:v>
                </c:pt>
                <c:pt idx="161">
                  <c:v>85.5</c:v>
                </c:pt>
                <c:pt idx="162">
                  <c:v>86.5</c:v>
                </c:pt>
                <c:pt idx="163">
                  <c:v>87.4</c:v>
                </c:pt>
                <c:pt idx="164">
                  <c:v>88.1</c:v>
                </c:pt>
                <c:pt idx="165">
                  <c:v>88.8</c:v>
                </c:pt>
                <c:pt idx="166">
                  <c:v>89</c:v>
                </c:pt>
                <c:pt idx="167">
                  <c:v>88.5</c:v>
                </c:pt>
                <c:pt idx="168">
                  <c:v>87.7</c:v>
                </c:pt>
                <c:pt idx="169">
                  <c:v>87.1</c:v>
                </c:pt>
                <c:pt idx="170">
                  <c:v>86.5</c:v>
                </c:pt>
                <c:pt idx="171">
                  <c:v>85.9</c:v>
                </c:pt>
                <c:pt idx="172">
                  <c:v>85.5</c:v>
                </c:pt>
                <c:pt idx="173">
                  <c:v>85.3</c:v>
                </c:pt>
                <c:pt idx="174">
                  <c:v>85.5</c:v>
                </c:pt>
                <c:pt idx="175">
                  <c:v>86.1</c:v>
                </c:pt>
                <c:pt idx="176">
                  <c:v>86.9</c:v>
                </c:pt>
                <c:pt idx="177">
                  <c:v>87.9</c:v>
                </c:pt>
                <c:pt idx="178">
                  <c:v>89.2</c:v>
                </c:pt>
                <c:pt idx="179">
                  <c:v>90.7</c:v>
                </c:pt>
                <c:pt idx="180">
                  <c:v>92.2</c:v>
                </c:pt>
                <c:pt idx="181">
                  <c:v>93.5</c:v>
                </c:pt>
                <c:pt idx="182">
                  <c:v>94.5</c:v>
                </c:pt>
                <c:pt idx="183">
                  <c:v>95.5</c:v>
                </c:pt>
                <c:pt idx="184">
                  <c:v>96.6</c:v>
                </c:pt>
                <c:pt idx="185">
                  <c:v>97.8</c:v>
                </c:pt>
                <c:pt idx="186">
                  <c:v>99.1</c:v>
                </c:pt>
                <c:pt idx="187">
                  <c:v>100</c:v>
                </c:pt>
                <c:pt idx="188">
                  <c:v>100.6</c:v>
                </c:pt>
                <c:pt idx="189">
                  <c:v>101.1</c:v>
                </c:pt>
                <c:pt idx="190">
                  <c:v>101.2</c:v>
                </c:pt>
                <c:pt idx="191">
                  <c:v>100.8</c:v>
                </c:pt>
                <c:pt idx="192">
                  <c:v>100.3</c:v>
                </c:pt>
                <c:pt idx="193">
                  <c:v>100.1</c:v>
                </c:pt>
                <c:pt idx="194">
                  <c:v>100.5</c:v>
                </c:pt>
                <c:pt idx="195">
                  <c:v>101.3</c:v>
                </c:pt>
                <c:pt idx="196">
                  <c:v>101.8</c:v>
                </c:pt>
                <c:pt idx="197">
                  <c:v>101.6</c:v>
                </c:pt>
                <c:pt idx="198">
                  <c:v>100.8</c:v>
                </c:pt>
                <c:pt idx="199">
                  <c:v>100.2</c:v>
                </c:pt>
                <c:pt idx="200">
                  <c:v>100</c:v>
                </c:pt>
                <c:pt idx="201">
                  <c:v>100</c:v>
                </c:pt>
                <c:pt idx="202">
                  <c:v>100.1</c:v>
                </c:pt>
                <c:pt idx="203">
                  <c:v>100.3</c:v>
                </c:pt>
                <c:pt idx="204">
                  <c:v>100.4</c:v>
                </c:pt>
                <c:pt idx="205">
                  <c:v>100.3</c:v>
                </c:pt>
                <c:pt idx="206">
                  <c:v>99.8</c:v>
                </c:pt>
                <c:pt idx="207">
                  <c:v>98.9</c:v>
                </c:pt>
                <c:pt idx="208">
                  <c:v>98.1</c:v>
                </c:pt>
                <c:pt idx="209">
                  <c:v>97.5</c:v>
                </c:pt>
                <c:pt idx="210">
                  <c:v>97</c:v>
                </c:pt>
                <c:pt idx="211">
                  <c:v>96.3</c:v>
                </c:pt>
                <c:pt idx="212">
                  <c:v>95.3</c:v>
                </c:pt>
                <c:pt idx="213">
                  <c:v>94.2</c:v>
                </c:pt>
                <c:pt idx="214">
                  <c:v>93.9</c:v>
                </c:pt>
                <c:pt idx="215">
                  <c:v>94.1</c:v>
                </c:pt>
                <c:pt idx="216">
                  <c:v>94</c:v>
                </c:pt>
                <c:pt idx="217">
                  <c:v>93.7</c:v>
                </c:pt>
                <c:pt idx="218">
                  <c:v>93.6</c:v>
                </c:pt>
                <c:pt idx="219">
                  <c:v>93.5</c:v>
                </c:pt>
                <c:pt idx="220">
                  <c:v>93.3</c:v>
                </c:pt>
                <c:pt idx="221">
                  <c:v>93.1</c:v>
                </c:pt>
                <c:pt idx="222">
                  <c:v>92.7</c:v>
                </c:pt>
                <c:pt idx="223">
                  <c:v>92.3</c:v>
                </c:pt>
                <c:pt idx="224">
                  <c:v>92</c:v>
                </c:pt>
                <c:pt idx="225">
                  <c:v>91.9</c:v>
                </c:pt>
                <c:pt idx="226">
                  <c:v>91.6</c:v>
                </c:pt>
                <c:pt idx="227">
                  <c:v>91.2</c:v>
                </c:pt>
                <c:pt idx="228">
                  <c:v>91.2</c:v>
                </c:pt>
                <c:pt idx="229">
                  <c:v>91.5</c:v>
                </c:pt>
                <c:pt idx="230">
                  <c:v>91.5</c:v>
                </c:pt>
                <c:pt idx="231">
                  <c:v>91.4</c:v>
                </c:pt>
                <c:pt idx="232">
                  <c:v>91</c:v>
                </c:pt>
                <c:pt idx="233">
                  <c:v>90.7</c:v>
                </c:pt>
              </c:numCache>
            </c:numRef>
          </c:val>
          <c:smooth val="0"/>
          <c:extLst>
            <c:ext xmlns:c16="http://schemas.microsoft.com/office/drawing/2014/chart" uri="{C3380CC4-5D6E-409C-BE32-E72D297353CC}">
              <c16:uniqueId val="{00000001-F1F9-4621-A013-D34A45737DB0}"/>
            </c:ext>
          </c:extLst>
        </c:ser>
        <c:dLbls>
          <c:showLegendKey val="0"/>
          <c:showVal val="0"/>
          <c:showCatName val="0"/>
          <c:showSerName val="0"/>
          <c:showPercent val="0"/>
          <c:showBubbleSize val="0"/>
        </c:dLbls>
        <c:marker val="1"/>
        <c:smooth val="0"/>
        <c:axId val="977510320"/>
        <c:axId val="281386040"/>
      </c:lineChart>
      <c:dateAx>
        <c:axId val="998572552"/>
        <c:scaling>
          <c:orientation val="minMax"/>
        </c:scaling>
        <c:delete val="0"/>
        <c:axPos val="b"/>
        <c:numFmt formatCode="yy" sourceLinked="0"/>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998572912"/>
        <c:crosses val="autoZero"/>
        <c:auto val="1"/>
        <c:lblOffset val="100"/>
        <c:baseTimeUnit val="months"/>
        <c:majorUnit val="12"/>
        <c:majorTimeUnit val="months"/>
      </c:dateAx>
      <c:valAx>
        <c:axId val="998572912"/>
        <c:scaling>
          <c:orientation val="minMax"/>
          <c:max val="50"/>
          <c:min val="-3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998572552"/>
        <c:crosses val="autoZero"/>
        <c:crossBetween val="between"/>
      </c:valAx>
      <c:valAx>
        <c:axId val="281386040"/>
        <c:scaling>
          <c:orientation val="minMax"/>
          <c:min val="4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977510320"/>
        <c:crosses val="max"/>
        <c:crossBetween val="between"/>
      </c:valAx>
      <c:dateAx>
        <c:axId val="977510320"/>
        <c:scaling>
          <c:orientation val="minMax"/>
        </c:scaling>
        <c:delete val="1"/>
        <c:axPos val="b"/>
        <c:numFmt formatCode="m/d/yyyy" sourceLinked="1"/>
        <c:majorTickMark val="out"/>
        <c:minorTickMark val="none"/>
        <c:tickLblPos val="nextTo"/>
        <c:crossAx val="281386040"/>
        <c:crosses val="autoZero"/>
        <c:auto val="1"/>
        <c:lblOffset val="100"/>
        <c:baseTimeUnit val="months"/>
      </c:date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lang="en-US" sz="1080" b="0" i="0" u="none" strike="noStrike" kern="1200" spc="0" baseline="0">
                <a:solidFill>
                  <a:schemeClr val="tx1">
                    <a:lumMod val="65000"/>
                    <a:lumOff val="35000"/>
                  </a:schemeClr>
                </a:solidFill>
                <a:latin typeface="+mn-lt"/>
                <a:ea typeface="+mn-ea"/>
                <a:cs typeface="+mn-cs"/>
              </a:defRPr>
            </a:pPr>
            <a:r>
              <a:rPr lang="en-GB" sz="1400" b="1"/>
              <a:t>Interest and expectations</a:t>
            </a:r>
            <a:r>
              <a:rPr lang="en-GB" sz="1400" b="1" baseline="0"/>
              <a:t> declining </a:t>
            </a:r>
          </a:p>
          <a:p>
            <a:pPr algn="l">
              <a:defRPr/>
            </a:pPr>
            <a:r>
              <a:rPr lang="en-GB"/>
              <a:t>12-month Euribor and waiting 12 months (%)</a:t>
            </a:r>
          </a:p>
        </c:rich>
      </c:tx>
      <c:layout>
        <c:manualLayout>
          <c:xMode val="edge"/>
          <c:yMode val="edge"/>
          <c:x val="1.4811808317774717E-3"/>
          <c:y val="1.1379800853485065E-2"/>
        </c:manualLayout>
      </c:layout>
      <c:overlay val="0"/>
      <c:spPr>
        <a:noFill/>
        <a:ln>
          <a:noFill/>
        </a:ln>
        <a:effectLst/>
      </c:spPr>
      <c:txPr>
        <a:bodyPr rot="0" spcFirstLastPara="1" vertOverflow="ellipsis" vert="horz" wrap="square" anchor="ctr" anchorCtr="1"/>
        <a:lstStyle/>
        <a:p>
          <a:pPr algn="l">
            <a:defRPr lang="en-US" sz="108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2.4408597245785466E-2"/>
          <c:y val="0.13048240947122008"/>
          <c:w val="0.90268600445562863"/>
          <c:h val="0.74115119678319019"/>
        </c:manualLayout>
      </c:layout>
      <c:lineChart>
        <c:grouping val="standard"/>
        <c:varyColors val="0"/>
        <c:ser>
          <c:idx val="1"/>
          <c:order val="1"/>
          <c:tx>
            <c:strRef>
              <c:f>'Korko-odotukset'!$L$5719</c:f>
              <c:strCache>
                <c:ptCount val="1"/>
                <c:pt idx="0">
                  <c:v>Euribor 12 months</c:v>
                </c:pt>
              </c:strCache>
            </c:strRef>
          </c:tx>
          <c:spPr>
            <a:ln w="19050" cap="rnd">
              <a:solidFill>
                <a:srgbClr val="31D5C3"/>
              </a:solidFill>
              <a:round/>
            </a:ln>
            <a:effectLst/>
          </c:spPr>
          <c:marker>
            <c:symbol val="none"/>
          </c:marker>
          <c:cat>
            <c:numRef>
              <c:f>'Korko-odotukset'!$J$5720:$J$6682</c:f>
              <c:numCache>
                <c:formatCode>m/d/yyyy</c:formatCode>
                <c:ptCount val="963"/>
                <c:pt idx="0">
                  <c:v>44197</c:v>
                </c:pt>
                <c:pt idx="1">
                  <c:v>44200</c:v>
                </c:pt>
                <c:pt idx="2">
                  <c:v>44201</c:v>
                </c:pt>
                <c:pt idx="3">
                  <c:v>44202</c:v>
                </c:pt>
                <c:pt idx="4">
                  <c:v>44203</c:v>
                </c:pt>
                <c:pt idx="5">
                  <c:v>44204</c:v>
                </c:pt>
                <c:pt idx="6">
                  <c:v>44207</c:v>
                </c:pt>
                <c:pt idx="7">
                  <c:v>44208</c:v>
                </c:pt>
                <c:pt idx="8">
                  <c:v>44209</c:v>
                </c:pt>
                <c:pt idx="9">
                  <c:v>44210</c:v>
                </c:pt>
                <c:pt idx="10">
                  <c:v>44211</c:v>
                </c:pt>
                <c:pt idx="11">
                  <c:v>44214</c:v>
                </c:pt>
                <c:pt idx="12">
                  <c:v>44215</c:v>
                </c:pt>
                <c:pt idx="13">
                  <c:v>44216</c:v>
                </c:pt>
                <c:pt idx="14">
                  <c:v>44217</c:v>
                </c:pt>
                <c:pt idx="15">
                  <c:v>44218</c:v>
                </c:pt>
                <c:pt idx="16">
                  <c:v>44221</c:v>
                </c:pt>
                <c:pt idx="17">
                  <c:v>44222</c:v>
                </c:pt>
                <c:pt idx="18">
                  <c:v>44223</c:v>
                </c:pt>
                <c:pt idx="19">
                  <c:v>44224</c:v>
                </c:pt>
                <c:pt idx="20">
                  <c:v>44225</c:v>
                </c:pt>
                <c:pt idx="21">
                  <c:v>44228</c:v>
                </c:pt>
                <c:pt idx="22">
                  <c:v>44229</c:v>
                </c:pt>
                <c:pt idx="23">
                  <c:v>44230</c:v>
                </c:pt>
                <c:pt idx="24">
                  <c:v>44231</c:v>
                </c:pt>
                <c:pt idx="25">
                  <c:v>44232</c:v>
                </c:pt>
                <c:pt idx="26">
                  <c:v>44235</c:v>
                </c:pt>
                <c:pt idx="27">
                  <c:v>44236</c:v>
                </c:pt>
                <c:pt idx="28">
                  <c:v>44237</c:v>
                </c:pt>
                <c:pt idx="29">
                  <c:v>44238</c:v>
                </c:pt>
                <c:pt idx="30">
                  <c:v>44239</c:v>
                </c:pt>
                <c:pt idx="31">
                  <c:v>44242</c:v>
                </c:pt>
                <c:pt idx="32">
                  <c:v>44243</c:v>
                </c:pt>
                <c:pt idx="33">
                  <c:v>44244</c:v>
                </c:pt>
                <c:pt idx="34">
                  <c:v>44245</c:v>
                </c:pt>
                <c:pt idx="35">
                  <c:v>44246</c:v>
                </c:pt>
                <c:pt idx="36">
                  <c:v>44249</c:v>
                </c:pt>
                <c:pt idx="37">
                  <c:v>44250</c:v>
                </c:pt>
                <c:pt idx="38">
                  <c:v>44251</c:v>
                </c:pt>
                <c:pt idx="39">
                  <c:v>44252</c:v>
                </c:pt>
                <c:pt idx="40">
                  <c:v>44253</c:v>
                </c:pt>
                <c:pt idx="41">
                  <c:v>44256</c:v>
                </c:pt>
                <c:pt idx="42">
                  <c:v>44257</c:v>
                </c:pt>
                <c:pt idx="43">
                  <c:v>44258</c:v>
                </c:pt>
                <c:pt idx="44">
                  <c:v>44259</c:v>
                </c:pt>
                <c:pt idx="45">
                  <c:v>44260</c:v>
                </c:pt>
                <c:pt idx="46">
                  <c:v>44263</c:v>
                </c:pt>
                <c:pt idx="47">
                  <c:v>44264</c:v>
                </c:pt>
                <c:pt idx="48">
                  <c:v>44265</c:v>
                </c:pt>
                <c:pt idx="49">
                  <c:v>44266</c:v>
                </c:pt>
                <c:pt idx="50">
                  <c:v>44267</c:v>
                </c:pt>
                <c:pt idx="51">
                  <c:v>44270</c:v>
                </c:pt>
                <c:pt idx="52">
                  <c:v>44271</c:v>
                </c:pt>
                <c:pt idx="53">
                  <c:v>44272</c:v>
                </c:pt>
                <c:pt idx="54">
                  <c:v>44273</c:v>
                </c:pt>
                <c:pt idx="55">
                  <c:v>44274</c:v>
                </c:pt>
                <c:pt idx="56">
                  <c:v>44277</c:v>
                </c:pt>
                <c:pt idx="57">
                  <c:v>44278</c:v>
                </c:pt>
                <c:pt idx="58">
                  <c:v>44279</c:v>
                </c:pt>
                <c:pt idx="59">
                  <c:v>44280</c:v>
                </c:pt>
                <c:pt idx="60">
                  <c:v>44281</c:v>
                </c:pt>
                <c:pt idx="61">
                  <c:v>44284</c:v>
                </c:pt>
                <c:pt idx="62">
                  <c:v>44285</c:v>
                </c:pt>
                <c:pt idx="63">
                  <c:v>44286</c:v>
                </c:pt>
                <c:pt idx="64">
                  <c:v>44287</c:v>
                </c:pt>
                <c:pt idx="65">
                  <c:v>44288</c:v>
                </c:pt>
                <c:pt idx="66">
                  <c:v>44291</c:v>
                </c:pt>
                <c:pt idx="67">
                  <c:v>44292</c:v>
                </c:pt>
                <c:pt idx="68">
                  <c:v>44293</c:v>
                </c:pt>
                <c:pt idx="69">
                  <c:v>44294</c:v>
                </c:pt>
                <c:pt idx="70">
                  <c:v>44295</c:v>
                </c:pt>
                <c:pt idx="71">
                  <c:v>44298</c:v>
                </c:pt>
                <c:pt idx="72">
                  <c:v>44299</c:v>
                </c:pt>
                <c:pt idx="73">
                  <c:v>44300</c:v>
                </c:pt>
                <c:pt idx="74">
                  <c:v>44301</c:v>
                </c:pt>
                <c:pt idx="75">
                  <c:v>44302</c:v>
                </c:pt>
                <c:pt idx="76">
                  <c:v>44305</c:v>
                </c:pt>
                <c:pt idx="77">
                  <c:v>44306</c:v>
                </c:pt>
                <c:pt idx="78">
                  <c:v>44307</c:v>
                </c:pt>
                <c:pt idx="79">
                  <c:v>44308</c:v>
                </c:pt>
                <c:pt idx="80">
                  <c:v>44309</c:v>
                </c:pt>
                <c:pt idx="81">
                  <c:v>44312</c:v>
                </c:pt>
                <c:pt idx="82">
                  <c:v>44313</c:v>
                </c:pt>
                <c:pt idx="83">
                  <c:v>44314</c:v>
                </c:pt>
                <c:pt idx="84">
                  <c:v>44315</c:v>
                </c:pt>
                <c:pt idx="85">
                  <c:v>44316</c:v>
                </c:pt>
                <c:pt idx="86">
                  <c:v>44319</c:v>
                </c:pt>
                <c:pt idx="87">
                  <c:v>44320</c:v>
                </c:pt>
                <c:pt idx="88">
                  <c:v>44321</c:v>
                </c:pt>
                <c:pt idx="89">
                  <c:v>44322</c:v>
                </c:pt>
                <c:pt idx="90">
                  <c:v>44323</c:v>
                </c:pt>
                <c:pt idx="91">
                  <c:v>44326</c:v>
                </c:pt>
                <c:pt idx="92">
                  <c:v>44327</c:v>
                </c:pt>
                <c:pt idx="93">
                  <c:v>44328</c:v>
                </c:pt>
                <c:pt idx="94">
                  <c:v>44329</c:v>
                </c:pt>
                <c:pt idx="95">
                  <c:v>44330</c:v>
                </c:pt>
                <c:pt idx="96">
                  <c:v>44333</c:v>
                </c:pt>
                <c:pt idx="97">
                  <c:v>44334</c:v>
                </c:pt>
                <c:pt idx="98">
                  <c:v>44335</c:v>
                </c:pt>
                <c:pt idx="99">
                  <c:v>44336</c:v>
                </c:pt>
                <c:pt idx="100">
                  <c:v>44337</c:v>
                </c:pt>
                <c:pt idx="101">
                  <c:v>44340</c:v>
                </c:pt>
                <c:pt idx="102">
                  <c:v>44341</c:v>
                </c:pt>
                <c:pt idx="103">
                  <c:v>44342</c:v>
                </c:pt>
                <c:pt idx="104">
                  <c:v>44343</c:v>
                </c:pt>
                <c:pt idx="105">
                  <c:v>44344</c:v>
                </c:pt>
                <c:pt idx="106">
                  <c:v>44347</c:v>
                </c:pt>
                <c:pt idx="107">
                  <c:v>44348</c:v>
                </c:pt>
                <c:pt idx="108">
                  <c:v>44349</c:v>
                </c:pt>
                <c:pt idx="109">
                  <c:v>44350</c:v>
                </c:pt>
                <c:pt idx="110">
                  <c:v>44351</c:v>
                </c:pt>
                <c:pt idx="111">
                  <c:v>44354</c:v>
                </c:pt>
                <c:pt idx="112">
                  <c:v>44355</c:v>
                </c:pt>
                <c:pt idx="113">
                  <c:v>44356</c:v>
                </c:pt>
                <c:pt idx="114">
                  <c:v>44357</c:v>
                </c:pt>
                <c:pt idx="115">
                  <c:v>44358</c:v>
                </c:pt>
                <c:pt idx="116">
                  <c:v>44361</c:v>
                </c:pt>
                <c:pt idx="117">
                  <c:v>44362</c:v>
                </c:pt>
                <c:pt idx="118">
                  <c:v>44363</c:v>
                </c:pt>
                <c:pt idx="119">
                  <c:v>44364</c:v>
                </c:pt>
                <c:pt idx="120">
                  <c:v>44365</c:v>
                </c:pt>
                <c:pt idx="121">
                  <c:v>44368</c:v>
                </c:pt>
                <c:pt idx="122">
                  <c:v>44369</c:v>
                </c:pt>
                <c:pt idx="123">
                  <c:v>44370</c:v>
                </c:pt>
                <c:pt idx="124">
                  <c:v>44371</c:v>
                </c:pt>
                <c:pt idx="125">
                  <c:v>44372</c:v>
                </c:pt>
                <c:pt idx="126">
                  <c:v>44375</c:v>
                </c:pt>
                <c:pt idx="127">
                  <c:v>44376</c:v>
                </c:pt>
                <c:pt idx="128">
                  <c:v>44377</c:v>
                </c:pt>
                <c:pt idx="129">
                  <c:v>44378</c:v>
                </c:pt>
                <c:pt idx="130">
                  <c:v>44379</c:v>
                </c:pt>
                <c:pt idx="131">
                  <c:v>44382</c:v>
                </c:pt>
                <c:pt idx="132">
                  <c:v>44383</c:v>
                </c:pt>
                <c:pt idx="133">
                  <c:v>44384</c:v>
                </c:pt>
                <c:pt idx="134">
                  <c:v>44385</c:v>
                </c:pt>
                <c:pt idx="135">
                  <c:v>44386</c:v>
                </c:pt>
                <c:pt idx="136">
                  <c:v>44389</c:v>
                </c:pt>
                <c:pt idx="137">
                  <c:v>44390</c:v>
                </c:pt>
                <c:pt idx="138">
                  <c:v>44391</c:v>
                </c:pt>
                <c:pt idx="139">
                  <c:v>44392</c:v>
                </c:pt>
                <c:pt idx="140">
                  <c:v>44393</c:v>
                </c:pt>
                <c:pt idx="141">
                  <c:v>44396</c:v>
                </c:pt>
                <c:pt idx="142">
                  <c:v>44397</c:v>
                </c:pt>
                <c:pt idx="143">
                  <c:v>44398</c:v>
                </c:pt>
                <c:pt idx="144">
                  <c:v>44399</c:v>
                </c:pt>
                <c:pt idx="145">
                  <c:v>44400</c:v>
                </c:pt>
                <c:pt idx="146">
                  <c:v>44403</c:v>
                </c:pt>
                <c:pt idx="147">
                  <c:v>44404</c:v>
                </c:pt>
                <c:pt idx="148">
                  <c:v>44405</c:v>
                </c:pt>
                <c:pt idx="149">
                  <c:v>44406</c:v>
                </c:pt>
                <c:pt idx="150">
                  <c:v>44407</c:v>
                </c:pt>
                <c:pt idx="151">
                  <c:v>44410</c:v>
                </c:pt>
                <c:pt idx="152">
                  <c:v>44411</c:v>
                </c:pt>
                <c:pt idx="153">
                  <c:v>44412</c:v>
                </c:pt>
                <c:pt idx="154">
                  <c:v>44413</c:v>
                </c:pt>
                <c:pt idx="155">
                  <c:v>44414</c:v>
                </c:pt>
                <c:pt idx="156">
                  <c:v>44417</c:v>
                </c:pt>
                <c:pt idx="157">
                  <c:v>44418</c:v>
                </c:pt>
                <c:pt idx="158">
                  <c:v>44419</c:v>
                </c:pt>
                <c:pt idx="159">
                  <c:v>44420</c:v>
                </c:pt>
                <c:pt idx="160">
                  <c:v>44421</c:v>
                </c:pt>
                <c:pt idx="161">
                  <c:v>44424</c:v>
                </c:pt>
                <c:pt idx="162">
                  <c:v>44425</c:v>
                </c:pt>
                <c:pt idx="163">
                  <c:v>44426</c:v>
                </c:pt>
                <c:pt idx="164">
                  <c:v>44427</c:v>
                </c:pt>
                <c:pt idx="165">
                  <c:v>44428</c:v>
                </c:pt>
                <c:pt idx="166">
                  <c:v>44431</c:v>
                </c:pt>
                <c:pt idx="167">
                  <c:v>44432</c:v>
                </c:pt>
                <c:pt idx="168">
                  <c:v>44433</c:v>
                </c:pt>
                <c:pt idx="169">
                  <c:v>44434</c:v>
                </c:pt>
                <c:pt idx="170">
                  <c:v>44435</c:v>
                </c:pt>
                <c:pt idx="171">
                  <c:v>44438</c:v>
                </c:pt>
                <c:pt idx="172">
                  <c:v>44439</c:v>
                </c:pt>
                <c:pt idx="173">
                  <c:v>44440</c:v>
                </c:pt>
                <c:pt idx="174">
                  <c:v>44441</c:v>
                </c:pt>
                <c:pt idx="175">
                  <c:v>44442</c:v>
                </c:pt>
                <c:pt idx="176">
                  <c:v>44445</c:v>
                </c:pt>
                <c:pt idx="177">
                  <c:v>44446</c:v>
                </c:pt>
                <c:pt idx="178">
                  <c:v>44447</c:v>
                </c:pt>
                <c:pt idx="179">
                  <c:v>44448</c:v>
                </c:pt>
                <c:pt idx="180">
                  <c:v>44449</c:v>
                </c:pt>
                <c:pt idx="181">
                  <c:v>44452</c:v>
                </c:pt>
                <c:pt idx="182">
                  <c:v>44453</c:v>
                </c:pt>
                <c:pt idx="183">
                  <c:v>44454</c:v>
                </c:pt>
                <c:pt idx="184">
                  <c:v>44455</c:v>
                </c:pt>
                <c:pt idx="185">
                  <c:v>44456</c:v>
                </c:pt>
                <c:pt idx="186">
                  <c:v>44459</c:v>
                </c:pt>
                <c:pt idx="187">
                  <c:v>44460</c:v>
                </c:pt>
                <c:pt idx="188">
                  <c:v>44461</c:v>
                </c:pt>
                <c:pt idx="189">
                  <c:v>44462</c:v>
                </c:pt>
                <c:pt idx="190">
                  <c:v>44463</c:v>
                </c:pt>
                <c:pt idx="191">
                  <c:v>44466</c:v>
                </c:pt>
                <c:pt idx="192">
                  <c:v>44467</c:v>
                </c:pt>
                <c:pt idx="193">
                  <c:v>44468</c:v>
                </c:pt>
                <c:pt idx="194">
                  <c:v>44469</c:v>
                </c:pt>
                <c:pt idx="195">
                  <c:v>44470</c:v>
                </c:pt>
                <c:pt idx="196">
                  <c:v>44473</c:v>
                </c:pt>
                <c:pt idx="197">
                  <c:v>44474</c:v>
                </c:pt>
                <c:pt idx="198">
                  <c:v>44475</c:v>
                </c:pt>
                <c:pt idx="199">
                  <c:v>44476</c:v>
                </c:pt>
                <c:pt idx="200">
                  <c:v>44477</c:v>
                </c:pt>
                <c:pt idx="201">
                  <c:v>44480</c:v>
                </c:pt>
                <c:pt idx="202">
                  <c:v>44481</c:v>
                </c:pt>
                <c:pt idx="203">
                  <c:v>44482</c:v>
                </c:pt>
                <c:pt idx="204">
                  <c:v>44483</c:v>
                </c:pt>
                <c:pt idx="205">
                  <c:v>44484</c:v>
                </c:pt>
                <c:pt idx="206">
                  <c:v>44487</c:v>
                </c:pt>
                <c:pt idx="207">
                  <c:v>44488</c:v>
                </c:pt>
                <c:pt idx="208">
                  <c:v>44489</c:v>
                </c:pt>
                <c:pt idx="209">
                  <c:v>44490</c:v>
                </c:pt>
                <c:pt idx="210">
                  <c:v>44491</c:v>
                </c:pt>
                <c:pt idx="211">
                  <c:v>44494</c:v>
                </c:pt>
                <c:pt idx="212">
                  <c:v>44495</c:v>
                </c:pt>
                <c:pt idx="213">
                  <c:v>44496</c:v>
                </c:pt>
                <c:pt idx="214">
                  <c:v>44497</c:v>
                </c:pt>
                <c:pt idx="215">
                  <c:v>44498</c:v>
                </c:pt>
                <c:pt idx="216">
                  <c:v>44501</c:v>
                </c:pt>
                <c:pt idx="217">
                  <c:v>44502</c:v>
                </c:pt>
                <c:pt idx="218">
                  <c:v>44503</c:v>
                </c:pt>
                <c:pt idx="219">
                  <c:v>44504</c:v>
                </c:pt>
                <c:pt idx="220">
                  <c:v>44505</c:v>
                </c:pt>
                <c:pt idx="221">
                  <c:v>44508</c:v>
                </c:pt>
                <c:pt idx="222">
                  <c:v>44509</c:v>
                </c:pt>
                <c:pt idx="223">
                  <c:v>44510</c:v>
                </c:pt>
                <c:pt idx="224">
                  <c:v>44511</c:v>
                </c:pt>
                <c:pt idx="225">
                  <c:v>44512</c:v>
                </c:pt>
                <c:pt idx="226">
                  <c:v>44515</c:v>
                </c:pt>
                <c:pt idx="227">
                  <c:v>44516</c:v>
                </c:pt>
                <c:pt idx="228">
                  <c:v>44517</c:v>
                </c:pt>
                <c:pt idx="229">
                  <c:v>44518</c:v>
                </c:pt>
                <c:pt idx="230">
                  <c:v>44519</c:v>
                </c:pt>
                <c:pt idx="231">
                  <c:v>44522</c:v>
                </c:pt>
                <c:pt idx="232">
                  <c:v>44523</c:v>
                </c:pt>
                <c:pt idx="233">
                  <c:v>44524</c:v>
                </c:pt>
                <c:pt idx="234">
                  <c:v>44525</c:v>
                </c:pt>
                <c:pt idx="235">
                  <c:v>44526</c:v>
                </c:pt>
                <c:pt idx="236">
                  <c:v>44529</c:v>
                </c:pt>
                <c:pt idx="237">
                  <c:v>44530</c:v>
                </c:pt>
                <c:pt idx="238">
                  <c:v>44531</c:v>
                </c:pt>
                <c:pt idx="239">
                  <c:v>44532</c:v>
                </c:pt>
                <c:pt idx="240">
                  <c:v>44533</c:v>
                </c:pt>
                <c:pt idx="241">
                  <c:v>44536</c:v>
                </c:pt>
                <c:pt idx="242">
                  <c:v>44537</c:v>
                </c:pt>
                <c:pt idx="243">
                  <c:v>44538</c:v>
                </c:pt>
                <c:pt idx="244">
                  <c:v>44539</c:v>
                </c:pt>
                <c:pt idx="245">
                  <c:v>44540</c:v>
                </c:pt>
                <c:pt idx="246">
                  <c:v>44543</c:v>
                </c:pt>
                <c:pt idx="247">
                  <c:v>44544</c:v>
                </c:pt>
                <c:pt idx="248">
                  <c:v>44545</c:v>
                </c:pt>
                <c:pt idx="249">
                  <c:v>44546</c:v>
                </c:pt>
                <c:pt idx="250">
                  <c:v>44547</c:v>
                </c:pt>
                <c:pt idx="251">
                  <c:v>44550</c:v>
                </c:pt>
                <c:pt idx="252">
                  <c:v>44551</c:v>
                </c:pt>
                <c:pt idx="253">
                  <c:v>44552</c:v>
                </c:pt>
                <c:pt idx="254">
                  <c:v>44553</c:v>
                </c:pt>
                <c:pt idx="255">
                  <c:v>44554</c:v>
                </c:pt>
                <c:pt idx="256">
                  <c:v>44557</c:v>
                </c:pt>
                <c:pt idx="257">
                  <c:v>44558</c:v>
                </c:pt>
                <c:pt idx="258">
                  <c:v>44559</c:v>
                </c:pt>
                <c:pt idx="259">
                  <c:v>44560</c:v>
                </c:pt>
                <c:pt idx="260">
                  <c:v>44561</c:v>
                </c:pt>
                <c:pt idx="261">
                  <c:v>44564</c:v>
                </c:pt>
                <c:pt idx="262">
                  <c:v>44565</c:v>
                </c:pt>
                <c:pt idx="263">
                  <c:v>44566</c:v>
                </c:pt>
                <c:pt idx="264">
                  <c:v>44567</c:v>
                </c:pt>
                <c:pt idx="265">
                  <c:v>44568</c:v>
                </c:pt>
                <c:pt idx="266">
                  <c:v>44571</c:v>
                </c:pt>
                <c:pt idx="267">
                  <c:v>44572</c:v>
                </c:pt>
                <c:pt idx="268">
                  <c:v>44573</c:v>
                </c:pt>
                <c:pt idx="269">
                  <c:v>44574</c:v>
                </c:pt>
                <c:pt idx="270">
                  <c:v>44575</c:v>
                </c:pt>
                <c:pt idx="271">
                  <c:v>44578</c:v>
                </c:pt>
                <c:pt idx="272">
                  <c:v>44579</c:v>
                </c:pt>
                <c:pt idx="273">
                  <c:v>44580</c:v>
                </c:pt>
                <c:pt idx="274">
                  <c:v>44581</c:v>
                </c:pt>
                <c:pt idx="275">
                  <c:v>44582</c:v>
                </c:pt>
                <c:pt idx="276">
                  <c:v>44585</c:v>
                </c:pt>
                <c:pt idx="277">
                  <c:v>44586</c:v>
                </c:pt>
                <c:pt idx="278">
                  <c:v>44587</c:v>
                </c:pt>
                <c:pt idx="279">
                  <c:v>44588</c:v>
                </c:pt>
                <c:pt idx="280">
                  <c:v>44589</c:v>
                </c:pt>
                <c:pt idx="281">
                  <c:v>44592</c:v>
                </c:pt>
                <c:pt idx="282">
                  <c:v>44593</c:v>
                </c:pt>
                <c:pt idx="283">
                  <c:v>44594</c:v>
                </c:pt>
                <c:pt idx="284">
                  <c:v>44595</c:v>
                </c:pt>
                <c:pt idx="285">
                  <c:v>44596</c:v>
                </c:pt>
                <c:pt idx="286">
                  <c:v>44599</c:v>
                </c:pt>
                <c:pt idx="287">
                  <c:v>44600</c:v>
                </c:pt>
                <c:pt idx="288">
                  <c:v>44601</c:v>
                </c:pt>
                <c:pt idx="289">
                  <c:v>44602</c:v>
                </c:pt>
                <c:pt idx="290">
                  <c:v>44603</c:v>
                </c:pt>
                <c:pt idx="291">
                  <c:v>44606</c:v>
                </c:pt>
                <c:pt idx="292">
                  <c:v>44607</c:v>
                </c:pt>
                <c:pt idx="293">
                  <c:v>44608</c:v>
                </c:pt>
                <c:pt idx="294">
                  <c:v>44609</c:v>
                </c:pt>
                <c:pt idx="295">
                  <c:v>44610</c:v>
                </c:pt>
                <c:pt idx="296">
                  <c:v>44613</c:v>
                </c:pt>
                <c:pt idx="297">
                  <c:v>44614</c:v>
                </c:pt>
                <c:pt idx="298">
                  <c:v>44615</c:v>
                </c:pt>
                <c:pt idx="299">
                  <c:v>44616</c:v>
                </c:pt>
                <c:pt idx="300">
                  <c:v>44617</c:v>
                </c:pt>
                <c:pt idx="301">
                  <c:v>44620</c:v>
                </c:pt>
                <c:pt idx="302">
                  <c:v>44621</c:v>
                </c:pt>
                <c:pt idx="303">
                  <c:v>44622</c:v>
                </c:pt>
                <c:pt idx="304">
                  <c:v>44623</c:v>
                </c:pt>
                <c:pt idx="305">
                  <c:v>44624</c:v>
                </c:pt>
                <c:pt idx="306">
                  <c:v>44627</c:v>
                </c:pt>
                <c:pt idx="307">
                  <c:v>44628</c:v>
                </c:pt>
                <c:pt idx="308">
                  <c:v>44629</c:v>
                </c:pt>
                <c:pt idx="309">
                  <c:v>44630</c:v>
                </c:pt>
                <c:pt idx="310">
                  <c:v>44631</c:v>
                </c:pt>
                <c:pt idx="311">
                  <c:v>44634</c:v>
                </c:pt>
                <c:pt idx="312">
                  <c:v>44635</c:v>
                </c:pt>
                <c:pt idx="313">
                  <c:v>44636</c:v>
                </c:pt>
                <c:pt idx="314">
                  <c:v>44637</c:v>
                </c:pt>
                <c:pt idx="315">
                  <c:v>44638</c:v>
                </c:pt>
                <c:pt idx="316">
                  <c:v>44641</c:v>
                </c:pt>
                <c:pt idx="317">
                  <c:v>44642</c:v>
                </c:pt>
                <c:pt idx="318">
                  <c:v>44643</c:v>
                </c:pt>
                <c:pt idx="319">
                  <c:v>44644</c:v>
                </c:pt>
                <c:pt idx="320">
                  <c:v>44645</c:v>
                </c:pt>
                <c:pt idx="321">
                  <c:v>44648</c:v>
                </c:pt>
                <c:pt idx="322">
                  <c:v>44649</c:v>
                </c:pt>
                <c:pt idx="323">
                  <c:v>44650</c:v>
                </c:pt>
                <c:pt idx="324">
                  <c:v>44651</c:v>
                </c:pt>
                <c:pt idx="325">
                  <c:v>44652</c:v>
                </c:pt>
                <c:pt idx="326">
                  <c:v>44655</c:v>
                </c:pt>
                <c:pt idx="327">
                  <c:v>44656</c:v>
                </c:pt>
                <c:pt idx="328">
                  <c:v>44657</c:v>
                </c:pt>
                <c:pt idx="329">
                  <c:v>44658</c:v>
                </c:pt>
                <c:pt idx="330">
                  <c:v>44659</c:v>
                </c:pt>
                <c:pt idx="331">
                  <c:v>44662</c:v>
                </c:pt>
                <c:pt idx="332">
                  <c:v>44663</c:v>
                </c:pt>
                <c:pt idx="333">
                  <c:v>44664</c:v>
                </c:pt>
                <c:pt idx="334">
                  <c:v>44665</c:v>
                </c:pt>
                <c:pt idx="335">
                  <c:v>44666</c:v>
                </c:pt>
                <c:pt idx="336">
                  <c:v>44669</c:v>
                </c:pt>
                <c:pt idx="337">
                  <c:v>44670</c:v>
                </c:pt>
                <c:pt idx="338">
                  <c:v>44671</c:v>
                </c:pt>
                <c:pt idx="339">
                  <c:v>44672</c:v>
                </c:pt>
                <c:pt idx="340">
                  <c:v>44673</c:v>
                </c:pt>
                <c:pt idx="341">
                  <c:v>44676</c:v>
                </c:pt>
                <c:pt idx="342">
                  <c:v>44677</c:v>
                </c:pt>
                <c:pt idx="343">
                  <c:v>44678</c:v>
                </c:pt>
                <c:pt idx="344">
                  <c:v>44679</c:v>
                </c:pt>
                <c:pt idx="345">
                  <c:v>44680</c:v>
                </c:pt>
                <c:pt idx="346">
                  <c:v>44683</c:v>
                </c:pt>
                <c:pt idx="347">
                  <c:v>44684</c:v>
                </c:pt>
                <c:pt idx="348">
                  <c:v>44685</c:v>
                </c:pt>
                <c:pt idx="349">
                  <c:v>44686</c:v>
                </c:pt>
                <c:pt idx="350">
                  <c:v>44687</c:v>
                </c:pt>
                <c:pt idx="351">
                  <c:v>44690</c:v>
                </c:pt>
                <c:pt idx="352">
                  <c:v>44691</c:v>
                </c:pt>
                <c:pt idx="353">
                  <c:v>44692</c:v>
                </c:pt>
                <c:pt idx="354">
                  <c:v>44693</c:v>
                </c:pt>
                <c:pt idx="355">
                  <c:v>44694</c:v>
                </c:pt>
                <c:pt idx="356">
                  <c:v>44697</c:v>
                </c:pt>
                <c:pt idx="357">
                  <c:v>44698</c:v>
                </c:pt>
                <c:pt idx="358">
                  <c:v>44699</c:v>
                </c:pt>
                <c:pt idx="359">
                  <c:v>44700</c:v>
                </c:pt>
                <c:pt idx="360">
                  <c:v>44701</c:v>
                </c:pt>
                <c:pt idx="361">
                  <c:v>44704</c:v>
                </c:pt>
                <c:pt idx="362">
                  <c:v>44705</c:v>
                </c:pt>
                <c:pt idx="363">
                  <c:v>44706</c:v>
                </c:pt>
                <c:pt idx="364">
                  <c:v>44707</c:v>
                </c:pt>
                <c:pt idx="365">
                  <c:v>44708</c:v>
                </c:pt>
                <c:pt idx="366">
                  <c:v>44711</c:v>
                </c:pt>
                <c:pt idx="367">
                  <c:v>44712</c:v>
                </c:pt>
                <c:pt idx="368">
                  <c:v>44713</c:v>
                </c:pt>
                <c:pt idx="369">
                  <c:v>44714</c:v>
                </c:pt>
                <c:pt idx="370">
                  <c:v>44715</c:v>
                </c:pt>
                <c:pt idx="371">
                  <c:v>44718</c:v>
                </c:pt>
                <c:pt idx="372">
                  <c:v>44719</c:v>
                </c:pt>
                <c:pt idx="373">
                  <c:v>44720</c:v>
                </c:pt>
                <c:pt idx="374">
                  <c:v>44721</c:v>
                </c:pt>
                <c:pt idx="375">
                  <c:v>44722</c:v>
                </c:pt>
                <c:pt idx="376">
                  <c:v>44725</c:v>
                </c:pt>
                <c:pt idx="377">
                  <c:v>44726</c:v>
                </c:pt>
                <c:pt idx="378">
                  <c:v>44727</c:v>
                </c:pt>
                <c:pt idx="379">
                  <c:v>44728</c:v>
                </c:pt>
                <c:pt idx="380">
                  <c:v>44729</c:v>
                </c:pt>
                <c:pt idx="381">
                  <c:v>44732</c:v>
                </c:pt>
                <c:pt idx="382">
                  <c:v>44733</c:v>
                </c:pt>
                <c:pt idx="383">
                  <c:v>44734</c:v>
                </c:pt>
                <c:pt idx="384">
                  <c:v>44735</c:v>
                </c:pt>
                <c:pt idx="385">
                  <c:v>44736</c:v>
                </c:pt>
                <c:pt idx="386">
                  <c:v>44739</c:v>
                </c:pt>
                <c:pt idx="387">
                  <c:v>44740</c:v>
                </c:pt>
                <c:pt idx="388">
                  <c:v>44741</c:v>
                </c:pt>
                <c:pt idx="389">
                  <c:v>44742</c:v>
                </c:pt>
                <c:pt idx="390">
                  <c:v>44743</c:v>
                </c:pt>
                <c:pt idx="391">
                  <c:v>44746</c:v>
                </c:pt>
                <c:pt idx="392">
                  <c:v>44747</c:v>
                </c:pt>
                <c:pt idx="393">
                  <c:v>44748</c:v>
                </c:pt>
                <c:pt idx="394">
                  <c:v>44749</c:v>
                </c:pt>
                <c:pt idx="395">
                  <c:v>44750</c:v>
                </c:pt>
                <c:pt idx="396">
                  <c:v>44753</c:v>
                </c:pt>
                <c:pt idx="397">
                  <c:v>44754</c:v>
                </c:pt>
                <c:pt idx="398">
                  <c:v>44755</c:v>
                </c:pt>
                <c:pt idx="399">
                  <c:v>44756</c:v>
                </c:pt>
                <c:pt idx="400">
                  <c:v>44757</c:v>
                </c:pt>
                <c:pt idx="401">
                  <c:v>44760</c:v>
                </c:pt>
                <c:pt idx="402">
                  <c:v>44761</c:v>
                </c:pt>
                <c:pt idx="403">
                  <c:v>44762</c:v>
                </c:pt>
                <c:pt idx="404">
                  <c:v>44763</c:v>
                </c:pt>
                <c:pt idx="405">
                  <c:v>44764</c:v>
                </c:pt>
                <c:pt idx="406">
                  <c:v>44767</c:v>
                </c:pt>
                <c:pt idx="407">
                  <c:v>44768</c:v>
                </c:pt>
                <c:pt idx="408">
                  <c:v>44769</c:v>
                </c:pt>
                <c:pt idx="409">
                  <c:v>44770</c:v>
                </c:pt>
                <c:pt idx="410">
                  <c:v>44771</c:v>
                </c:pt>
                <c:pt idx="411">
                  <c:v>44774</c:v>
                </c:pt>
                <c:pt idx="412">
                  <c:v>44775</c:v>
                </c:pt>
                <c:pt idx="413">
                  <c:v>44776</c:v>
                </c:pt>
                <c:pt idx="414">
                  <c:v>44777</c:v>
                </c:pt>
                <c:pt idx="415">
                  <c:v>44778</c:v>
                </c:pt>
                <c:pt idx="416">
                  <c:v>44781</c:v>
                </c:pt>
                <c:pt idx="417">
                  <c:v>44782</c:v>
                </c:pt>
                <c:pt idx="418">
                  <c:v>44783</c:v>
                </c:pt>
                <c:pt idx="419">
                  <c:v>44784</c:v>
                </c:pt>
                <c:pt idx="420">
                  <c:v>44785</c:v>
                </c:pt>
                <c:pt idx="421">
                  <c:v>44788</c:v>
                </c:pt>
                <c:pt idx="422">
                  <c:v>44789</c:v>
                </c:pt>
                <c:pt idx="423">
                  <c:v>44790</c:v>
                </c:pt>
                <c:pt idx="424">
                  <c:v>44791</c:v>
                </c:pt>
                <c:pt idx="425">
                  <c:v>44792</c:v>
                </c:pt>
                <c:pt idx="426">
                  <c:v>44795</c:v>
                </c:pt>
                <c:pt idx="427">
                  <c:v>44796</c:v>
                </c:pt>
                <c:pt idx="428">
                  <c:v>44797</c:v>
                </c:pt>
                <c:pt idx="429">
                  <c:v>44798</c:v>
                </c:pt>
                <c:pt idx="430">
                  <c:v>44799</c:v>
                </c:pt>
                <c:pt idx="431">
                  <c:v>44802</c:v>
                </c:pt>
                <c:pt idx="432">
                  <c:v>44803</c:v>
                </c:pt>
                <c:pt idx="433">
                  <c:v>44804</c:v>
                </c:pt>
                <c:pt idx="434">
                  <c:v>44805</c:v>
                </c:pt>
                <c:pt idx="435">
                  <c:v>44806</c:v>
                </c:pt>
                <c:pt idx="436">
                  <c:v>44809</c:v>
                </c:pt>
                <c:pt idx="437">
                  <c:v>44810</c:v>
                </c:pt>
                <c:pt idx="438">
                  <c:v>44811</c:v>
                </c:pt>
                <c:pt idx="439">
                  <c:v>44812</c:v>
                </c:pt>
                <c:pt idx="440">
                  <c:v>44813</c:v>
                </c:pt>
                <c:pt idx="441">
                  <c:v>44816</c:v>
                </c:pt>
                <c:pt idx="442">
                  <c:v>44817</c:v>
                </c:pt>
                <c:pt idx="443">
                  <c:v>44818</c:v>
                </c:pt>
                <c:pt idx="444">
                  <c:v>44819</c:v>
                </c:pt>
                <c:pt idx="445">
                  <c:v>44820</c:v>
                </c:pt>
                <c:pt idx="446">
                  <c:v>44823</c:v>
                </c:pt>
                <c:pt idx="447">
                  <c:v>44824</c:v>
                </c:pt>
                <c:pt idx="448">
                  <c:v>44825</c:v>
                </c:pt>
                <c:pt idx="449">
                  <c:v>44826</c:v>
                </c:pt>
                <c:pt idx="450">
                  <c:v>44827</c:v>
                </c:pt>
                <c:pt idx="451">
                  <c:v>44830</c:v>
                </c:pt>
                <c:pt idx="452">
                  <c:v>44831</c:v>
                </c:pt>
                <c:pt idx="453">
                  <c:v>44832</c:v>
                </c:pt>
                <c:pt idx="454">
                  <c:v>44833</c:v>
                </c:pt>
                <c:pt idx="455">
                  <c:v>44834</c:v>
                </c:pt>
                <c:pt idx="456">
                  <c:v>44837</c:v>
                </c:pt>
                <c:pt idx="457">
                  <c:v>44838</c:v>
                </c:pt>
                <c:pt idx="458">
                  <c:v>44839</c:v>
                </c:pt>
                <c:pt idx="459">
                  <c:v>44840</c:v>
                </c:pt>
                <c:pt idx="460">
                  <c:v>44841</c:v>
                </c:pt>
                <c:pt idx="461">
                  <c:v>44844</c:v>
                </c:pt>
                <c:pt idx="462">
                  <c:v>44845</c:v>
                </c:pt>
                <c:pt idx="463">
                  <c:v>44846</c:v>
                </c:pt>
                <c:pt idx="464">
                  <c:v>44847</c:v>
                </c:pt>
                <c:pt idx="465">
                  <c:v>44848</c:v>
                </c:pt>
                <c:pt idx="466">
                  <c:v>44851</c:v>
                </c:pt>
                <c:pt idx="467">
                  <c:v>44852</c:v>
                </c:pt>
                <c:pt idx="468">
                  <c:v>44853</c:v>
                </c:pt>
                <c:pt idx="469">
                  <c:v>44854</c:v>
                </c:pt>
                <c:pt idx="470">
                  <c:v>44855</c:v>
                </c:pt>
                <c:pt idx="471">
                  <c:v>44858</c:v>
                </c:pt>
                <c:pt idx="472">
                  <c:v>44859</c:v>
                </c:pt>
                <c:pt idx="473">
                  <c:v>44860</c:v>
                </c:pt>
                <c:pt idx="474">
                  <c:v>44861</c:v>
                </c:pt>
                <c:pt idx="475">
                  <c:v>44862</c:v>
                </c:pt>
                <c:pt idx="476">
                  <c:v>44865</c:v>
                </c:pt>
                <c:pt idx="477">
                  <c:v>44866</c:v>
                </c:pt>
                <c:pt idx="478">
                  <c:v>44867</c:v>
                </c:pt>
                <c:pt idx="479">
                  <c:v>44868</c:v>
                </c:pt>
                <c:pt idx="480">
                  <c:v>44869</c:v>
                </c:pt>
                <c:pt idx="481">
                  <c:v>44872</c:v>
                </c:pt>
                <c:pt idx="482">
                  <c:v>44873</c:v>
                </c:pt>
                <c:pt idx="483">
                  <c:v>44874</c:v>
                </c:pt>
                <c:pt idx="484">
                  <c:v>44875</c:v>
                </c:pt>
                <c:pt idx="485">
                  <c:v>44876</c:v>
                </c:pt>
                <c:pt idx="486">
                  <c:v>44879</c:v>
                </c:pt>
                <c:pt idx="487">
                  <c:v>44880</c:v>
                </c:pt>
                <c:pt idx="488">
                  <c:v>44881</c:v>
                </c:pt>
                <c:pt idx="489">
                  <c:v>44882</c:v>
                </c:pt>
                <c:pt idx="490">
                  <c:v>44883</c:v>
                </c:pt>
                <c:pt idx="491">
                  <c:v>44886</c:v>
                </c:pt>
                <c:pt idx="492">
                  <c:v>44887</c:v>
                </c:pt>
                <c:pt idx="493">
                  <c:v>44888</c:v>
                </c:pt>
                <c:pt idx="494">
                  <c:v>44889</c:v>
                </c:pt>
                <c:pt idx="495">
                  <c:v>44890</c:v>
                </c:pt>
                <c:pt idx="496">
                  <c:v>44893</c:v>
                </c:pt>
                <c:pt idx="497">
                  <c:v>44894</c:v>
                </c:pt>
                <c:pt idx="498">
                  <c:v>44895</c:v>
                </c:pt>
                <c:pt idx="499">
                  <c:v>44896</c:v>
                </c:pt>
                <c:pt idx="500">
                  <c:v>44897</c:v>
                </c:pt>
                <c:pt idx="501">
                  <c:v>44900</c:v>
                </c:pt>
                <c:pt idx="502">
                  <c:v>44901</c:v>
                </c:pt>
                <c:pt idx="503">
                  <c:v>44902</c:v>
                </c:pt>
                <c:pt idx="504">
                  <c:v>44903</c:v>
                </c:pt>
                <c:pt idx="505">
                  <c:v>44904</c:v>
                </c:pt>
                <c:pt idx="506">
                  <c:v>44907</c:v>
                </c:pt>
                <c:pt idx="507">
                  <c:v>44908</c:v>
                </c:pt>
                <c:pt idx="508">
                  <c:v>44909</c:v>
                </c:pt>
                <c:pt idx="509">
                  <c:v>44910</c:v>
                </c:pt>
                <c:pt idx="510">
                  <c:v>44911</c:v>
                </c:pt>
                <c:pt idx="511">
                  <c:v>44914</c:v>
                </c:pt>
                <c:pt idx="512">
                  <c:v>44915</c:v>
                </c:pt>
                <c:pt idx="513">
                  <c:v>44916</c:v>
                </c:pt>
                <c:pt idx="514">
                  <c:v>44917</c:v>
                </c:pt>
                <c:pt idx="515">
                  <c:v>44918</c:v>
                </c:pt>
                <c:pt idx="516">
                  <c:v>44921</c:v>
                </c:pt>
                <c:pt idx="517">
                  <c:v>44922</c:v>
                </c:pt>
                <c:pt idx="518">
                  <c:v>44923</c:v>
                </c:pt>
                <c:pt idx="519">
                  <c:v>44924</c:v>
                </c:pt>
                <c:pt idx="520">
                  <c:v>44925</c:v>
                </c:pt>
                <c:pt idx="521">
                  <c:v>44928</c:v>
                </c:pt>
                <c:pt idx="522">
                  <c:v>44929</c:v>
                </c:pt>
                <c:pt idx="523">
                  <c:v>44930</c:v>
                </c:pt>
                <c:pt idx="524">
                  <c:v>44931</c:v>
                </c:pt>
                <c:pt idx="525">
                  <c:v>44932</c:v>
                </c:pt>
                <c:pt idx="526">
                  <c:v>44935</c:v>
                </c:pt>
                <c:pt idx="527">
                  <c:v>44936</c:v>
                </c:pt>
                <c:pt idx="528">
                  <c:v>44937</c:v>
                </c:pt>
                <c:pt idx="529">
                  <c:v>44938</c:v>
                </c:pt>
                <c:pt idx="530">
                  <c:v>44939</c:v>
                </c:pt>
                <c:pt idx="531">
                  <c:v>44942</c:v>
                </c:pt>
                <c:pt idx="532">
                  <c:v>44943</c:v>
                </c:pt>
                <c:pt idx="533">
                  <c:v>44944</c:v>
                </c:pt>
                <c:pt idx="534">
                  <c:v>44945</c:v>
                </c:pt>
                <c:pt idx="535">
                  <c:v>44946</c:v>
                </c:pt>
                <c:pt idx="536">
                  <c:v>44949</c:v>
                </c:pt>
                <c:pt idx="537">
                  <c:v>44950</c:v>
                </c:pt>
                <c:pt idx="538">
                  <c:v>44951</c:v>
                </c:pt>
                <c:pt idx="539">
                  <c:v>44952</c:v>
                </c:pt>
                <c:pt idx="540">
                  <c:v>44953</c:v>
                </c:pt>
                <c:pt idx="541">
                  <c:v>44956</c:v>
                </c:pt>
                <c:pt idx="542">
                  <c:v>44957</c:v>
                </c:pt>
                <c:pt idx="543">
                  <c:v>44958</c:v>
                </c:pt>
                <c:pt idx="544">
                  <c:v>44959</c:v>
                </c:pt>
                <c:pt idx="545">
                  <c:v>44960</c:v>
                </c:pt>
                <c:pt idx="546">
                  <c:v>44963</c:v>
                </c:pt>
                <c:pt idx="547">
                  <c:v>44964</c:v>
                </c:pt>
                <c:pt idx="548">
                  <c:v>44965</c:v>
                </c:pt>
                <c:pt idx="549">
                  <c:v>44966</c:v>
                </c:pt>
                <c:pt idx="550">
                  <c:v>44967</c:v>
                </c:pt>
                <c:pt idx="551">
                  <c:v>44970</c:v>
                </c:pt>
                <c:pt idx="552">
                  <c:v>44971</c:v>
                </c:pt>
                <c:pt idx="553">
                  <c:v>44972</c:v>
                </c:pt>
                <c:pt idx="554">
                  <c:v>44973</c:v>
                </c:pt>
                <c:pt idx="555">
                  <c:v>44974</c:v>
                </c:pt>
                <c:pt idx="556">
                  <c:v>44977</c:v>
                </c:pt>
                <c:pt idx="557">
                  <c:v>44978</c:v>
                </c:pt>
                <c:pt idx="558">
                  <c:v>44979</c:v>
                </c:pt>
                <c:pt idx="559">
                  <c:v>44980</c:v>
                </c:pt>
                <c:pt idx="560">
                  <c:v>44981</c:v>
                </c:pt>
                <c:pt idx="561">
                  <c:v>44984</c:v>
                </c:pt>
                <c:pt idx="562">
                  <c:v>44985</c:v>
                </c:pt>
                <c:pt idx="563">
                  <c:v>44986</c:v>
                </c:pt>
                <c:pt idx="564">
                  <c:v>44987</c:v>
                </c:pt>
                <c:pt idx="565">
                  <c:v>44988</c:v>
                </c:pt>
                <c:pt idx="566">
                  <c:v>44991</c:v>
                </c:pt>
                <c:pt idx="567">
                  <c:v>44992</c:v>
                </c:pt>
                <c:pt idx="568">
                  <c:v>44993</c:v>
                </c:pt>
                <c:pt idx="569">
                  <c:v>44994</c:v>
                </c:pt>
                <c:pt idx="570">
                  <c:v>44995</c:v>
                </c:pt>
                <c:pt idx="571">
                  <c:v>44998</c:v>
                </c:pt>
                <c:pt idx="572">
                  <c:v>44999</c:v>
                </c:pt>
                <c:pt idx="573">
                  <c:v>45000</c:v>
                </c:pt>
                <c:pt idx="574">
                  <c:v>45001</c:v>
                </c:pt>
                <c:pt idx="575">
                  <c:v>45002</c:v>
                </c:pt>
                <c:pt idx="576">
                  <c:v>45005</c:v>
                </c:pt>
                <c:pt idx="577">
                  <c:v>45006</c:v>
                </c:pt>
                <c:pt idx="578">
                  <c:v>45007</c:v>
                </c:pt>
                <c:pt idx="579">
                  <c:v>45008</c:v>
                </c:pt>
                <c:pt idx="580">
                  <c:v>45009</c:v>
                </c:pt>
                <c:pt idx="581">
                  <c:v>45012</c:v>
                </c:pt>
                <c:pt idx="582">
                  <c:v>45013</c:v>
                </c:pt>
                <c:pt idx="583">
                  <c:v>45014</c:v>
                </c:pt>
                <c:pt idx="584">
                  <c:v>45015</c:v>
                </c:pt>
                <c:pt idx="585">
                  <c:v>45016</c:v>
                </c:pt>
                <c:pt idx="586">
                  <c:v>45019</c:v>
                </c:pt>
                <c:pt idx="587">
                  <c:v>45020</c:v>
                </c:pt>
                <c:pt idx="588">
                  <c:v>45021</c:v>
                </c:pt>
                <c:pt idx="589">
                  <c:v>45022</c:v>
                </c:pt>
                <c:pt idx="590">
                  <c:v>45023</c:v>
                </c:pt>
                <c:pt idx="591">
                  <c:v>45026</c:v>
                </c:pt>
                <c:pt idx="592">
                  <c:v>45027</c:v>
                </c:pt>
                <c:pt idx="593">
                  <c:v>45028</c:v>
                </c:pt>
                <c:pt idx="594">
                  <c:v>45029</c:v>
                </c:pt>
                <c:pt idx="595">
                  <c:v>45030</c:v>
                </c:pt>
                <c:pt idx="596">
                  <c:v>45033</c:v>
                </c:pt>
                <c:pt idx="597">
                  <c:v>45034</c:v>
                </c:pt>
                <c:pt idx="598">
                  <c:v>45035</c:v>
                </c:pt>
                <c:pt idx="599">
                  <c:v>45036</c:v>
                </c:pt>
                <c:pt idx="600">
                  <c:v>45037</c:v>
                </c:pt>
                <c:pt idx="601">
                  <c:v>45040</c:v>
                </c:pt>
                <c:pt idx="602">
                  <c:v>45041</c:v>
                </c:pt>
                <c:pt idx="603">
                  <c:v>45042</c:v>
                </c:pt>
                <c:pt idx="604">
                  <c:v>45043</c:v>
                </c:pt>
                <c:pt idx="605">
                  <c:v>45044</c:v>
                </c:pt>
                <c:pt idx="606">
                  <c:v>45047</c:v>
                </c:pt>
                <c:pt idx="607">
                  <c:v>45048</c:v>
                </c:pt>
                <c:pt idx="608">
                  <c:v>45049</c:v>
                </c:pt>
                <c:pt idx="609">
                  <c:v>45050</c:v>
                </c:pt>
                <c:pt idx="610">
                  <c:v>45051</c:v>
                </c:pt>
                <c:pt idx="611">
                  <c:v>45054</c:v>
                </c:pt>
                <c:pt idx="612">
                  <c:v>45055</c:v>
                </c:pt>
                <c:pt idx="613">
                  <c:v>45056</c:v>
                </c:pt>
                <c:pt idx="614">
                  <c:v>45057</c:v>
                </c:pt>
                <c:pt idx="615">
                  <c:v>45058</c:v>
                </c:pt>
                <c:pt idx="616">
                  <c:v>45061</c:v>
                </c:pt>
                <c:pt idx="617">
                  <c:v>45062</c:v>
                </c:pt>
                <c:pt idx="618">
                  <c:v>45063</c:v>
                </c:pt>
                <c:pt idx="619">
                  <c:v>45064</c:v>
                </c:pt>
                <c:pt idx="620">
                  <c:v>45065</c:v>
                </c:pt>
                <c:pt idx="621">
                  <c:v>45068</c:v>
                </c:pt>
                <c:pt idx="622">
                  <c:v>45069</c:v>
                </c:pt>
                <c:pt idx="623">
                  <c:v>45070</c:v>
                </c:pt>
                <c:pt idx="624">
                  <c:v>45071</c:v>
                </c:pt>
                <c:pt idx="625">
                  <c:v>45072</c:v>
                </c:pt>
                <c:pt idx="626">
                  <c:v>45075</c:v>
                </c:pt>
                <c:pt idx="627">
                  <c:v>45076</c:v>
                </c:pt>
                <c:pt idx="628">
                  <c:v>45077</c:v>
                </c:pt>
                <c:pt idx="629">
                  <c:v>45078</c:v>
                </c:pt>
                <c:pt idx="630">
                  <c:v>45079</c:v>
                </c:pt>
                <c:pt idx="631">
                  <c:v>45082</c:v>
                </c:pt>
                <c:pt idx="632">
                  <c:v>45083</c:v>
                </c:pt>
                <c:pt idx="633">
                  <c:v>45084</c:v>
                </c:pt>
                <c:pt idx="634">
                  <c:v>45085</c:v>
                </c:pt>
                <c:pt idx="635">
                  <c:v>45086</c:v>
                </c:pt>
                <c:pt idx="636">
                  <c:v>45089</c:v>
                </c:pt>
                <c:pt idx="637">
                  <c:v>45090</c:v>
                </c:pt>
                <c:pt idx="638">
                  <c:v>45091</c:v>
                </c:pt>
                <c:pt idx="639">
                  <c:v>45092</c:v>
                </c:pt>
                <c:pt idx="640">
                  <c:v>45093</c:v>
                </c:pt>
                <c:pt idx="641">
                  <c:v>45096</c:v>
                </c:pt>
                <c:pt idx="642">
                  <c:v>45097</c:v>
                </c:pt>
                <c:pt idx="643">
                  <c:v>45098</c:v>
                </c:pt>
                <c:pt idx="644">
                  <c:v>45099</c:v>
                </c:pt>
                <c:pt idx="645">
                  <c:v>45100</c:v>
                </c:pt>
                <c:pt idx="646">
                  <c:v>45103</c:v>
                </c:pt>
                <c:pt idx="647">
                  <c:v>45104</c:v>
                </c:pt>
                <c:pt idx="648">
                  <c:v>45105</c:v>
                </c:pt>
                <c:pt idx="649">
                  <c:v>45106</c:v>
                </c:pt>
                <c:pt idx="650">
                  <c:v>45107</c:v>
                </c:pt>
                <c:pt idx="651">
                  <c:v>45110</c:v>
                </c:pt>
                <c:pt idx="652">
                  <c:v>45111</c:v>
                </c:pt>
                <c:pt idx="653">
                  <c:v>45112</c:v>
                </c:pt>
                <c:pt idx="654">
                  <c:v>45113</c:v>
                </c:pt>
                <c:pt idx="655">
                  <c:v>45114</c:v>
                </c:pt>
                <c:pt idx="656">
                  <c:v>45117</c:v>
                </c:pt>
                <c:pt idx="657">
                  <c:v>45118</c:v>
                </c:pt>
                <c:pt idx="658">
                  <c:v>45119</c:v>
                </c:pt>
                <c:pt idx="659">
                  <c:v>45120</c:v>
                </c:pt>
                <c:pt idx="660">
                  <c:v>45121</c:v>
                </c:pt>
                <c:pt idx="661">
                  <c:v>45124</c:v>
                </c:pt>
                <c:pt idx="662">
                  <c:v>45125</c:v>
                </c:pt>
                <c:pt idx="663">
                  <c:v>45126</c:v>
                </c:pt>
                <c:pt idx="664">
                  <c:v>45127</c:v>
                </c:pt>
                <c:pt idx="665">
                  <c:v>45128</c:v>
                </c:pt>
                <c:pt idx="666">
                  <c:v>45131</c:v>
                </c:pt>
                <c:pt idx="667">
                  <c:v>45132</c:v>
                </c:pt>
                <c:pt idx="668">
                  <c:v>45133</c:v>
                </c:pt>
                <c:pt idx="669">
                  <c:v>45134</c:v>
                </c:pt>
                <c:pt idx="670">
                  <c:v>45135</c:v>
                </c:pt>
                <c:pt idx="671">
                  <c:v>45138</c:v>
                </c:pt>
                <c:pt idx="672">
                  <c:v>45139</c:v>
                </c:pt>
                <c:pt idx="673">
                  <c:v>45140</c:v>
                </c:pt>
                <c:pt idx="674">
                  <c:v>45141</c:v>
                </c:pt>
                <c:pt idx="675">
                  <c:v>45142</c:v>
                </c:pt>
                <c:pt idx="676">
                  <c:v>45145</c:v>
                </c:pt>
                <c:pt idx="677">
                  <c:v>45146</c:v>
                </c:pt>
                <c:pt idx="678">
                  <c:v>45147</c:v>
                </c:pt>
                <c:pt idx="679">
                  <c:v>45148</c:v>
                </c:pt>
                <c:pt idx="680">
                  <c:v>45149</c:v>
                </c:pt>
                <c:pt idx="681">
                  <c:v>45152</c:v>
                </c:pt>
                <c:pt idx="682">
                  <c:v>45153</c:v>
                </c:pt>
                <c:pt idx="683">
                  <c:v>45154</c:v>
                </c:pt>
                <c:pt idx="684">
                  <c:v>45155</c:v>
                </c:pt>
                <c:pt idx="685">
                  <c:v>45156</c:v>
                </c:pt>
                <c:pt idx="686">
                  <c:v>45159</c:v>
                </c:pt>
                <c:pt idx="687">
                  <c:v>45160</c:v>
                </c:pt>
                <c:pt idx="688">
                  <c:v>45161</c:v>
                </c:pt>
                <c:pt idx="689">
                  <c:v>45162</c:v>
                </c:pt>
                <c:pt idx="690">
                  <c:v>45163</c:v>
                </c:pt>
                <c:pt idx="691">
                  <c:v>45166</c:v>
                </c:pt>
                <c:pt idx="692">
                  <c:v>45167</c:v>
                </c:pt>
                <c:pt idx="693">
                  <c:v>45168</c:v>
                </c:pt>
                <c:pt idx="694">
                  <c:v>45169</c:v>
                </c:pt>
                <c:pt idx="695">
                  <c:v>45170</c:v>
                </c:pt>
                <c:pt idx="696">
                  <c:v>45173</c:v>
                </c:pt>
                <c:pt idx="697">
                  <c:v>45174</c:v>
                </c:pt>
                <c:pt idx="698">
                  <c:v>45175</c:v>
                </c:pt>
                <c:pt idx="699">
                  <c:v>45176</c:v>
                </c:pt>
                <c:pt idx="700">
                  <c:v>45177</c:v>
                </c:pt>
                <c:pt idx="701">
                  <c:v>45180</c:v>
                </c:pt>
                <c:pt idx="702">
                  <c:v>45181</c:v>
                </c:pt>
                <c:pt idx="703">
                  <c:v>45182</c:v>
                </c:pt>
                <c:pt idx="704">
                  <c:v>45183</c:v>
                </c:pt>
                <c:pt idx="705">
                  <c:v>45184</c:v>
                </c:pt>
                <c:pt idx="706">
                  <c:v>45187</c:v>
                </c:pt>
                <c:pt idx="707">
                  <c:v>45188</c:v>
                </c:pt>
                <c:pt idx="708">
                  <c:v>45189</c:v>
                </c:pt>
                <c:pt idx="709">
                  <c:v>45190</c:v>
                </c:pt>
                <c:pt idx="710">
                  <c:v>45191</c:v>
                </c:pt>
                <c:pt idx="711">
                  <c:v>45194</c:v>
                </c:pt>
                <c:pt idx="712">
                  <c:v>45195</c:v>
                </c:pt>
                <c:pt idx="713">
                  <c:v>45196</c:v>
                </c:pt>
                <c:pt idx="714">
                  <c:v>45197</c:v>
                </c:pt>
                <c:pt idx="715">
                  <c:v>45198</c:v>
                </c:pt>
                <c:pt idx="716">
                  <c:v>45201</c:v>
                </c:pt>
                <c:pt idx="717">
                  <c:v>45202</c:v>
                </c:pt>
                <c:pt idx="718">
                  <c:v>45203</c:v>
                </c:pt>
                <c:pt idx="719">
                  <c:v>45204</c:v>
                </c:pt>
                <c:pt idx="720">
                  <c:v>45205</c:v>
                </c:pt>
                <c:pt idx="721">
                  <c:v>45208</c:v>
                </c:pt>
                <c:pt idx="722">
                  <c:v>45209</c:v>
                </c:pt>
                <c:pt idx="723">
                  <c:v>45210</c:v>
                </c:pt>
                <c:pt idx="724">
                  <c:v>45211</c:v>
                </c:pt>
                <c:pt idx="725">
                  <c:v>45212</c:v>
                </c:pt>
                <c:pt idx="726">
                  <c:v>45215</c:v>
                </c:pt>
                <c:pt idx="727">
                  <c:v>45216</c:v>
                </c:pt>
                <c:pt idx="728">
                  <c:v>45217</c:v>
                </c:pt>
                <c:pt idx="729">
                  <c:v>45218</c:v>
                </c:pt>
                <c:pt idx="730">
                  <c:v>45219</c:v>
                </c:pt>
                <c:pt idx="731">
                  <c:v>45222</c:v>
                </c:pt>
                <c:pt idx="732">
                  <c:v>45223</c:v>
                </c:pt>
                <c:pt idx="733">
                  <c:v>45224</c:v>
                </c:pt>
                <c:pt idx="734">
                  <c:v>45225</c:v>
                </c:pt>
                <c:pt idx="735">
                  <c:v>45226</c:v>
                </c:pt>
                <c:pt idx="736">
                  <c:v>45229</c:v>
                </c:pt>
                <c:pt idx="737">
                  <c:v>45230</c:v>
                </c:pt>
                <c:pt idx="738">
                  <c:v>45231</c:v>
                </c:pt>
                <c:pt idx="739">
                  <c:v>45232</c:v>
                </c:pt>
                <c:pt idx="740">
                  <c:v>45233</c:v>
                </c:pt>
                <c:pt idx="741">
                  <c:v>45236</c:v>
                </c:pt>
                <c:pt idx="742">
                  <c:v>45237</c:v>
                </c:pt>
                <c:pt idx="743">
                  <c:v>45238</c:v>
                </c:pt>
                <c:pt idx="744">
                  <c:v>45239</c:v>
                </c:pt>
                <c:pt idx="745">
                  <c:v>45240</c:v>
                </c:pt>
                <c:pt idx="746">
                  <c:v>45243</c:v>
                </c:pt>
                <c:pt idx="747">
                  <c:v>45244</c:v>
                </c:pt>
                <c:pt idx="748">
                  <c:v>45245</c:v>
                </c:pt>
                <c:pt idx="749">
                  <c:v>45246</c:v>
                </c:pt>
                <c:pt idx="750">
                  <c:v>45247</c:v>
                </c:pt>
                <c:pt idx="751">
                  <c:v>45250</c:v>
                </c:pt>
                <c:pt idx="752">
                  <c:v>45251</c:v>
                </c:pt>
                <c:pt idx="753">
                  <c:v>45252</c:v>
                </c:pt>
                <c:pt idx="754">
                  <c:v>45253</c:v>
                </c:pt>
                <c:pt idx="755">
                  <c:v>45254</c:v>
                </c:pt>
                <c:pt idx="756">
                  <c:v>45257</c:v>
                </c:pt>
                <c:pt idx="757">
                  <c:v>45258</c:v>
                </c:pt>
                <c:pt idx="758">
                  <c:v>45259</c:v>
                </c:pt>
                <c:pt idx="759">
                  <c:v>45260</c:v>
                </c:pt>
                <c:pt idx="760">
                  <c:v>45261</c:v>
                </c:pt>
                <c:pt idx="761">
                  <c:v>45264</c:v>
                </c:pt>
                <c:pt idx="762">
                  <c:v>45265</c:v>
                </c:pt>
                <c:pt idx="763">
                  <c:v>45266</c:v>
                </c:pt>
                <c:pt idx="764">
                  <c:v>45267</c:v>
                </c:pt>
                <c:pt idx="765">
                  <c:v>45268</c:v>
                </c:pt>
                <c:pt idx="766">
                  <c:v>45271</c:v>
                </c:pt>
                <c:pt idx="767">
                  <c:v>45272</c:v>
                </c:pt>
                <c:pt idx="768">
                  <c:v>45273</c:v>
                </c:pt>
                <c:pt idx="769">
                  <c:v>45274</c:v>
                </c:pt>
                <c:pt idx="770">
                  <c:v>45275</c:v>
                </c:pt>
                <c:pt idx="771">
                  <c:v>45278</c:v>
                </c:pt>
                <c:pt idx="772">
                  <c:v>45279</c:v>
                </c:pt>
                <c:pt idx="773">
                  <c:v>45280</c:v>
                </c:pt>
                <c:pt idx="774">
                  <c:v>45281</c:v>
                </c:pt>
                <c:pt idx="775">
                  <c:v>45282</c:v>
                </c:pt>
                <c:pt idx="776">
                  <c:v>45285</c:v>
                </c:pt>
                <c:pt idx="777">
                  <c:v>45286</c:v>
                </c:pt>
                <c:pt idx="778">
                  <c:v>45287</c:v>
                </c:pt>
                <c:pt idx="779">
                  <c:v>45288</c:v>
                </c:pt>
                <c:pt idx="780">
                  <c:v>45289</c:v>
                </c:pt>
                <c:pt idx="781">
                  <c:v>45292</c:v>
                </c:pt>
                <c:pt idx="782">
                  <c:v>45293</c:v>
                </c:pt>
                <c:pt idx="783">
                  <c:v>45294</c:v>
                </c:pt>
                <c:pt idx="784">
                  <c:v>45295</c:v>
                </c:pt>
                <c:pt idx="785">
                  <c:v>45296</c:v>
                </c:pt>
                <c:pt idx="786">
                  <c:v>45299</c:v>
                </c:pt>
                <c:pt idx="787">
                  <c:v>45300</c:v>
                </c:pt>
                <c:pt idx="788">
                  <c:v>45301</c:v>
                </c:pt>
                <c:pt idx="789">
                  <c:v>45302</c:v>
                </c:pt>
                <c:pt idx="790">
                  <c:v>45303</c:v>
                </c:pt>
                <c:pt idx="791">
                  <c:v>45306</c:v>
                </c:pt>
                <c:pt idx="792">
                  <c:v>45307</c:v>
                </c:pt>
                <c:pt idx="793">
                  <c:v>45308</c:v>
                </c:pt>
                <c:pt idx="794">
                  <c:v>45309</c:v>
                </c:pt>
                <c:pt idx="795">
                  <c:v>45310</c:v>
                </c:pt>
                <c:pt idx="796">
                  <c:v>45313</c:v>
                </c:pt>
                <c:pt idx="797">
                  <c:v>45314</c:v>
                </c:pt>
                <c:pt idx="798">
                  <c:v>45315</c:v>
                </c:pt>
                <c:pt idx="799">
                  <c:v>45316</c:v>
                </c:pt>
                <c:pt idx="800">
                  <c:v>45317</c:v>
                </c:pt>
                <c:pt idx="801">
                  <c:v>45320</c:v>
                </c:pt>
                <c:pt idx="802">
                  <c:v>45321</c:v>
                </c:pt>
                <c:pt idx="803">
                  <c:v>45322</c:v>
                </c:pt>
                <c:pt idx="804">
                  <c:v>45323</c:v>
                </c:pt>
                <c:pt idx="805">
                  <c:v>45324</c:v>
                </c:pt>
                <c:pt idx="806">
                  <c:v>45327</c:v>
                </c:pt>
                <c:pt idx="807">
                  <c:v>45328</c:v>
                </c:pt>
                <c:pt idx="808">
                  <c:v>45329</c:v>
                </c:pt>
                <c:pt idx="809">
                  <c:v>45330</c:v>
                </c:pt>
                <c:pt idx="810">
                  <c:v>45331</c:v>
                </c:pt>
                <c:pt idx="811">
                  <c:v>45334</c:v>
                </c:pt>
                <c:pt idx="812">
                  <c:v>45335</c:v>
                </c:pt>
                <c:pt idx="813">
                  <c:v>45336</c:v>
                </c:pt>
                <c:pt idx="814">
                  <c:v>45337</c:v>
                </c:pt>
                <c:pt idx="815">
                  <c:v>45338</c:v>
                </c:pt>
                <c:pt idx="816">
                  <c:v>45341</c:v>
                </c:pt>
                <c:pt idx="817">
                  <c:v>45342</c:v>
                </c:pt>
                <c:pt idx="818">
                  <c:v>45343</c:v>
                </c:pt>
                <c:pt idx="819">
                  <c:v>45344</c:v>
                </c:pt>
                <c:pt idx="820">
                  <c:v>45345</c:v>
                </c:pt>
                <c:pt idx="821">
                  <c:v>45348</c:v>
                </c:pt>
                <c:pt idx="822">
                  <c:v>45349</c:v>
                </c:pt>
                <c:pt idx="823">
                  <c:v>45350</c:v>
                </c:pt>
                <c:pt idx="824">
                  <c:v>45351</c:v>
                </c:pt>
                <c:pt idx="825">
                  <c:v>45352</c:v>
                </c:pt>
                <c:pt idx="826">
                  <c:v>45355</c:v>
                </c:pt>
                <c:pt idx="827">
                  <c:v>45356</c:v>
                </c:pt>
                <c:pt idx="828">
                  <c:v>45357</c:v>
                </c:pt>
                <c:pt idx="829">
                  <c:v>45358</c:v>
                </c:pt>
                <c:pt idx="830">
                  <c:v>45359</c:v>
                </c:pt>
                <c:pt idx="831">
                  <c:v>45362</c:v>
                </c:pt>
                <c:pt idx="832">
                  <c:v>45363</c:v>
                </c:pt>
                <c:pt idx="833">
                  <c:v>45364</c:v>
                </c:pt>
                <c:pt idx="834">
                  <c:v>45365</c:v>
                </c:pt>
                <c:pt idx="835">
                  <c:v>45366</c:v>
                </c:pt>
                <c:pt idx="836">
                  <c:v>45369</c:v>
                </c:pt>
                <c:pt idx="837">
                  <c:v>45370</c:v>
                </c:pt>
                <c:pt idx="838">
                  <c:v>45371</c:v>
                </c:pt>
                <c:pt idx="839">
                  <c:v>45372</c:v>
                </c:pt>
                <c:pt idx="840">
                  <c:v>45373</c:v>
                </c:pt>
                <c:pt idx="841">
                  <c:v>45376</c:v>
                </c:pt>
                <c:pt idx="842">
                  <c:v>45377</c:v>
                </c:pt>
                <c:pt idx="843">
                  <c:v>45378</c:v>
                </c:pt>
                <c:pt idx="844">
                  <c:v>45379</c:v>
                </c:pt>
                <c:pt idx="845">
                  <c:v>45380</c:v>
                </c:pt>
                <c:pt idx="846">
                  <c:v>45383</c:v>
                </c:pt>
                <c:pt idx="847">
                  <c:v>45384</c:v>
                </c:pt>
                <c:pt idx="848">
                  <c:v>45385</c:v>
                </c:pt>
                <c:pt idx="849">
                  <c:v>45386</c:v>
                </c:pt>
                <c:pt idx="850">
                  <c:v>45387</c:v>
                </c:pt>
                <c:pt idx="851">
                  <c:v>45390</c:v>
                </c:pt>
                <c:pt idx="852">
                  <c:v>45391</c:v>
                </c:pt>
                <c:pt idx="853">
                  <c:v>45392</c:v>
                </c:pt>
                <c:pt idx="854">
                  <c:v>45393</c:v>
                </c:pt>
                <c:pt idx="855">
                  <c:v>45394</c:v>
                </c:pt>
                <c:pt idx="856">
                  <c:v>45397</c:v>
                </c:pt>
                <c:pt idx="857">
                  <c:v>45398</c:v>
                </c:pt>
                <c:pt idx="858">
                  <c:v>45399</c:v>
                </c:pt>
                <c:pt idx="859">
                  <c:v>45400</c:v>
                </c:pt>
                <c:pt idx="860">
                  <c:v>45401</c:v>
                </c:pt>
                <c:pt idx="861">
                  <c:v>45404</c:v>
                </c:pt>
                <c:pt idx="862">
                  <c:v>45405</c:v>
                </c:pt>
                <c:pt idx="863">
                  <c:v>45406</c:v>
                </c:pt>
                <c:pt idx="864">
                  <c:v>45407</c:v>
                </c:pt>
                <c:pt idx="865">
                  <c:v>45408</c:v>
                </c:pt>
                <c:pt idx="866">
                  <c:v>45411</c:v>
                </c:pt>
                <c:pt idx="867">
                  <c:v>45412</c:v>
                </c:pt>
                <c:pt idx="868">
                  <c:v>45413</c:v>
                </c:pt>
                <c:pt idx="869">
                  <c:v>45414</c:v>
                </c:pt>
                <c:pt idx="870">
                  <c:v>45415</c:v>
                </c:pt>
                <c:pt idx="871">
                  <c:v>45418</c:v>
                </c:pt>
                <c:pt idx="872">
                  <c:v>45419</c:v>
                </c:pt>
                <c:pt idx="873">
                  <c:v>45420</c:v>
                </c:pt>
                <c:pt idx="874">
                  <c:v>45421</c:v>
                </c:pt>
                <c:pt idx="875">
                  <c:v>45422</c:v>
                </c:pt>
                <c:pt idx="876">
                  <c:v>45425</c:v>
                </c:pt>
                <c:pt idx="877">
                  <c:v>45426</c:v>
                </c:pt>
                <c:pt idx="878">
                  <c:v>45427</c:v>
                </c:pt>
                <c:pt idx="879">
                  <c:v>45428</c:v>
                </c:pt>
                <c:pt idx="880">
                  <c:v>45429</c:v>
                </c:pt>
                <c:pt idx="881">
                  <c:v>45432</c:v>
                </c:pt>
                <c:pt idx="882">
                  <c:v>45433</c:v>
                </c:pt>
                <c:pt idx="883">
                  <c:v>45434</c:v>
                </c:pt>
                <c:pt idx="884">
                  <c:v>45435</c:v>
                </c:pt>
                <c:pt idx="885">
                  <c:v>45436</c:v>
                </c:pt>
                <c:pt idx="886">
                  <c:v>45439</c:v>
                </c:pt>
                <c:pt idx="887">
                  <c:v>45440</c:v>
                </c:pt>
                <c:pt idx="888">
                  <c:v>45441</c:v>
                </c:pt>
                <c:pt idx="889">
                  <c:v>45442</c:v>
                </c:pt>
                <c:pt idx="890">
                  <c:v>45443</c:v>
                </c:pt>
                <c:pt idx="891">
                  <c:v>45446</c:v>
                </c:pt>
                <c:pt idx="892">
                  <c:v>45447</c:v>
                </c:pt>
                <c:pt idx="893">
                  <c:v>45448</c:v>
                </c:pt>
                <c:pt idx="894">
                  <c:v>45449</c:v>
                </c:pt>
                <c:pt idx="895">
                  <c:v>45450</c:v>
                </c:pt>
                <c:pt idx="896">
                  <c:v>45453</c:v>
                </c:pt>
                <c:pt idx="897">
                  <c:v>45454</c:v>
                </c:pt>
                <c:pt idx="898">
                  <c:v>45455</c:v>
                </c:pt>
                <c:pt idx="899">
                  <c:v>45456</c:v>
                </c:pt>
                <c:pt idx="900">
                  <c:v>45457</c:v>
                </c:pt>
                <c:pt idx="901">
                  <c:v>45460</c:v>
                </c:pt>
                <c:pt idx="902">
                  <c:v>45461</c:v>
                </c:pt>
                <c:pt idx="903">
                  <c:v>45462</c:v>
                </c:pt>
                <c:pt idx="904">
                  <c:v>45463</c:v>
                </c:pt>
                <c:pt idx="905">
                  <c:v>45464</c:v>
                </c:pt>
                <c:pt idx="906">
                  <c:v>45467</c:v>
                </c:pt>
                <c:pt idx="907">
                  <c:v>45468</c:v>
                </c:pt>
                <c:pt idx="908">
                  <c:v>45469</c:v>
                </c:pt>
                <c:pt idx="909">
                  <c:v>45470</c:v>
                </c:pt>
                <c:pt idx="910">
                  <c:v>45471</c:v>
                </c:pt>
                <c:pt idx="911">
                  <c:v>45474</c:v>
                </c:pt>
                <c:pt idx="912">
                  <c:v>45475</c:v>
                </c:pt>
                <c:pt idx="913">
                  <c:v>45476</c:v>
                </c:pt>
                <c:pt idx="914">
                  <c:v>45477</c:v>
                </c:pt>
                <c:pt idx="915">
                  <c:v>45478</c:v>
                </c:pt>
                <c:pt idx="916">
                  <c:v>45481</c:v>
                </c:pt>
                <c:pt idx="917">
                  <c:v>45482</c:v>
                </c:pt>
                <c:pt idx="918">
                  <c:v>45483</c:v>
                </c:pt>
                <c:pt idx="919">
                  <c:v>45484</c:v>
                </c:pt>
                <c:pt idx="920">
                  <c:v>45485</c:v>
                </c:pt>
                <c:pt idx="921">
                  <c:v>45488</c:v>
                </c:pt>
                <c:pt idx="922">
                  <c:v>45489</c:v>
                </c:pt>
                <c:pt idx="923">
                  <c:v>45490</c:v>
                </c:pt>
                <c:pt idx="924">
                  <c:v>45491</c:v>
                </c:pt>
                <c:pt idx="925">
                  <c:v>45492</c:v>
                </c:pt>
                <c:pt idx="926">
                  <c:v>45495</c:v>
                </c:pt>
                <c:pt idx="927">
                  <c:v>45496</c:v>
                </c:pt>
                <c:pt idx="928">
                  <c:v>45497</c:v>
                </c:pt>
                <c:pt idx="929">
                  <c:v>45498</c:v>
                </c:pt>
                <c:pt idx="930">
                  <c:v>45499</c:v>
                </c:pt>
                <c:pt idx="931">
                  <c:v>45502</c:v>
                </c:pt>
                <c:pt idx="932">
                  <c:v>45503</c:v>
                </c:pt>
                <c:pt idx="933">
                  <c:v>45504</c:v>
                </c:pt>
                <c:pt idx="934">
                  <c:v>45505</c:v>
                </c:pt>
                <c:pt idx="935">
                  <c:v>45506</c:v>
                </c:pt>
                <c:pt idx="936">
                  <c:v>45509</c:v>
                </c:pt>
                <c:pt idx="937">
                  <c:v>45510</c:v>
                </c:pt>
                <c:pt idx="938">
                  <c:v>45511</c:v>
                </c:pt>
                <c:pt idx="939">
                  <c:v>45512</c:v>
                </c:pt>
                <c:pt idx="940">
                  <c:v>45513</c:v>
                </c:pt>
                <c:pt idx="941">
                  <c:v>45516</c:v>
                </c:pt>
                <c:pt idx="942">
                  <c:v>45517</c:v>
                </c:pt>
                <c:pt idx="943">
                  <c:v>45518</c:v>
                </c:pt>
                <c:pt idx="944">
                  <c:v>45519</c:v>
                </c:pt>
                <c:pt idx="945">
                  <c:v>45520</c:v>
                </c:pt>
                <c:pt idx="946">
                  <c:v>45523</c:v>
                </c:pt>
                <c:pt idx="947">
                  <c:v>45524</c:v>
                </c:pt>
                <c:pt idx="948">
                  <c:v>45525</c:v>
                </c:pt>
                <c:pt idx="949">
                  <c:v>45526</c:v>
                </c:pt>
                <c:pt idx="950">
                  <c:v>45527</c:v>
                </c:pt>
                <c:pt idx="951">
                  <c:v>45530</c:v>
                </c:pt>
                <c:pt idx="952">
                  <c:v>45531</c:v>
                </c:pt>
                <c:pt idx="953">
                  <c:v>45532</c:v>
                </c:pt>
                <c:pt idx="954">
                  <c:v>45533</c:v>
                </c:pt>
                <c:pt idx="955">
                  <c:v>45534</c:v>
                </c:pt>
                <c:pt idx="956">
                  <c:v>45537</c:v>
                </c:pt>
                <c:pt idx="957">
                  <c:v>45538</c:v>
                </c:pt>
                <c:pt idx="958">
                  <c:v>45539</c:v>
                </c:pt>
                <c:pt idx="959">
                  <c:v>45540</c:v>
                </c:pt>
                <c:pt idx="960">
                  <c:v>45541</c:v>
                </c:pt>
                <c:pt idx="961">
                  <c:v>45544</c:v>
                </c:pt>
                <c:pt idx="962">
                  <c:v>45545</c:v>
                </c:pt>
              </c:numCache>
            </c:numRef>
          </c:cat>
          <c:val>
            <c:numRef>
              <c:f>'Korko-odotukset'!$L$5720:$L$6682</c:f>
              <c:numCache>
                <c:formatCode>General</c:formatCode>
                <c:ptCount val="963"/>
                <c:pt idx="0" formatCode="0.000">
                  <c:v>-0.499</c:v>
                </c:pt>
                <c:pt idx="1">
                  <c:v>-0.502</c:v>
                </c:pt>
                <c:pt idx="2">
                  <c:v>-0.503</c:v>
                </c:pt>
                <c:pt idx="3">
                  <c:v>-0.50900000000000001</c:v>
                </c:pt>
                <c:pt idx="4">
                  <c:v>-0.50900000000000001</c:v>
                </c:pt>
                <c:pt idx="5">
                  <c:v>-0.51</c:v>
                </c:pt>
                <c:pt idx="6">
                  <c:v>-0.503</c:v>
                </c:pt>
                <c:pt idx="7">
                  <c:v>-0.50600000000000001</c:v>
                </c:pt>
                <c:pt idx="8">
                  <c:v>-0.498</c:v>
                </c:pt>
                <c:pt idx="9">
                  <c:v>-0.505</c:v>
                </c:pt>
                <c:pt idx="10">
                  <c:v>-0.50800000000000001</c:v>
                </c:pt>
                <c:pt idx="11">
                  <c:v>-0.503</c:v>
                </c:pt>
                <c:pt idx="12">
                  <c:v>-0.502</c:v>
                </c:pt>
                <c:pt idx="13">
                  <c:v>-0.50600000000000001</c:v>
                </c:pt>
                <c:pt idx="14">
                  <c:v>-0.505</c:v>
                </c:pt>
                <c:pt idx="15">
                  <c:v>-0.498</c:v>
                </c:pt>
                <c:pt idx="16">
                  <c:v>-0.49299999999999999</c:v>
                </c:pt>
                <c:pt idx="17">
                  <c:v>-0.504</c:v>
                </c:pt>
                <c:pt idx="18">
                  <c:v>-0.505</c:v>
                </c:pt>
                <c:pt idx="19">
                  <c:v>-0.51300000000000001</c:v>
                </c:pt>
                <c:pt idx="20">
                  <c:v>-0.51200000000000001</c:v>
                </c:pt>
                <c:pt idx="21">
                  <c:v>-0.51100000000000001</c:v>
                </c:pt>
                <c:pt idx="22">
                  <c:v>-0.51500000000000001</c:v>
                </c:pt>
                <c:pt idx="23">
                  <c:v>-0.50700000000000001</c:v>
                </c:pt>
                <c:pt idx="24">
                  <c:v>-0.50800000000000001</c:v>
                </c:pt>
                <c:pt idx="25">
                  <c:v>-0.504</c:v>
                </c:pt>
                <c:pt idx="26">
                  <c:v>-0.503</c:v>
                </c:pt>
                <c:pt idx="27">
                  <c:v>-0.503</c:v>
                </c:pt>
                <c:pt idx="28">
                  <c:v>-0.503</c:v>
                </c:pt>
                <c:pt idx="29">
                  <c:v>-0.502</c:v>
                </c:pt>
                <c:pt idx="30">
                  <c:v>-0.502</c:v>
                </c:pt>
                <c:pt idx="31">
                  <c:v>-0.505</c:v>
                </c:pt>
                <c:pt idx="32">
                  <c:v>-0.5</c:v>
                </c:pt>
                <c:pt idx="33">
                  <c:v>-0.498</c:v>
                </c:pt>
                <c:pt idx="34">
                  <c:v>-0.498</c:v>
                </c:pt>
                <c:pt idx="35">
                  <c:v>-0.49399999999999999</c:v>
                </c:pt>
                <c:pt idx="36">
                  <c:v>-0.49399999999999999</c:v>
                </c:pt>
                <c:pt idx="37">
                  <c:v>-0.496</c:v>
                </c:pt>
                <c:pt idx="38">
                  <c:v>-0.49399999999999999</c:v>
                </c:pt>
                <c:pt idx="39">
                  <c:v>-0.497</c:v>
                </c:pt>
                <c:pt idx="40">
                  <c:v>-0.48299999999999998</c:v>
                </c:pt>
                <c:pt idx="41">
                  <c:v>-0.47799999999999998</c:v>
                </c:pt>
                <c:pt idx="42">
                  <c:v>-0.48799999999999999</c:v>
                </c:pt>
                <c:pt idx="43">
                  <c:v>-0.48199999999999998</c:v>
                </c:pt>
                <c:pt idx="44">
                  <c:v>-0.48599999999999999</c:v>
                </c:pt>
                <c:pt idx="45">
                  <c:v>-0.48699999999999999</c:v>
                </c:pt>
                <c:pt idx="46">
                  <c:v>-0.48299999999999998</c:v>
                </c:pt>
                <c:pt idx="47">
                  <c:v>-0.48799999999999999</c:v>
                </c:pt>
                <c:pt idx="48">
                  <c:v>-0.48699999999999999</c:v>
                </c:pt>
                <c:pt idx="49">
                  <c:v>-0.48599999999999999</c:v>
                </c:pt>
                <c:pt idx="50">
                  <c:v>-0.48299999999999998</c:v>
                </c:pt>
                <c:pt idx="51">
                  <c:v>-0.48199999999999998</c:v>
                </c:pt>
                <c:pt idx="52">
                  <c:v>-0.49099999999999999</c:v>
                </c:pt>
                <c:pt idx="53">
                  <c:v>-0.48499999999999999</c:v>
                </c:pt>
                <c:pt idx="54">
                  <c:v>-0.48699999999999999</c:v>
                </c:pt>
                <c:pt idx="55">
                  <c:v>-0.48299999999999998</c:v>
                </c:pt>
                <c:pt idx="56">
                  <c:v>-0.49099999999999999</c:v>
                </c:pt>
                <c:pt idx="57">
                  <c:v>-0.49299999999999999</c:v>
                </c:pt>
                <c:pt idx="58">
                  <c:v>-0.49299999999999999</c:v>
                </c:pt>
                <c:pt idx="59">
                  <c:v>-0.48699999999999999</c:v>
                </c:pt>
                <c:pt idx="60">
                  <c:v>-0.48899999999999999</c:v>
                </c:pt>
                <c:pt idx="61">
                  <c:v>-0.48799999999999999</c:v>
                </c:pt>
                <c:pt idx="62">
                  <c:v>-0.49399999999999999</c:v>
                </c:pt>
                <c:pt idx="63">
                  <c:v>-0.48399999999999999</c:v>
                </c:pt>
                <c:pt idx="64">
                  <c:v>-0.48799999999999999</c:v>
                </c:pt>
                <c:pt idx="65">
                  <c:v>-0.48799999999999999</c:v>
                </c:pt>
                <c:pt idx="66">
                  <c:v>-0.48799999999999999</c:v>
                </c:pt>
                <c:pt idx="67">
                  <c:v>-0.496</c:v>
                </c:pt>
                <c:pt idx="68">
                  <c:v>-0.49199999999999999</c:v>
                </c:pt>
                <c:pt idx="69">
                  <c:v>-0.49299999999999999</c:v>
                </c:pt>
                <c:pt idx="70">
                  <c:v>-0.497</c:v>
                </c:pt>
                <c:pt idx="71">
                  <c:v>-0.49</c:v>
                </c:pt>
                <c:pt idx="72">
                  <c:v>-0.49299999999999999</c:v>
                </c:pt>
                <c:pt idx="73">
                  <c:v>-0.48199999999999998</c:v>
                </c:pt>
                <c:pt idx="74">
                  <c:v>-0.47799999999999998</c:v>
                </c:pt>
                <c:pt idx="75">
                  <c:v>-0.47799999999999998</c:v>
                </c:pt>
                <c:pt idx="76">
                  <c:v>-0.47799999999999998</c:v>
                </c:pt>
                <c:pt idx="77">
                  <c:v>-0.47299999999999998</c:v>
                </c:pt>
                <c:pt idx="78">
                  <c:v>-0.47599999999999998</c:v>
                </c:pt>
                <c:pt idx="79">
                  <c:v>-0.47599999999999998</c:v>
                </c:pt>
                <c:pt idx="80">
                  <c:v>-0.47599999999999998</c:v>
                </c:pt>
                <c:pt idx="81">
                  <c:v>-0.47699999999999998</c:v>
                </c:pt>
                <c:pt idx="82">
                  <c:v>-0.48399999999999999</c:v>
                </c:pt>
                <c:pt idx="83">
                  <c:v>-0.48299999999999998</c:v>
                </c:pt>
                <c:pt idx="84">
                  <c:v>-0.47899999999999998</c:v>
                </c:pt>
                <c:pt idx="85">
                  <c:v>-0.48099999999999998</c:v>
                </c:pt>
                <c:pt idx="86">
                  <c:v>-0.48599999999999999</c:v>
                </c:pt>
                <c:pt idx="87">
                  <c:v>-0.48299999999999998</c:v>
                </c:pt>
                <c:pt idx="88">
                  <c:v>-0.48299999999999998</c:v>
                </c:pt>
                <c:pt idx="89">
                  <c:v>-0.48299999999999998</c:v>
                </c:pt>
                <c:pt idx="90">
                  <c:v>-0.48299999999999998</c:v>
                </c:pt>
                <c:pt idx="91">
                  <c:v>-0.48199999999999998</c:v>
                </c:pt>
                <c:pt idx="92">
                  <c:v>-0.48099999999999998</c:v>
                </c:pt>
                <c:pt idx="93">
                  <c:v>-0.48</c:v>
                </c:pt>
                <c:pt idx="94">
                  <c:v>-0.48199999999999998</c:v>
                </c:pt>
                <c:pt idx="95">
                  <c:v>-0.47799999999999998</c:v>
                </c:pt>
                <c:pt idx="96">
                  <c:v>-0.47799999999999998</c:v>
                </c:pt>
                <c:pt idx="97">
                  <c:v>-0.47599999999999998</c:v>
                </c:pt>
                <c:pt idx="98">
                  <c:v>-0.47899999999999998</c:v>
                </c:pt>
                <c:pt idx="99">
                  <c:v>-0.48199999999999998</c:v>
                </c:pt>
                <c:pt idx="100">
                  <c:v>-0.47899999999999998</c:v>
                </c:pt>
                <c:pt idx="101">
                  <c:v>-0.47799999999999998</c:v>
                </c:pt>
                <c:pt idx="102">
                  <c:v>-0.47599999999999998</c:v>
                </c:pt>
                <c:pt idx="103">
                  <c:v>-0.48</c:v>
                </c:pt>
                <c:pt idx="104">
                  <c:v>-0.48</c:v>
                </c:pt>
                <c:pt idx="105">
                  <c:v>-0.48099999999999998</c:v>
                </c:pt>
                <c:pt idx="106">
                  <c:v>-0.48299999999999998</c:v>
                </c:pt>
                <c:pt idx="107">
                  <c:v>-0.48699999999999999</c:v>
                </c:pt>
                <c:pt idx="108">
                  <c:v>-0.48499999999999999</c:v>
                </c:pt>
                <c:pt idx="109">
                  <c:v>-0.48499999999999999</c:v>
                </c:pt>
                <c:pt idx="110">
                  <c:v>-0.48599999999999999</c:v>
                </c:pt>
                <c:pt idx="111">
                  <c:v>-0.48599999999999999</c:v>
                </c:pt>
                <c:pt idx="112">
                  <c:v>-0.48799999999999999</c:v>
                </c:pt>
                <c:pt idx="113">
                  <c:v>-0.48499999999999999</c:v>
                </c:pt>
                <c:pt idx="114">
                  <c:v>-0.48799999999999999</c:v>
                </c:pt>
                <c:pt idx="115">
                  <c:v>-0.48899999999999999</c:v>
                </c:pt>
                <c:pt idx="116">
                  <c:v>-0.48799999999999999</c:v>
                </c:pt>
                <c:pt idx="117">
                  <c:v>-0.48799999999999999</c:v>
                </c:pt>
                <c:pt idx="118">
                  <c:v>-0.48499999999999999</c:v>
                </c:pt>
                <c:pt idx="119">
                  <c:v>-0.48599999999999999</c:v>
                </c:pt>
                <c:pt idx="120">
                  <c:v>-0.48499999999999999</c:v>
                </c:pt>
                <c:pt idx="121">
                  <c:v>-0.48</c:v>
                </c:pt>
                <c:pt idx="122">
                  <c:v>-0.47699999999999998</c:v>
                </c:pt>
                <c:pt idx="123">
                  <c:v>-0.47799999999999998</c:v>
                </c:pt>
                <c:pt idx="124">
                  <c:v>-0.47799999999999998</c:v>
                </c:pt>
                <c:pt idx="125">
                  <c:v>-0.47799999999999998</c:v>
                </c:pt>
                <c:pt idx="126">
                  <c:v>-0.48</c:v>
                </c:pt>
                <c:pt idx="127">
                  <c:v>-0.48</c:v>
                </c:pt>
                <c:pt idx="128">
                  <c:v>-0.48299999999999998</c:v>
                </c:pt>
                <c:pt idx="129">
                  <c:v>-0.48499999999999999</c:v>
                </c:pt>
                <c:pt idx="130">
                  <c:v>-0.48499999999999999</c:v>
                </c:pt>
                <c:pt idx="131">
                  <c:v>-0.48799999999999999</c:v>
                </c:pt>
                <c:pt idx="132">
                  <c:v>-0.48899999999999999</c:v>
                </c:pt>
                <c:pt idx="133">
                  <c:v>-0.49099999999999999</c:v>
                </c:pt>
                <c:pt idx="134">
                  <c:v>-0.49299999999999999</c:v>
                </c:pt>
                <c:pt idx="135">
                  <c:v>-0.49399999999999999</c:v>
                </c:pt>
                <c:pt idx="136">
                  <c:v>-0.49299999999999999</c:v>
                </c:pt>
                <c:pt idx="137">
                  <c:v>-0.49</c:v>
                </c:pt>
                <c:pt idx="138">
                  <c:v>-0.48799999999999999</c:v>
                </c:pt>
                <c:pt idx="139">
                  <c:v>-0.48699999999999999</c:v>
                </c:pt>
                <c:pt idx="140">
                  <c:v>-0.48799999999999999</c:v>
                </c:pt>
                <c:pt idx="141">
                  <c:v>-0.48799999999999999</c:v>
                </c:pt>
                <c:pt idx="142">
                  <c:v>-0.48599999999999999</c:v>
                </c:pt>
                <c:pt idx="143">
                  <c:v>-0.48399999999999999</c:v>
                </c:pt>
                <c:pt idx="144">
                  <c:v>-0.48499999999999999</c:v>
                </c:pt>
                <c:pt idx="145">
                  <c:v>-0.49299999999999999</c:v>
                </c:pt>
                <c:pt idx="146">
                  <c:v>-0.49299999999999999</c:v>
                </c:pt>
                <c:pt idx="147">
                  <c:v>-0.49399999999999999</c:v>
                </c:pt>
                <c:pt idx="148">
                  <c:v>-0.498</c:v>
                </c:pt>
                <c:pt idx="149">
                  <c:v>-0.502</c:v>
                </c:pt>
                <c:pt idx="150">
                  <c:v>-0.502</c:v>
                </c:pt>
                <c:pt idx="151">
                  <c:v>-0.502</c:v>
                </c:pt>
                <c:pt idx="152">
                  <c:v>-0.505</c:v>
                </c:pt>
                <c:pt idx="153">
                  <c:v>-0.502</c:v>
                </c:pt>
                <c:pt idx="154">
                  <c:v>-0.504</c:v>
                </c:pt>
                <c:pt idx="155">
                  <c:v>-0.501</c:v>
                </c:pt>
                <c:pt idx="156">
                  <c:v>-0.502</c:v>
                </c:pt>
                <c:pt idx="157">
                  <c:v>-0.498</c:v>
                </c:pt>
                <c:pt idx="158">
                  <c:v>-0.498</c:v>
                </c:pt>
                <c:pt idx="159">
                  <c:v>-0.497</c:v>
                </c:pt>
                <c:pt idx="160">
                  <c:v>-0.496</c:v>
                </c:pt>
                <c:pt idx="161">
                  <c:v>-0.49299999999999999</c:v>
                </c:pt>
                <c:pt idx="162">
                  <c:v>-0.49099999999999999</c:v>
                </c:pt>
                <c:pt idx="163">
                  <c:v>-0.49299999999999999</c:v>
                </c:pt>
                <c:pt idx="164">
                  <c:v>-0.49399999999999999</c:v>
                </c:pt>
                <c:pt idx="165">
                  <c:v>-0.49399999999999999</c:v>
                </c:pt>
                <c:pt idx="166">
                  <c:v>-0.49399999999999999</c:v>
                </c:pt>
                <c:pt idx="167">
                  <c:v>-0.495</c:v>
                </c:pt>
                <c:pt idx="168">
                  <c:v>-0.498</c:v>
                </c:pt>
                <c:pt idx="169">
                  <c:v>-0.501</c:v>
                </c:pt>
                <c:pt idx="170">
                  <c:v>-0.502</c:v>
                </c:pt>
                <c:pt idx="171">
                  <c:v>-0.5</c:v>
                </c:pt>
                <c:pt idx="172">
                  <c:v>-0.501</c:v>
                </c:pt>
                <c:pt idx="173">
                  <c:v>-0.496</c:v>
                </c:pt>
                <c:pt idx="174">
                  <c:v>-0.499</c:v>
                </c:pt>
                <c:pt idx="175">
                  <c:v>-0.5</c:v>
                </c:pt>
                <c:pt idx="176">
                  <c:v>-0.5</c:v>
                </c:pt>
                <c:pt idx="177">
                  <c:v>-0.496</c:v>
                </c:pt>
                <c:pt idx="178">
                  <c:v>-0.49399999999999999</c:v>
                </c:pt>
                <c:pt idx="179">
                  <c:v>-0.48899999999999999</c:v>
                </c:pt>
                <c:pt idx="180">
                  <c:v>-0.495</c:v>
                </c:pt>
                <c:pt idx="181">
                  <c:v>-0.48899999999999999</c:v>
                </c:pt>
                <c:pt idx="182">
                  <c:v>-0.48799999999999999</c:v>
                </c:pt>
                <c:pt idx="183">
                  <c:v>-0.48799999999999999</c:v>
                </c:pt>
                <c:pt idx="184">
                  <c:v>-0.49299999999999999</c:v>
                </c:pt>
                <c:pt idx="185">
                  <c:v>-0.49</c:v>
                </c:pt>
                <c:pt idx="186">
                  <c:v>-0.48899999999999999</c:v>
                </c:pt>
                <c:pt idx="187">
                  <c:v>-0.497</c:v>
                </c:pt>
                <c:pt idx="188">
                  <c:v>-0.49099999999999999</c:v>
                </c:pt>
                <c:pt idx="189">
                  <c:v>-0.495</c:v>
                </c:pt>
                <c:pt idx="190">
                  <c:v>-0.48799999999999999</c:v>
                </c:pt>
                <c:pt idx="191">
                  <c:v>-0.48599999999999999</c:v>
                </c:pt>
                <c:pt idx="192">
                  <c:v>-0.48899999999999999</c:v>
                </c:pt>
                <c:pt idx="193">
                  <c:v>-0.49099999999999999</c:v>
                </c:pt>
                <c:pt idx="194">
                  <c:v>-0.48799999999999999</c:v>
                </c:pt>
                <c:pt idx="195">
                  <c:v>-0.48799999999999999</c:v>
                </c:pt>
                <c:pt idx="196">
                  <c:v>-0.48799999999999999</c:v>
                </c:pt>
                <c:pt idx="197">
                  <c:v>-0.49099999999999999</c:v>
                </c:pt>
                <c:pt idx="198">
                  <c:v>-0.48699999999999999</c:v>
                </c:pt>
                <c:pt idx="199">
                  <c:v>-0.48199999999999998</c:v>
                </c:pt>
                <c:pt idx="200">
                  <c:v>-0.48199999999999998</c:v>
                </c:pt>
                <c:pt idx="201">
                  <c:v>-0.48</c:v>
                </c:pt>
                <c:pt idx="202">
                  <c:v>-0.47599999999999998</c:v>
                </c:pt>
                <c:pt idx="203">
                  <c:v>-0.47299999999999998</c:v>
                </c:pt>
                <c:pt idx="204">
                  <c:v>-0.47299999999999998</c:v>
                </c:pt>
                <c:pt idx="205">
                  <c:v>-0.48299999999999998</c:v>
                </c:pt>
                <c:pt idx="206">
                  <c:v>-0.48</c:v>
                </c:pt>
                <c:pt idx="207">
                  <c:v>-0.46700000000000003</c:v>
                </c:pt>
                <c:pt idx="208">
                  <c:v>-0.46800000000000003</c:v>
                </c:pt>
                <c:pt idx="209">
                  <c:v>-0.47699999999999998</c:v>
                </c:pt>
                <c:pt idx="210">
                  <c:v>-0.47099999999999997</c:v>
                </c:pt>
                <c:pt idx="211">
                  <c:v>-0.47099999999999997</c:v>
                </c:pt>
                <c:pt idx="212">
                  <c:v>-0.47399999999999998</c:v>
                </c:pt>
                <c:pt idx="213">
                  <c:v>-0.47299999999999998</c:v>
                </c:pt>
                <c:pt idx="214">
                  <c:v>-0.47299999999999998</c:v>
                </c:pt>
                <c:pt idx="215">
                  <c:v>-0.45500000000000002</c:v>
                </c:pt>
                <c:pt idx="216">
                  <c:v>-0.443</c:v>
                </c:pt>
                <c:pt idx="217">
                  <c:v>-0.46100000000000002</c:v>
                </c:pt>
                <c:pt idx="218">
                  <c:v>-0.48199999999999998</c:v>
                </c:pt>
                <c:pt idx="219">
                  <c:v>-0.47799999999999998</c:v>
                </c:pt>
                <c:pt idx="220">
                  <c:v>-0.495</c:v>
                </c:pt>
                <c:pt idx="221">
                  <c:v>-0.501</c:v>
                </c:pt>
                <c:pt idx="222">
                  <c:v>-0.498</c:v>
                </c:pt>
                <c:pt idx="223">
                  <c:v>-0.496</c:v>
                </c:pt>
                <c:pt idx="224">
                  <c:v>-0.47799999999999998</c:v>
                </c:pt>
                <c:pt idx="225">
                  <c:v>-0.47299999999999998</c:v>
                </c:pt>
                <c:pt idx="226">
                  <c:v>-0.48</c:v>
                </c:pt>
                <c:pt idx="227">
                  <c:v>-0.48399999999999999</c:v>
                </c:pt>
                <c:pt idx="228">
                  <c:v>-0.48899999999999999</c:v>
                </c:pt>
                <c:pt idx="229">
                  <c:v>-0.48799999999999999</c:v>
                </c:pt>
                <c:pt idx="230">
                  <c:v>-0.49</c:v>
                </c:pt>
                <c:pt idx="231">
                  <c:v>-0.495</c:v>
                </c:pt>
                <c:pt idx="232">
                  <c:v>-0.49099999999999999</c:v>
                </c:pt>
                <c:pt idx="233">
                  <c:v>-0.49099999999999999</c:v>
                </c:pt>
                <c:pt idx="234">
                  <c:v>-0.498</c:v>
                </c:pt>
                <c:pt idx="235">
                  <c:v>-0.49399999999999999</c:v>
                </c:pt>
                <c:pt idx="236">
                  <c:v>-0.504</c:v>
                </c:pt>
                <c:pt idx="237">
                  <c:v>-0.505</c:v>
                </c:pt>
                <c:pt idx="238">
                  <c:v>-0.505</c:v>
                </c:pt>
                <c:pt idx="239">
                  <c:v>-0.498</c:v>
                </c:pt>
                <c:pt idx="240">
                  <c:v>-0.5</c:v>
                </c:pt>
                <c:pt idx="241">
                  <c:v>-0.499</c:v>
                </c:pt>
                <c:pt idx="242">
                  <c:v>-0.499</c:v>
                </c:pt>
                <c:pt idx="243">
                  <c:v>-0.498</c:v>
                </c:pt>
                <c:pt idx="244">
                  <c:v>-0.497</c:v>
                </c:pt>
                <c:pt idx="245">
                  <c:v>-0.498</c:v>
                </c:pt>
                <c:pt idx="246">
                  <c:v>-0.504</c:v>
                </c:pt>
                <c:pt idx="247">
                  <c:v>-0.50800000000000001</c:v>
                </c:pt>
                <c:pt idx="248">
                  <c:v>-0.50800000000000001</c:v>
                </c:pt>
                <c:pt idx="249">
                  <c:v>-0.50800000000000001</c:v>
                </c:pt>
                <c:pt idx="250">
                  <c:v>-0.51100000000000001</c:v>
                </c:pt>
                <c:pt idx="251">
                  <c:v>-0.51800000000000002</c:v>
                </c:pt>
                <c:pt idx="252">
                  <c:v>-0.51500000000000001</c:v>
                </c:pt>
                <c:pt idx="253">
                  <c:v>-0.505</c:v>
                </c:pt>
                <c:pt idx="254">
                  <c:v>-0.499</c:v>
                </c:pt>
                <c:pt idx="255">
                  <c:v>-0.49399999999999999</c:v>
                </c:pt>
                <c:pt idx="256">
                  <c:v>-0.495</c:v>
                </c:pt>
                <c:pt idx="257">
                  <c:v>-0.495</c:v>
                </c:pt>
                <c:pt idx="258">
                  <c:v>-0.49199999999999999</c:v>
                </c:pt>
                <c:pt idx="259">
                  <c:v>-0.498</c:v>
                </c:pt>
                <c:pt idx="260">
                  <c:v>-0.501</c:v>
                </c:pt>
                <c:pt idx="261">
                  <c:v>-0.499</c:v>
                </c:pt>
                <c:pt idx="262">
                  <c:v>-0.498</c:v>
                </c:pt>
                <c:pt idx="263">
                  <c:v>-0.5</c:v>
                </c:pt>
                <c:pt idx="264">
                  <c:v>-0.496</c:v>
                </c:pt>
                <c:pt idx="265">
                  <c:v>-0.49299999999999999</c:v>
                </c:pt>
                <c:pt idx="266">
                  <c:v>-0.48899999999999999</c:v>
                </c:pt>
                <c:pt idx="267">
                  <c:v>-0.49</c:v>
                </c:pt>
                <c:pt idx="268">
                  <c:v>-0.47499999999999998</c:v>
                </c:pt>
                <c:pt idx="269">
                  <c:v>-0.48299999999999998</c:v>
                </c:pt>
                <c:pt idx="270">
                  <c:v>-0.48299999999999998</c:v>
                </c:pt>
                <c:pt idx="271">
                  <c:v>-0.47</c:v>
                </c:pt>
                <c:pt idx="272">
                  <c:v>-0.46800000000000003</c:v>
                </c:pt>
                <c:pt idx="273">
                  <c:v>-0.46800000000000003</c:v>
                </c:pt>
                <c:pt idx="274">
                  <c:v>-0.46</c:v>
                </c:pt>
                <c:pt idx="275">
                  <c:v>-0.46200000000000002</c:v>
                </c:pt>
                <c:pt idx="276">
                  <c:v>-0.46300000000000002</c:v>
                </c:pt>
                <c:pt idx="277">
                  <c:v>-0.46700000000000003</c:v>
                </c:pt>
                <c:pt idx="278">
                  <c:v>-0.46800000000000003</c:v>
                </c:pt>
                <c:pt idx="279">
                  <c:v>-0.46600000000000003</c:v>
                </c:pt>
                <c:pt idx="280">
                  <c:v>-0.45900000000000002</c:v>
                </c:pt>
                <c:pt idx="281">
                  <c:v>-0.45300000000000001</c:v>
                </c:pt>
                <c:pt idx="282">
                  <c:v>-0.43099999999999999</c:v>
                </c:pt>
                <c:pt idx="283">
                  <c:v>-0.42899999999999999</c:v>
                </c:pt>
                <c:pt idx="284">
                  <c:v>-0.42299999999999999</c:v>
                </c:pt>
                <c:pt idx="285">
                  <c:v>-0.34599999999999997</c:v>
                </c:pt>
                <c:pt idx="286">
                  <c:v>-0.31</c:v>
                </c:pt>
                <c:pt idx="287">
                  <c:v>-0.313</c:v>
                </c:pt>
                <c:pt idx="288">
                  <c:v>-0.313</c:v>
                </c:pt>
                <c:pt idx="289">
                  <c:v>-0.32500000000000001</c:v>
                </c:pt>
                <c:pt idx="290">
                  <c:v>-0.29799999999999999</c:v>
                </c:pt>
                <c:pt idx="291">
                  <c:v>-0.28299999999999997</c:v>
                </c:pt>
                <c:pt idx="292">
                  <c:v>-0.28499999999999998</c:v>
                </c:pt>
                <c:pt idx="293">
                  <c:v>-0.28599999999999998</c:v>
                </c:pt>
                <c:pt idx="294">
                  <c:v>-0.313</c:v>
                </c:pt>
                <c:pt idx="295">
                  <c:v>-0.32900000000000001</c:v>
                </c:pt>
                <c:pt idx="296">
                  <c:v>-0.33200000000000002</c:v>
                </c:pt>
                <c:pt idx="297">
                  <c:v>-0.33700000000000002</c:v>
                </c:pt>
                <c:pt idx="298">
                  <c:v>-0.33200000000000002</c:v>
                </c:pt>
                <c:pt idx="299">
                  <c:v>-0.32300000000000001</c:v>
                </c:pt>
                <c:pt idx="300">
                  <c:v>-0.34799999999999998</c:v>
                </c:pt>
                <c:pt idx="301">
                  <c:v>-0.34899999999999998</c:v>
                </c:pt>
                <c:pt idx="302">
                  <c:v>-0.36299999999999999</c:v>
                </c:pt>
                <c:pt idx="303">
                  <c:v>-0.39800000000000002</c:v>
                </c:pt>
                <c:pt idx="304">
                  <c:v>-0.377</c:v>
                </c:pt>
                <c:pt idx="305">
                  <c:v>-0.35899999999999999</c:v>
                </c:pt>
                <c:pt idx="306">
                  <c:v>-0.35199999999999998</c:v>
                </c:pt>
                <c:pt idx="307">
                  <c:v>-0.32800000000000001</c:v>
                </c:pt>
                <c:pt idx="308">
                  <c:v>-0.308</c:v>
                </c:pt>
                <c:pt idx="309">
                  <c:v>-0.29299999999999998</c:v>
                </c:pt>
                <c:pt idx="310">
                  <c:v>-0.26800000000000002</c:v>
                </c:pt>
                <c:pt idx="311">
                  <c:v>-0.25800000000000001</c:v>
                </c:pt>
                <c:pt idx="312">
                  <c:v>-0.23699999999999999</c:v>
                </c:pt>
                <c:pt idx="313">
                  <c:v>-0.23200000000000001</c:v>
                </c:pt>
                <c:pt idx="314">
                  <c:v>-0.216</c:v>
                </c:pt>
                <c:pt idx="315">
                  <c:v>-0.20699999999999999</c:v>
                </c:pt>
                <c:pt idx="316">
                  <c:v>-0.20300000000000001</c:v>
                </c:pt>
                <c:pt idx="317">
                  <c:v>-0.186</c:v>
                </c:pt>
                <c:pt idx="318">
                  <c:v>-0.16500000000000001</c:v>
                </c:pt>
                <c:pt idx="319">
                  <c:v>-0.16</c:v>
                </c:pt>
                <c:pt idx="320">
                  <c:v>-0.14199999999999999</c:v>
                </c:pt>
                <c:pt idx="321">
                  <c:v>-0.127</c:v>
                </c:pt>
                <c:pt idx="322">
                  <c:v>-0.105</c:v>
                </c:pt>
                <c:pt idx="323">
                  <c:v>-0.10299999999999999</c:v>
                </c:pt>
                <c:pt idx="324">
                  <c:v>-7.2999999999999995E-2</c:v>
                </c:pt>
                <c:pt idx="325">
                  <c:v>-8.5999999999999993E-2</c:v>
                </c:pt>
                <c:pt idx="326">
                  <c:v>-8.3000000000000004E-2</c:v>
                </c:pt>
                <c:pt idx="327">
                  <c:v>-9.2999999999999999E-2</c:v>
                </c:pt>
                <c:pt idx="328">
                  <c:v>-6.3E-2</c:v>
                </c:pt>
                <c:pt idx="329">
                  <c:v>-5.8000000000000003E-2</c:v>
                </c:pt>
                <c:pt idx="330">
                  <c:v>-4.8000000000000001E-2</c:v>
                </c:pt>
                <c:pt idx="331">
                  <c:v>-0.03</c:v>
                </c:pt>
                <c:pt idx="332">
                  <c:v>5.0000000000000001E-3</c:v>
                </c:pt>
                <c:pt idx="333">
                  <c:v>-1.4E-2</c:v>
                </c:pt>
                <c:pt idx="334">
                  <c:v>3.0000000000000001E-3</c:v>
                </c:pt>
                <c:pt idx="335">
                  <c:v>3.0000000000000001E-3</c:v>
                </c:pt>
                <c:pt idx="336">
                  <c:v>3.0000000000000001E-3</c:v>
                </c:pt>
                <c:pt idx="337">
                  <c:v>-0.01</c:v>
                </c:pt>
                <c:pt idx="338">
                  <c:v>-1.4E-2</c:v>
                </c:pt>
                <c:pt idx="339">
                  <c:v>1.7000000000000001E-2</c:v>
                </c:pt>
                <c:pt idx="340">
                  <c:v>8.4000000000000005E-2</c:v>
                </c:pt>
                <c:pt idx="341">
                  <c:v>0.13400000000000001</c:v>
                </c:pt>
                <c:pt idx="342">
                  <c:v>0.111</c:v>
                </c:pt>
                <c:pt idx="343">
                  <c:v>0.109</c:v>
                </c:pt>
                <c:pt idx="344">
                  <c:v>0.11799999999999999</c:v>
                </c:pt>
                <c:pt idx="345">
                  <c:v>0.16600000000000001</c:v>
                </c:pt>
                <c:pt idx="346">
                  <c:v>0.21299999999999999</c:v>
                </c:pt>
                <c:pt idx="347">
                  <c:v>0.22500000000000001</c:v>
                </c:pt>
                <c:pt idx="348">
                  <c:v>0.23400000000000001</c:v>
                </c:pt>
                <c:pt idx="349">
                  <c:v>0.253</c:v>
                </c:pt>
                <c:pt idx="350">
                  <c:v>0.246</c:v>
                </c:pt>
                <c:pt idx="351">
                  <c:v>0.26300000000000001</c:v>
                </c:pt>
                <c:pt idx="352">
                  <c:v>0.23599999999999999</c:v>
                </c:pt>
                <c:pt idx="353">
                  <c:v>0.22700000000000001</c:v>
                </c:pt>
                <c:pt idx="354">
                  <c:v>0.23</c:v>
                </c:pt>
                <c:pt idx="355">
                  <c:v>0.182</c:v>
                </c:pt>
                <c:pt idx="356">
                  <c:v>0.20599999999999999</c:v>
                </c:pt>
                <c:pt idx="357">
                  <c:v>0.24</c:v>
                </c:pt>
                <c:pt idx="358">
                  <c:v>0.313</c:v>
                </c:pt>
                <c:pt idx="359">
                  <c:v>0.34399999999999997</c:v>
                </c:pt>
                <c:pt idx="360">
                  <c:v>0.35299999999999998</c:v>
                </c:pt>
                <c:pt idx="361">
                  <c:v>0.34799999999999998</c:v>
                </c:pt>
                <c:pt idx="362">
                  <c:v>0.36399999999999999</c:v>
                </c:pt>
                <c:pt idx="363">
                  <c:v>0.35899999999999999</c:v>
                </c:pt>
                <c:pt idx="364">
                  <c:v>0.36</c:v>
                </c:pt>
                <c:pt idx="365">
                  <c:v>0.35799999999999998</c:v>
                </c:pt>
                <c:pt idx="366">
                  <c:v>0.36099999999999999</c:v>
                </c:pt>
                <c:pt idx="367">
                  <c:v>0.39</c:v>
                </c:pt>
                <c:pt idx="368">
                  <c:v>0.41699999999999998</c:v>
                </c:pt>
                <c:pt idx="369">
                  <c:v>0.45</c:v>
                </c:pt>
                <c:pt idx="370">
                  <c:v>0.48599999999999999</c:v>
                </c:pt>
                <c:pt idx="371">
                  <c:v>0.52100000000000002</c:v>
                </c:pt>
                <c:pt idx="372">
                  <c:v>0.56100000000000005</c:v>
                </c:pt>
                <c:pt idx="373">
                  <c:v>0.56899999999999995</c:v>
                </c:pt>
                <c:pt idx="374">
                  <c:v>0.61399999999999999</c:v>
                </c:pt>
                <c:pt idx="375">
                  <c:v>0.68</c:v>
                </c:pt>
                <c:pt idx="376">
                  <c:v>0.79200000000000004</c:v>
                </c:pt>
                <c:pt idx="377">
                  <c:v>0.95699999999999996</c:v>
                </c:pt>
                <c:pt idx="378">
                  <c:v>1.0669999999999999</c:v>
                </c:pt>
                <c:pt idx="379">
                  <c:v>1.0580000000000001</c:v>
                </c:pt>
                <c:pt idx="380">
                  <c:v>1.1240000000000001</c:v>
                </c:pt>
                <c:pt idx="381">
                  <c:v>1.091</c:v>
                </c:pt>
                <c:pt idx="382">
                  <c:v>1.115</c:v>
                </c:pt>
                <c:pt idx="383">
                  <c:v>1.1080000000000001</c:v>
                </c:pt>
                <c:pt idx="384">
                  <c:v>1.089</c:v>
                </c:pt>
                <c:pt idx="385">
                  <c:v>0.97499999999999998</c:v>
                </c:pt>
                <c:pt idx="386">
                  <c:v>0.94799999999999995</c:v>
                </c:pt>
                <c:pt idx="387">
                  <c:v>1.022</c:v>
                </c:pt>
                <c:pt idx="388">
                  <c:v>1.0680000000000001</c:v>
                </c:pt>
                <c:pt idx="389">
                  <c:v>1.0369999999999999</c:v>
                </c:pt>
                <c:pt idx="390">
                  <c:v>0.96099999999999997</c:v>
                </c:pt>
                <c:pt idx="391">
                  <c:v>0.89700000000000002</c:v>
                </c:pt>
                <c:pt idx="392">
                  <c:v>0.93899999999999995</c:v>
                </c:pt>
                <c:pt idx="393">
                  <c:v>0.83899999999999997</c:v>
                </c:pt>
                <c:pt idx="394">
                  <c:v>0.82099999999999995</c:v>
                </c:pt>
                <c:pt idx="395">
                  <c:v>0.97199999999999998</c:v>
                </c:pt>
                <c:pt idx="396">
                  <c:v>0.96899999999999997</c:v>
                </c:pt>
                <c:pt idx="397">
                  <c:v>0.92600000000000005</c:v>
                </c:pt>
                <c:pt idx="398">
                  <c:v>0.86499999999999999</c:v>
                </c:pt>
                <c:pt idx="399">
                  <c:v>0.95199999999999996</c:v>
                </c:pt>
                <c:pt idx="400">
                  <c:v>1.0569999999999999</c:v>
                </c:pt>
                <c:pt idx="401">
                  <c:v>1.0149999999999999</c:v>
                </c:pt>
                <c:pt idx="402">
                  <c:v>1.052</c:v>
                </c:pt>
                <c:pt idx="403">
                  <c:v>1.1639999999999999</c:v>
                </c:pt>
                <c:pt idx="404">
                  <c:v>1.1419999999999999</c:v>
                </c:pt>
                <c:pt idx="405">
                  <c:v>1.2</c:v>
                </c:pt>
                <c:pt idx="406">
                  <c:v>1.04</c:v>
                </c:pt>
                <c:pt idx="407">
                  <c:v>1.0329999999999999</c:v>
                </c:pt>
                <c:pt idx="408">
                  <c:v>1.0129999999999999</c:v>
                </c:pt>
                <c:pt idx="409">
                  <c:v>1.044</c:v>
                </c:pt>
                <c:pt idx="410">
                  <c:v>0.92100000000000004</c:v>
                </c:pt>
                <c:pt idx="411">
                  <c:v>0.94199999999999995</c:v>
                </c:pt>
                <c:pt idx="412">
                  <c:v>0.92600000000000005</c:v>
                </c:pt>
                <c:pt idx="413">
                  <c:v>0.96299999999999997</c:v>
                </c:pt>
                <c:pt idx="414">
                  <c:v>1.014</c:v>
                </c:pt>
                <c:pt idx="415">
                  <c:v>1.0229999999999999</c:v>
                </c:pt>
                <c:pt idx="416">
                  <c:v>1.1100000000000001</c:v>
                </c:pt>
                <c:pt idx="417">
                  <c:v>1.113</c:v>
                </c:pt>
                <c:pt idx="418">
                  <c:v>1.1519999999999999</c:v>
                </c:pt>
                <c:pt idx="419">
                  <c:v>1.141</c:v>
                </c:pt>
                <c:pt idx="420">
                  <c:v>1.163</c:v>
                </c:pt>
                <c:pt idx="421">
                  <c:v>1.1579999999999999</c:v>
                </c:pt>
                <c:pt idx="422">
                  <c:v>1.1180000000000001</c:v>
                </c:pt>
                <c:pt idx="423">
                  <c:v>1.1459999999999999</c:v>
                </c:pt>
                <c:pt idx="424">
                  <c:v>1.2290000000000001</c:v>
                </c:pt>
                <c:pt idx="425">
                  <c:v>1.258</c:v>
                </c:pt>
                <c:pt idx="426">
                  <c:v>1.3440000000000001</c:v>
                </c:pt>
                <c:pt idx="427">
                  <c:v>1.3979999999999999</c:v>
                </c:pt>
                <c:pt idx="428">
                  <c:v>1.427</c:v>
                </c:pt>
                <c:pt idx="429">
                  <c:v>1.4830000000000001</c:v>
                </c:pt>
                <c:pt idx="430">
                  <c:v>1.482</c:v>
                </c:pt>
                <c:pt idx="431">
                  <c:v>1.6120000000000001</c:v>
                </c:pt>
                <c:pt idx="432">
                  <c:v>1.758</c:v>
                </c:pt>
                <c:pt idx="433">
                  <c:v>1.778</c:v>
                </c:pt>
                <c:pt idx="434">
                  <c:v>1.851</c:v>
                </c:pt>
                <c:pt idx="435">
                  <c:v>1.8959999999999999</c:v>
                </c:pt>
                <c:pt idx="436">
                  <c:v>1.8740000000000001</c:v>
                </c:pt>
                <c:pt idx="437">
                  <c:v>1.921</c:v>
                </c:pt>
                <c:pt idx="438">
                  <c:v>1.913</c:v>
                </c:pt>
                <c:pt idx="439">
                  <c:v>1.903</c:v>
                </c:pt>
                <c:pt idx="440">
                  <c:v>2.0150000000000001</c:v>
                </c:pt>
                <c:pt idx="441">
                  <c:v>2.0750000000000002</c:v>
                </c:pt>
                <c:pt idx="442">
                  <c:v>2.1019999999999999</c:v>
                </c:pt>
                <c:pt idx="443">
                  <c:v>2.1560000000000001</c:v>
                </c:pt>
                <c:pt idx="444">
                  <c:v>2.2229999999999999</c:v>
                </c:pt>
                <c:pt idx="445">
                  <c:v>2.2629999999999999</c:v>
                </c:pt>
                <c:pt idx="446">
                  <c:v>2.2949999999999999</c:v>
                </c:pt>
                <c:pt idx="447">
                  <c:v>2.3380000000000001</c:v>
                </c:pt>
                <c:pt idx="448">
                  <c:v>2.4159999999999999</c:v>
                </c:pt>
                <c:pt idx="449">
                  <c:v>2.4420000000000002</c:v>
                </c:pt>
                <c:pt idx="450">
                  <c:v>2.5</c:v>
                </c:pt>
                <c:pt idx="451">
                  <c:v>2.5630000000000002</c:v>
                </c:pt>
                <c:pt idx="452">
                  <c:v>2.625</c:v>
                </c:pt>
                <c:pt idx="453">
                  <c:v>2.621</c:v>
                </c:pt>
                <c:pt idx="454">
                  <c:v>2.5779999999999998</c:v>
                </c:pt>
                <c:pt idx="455">
                  <c:v>2.556</c:v>
                </c:pt>
                <c:pt idx="456">
                  <c:v>2.5</c:v>
                </c:pt>
                <c:pt idx="457">
                  <c:v>2.41</c:v>
                </c:pt>
                <c:pt idx="458">
                  <c:v>2.363</c:v>
                </c:pt>
                <c:pt idx="459">
                  <c:v>2.4700000000000002</c:v>
                </c:pt>
                <c:pt idx="460">
                  <c:v>2.552</c:v>
                </c:pt>
                <c:pt idx="461">
                  <c:v>2.6389999999999998</c:v>
                </c:pt>
                <c:pt idx="462">
                  <c:v>2.6930000000000001</c:v>
                </c:pt>
                <c:pt idx="463">
                  <c:v>2.6589999999999998</c:v>
                </c:pt>
                <c:pt idx="464">
                  <c:v>2.661</c:v>
                </c:pt>
                <c:pt idx="465">
                  <c:v>2.677</c:v>
                </c:pt>
                <c:pt idx="466">
                  <c:v>2.6789999999999998</c:v>
                </c:pt>
                <c:pt idx="467">
                  <c:v>2.698</c:v>
                </c:pt>
                <c:pt idx="468">
                  <c:v>2.6840000000000002</c:v>
                </c:pt>
                <c:pt idx="469">
                  <c:v>2.7330000000000001</c:v>
                </c:pt>
                <c:pt idx="470">
                  <c:v>2.778</c:v>
                </c:pt>
                <c:pt idx="471">
                  <c:v>2.738</c:v>
                </c:pt>
                <c:pt idx="472">
                  <c:v>2.7250000000000001</c:v>
                </c:pt>
                <c:pt idx="473">
                  <c:v>2.69</c:v>
                </c:pt>
                <c:pt idx="474">
                  <c:v>2.6709999999999998</c:v>
                </c:pt>
                <c:pt idx="475">
                  <c:v>2.5670000000000002</c:v>
                </c:pt>
                <c:pt idx="476">
                  <c:v>2.63</c:v>
                </c:pt>
                <c:pt idx="477">
                  <c:v>2.6859999999999999</c:v>
                </c:pt>
                <c:pt idx="478">
                  <c:v>2.673</c:v>
                </c:pt>
                <c:pt idx="479">
                  <c:v>2.7349999999999999</c:v>
                </c:pt>
                <c:pt idx="480">
                  <c:v>2.794</c:v>
                </c:pt>
                <c:pt idx="481">
                  <c:v>2.82</c:v>
                </c:pt>
                <c:pt idx="482">
                  <c:v>2.8460000000000001</c:v>
                </c:pt>
                <c:pt idx="483">
                  <c:v>2.8740000000000001</c:v>
                </c:pt>
                <c:pt idx="484">
                  <c:v>2.8620000000000001</c:v>
                </c:pt>
                <c:pt idx="485">
                  <c:v>2.8109999999999999</c:v>
                </c:pt>
                <c:pt idx="486">
                  <c:v>2.867</c:v>
                </c:pt>
                <c:pt idx="487">
                  <c:v>2.8519999999999999</c:v>
                </c:pt>
                <c:pt idx="488">
                  <c:v>2.843</c:v>
                </c:pt>
                <c:pt idx="489">
                  <c:v>2.8340000000000001</c:v>
                </c:pt>
                <c:pt idx="490">
                  <c:v>2.8370000000000002</c:v>
                </c:pt>
                <c:pt idx="491">
                  <c:v>2.835</c:v>
                </c:pt>
                <c:pt idx="492">
                  <c:v>2.847</c:v>
                </c:pt>
                <c:pt idx="493">
                  <c:v>2.8540000000000001</c:v>
                </c:pt>
                <c:pt idx="494">
                  <c:v>2.879</c:v>
                </c:pt>
                <c:pt idx="495">
                  <c:v>2.86</c:v>
                </c:pt>
                <c:pt idx="496">
                  <c:v>2.8919999999999999</c:v>
                </c:pt>
                <c:pt idx="497">
                  <c:v>2.8919999999999999</c:v>
                </c:pt>
                <c:pt idx="498">
                  <c:v>2.83</c:v>
                </c:pt>
                <c:pt idx="499">
                  <c:v>2.8420000000000001</c:v>
                </c:pt>
                <c:pt idx="500">
                  <c:v>2.8109999999999999</c:v>
                </c:pt>
                <c:pt idx="501">
                  <c:v>2.8410000000000002</c:v>
                </c:pt>
                <c:pt idx="502">
                  <c:v>2.87</c:v>
                </c:pt>
                <c:pt idx="503">
                  <c:v>2.8639999999999999</c:v>
                </c:pt>
                <c:pt idx="504">
                  <c:v>2.8580000000000001</c:v>
                </c:pt>
                <c:pt idx="505">
                  <c:v>2.8610000000000002</c:v>
                </c:pt>
                <c:pt idx="506">
                  <c:v>2.88</c:v>
                </c:pt>
                <c:pt idx="507">
                  <c:v>2.8730000000000002</c:v>
                </c:pt>
                <c:pt idx="508">
                  <c:v>2.871</c:v>
                </c:pt>
                <c:pt idx="509">
                  <c:v>2.867</c:v>
                </c:pt>
                <c:pt idx="510">
                  <c:v>2.9929999999999999</c:v>
                </c:pt>
                <c:pt idx="511">
                  <c:v>3.0569999999999999</c:v>
                </c:pt>
                <c:pt idx="512">
                  <c:v>3.1179999999999999</c:v>
                </c:pt>
                <c:pt idx="513">
                  <c:v>3.1760000000000002</c:v>
                </c:pt>
                <c:pt idx="514">
                  <c:v>3.1920000000000002</c:v>
                </c:pt>
                <c:pt idx="515">
                  <c:v>3.238</c:v>
                </c:pt>
                <c:pt idx="516">
                  <c:v>3.238</c:v>
                </c:pt>
                <c:pt idx="517">
                  <c:v>3.2650000000000001</c:v>
                </c:pt>
                <c:pt idx="518">
                  <c:v>3.3250000000000002</c:v>
                </c:pt>
                <c:pt idx="519">
                  <c:v>3.2879999999999998</c:v>
                </c:pt>
                <c:pt idx="520">
                  <c:v>3.2909999999999999</c:v>
                </c:pt>
                <c:pt idx="521">
                  <c:v>3.3159999999999998</c:v>
                </c:pt>
                <c:pt idx="522">
                  <c:v>3.3210000000000002</c:v>
                </c:pt>
                <c:pt idx="523">
                  <c:v>3.3119999999999998</c:v>
                </c:pt>
                <c:pt idx="524">
                  <c:v>3.3029999999999999</c:v>
                </c:pt>
                <c:pt idx="525">
                  <c:v>3.3279999999999998</c:v>
                </c:pt>
                <c:pt idx="526">
                  <c:v>3.3279999999999998</c:v>
                </c:pt>
                <c:pt idx="527">
                  <c:v>3.3380000000000001</c:v>
                </c:pt>
                <c:pt idx="528">
                  <c:v>3.37</c:v>
                </c:pt>
                <c:pt idx="529">
                  <c:v>3.3250000000000002</c:v>
                </c:pt>
                <c:pt idx="530">
                  <c:v>3.3149999999999999</c:v>
                </c:pt>
                <c:pt idx="531">
                  <c:v>3.3319999999999999</c:v>
                </c:pt>
                <c:pt idx="532">
                  <c:v>3.339</c:v>
                </c:pt>
                <c:pt idx="533">
                  <c:v>3.3109999999999999</c:v>
                </c:pt>
                <c:pt idx="534">
                  <c:v>3.3</c:v>
                </c:pt>
                <c:pt idx="535">
                  <c:v>3.327</c:v>
                </c:pt>
                <c:pt idx="536">
                  <c:v>3.3450000000000002</c:v>
                </c:pt>
                <c:pt idx="537">
                  <c:v>3.3530000000000002</c:v>
                </c:pt>
                <c:pt idx="538">
                  <c:v>3.363</c:v>
                </c:pt>
                <c:pt idx="539">
                  <c:v>3.3519999999999999</c:v>
                </c:pt>
                <c:pt idx="540">
                  <c:v>3.3559999999999999</c:v>
                </c:pt>
                <c:pt idx="541">
                  <c:v>3.3679999999999999</c:v>
                </c:pt>
                <c:pt idx="542">
                  <c:v>3.4129999999999998</c:v>
                </c:pt>
                <c:pt idx="543">
                  <c:v>3.4140000000000001</c:v>
                </c:pt>
                <c:pt idx="544">
                  <c:v>3.4460000000000002</c:v>
                </c:pt>
                <c:pt idx="545">
                  <c:v>3.3740000000000001</c:v>
                </c:pt>
                <c:pt idx="546">
                  <c:v>3.4009999999999998</c:v>
                </c:pt>
                <c:pt idx="547">
                  <c:v>3.4350000000000001</c:v>
                </c:pt>
                <c:pt idx="548">
                  <c:v>3.4510000000000001</c:v>
                </c:pt>
                <c:pt idx="549">
                  <c:v>3.4860000000000002</c:v>
                </c:pt>
                <c:pt idx="550">
                  <c:v>3.4649999999999999</c:v>
                </c:pt>
                <c:pt idx="551">
                  <c:v>3.51</c:v>
                </c:pt>
                <c:pt idx="552">
                  <c:v>3.5179999999999998</c:v>
                </c:pt>
                <c:pt idx="553">
                  <c:v>3.5419999999999998</c:v>
                </c:pt>
                <c:pt idx="554">
                  <c:v>3.5670000000000002</c:v>
                </c:pt>
                <c:pt idx="555">
                  <c:v>3.5720000000000001</c:v>
                </c:pt>
                <c:pt idx="556">
                  <c:v>3.5790000000000002</c:v>
                </c:pt>
                <c:pt idx="557">
                  <c:v>3.5779999999999998</c:v>
                </c:pt>
                <c:pt idx="558">
                  <c:v>3.625</c:v>
                </c:pt>
                <c:pt idx="559">
                  <c:v>3.6419999999999999</c:v>
                </c:pt>
                <c:pt idx="560">
                  <c:v>3.6619999999999999</c:v>
                </c:pt>
                <c:pt idx="561">
                  <c:v>3.68</c:v>
                </c:pt>
                <c:pt idx="562">
                  <c:v>3.7250000000000001</c:v>
                </c:pt>
                <c:pt idx="563">
                  <c:v>3.7450000000000001</c:v>
                </c:pt>
                <c:pt idx="564">
                  <c:v>3.8210000000000002</c:v>
                </c:pt>
                <c:pt idx="565">
                  <c:v>3.8260000000000001</c:v>
                </c:pt>
                <c:pt idx="566">
                  <c:v>3.859</c:v>
                </c:pt>
                <c:pt idx="567">
                  <c:v>3.9079999999999999</c:v>
                </c:pt>
                <c:pt idx="568">
                  <c:v>3.944</c:v>
                </c:pt>
                <c:pt idx="569">
                  <c:v>3.9780000000000002</c:v>
                </c:pt>
                <c:pt idx="570">
                  <c:v>3.9529999999999998</c:v>
                </c:pt>
                <c:pt idx="571">
                  <c:v>3.8580000000000001</c:v>
                </c:pt>
                <c:pt idx="572">
                  <c:v>3.5089999999999999</c:v>
                </c:pt>
                <c:pt idx="573">
                  <c:v>3.6619999999999999</c:v>
                </c:pt>
                <c:pt idx="574">
                  <c:v>3.359</c:v>
                </c:pt>
                <c:pt idx="575">
                  <c:v>3.38</c:v>
                </c:pt>
                <c:pt idx="576">
                  <c:v>3.395</c:v>
                </c:pt>
                <c:pt idx="577">
                  <c:v>3.3220000000000001</c:v>
                </c:pt>
                <c:pt idx="578">
                  <c:v>3.468</c:v>
                </c:pt>
                <c:pt idx="579">
                  <c:v>3.5779999999999998</c:v>
                </c:pt>
                <c:pt idx="580">
                  <c:v>3.5329999999999999</c:v>
                </c:pt>
                <c:pt idx="581">
                  <c:v>3.4689999999999999</c:v>
                </c:pt>
                <c:pt idx="582">
                  <c:v>3.5419999999999998</c:v>
                </c:pt>
                <c:pt idx="583">
                  <c:v>3.573</c:v>
                </c:pt>
                <c:pt idx="584">
                  <c:v>3.5680000000000001</c:v>
                </c:pt>
                <c:pt idx="585">
                  <c:v>3.6219999999999999</c:v>
                </c:pt>
                <c:pt idx="586">
                  <c:v>3.6509999999999998</c:v>
                </c:pt>
                <c:pt idx="587">
                  <c:v>3.6379999999999999</c:v>
                </c:pt>
                <c:pt idx="588">
                  <c:v>3.6280000000000001</c:v>
                </c:pt>
                <c:pt idx="589">
                  <c:v>3.5779999999999998</c:v>
                </c:pt>
                <c:pt idx="590">
                  <c:v>3.5779999999999998</c:v>
                </c:pt>
                <c:pt idx="591">
                  <c:v>3.5779999999999998</c:v>
                </c:pt>
                <c:pt idx="592">
                  <c:v>3.5819999999999999</c:v>
                </c:pt>
                <c:pt idx="593">
                  <c:v>3.6539999999999999</c:v>
                </c:pt>
                <c:pt idx="594">
                  <c:v>3.718</c:v>
                </c:pt>
                <c:pt idx="595">
                  <c:v>3.7229999999999999</c:v>
                </c:pt>
                <c:pt idx="596">
                  <c:v>3.7639999999999998</c:v>
                </c:pt>
                <c:pt idx="597">
                  <c:v>3.7930000000000001</c:v>
                </c:pt>
                <c:pt idx="598">
                  <c:v>3.8250000000000002</c:v>
                </c:pt>
                <c:pt idx="599">
                  <c:v>3.855</c:v>
                </c:pt>
                <c:pt idx="600">
                  <c:v>3.8540000000000001</c:v>
                </c:pt>
                <c:pt idx="601">
                  <c:v>3.8650000000000002</c:v>
                </c:pt>
                <c:pt idx="602">
                  <c:v>3.9</c:v>
                </c:pt>
                <c:pt idx="603">
                  <c:v>3.8580000000000001</c:v>
                </c:pt>
                <c:pt idx="604">
                  <c:v>3.8519999999999999</c:v>
                </c:pt>
                <c:pt idx="605">
                  <c:v>3.88</c:v>
                </c:pt>
                <c:pt idx="606">
                  <c:v>3.88</c:v>
                </c:pt>
                <c:pt idx="607">
                  <c:v>3.8220000000000001</c:v>
                </c:pt>
                <c:pt idx="608">
                  <c:v>3.843</c:v>
                </c:pt>
                <c:pt idx="609">
                  <c:v>3.843</c:v>
                </c:pt>
                <c:pt idx="610">
                  <c:v>3.77</c:v>
                </c:pt>
                <c:pt idx="611">
                  <c:v>3.79</c:v>
                </c:pt>
                <c:pt idx="612">
                  <c:v>3.8039999999999998</c:v>
                </c:pt>
                <c:pt idx="613">
                  <c:v>3.8079999999999998</c:v>
                </c:pt>
                <c:pt idx="614">
                  <c:v>3.7949999999999999</c:v>
                </c:pt>
                <c:pt idx="615">
                  <c:v>3.7989999999999999</c:v>
                </c:pt>
                <c:pt idx="616">
                  <c:v>3.8050000000000002</c:v>
                </c:pt>
                <c:pt idx="617">
                  <c:v>3.8069999999999999</c:v>
                </c:pt>
                <c:pt idx="618">
                  <c:v>3.8340000000000001</c:v>
                </c:pt>
                <c:pt idx="619">
                  <c:v>3.8580000000000001</c:v>
                </c:pt>
                <c:pt idx="620">
                  <c:v>3.8780000000000001</c:v>
                </c:pt>
                <c:pt idx="621">
                  <c:v>3.8929999999999998</c:v>
                </c:pt>
                <c:pt idx="622">
                  <c:v>3.9039999999999999</c:v>
                </c:pt>
                <c:pt idx="623">
                  <c:v>3.9319999999999999</c:v>
                </c:pt>
                <c:pt idx="624">
                  <c:v>3.9430000000000001</c:v>
                </c:pt>
                <c:pt idx="625">
                  <c:v>3.9550000000000001</c:v>
                </c:pt>
                <c:pt idx="626">
                  <c:v>3.9820000000000002</c:v>
                </c:pt>
                <c:pt idx="627">
                  <c:v>3.9649999999999999</c:v>
                </c:pt>
                <c:pt idx="628">
                  <c:v>3.9390000000000001</c:v>
                </c:pt>
                <c:pt idx="629">
                  <c:v>3.875</c:v>
                </c:pt>
                <c:pt idx="630">
                  <c:v>3.875</c:v>
                </c:pt>
                <c:pt idx="631">
                  <c:v>3.8839999999999999</c:v>
                </c:pt>
                <c:pt idx="632">
                  <c:v>3.9140000000000001</c:v>
                </c:pt>
                <c:pt idx="633">
                  <c:v>3.923</c:v>
                </c:pt>
                <c:pt idx="634">
                  <c:v>3.9359999999999999</c:v>
                </c:pt>
                <c:pt idx="635">
                  <c:v>3.9279999999999999</c:v>
                </c:pt>
                <c:pt idx="636">
                  <c:v>3.9380000000000002</c:v>
                </c:pt>
                <c:pt idx="637">
                  <c:v>3.9420000000000002</c:v>
                </c:pt>
                <c:pt idx="638">
                  <c:v>3.944</c:v>
                </c:pt>
                <c:pt idx="639">
                  <c:v>3.9649999999999999</c:v>
                </c:pt>
                <c:pt idx="640">
                  <c:v>4.0199999999999996</c:v>
                </c:pt>
                <c:pt idx="641">
                  <c:v>4.0460000000000003</c:v>
                </c:pt>
                <c:pt idx="642">
                  <c:v>4.0819999999999999</c:v>
                </c:pt>
                <c:pt idx="643">
                  <c:v>4.0880000000000001</c:v>
                </c:pt>
                <c:pt idx="644">
                  <c:v>4.1109999999999998</c:v>
                </c:pt>
                <c:pt idx="645">
                  <c:v>4.1470000000000002</c:v>
                </c:pt>
                <c:pt idx="646">
                  <c:v>4.0919999999999996</c:v>
                </c:pt>
                <c:pt idx="647">
                  <c:v>4.0940000000000003</c:v>
                </c:pt>
                <c:pt idx="648">
                  <c:v>4.1189999999999998</c:v>
                </c:pt>
                <c:pt idx="649">
                  <c:v>4.1029999999999998</c:v>
                </c:pt>
                <c:pt idx="650">
                  <c:v>4.1340000000000003</c:v>
                </c:pt>
                <c:pt idx="651">
                  <c:v>4.1449999999999996</c:v>
                </c:pt>
                <c:pt idx="652">
                  <c:v>4.1639999999999997</c:v>
                </c:pt>
                <c:pt idx="653">
                  <c:v>4.165</c:v>
                </c:pt>
                <c:pt idx="654">
                  <c:v>4.1550000000000002</c:v>
                </c:pt>
                <c:pt idx="655">
                  <c:v>4.1929999999999996</c:v>
                </c:pt>
                <c:pt idx="656">
                  <c:v>4.1900000000000004</c:v>
                </c:pt>
                <c:pt idx="657">
                  <c:v>4.1840000000000002</c:v>
                </c:pt>
                <c:pt idx="658">
                  <c:v>4.1909999999999998</c:v>
                </c:pt>
                <c:pt idx="659">
                  <c:v>4.1740000000000004</c:v>
                </c:pt>
                <c:pt idx="660">
                  <c:v>4.1340000000000003</c:v>
                </c:pt>
                <c:pt idx="661">
                  <c:v>4.1500000000000004</c:v>
                </c:pt>
                <c:pt idx="662">
                  <c:v>4.16</c:v>
                </c:pt>
                <c:pt idx="663">
                  <c:v>4.1210000000000004</c:v>
                </c:pt>
                <c:pt idx="664">
                  <c:v>4.141</c:v>
                </c:pt>
                <c:pt idx="665">
                  <c:v>4.1619999999999999</c:v>
                </c:pt>
                <c:pt idx="666">
                  <c:v>4.1580000000000004</c:v>
                </c:pt>
                <c:pt idx="667">
                  <c:v>4.1139999999999999</c:v>
                </c:pt>
                <c:pt idx="668">
                  <c:v>4.1139999999999999</c:v>
                </c:pt>
                <c:pt idx="669">
                  <c:v>4.1399999999999997</c:v>
                </c:pt>
                <c:pt idx="670">
                  <c:v>4.1109999999999998</c:v>
                </c:pt>
                <c:pt idx="671">
                  <c:v>4.0640000000000001</c:v>
                </c:pt>
                <c:pt idx="672">
                  <c:v>4.0759999999999996</c:v>
                </c:pt>
                <c:pt idx="673">
                  <c:v>4.0810000000000004</c:v>
                </c:pt>
                <c:pt idx="674">
                  <c:v>4.0519999999999996</c:v>
                </c:pt>
                <c:pt idx="675">
                  <c:v>4.0449999999999999</c:v>
                </c:pt>
                <c:pt idx="676">
                  <c:v>4.0549999999999997</c:v>
                </c:pt>
                <c:pt idx="677">
                  <c:v>4.0650000000000004</c:v>
                </c:pt>
                <c:pt idx="678">
                  <c:v>4.0529999999999999</c:v>
                </c:pt>
                <c:pt idx="679">
                  <c:v>4.0519999999999996</c:v>
                </c:pt>
                <c:pt idx="680">
                  <c:v>4.056</c:v>
                </c:pt>
                <c:pt idx="681">
                  <c:v>4.0759999999999996</c:v>
                </c:pt>
                <c:pt idx="682">
                  <c:v>4.0910000000000002</c:v>
                </c:pt>
                <c:pt idx="683">
                  <c:v>4.1159999999999997</c:v>
                </c:pt>
                <c:pt idx="684">
                  <c:v>4.0949999999999998</c:v>
                </c:pt>
                <c:pt idx="685">
                  <c:v>4.0910000000000002</c:v>
                </c:pt>
                <c:pt idx="686">
                  <c:v>4.0819999999999999</c:v>
                </c:pt>
                <c:pt idx="687">
                  <c:v>4.1059999999999999</c:v>
                </c:pt>
                <c:pt idx="688">
                  <c:v>4.0819999999999999</c:v>
                </c:pt>
                <c:pt idx="689">
                  <c:v>4.048</c:v>
                </c:pt>
                <c:pt idx="690">
                  <c:v>4.0449999999999999</c:v>
                </c:pt>
                <c:pt idx="691">
                  <c:v>4.07</c:v>
                </c:pt>
                <c:pt idx="692">
                  <c:v>4.0739999999999998</c:v>
                </c:pt>
                <c:pt idx="693">
                  <c:v>4.0650000000000004</c:v>
                </c:pt>
                <c:pt idx="694">
                  <c:v>4.1020000000000003</c:v>
                </c:pt>
                <c:pt idx="695">
                  <c:v>4.0549999999999997</c:v>
                </c:pt>
                <c:pt idx="696">
                  <c:v>4.0490000000000004</c:v>
                </c:pt>
                <c:pt idx="697">
                  <c:v>4.0679999999999996</c:v>
                </c:pt>
                <c:pt idx="698">
                  <c:v>4.0510000000000002</c:v>
                </c:pt>
                <c:pt idx="699">
                  <c:v>4.0780000000000003</c:v>
                </c:pt>
                <c:pt idx="700">
                  <c:v>4.0860000000000003</c:v>
                </c:pt>
                <c:pt idx="701">
                  <c:v>4.0810000000000004</c:v>
                </c:pt>
                <c:pt idx="702">
                  <c:v>4.1029999999999998</c:v>
                </c:pt>
                <c:pt idx="703">
                  <c:v>4.1120000000000001</c:v>
                </c:pt>
                <c:pt idx="704">
                  <c:v>4.1589999999999998</c:v>
                </c:pt>
                <c:pt idx="705">
                  <c:v>4.1689999999999996</c:v>
                </c:pt>
                <c:pt idx="706">
                  <c:v>4.1909999999999998</c:v>
                </c:pt>
                <c:pt idx="707">
                  <c:v>4.2160000000000002</c:v>
                </c:pt>
                <c:pt idx="708">
                  <c:v>4.2220000000000004</c:v>
                </c:pt>
                <c:pt idx="709">
                  <c:v>4.2240000000000002</c:v>
                </c:pt>
                <c:pt idx="710">
                  <c:v>4.2130000000000001</c:v>
                </c:pt>
                <c:pt idx="711">
                  <c:v>4.2080000000000002</c:v>
                </c:pt>
                <c:pt idx="712">
                  <c:v>4.1989999999999998</c:v>
                </c:pt>
                <c:pt idx="713">
                  <c:v>4.2</c:v>
                </c:pt>
                <c:pt idx="714">
                  <c:v>4.2210000000000001</c:v>
                </c:pt>
                <c:pt idx="715">
                  <c:v>4.2279999999999998</c:v>
                </c:pt>
                <c:pt idx="716">
                  <c:v>4.1980000000000004</c:v>
                </c:pt>
                <c:pt idx="717">
                  <c:v>4.2080000000000002</c:v>
                </c:pt>
                <c:pt idx="718">
                  <c:v>4.2119999999999997</c:v>
                </c:pt>
                <c:pt idx="719">
                  <c:v>4.2119999999999997</c:v>
                </c:pt>
                <c:pt idx="720">
                  <c:v>4.194</c:v>
                </c:pt>
                <c:pt idx="721">
                  <c:v>4.1870000000000003</c:v>
                </c:pt>
                <c:pt idx="722">
                  <c:v>4.1550000000000002</c:v>
                </c:pt>
                <c:pt idx="723">
                  <c:v>4.1449999999999996</c:v>
                </c:pt>
                <c:pt idx="724">
                  <c:v>4.1619999999999999</c:v>
                </c:pt>
                <c:pt idx="725">
                  <c:v>4.1710000000000003</c:v>
                </c:pt>
                <c:pt idx="726">
                  <c:v>4.1719999999999997</c:v>
                </c:pt>
                <c:pt idx="727">
                  <c:v>4.16</c:v>
                </c:pt>
                <c:pt idx="728">
                  <c:v>4.1959999999999997</c:v>
                </c:pt>
                <c:pt idx="729">
                  <c:v>4.1840000000000002</c:v>
                </c:pt>
                <c:pt idx="730">
                  <c:v>4.1849999999999996</c:v>
                </c:pt>
                <c:pt idx="731">
                  <c:v>4.1449999999999996</c:v>
                </c:pt>
                <c:pt idx="732">
                  <c:v>4.1539999999999999</c:v>
                </c:pt>
                <c:pt idx="733">
                  <c:v>4.1180000000000003</c:v>
                </c:pt>
                <c:pt idx="734">
                  <c:v>4.1280000000000001</c:v>
                </c:pt>
                <c:pt idx="735">
                  <c:v>4.1040000000000001</c:v>
                </c:pt>
                <c:pt idx="736">
                  <c:v>4.0780000000000003</c:v>
                </c:pt>
                <c:pt idx="737">
                  <c:v>4.0519999999999996</c:v>
                </c:pt>
                <c:pt idx="738">
                  <c:v>4.0439999999999996</c:v>
                </c:pt>
                <c:pt idx="739">
                  <c:v>4.0119999999999996</c:v>
                </c:pt>
                <c:pt idx="740">
                  <c:v>4.0039999999999996</c:v>
                </c:pt>
                <c:pt idx="741">
                  <c:v>4.0220000000000002</c:v>
                </c:pt>
                <c:pt idx="742">
                  <c:v>4.0279999999999996</c:v>
                </c:pt>
                <c:pt idx="743">
                  <c:v>4.0270000000000001</c:v>
                </c:pt>
                <c:pt idx="744">
                  <c:v>4.0279999999999996</c:v>
                </c:pt>
                <c:pt idx="745">
                  <c:v>4.04</c:v>
                </c:pt>
                <c:pt idx="746">
                  <c:v>4.04</c:v>
                </c:pt>
                <c:pt idx="747">
                  <c:v>4.0640000000000001</c:v>
                </c:pt>
                <c:pt idx="748">
                  <c:v>4.0279999999999996</c:v>
                </c:pt>
                <c:pt idx="749">
                  <c:v>4.0330000000000004</c:v>
                </c:pt>
                <c:pt idx="750">
                  <c:v>3.9910000000000001</c:v>
                </c:pt>
                <c:pt idx="751">
                  <c:v>4.0149999999999997</c:v>
                </c:pt>
                <c:pt idx="752">
                  <c:v>4.0229999999999997</c:v>
                </c:pt>
                <c:pt idx="753">
                  <c:v>4.016</c:v>
                </c:pt>
                <c:pt idx="754">
                  <c:v>4.0339999999999998</c:v>
                </c:pt>
                <c:pt idx="755">
                  <c:v>4.056</c:v>
                </c:pt>
                <c:pt idx="756">
                  <c:v>4.0570000000000004</c:v>
                </c:pt>
                <c:pt idx="757">
                  <c:v>4.0149999999999997</c:v>
                </c:pt>
                <c:pt idx="758">
                  <c:v>3.9830000000000001</c:v>
                </c:pt>
                <c:pt idx="759">
                  <c:v>3.9260000000000002</c:v>
                </c:pt>
                <c:pt idx="760">
                  <c:v>3.9020000000000001</c:v>
                </c:pt>
                <c:pt idx="761">
                  <c:v>3.794</c:v>
                </c:pt>
                <c:pt idx="762">
                  <c:v>3.7850000000000001</c:v>
                </c:pt>
                <c:pt idx="763">
                  <c:v>3.7280000000000002</c:v>
                </c:pt>
                <c:pt idx="764">
                  <c:v>3.7269999999999999</c:v>
                </c:pt>
                <c:pt idx="765">
                  <c:v>3.7250000000000001</c:v>
                </c:pt>
                <c:pt idx="766">
                  <c:v>3.7509999999999999</c:v>
                </c:pt>
                <c:pt idx="767">
                  <c:v>3.754</c:v>
                </c:pt>
                <c:pt idx="768">
                  <c:v>3.758</c:v>
                </c:pt>
                <c:pt idx="769">
                  <c:v>3.7189999999999999</c:v>
                </c:pt>
                <c:pt idx="770">
                  <c:v>3.6440000000000001</c:v>
                </c:pt>
                <c:pt idx="771">
                  <c:v>3.613</c:v>
                </c:pt>
                <c:pt idx="772">
                  <c:v>3.6349999999999998</c:v>
                </c:pt>
                <c:pt idx="773">
                  <c:v>3.6019999999999999</c:v>
                </c:pt>
                <c:pt idx="774">
                  <c:v>3.5819999999999999</c:v>
                </c:pt>
                <c:pt idx="775">
                  <c:v>3.581</c:v>
                </c:pt>
                <c:pt idx="776">
                  <c:v>3.581</c:v>
                </c:pt>
                <c:pt idx="777">
                  <c:v>3.581</c:v>
                </c:pt>
                <c:pt idx="778">
                  <c:v>3.5539999999999998</c:v>
                </c:pt>
                <c:pt idx="779">
                  <c:v>3.536</c:v>
                </c:pt>
                <c:pt idx="780">
                  <c:v>3.5129999999999999</c:v>
                </c:pt>
                <c:pt idx="781">
                  <c:v>3.5129999999999999</c:v>
                </c:pt>
                <c:pt idx="782">
                  <c:v>3.532</c:v>
                </c:pt>
                <c:pt idx="783">
                  <c:v>3.5449999999999999</c:v>
                </c:pt>
                <c:pt idx="784">
                  <c:v>3.544</c:v>
                </c:pt>
                <c:pt idx="785">
                  <c:v>3.5840000000000001</c:v>
                </c:pt>
                <c:pt idx="786">
                  <c:v>3.6160000000000001</c:v>
                </c:pt>
                <c:pt idx="787">
                  <c:v>3.601</c:v>
                </c:pt>
                <c:pt idx="788">
                  <c:v>3.6349999999999998</c:v>
                </c:pt>
                <c:pt idx="789">
                  <c:v>3.6539999999999999</c:v>
                </c:pt>
                <c:pt idx="790">
                  <c:v>3.6360000000000001</c:v>
                </c:pt>
                <c:pt idx="791">
                  <c:v>3.57</c:v>
                </c:pt>
                <c:pt idx="792">
                  <c:v>3.5960000000000001</c:v>
                </c:pt>
                <c:pt idx="793">
                  <c:v>3.5960000000000001</c:v>
                </c:pt>
                <c:pt idx="794">
                  <c:v>3.66</c:v>
                </c:pt>
                <c:pt idx="795">
                  <c:v>3.6549999999999998</c:v>
                </c:pt>
                <c:pt idx="796">
                  <c:v>3.6720000000000002</c:v>
                </c:pt>
                <c:pt idx="797">
                  <c:v>3.665</c:v>
                </c:pt>
                <c:pt idx="798">
                  <c:v>3.6760000000000002</c:v>
                </c:pt>
                <c:pt idx="799">
                  <c:v>3.6619999999999999</c:v>
                </c:pt>
                <c:pt idx="800">
                  <c:v>3.597</c:v>
                </c:pt>
                <c:pt idx="801">
                  <c:v>3.5819999999999999</c:v>
                </c:pt>
                <c:pt idx="802">
                  <c:v>3.5529999999999999</c:v>
                </c:pt>
                <c:pt idx="803">
                  <c:v>3.5720000000000001</c:v>
                </c:pt>
                <c:pt idx="804">
                  <c:v>3.5049999999999999</c:v>
                </c:pt>
                <c:pt idx="805">
                  <c:v>3.5369999999999999</c:v>
                </c:pt>
                <c:pt idx="806">
                  <c:v>3.633</c:v>
                </c:pt>
                <c:pt idx="807">
                  <c:v>3.6669999999999998</c:v>
                </c:pt>
                <c:pt idx="808">
                  <c:v>3.6560000000000001</c:v>
                </c:pt>
                <c:pt idx="809">
                  <c:v>3.64</c:v>
                </c:pt>
                <c:pt idx="810">
                  <c:v>3.6579999999999999</c:v>
                </c:pt>
                <c:pt idx="811">
                  <c:v>3.6779999999999999</c:v>
                </c:pt>
                <c:pt idx="812">
                  <c:v>3.6549999999999998</c:v>
                </c:pt>
                <c:pt idx="813">
                  <c:v>3.6920000000000002</c:v>
                </c:pt>
                <c:pt idx="814">
                  <c:v>3.6619999999999999</c:v>
                </c:pt>
                <c:pt idx="815">
                  <c:v>3.6480000000000001</c:v>
                </c:pt>
                <c:pt idx="816">
                  <c:v>3.67</c:v>
                </c:pt>
                <c:pt idx="817">
                  <c:v>3.6859999999999999</c:v>
                </c:pt>
                <c:pt idx="818">
                  <c:v>3.6949999999999998</c:v>
                </c:pt>
                <c:pt idx="819">
                  <c:v>3.6970000000000001</c:v>
                </c:pt>
                <c:pt idx="820">
                  <c:v>3.738</c:v>
                </c:pt>
                <c:pt idx="821">
                  <c:v>3.7320000000000002</c:v>
                </c:pt>
                <c:pt idx="822">
                  <c:v>3.7349999999999999</c:v>
                </c:pt>
                <c:pt idx="823">
                  <c:v>3.7480000000000002</c:v>
                </c:pt>
                <c:pt idx="824">
                  <c:v>3.7490000000000001</c:v>
                </c:pt>
                <c:pt idx="825">
                  <c:v>3.7440000000000002</c:v>
                </c:pt>
                <c:pt idx="826">
                  <c:v>3.7320000000000002</c:v>
                </c:pt>
                <c:pt idx="827">
                  <c:v>3.7509999999999999</c:v>
                </c:pt>
                <c:pt idx="828">
                  <c:v>3.7480000000000002</c:v>
                </c:pt>
                <c:pt idx="829">
                  <c:v>3.746</c:v>
                </c:pt>
                <c:pt idx="830">
                  <c:v>3.7450000000000001</c:v>
                </c:pt>
                <c:pt idx="831">
                  <c:v>3.7029999999999998</c:v>
                </c:pt>
                <c:pt idx="832">
                  <c:v>3.7120000000000002</c:v>
                </c:pt>
                <c:pt idx="833">
                  <c:v>3.702</c:v>
                </c:pt>
                <c:pt idx="834">
                  <c:v>3.7010000000000001</c:v>
                </c:pt>
                <c:pt idx="835">
                  <c:v>3.7090000000000001</c:v>
                </c:pt>
                <c:pt idx="836">
                  <c:v>3.75</c:v>
                </c:pt>
                <c:pt idx="837">
                  <c:v>3.7559999999999998</c:v>
                </c:pt>
                <c:pt idx="838">
                  <c:v>3.7549999999999999</c:v>
                </c:pt>
                <c:pt idx="839">
                  <c:v>3.7349999999999999</c:v>
                </c:pt>
                <c:pt idx="840">
                  <c:v>3.6819999999999999</c:v>
                </c:pt>
                <c:pt idx="841">
                  <c:v>3.6579999999999999</c:v>
                </c:pt>
                <c:pt idx="842">
                  <c:v>3.6749999999999998</c:v>
                </c:pt>
                <c:pt idx="843">
                  <c:v>3.6840000000000002</c:v>
                </c:pt>
                <c:pt idx="844">
                  <c:v>3.669</c:v>
                </c:pt>
                <c:pt idx="845">
                  <c:v>3.669</c:v>
                </c:pt>
                <c:pt idx="846">
                  <c:v>3.669</c:v>
                </c:pt>
                <c:pt idx="847">
                  <c:v>3.6640000000000001</c:v>
                </c:pt>
                <c:pt idx="848">
                  <c:v>3.6480000000000001</c:v>
                </c:pt>
                <c:pt idx="849">
                  <c:v>3.6629999999999998</c:v>
                </c:pt>
                <c:pt idx="850">
                  <c:v>3.6560000000000001</c:v>
                </c:pt>
                <c:pt idx="851">
                  <c:v>3.673</c:v>
                </c:pt>
                <c:pt idx="852">
                  <c:v>3.6949999999999998</c:v>
                </c:pt>
                <c:pt idx="853">
                  <c:v>3.6890000000000001</c:v>
                </c:pt>
                <c:pt idx="854">
                  <c:v>3.7290000000000001</c:v>
                </c:pt>
                <c:pt idx="855">
                  <c:v>3.7480000000000002</c:v>
                </c:pt>
                <c:pt idx="856">
                  <c:v>3.6930000000000001</c:v>
                </c:pt>
                <c:pt idx="857">
                  <c:v>3.702</c:v>
                </c:pt>
                <c:pt idx="858">
                  <c:v>3.72</c:v>
                </c:pt>
                <c:pt idx="859">
                  <c:v>3.7309999999999999</c:v>
                </c:pt>
                <c:pt idx="860">
                  <c:v>3.7320000000000002</c:v>
                </c:pt>
                <c:pt idx="861">
                  <c:v>3.734</c:v>
                </c:pt>
                <c:pt idx="862">
                  <c:v>3.718</c:v>
                </c:pt>
                <c:pt idx="863">
                  <c:v>3.7010000000000001</c:v>
                </c:pt>
                <c:pt idx="864">
                  <c:v>3.7280000000000002</c:v>
                </c:pt>
                <c:pt idx="865">
                  <c:v>3.7240000000000002</c:v>
                </c:pt>
                <c:pt idx="866">
                  <c:v>3.726</c:v>
                </c:pt>
                <c:pt idx="867">
                  <c:v>3.6960000000000002</c:v>
                </c:pt>
                <c:pt idx="868">
                  <c:v>3.6960000000000002</c:v>
                </c:pt>
                <c:pt idx="869">
                  <c:v>3.7280000000000002</c:v>
                </c:pt>
                <c:pt idx="870">
                  <c:v>3.6930000000000001</c:v>
                </c:pt>
                <c:pt idx="871">
                  <c:v>3.6579999999999999</c:v>
                </c:pt>
                <c:pt idx="872">
                  <c:v>3.6469999999999998</c:v>
                </c:pt>
                <c:pt idx="873">
                  <c:v>3.6419999999999999</c:v>
                </c:pt>
                <c:pt idx="874">
                  <c:v>3.6280000000000001</c:v>
                </c:pt>
                <c:pt idx="875">
                  <c:v>3.629</c:v>
                </c:pt>
                <c:pt idx="876">
                  <c:v>3.6539999999999999</c:v>
                </c:pt>
                <c:pt idx="877">
                  <c:v>3.6379999999999999</c:v>
                </c:pt>
                <c:pt idx="878">
                  <c:v>3.6789999999999998</c:v>
                </c:pt>
                <c:pt idx="879">
                  <c:v>3.65</c:v>
                </c:pt>
                <c:pt idx="880">
                  <c:v>3.645</c:v>
                </c:pt>
                <c:pt idx="881">
                  <c:v>3.673</c:v>
                </c:pt>
                <c:pt idx="882">
                  <c:v>3.68</c:v>
                </c:pt>
                <c:pt idx="883">
                  <c:v>3.67</c:v>
                </c:pt>
                <c:pt idx="884">
                  <c:v>3.702</c:v>
                </c:pt>
                <c:pt idx="885">
                  <c:v>3.7290000000000001</c:v>
                </c:pt>
                <c:pt idx="886">
                  <c:v>3.74</c:v>
                </c:pt>
                <c:pt idx="887">
                  <c:v>3.722</c:v>
                </c:pt>
                <c:pt idx="888">
                  <c:v>3.7160000000000002</c:v>
                </c:pt>
                <c:pt idx="889">
                  <c:v>3.7290000000000001</c:v>
                </c:pt>
                <c:pt idx="890">
                  <c:v>3.7109999999999999</c:v>
                </c:pt>
                <c:pt idx="891">
                  <c:v>3.722</c:v>
                </c:pt>
                <c:pt idx="892">
                  <c:v>3.7149999999999999</c:v>
                </c:pt>
                <c:pt idx="893">
                  <c:v>3.69</c:v>
                </c:pt>
                <c:pt idx="894">
                  <c:v>3.6840000000000002</c:v>
                </c:pt>
                <c:pt idx="895">
                  <c:v>3.7010000000000001</c:v>
                </c:pt>
                <c:pt idx="896">
                  <c:v>3.7250000000000001</c:v>
                </c:pt>
                <c:pt idx="897">
                  <c:v>3.7280000000000002</c:v>
                </c:pt>
                <c:pt idx="898">
                  <c:v>3.7189999999999999</c:v>
                </c:pt>
                <c:pt idx="899">
                  <c:v>3.6779999999999999</c:v>
                </c:pt>
                <c:pt idx="900">
                  <c:v>3.6720000000000002</c:v>
                </c:pt>
                <c:pt idx="901">
                  <c:v>3.6280000000000001</c:v>
                </c:pt>
                <c:pt idx="902">
                  <c:v>3.6</c:v>
                </c:pt>
                <c:pt idx="903">
                  <c:v>3.613</c:v>
                </c:pt>
                <c:pt idx="904">
                  <c:v>3.6080000000000001</c:v>
                </c:pt>
                <c:pt idx="905">
                  <c:v>3.6219999999999999</c:v>
                </c:pt>
                <c:pt idx="906">
                  <c:v>3.58</c:v>
                </c:pt>
                <c:pt idx="907">
                  <c:v>3.5779999999999998</c:v>
                </c:pt>
                <c:pt idx="908">
                  <c:v>3.5760000000000001</c:v>
                </c:pt>
                <c:pt idx="909">
                  <c:v>3.5750000000000002</c:v>
                </c:pt>
                <c:pt idx="910">
                  <c:v>3.5779999999999998</c:v>
                </c:pt>
                <c:pt idx="911">
                  <c:v>3.5670000000000002</c:v>
                </c:pt>
                <c:pt idx="912">
                  <c:v>3.589</c:v>
                </c:pt>
                <c:pt idx="913">
                  <c:v>3.5960000000000001</c:v>
                </c:pt>
                <c:pt idx="914">
                  <c:v>3.5920000000000001</c:v>
                </c:pt>
                <c:pt idx="915">
                  <c:v>3.5880000000000001</c:v>
                </c:pt>
                <c:pt idx="916">
                  <c:v>3.5990000000000002</c:v>
                </c:pt>
                <c:pt idx="917">
                  <c:v>3.593</c:v>
                </c:pt>
                <c:pt idx="918">
                  <c:v>3.6019999999999999</c:v>
                </c:pt>
                <c:pt idx="919">
                  <c:v>3.5950000000000002</c:v>
                </c:pt>
                <c:pt idx="920">
                  <c:v>3.5640000000000001</c:v>
                </c:pt>
                <c:pt idx="921">
                  <c:v>3.5219999999999998</c:v>
                </c:pt>
                <c:pt idx="922">
                  <c:v>3.5059999999999998</c:v>
                </c:pt>
                <c:pt idx="923">
                  <c:v>3.5030000000000001</c:v>
                </c:pt>
                <c:pt idx="924">
                  <c:v>3.5030000000000001</c:v>
                </c:pt>
                <c:pt idx="925">
                  <c:v>3.5019999999999998</c:v>
                </c:pt>
                <c:pt idx="926">
                  <c:v>3.5110000000000001</c:v>
                </c:pt>
                <c:pt idx="927">
                  <c:v>3.508</c:v>
                </c:pt>
                <c:pt idx="928">
                  <c:v>3.528</c:v>
                </c:pt>
                <c:pt idx="929">
                  <c:v>3.4809999999999999</c:v>
                </c:pt>
                <c:pt idx="930">
                  <c:v>3.4260000000000002</c:v>
                </c:pt>
                <c:pt idx="931">
                  <c:v>3.4249999999999998</c:v>
                </c:pt>
                <c:pt idx="932">
                  <c:v>3.4060000000000001</c:v>
                </c:pt>
                <c:pt idx="933">
                  <c:v>3.39</c:v>
                </c:pt>
                <c:pt idx="934">
                  <c:v>3.3490000000000002</c:v>
                </c:pt>
                <c:pt idx="935">
                  <c:v>3.32</c:v>
                </c:pt>
                <c:pt idx="936">
                  <c:v>3.238</c:v>
                </c:pt>
                <c:pt idx="937">
                  <c:v>3.1379999999999999</c:v>
                </c:pt>
                <c:pt idx="938">
                  <c:v>3.1920000000000002</c:v>
                </c:pt>
                <c:pt idx="939">
                  <c:v>3.202</c:v>
                </c:pt>
                <c:pt idx="940">
                  <c:v>3.1760000000000002</c:v>
                </c:pt>
                <c:pt idx="941">
                  <c:v>3.1909999999999998</c:v>
                </c:pt>
                <c:pt idx="942">
                  <c:v>3.18</c:v>
                </c:pt>
                <c:pt idx="943">
                  <c:v>3.1480000000000001</c:v>
                </c:pt>
                <c:pt idx="944">
                  <c:v>3.117</c:v>
                </c:pt>
                <c:pt idx="945">
                  <c:v>3.1389999999999998</c:v>
                </c:pt>
                <c:pt idx="946">
                  <c:v>3.1829999999999998</c:v>
                </c:pt>
                <c:pt idx="947">
                  <c:v>3.1589999999999998</c:v>
                </c:pt>
                <c:pt idx="948">
                  <c:v>3.1619999999999999</c:v>
                </c:pt>
                <c:pt idx="949">
                  <c:v>3.133</c:v>
                </c:pt>
                <c:pt idx="950">
                  <c:v>3.1019999999999999</c:v>
                </c:pt>
                <c:pt idx="951">
                  <c:v>3.1160000000000001</c:v>
                </c:pt>
                <c:pt idx="952">
                  <c:v>3.0950000000000002</c:v>
                </c:pt>
                <c:pt idx="953">
                  <c:v>3.1190000000000002</c:v>
                </c:pt>
                <c:pt idx="954">
                  <c:v>3.1080000000000001</c:v>
                </c:pt>
                <c:pt idx="955">
                  <c:v>3.0880000000000001</c:v>
                </c:pt>
                <c:pt idx="956">
                  <c:v>3.0720000000000001</c:v>
                </c:pt>
                <c:pt idx="957">
                  <c:v>3.113</c:v>
                </c:pt>
                <c:pt idx="958">
                  <c:v>3.0939999999999999</c:v>
                </c:pt>
                <c:pt idx="959">
                  <c:v>3.0529999999999999</c:v>
                </c:pt>
                <c:pt idx="960">
                  <c:v>3.0249999999999999</c:v>
                </c:pt>
                <c:pt idx="961">
                  <c:v>2.9860000000000002</c:v>
                </c:pt>
                <c:pt idx="962">
                  <c:v>2.97</c:v>
                </c:pt>
              </c:numCache>
            </c:numRef>
          </c:val>
          <c:smooth val="0"/>
          <c:extLst>
            <c:ext xmlns:c16="http://schemas.microsoft.com/office/drawing/2014/chart" uri="{C3380CC4-5D6E-409C-BE32-E72D297353CC}">
              <c16:uniqueId val="{00000000-DCF3-48B2-9C98-67E59F676829}"/>
            </c:ext>
          </c:extLst>
        </c:ser>
        <c:dLbls>
          <c:showLegendKey val="0"/>
          <c:showVal val="0"/>
          <c:showCatName val="0"/>
          <c:showSerName val="0"/>
          <c:showPercent val="0"/>
          <c:showBubbleSize val="0"/>
        </c:dLbls>
        <c:marker val="1"/>
        <c:smooth val="0"/>
        <c:axId val="571434680"/>
        <c:axId val="603828080"/>
      </c:lineChart>
      <c:lineChart>
        <c:grouping val="standard"/>
        <c:varyColors val="0"/>
        <c:ser>
          <c:idx val="0"/>
          <c:order val="0"/>
          <c:tx>
            <c:strRef>
              <c:f>'Korko-odotukset'!$K$5719</c:f>
              <c:strCache>
                <c:ptCount val="1"/>
                <c:pt idx="0">
                  <c:v>Pricing in 12 months</c:v>
                </c:pt>
              </c:strCache>
            </c:strRef>
          </c:tx>
          <c:spPr>
            <a:ln w="19050" cap="rnd">
              <a:solidFill>
                <a:schemeClr val="accent1"/>
              </a:solidFill>
              <a:round/>
            </a:ln>
            <a:effectLst/>
          </c:spPr>
          <c:marker>
            <c:symbol val="none"/>
          </c:marker>
          <c:cat>
            <c:numRef>
              <c:f>'Korko-odotukset'!$J$5720:$J$6682</c:f>
              <c:numCache>
                <c:formatCode>m/d/yyyy</c:formatCode>
                <c:ptCount val="963"/>
                <c:pt idx="0">
                  <c:v>44197</c:v>
                </c:pt>
                <c:pt idx="1">
                  <c:v>44200</c:v>
                </c:pt>
                <c:pt idx="2">
                  <c:v>44201</c:v>
                </c:pt>
                <c:pt idx="3">
                  <c:v>44202</c:v>
                </c:pt>
                <c:pt idx="4">
                  <c:v>44203</c:v>
                </c:pt>
                <c:pt idx="5">
                  <c:v>44204</c:v>
                </c:pt>
                <c:pt idx="6">
                  <c:v>44207</c:v>
                </c:pt>
                <c:pt idx="7">
                  <c:v>44208</c:v>
                </c:pt>
                <c:pt idx="8">
                  <c:v>44209</c:v>
                </c:pt>
                <c:pt idx="9">
                  <c:v>44210</c:v>
                </c:pt>
                <c:pt idx="10">
                  <c:v>44211</c:v>
                </c:pt>
                <c:pt idx="11">
                  <c:v>44214</c:v>
                </c:pt>
                <c:pt idx="12">
                  <c:v>44215</c:v>
                </c:pt>
                <c:pt idx="13">
                  <c:v>44216</c:v>
                </c:pt>
                <c:pt idx="14">
                  <c:v>44217</c:v>
                </c:pt>
                <c:pt idx="15">
                  <c:v>44218</c:v>
                </c:pt>
                <c:pt idx="16">
                  <c:v>44221</c:v>
                </c:pt>
                <c:pt idx="17">
                  <c:v>44222</c:v>
                </c:pt>
                <c:pt idx="18">
                  <c:v>44223</c:v>
                </c:pt>
                <c:pt idx="19">
                  <c:v>44224</c:v>
                </c:pt>
                <c:pt idx="20">
                  <c:v>44225</c:v>
                </c:pt>
                <c:pt idx="21">
                  <c:v>44228</c:v>
                </c:pt>
                <c:pt idx="22">
                  <c:v>44229</c:v>
                </c:pt>
                <c:pt idx="23">
                  <c:v>44230</c:v>
                </c:pt>
                <c:pt idx="24">
                  <c:v>44231</c:v>
                </c:pt>
                <c:pt idx="25">
                  <c:v>44232</c:v>
                </c:pt>
                <c:pt idx="26">
                  <c:v>44235</c:v>
                </c:pt>
                <c:pt idx="27">
                  <c:v>44236</c:v>
                </c:pt>
                <c:pt idx="28">
                  <c:v>44237</c:v>
                </c:pt>
                <c:pt idx="29">
                  <c:v>44238</c:v>
                </c:pt>
                <c:pt idx="30">
                  <c:v>44239</c:v>
                </c:pt>
                <c:pt idx="31">
                  <c:v>44242</c:v>
                </c:pt>
                <c:pt idx="32">
                  <c:v>44243</c:v>
                </c:pt>
                <c:pt idx="33">
                  <c:v>44244</c:v>
                </c:pt>
                <c:pt idx="34">
                  <c:v>44245</c:v>
                </c:pt>
                <c:pt idx="35">
                  <c:v>44246</c:v>
                </c:pt>
                <c:pt idx="36">
                  <c:v>44249</c:v>
                </c:pt>
                <c:pt idx="37">
                  <c:v>44250</c:v>
                </c:pt>
                <c:pt idx="38">
                  <c:v>44251</c:v>
                </c:pt>
                <c:pt idx="39">
                  <c:v>44252</c:v>
                </c:pt>
                <c:pt idx="40">
                  <c:v>44253</c:v>
                </c:pt>
                <c:pt idx="41">
                  <c:v>44256</c:v>
                </c:pt>
                <c:pt idx="42">
                  <c:v>44257</c:v>
                </c:pt>
                <c:pt idx="43">
                  <c:v>44258</c:v>
                </c:pt>
                <c:pt idx="44">
                  <c:v>44259</c:v>
                </c:pt>
                <c:pt idx="45">
                  <c:v>44260</c:v>
                </c:pt>
                <c:pt idx="46">
                  <c:v>44263</c:v>
                </c:pt>
                <c:pt idx="47">
                  <c:v>44264</c:v>
                </c:pt>
                <c:pt idx="48">
                  <c:v>44265</c:v>
                </c:pt>
                <c:pt idx="49">
                  <c:v>44266</c:v>
                </c:pt>
                <c:pt idx="50">
                  <c:v>44267</c:v>
                </c:pt>
                <c:pt idx="51">
                  <c:v>44270</c:v>
                </c:pt>
                <c:pt idx="52">
                  <c:v>44271</c:v>
                </c:pt>
                <c:pt idx="53">
                  <c:v>44272</c:v>
                </c:pt>
                <c:pt idx="54">
                  <c:v>44273</c:v>
                </c:pt>
                <c:pt idx="55">
                  <c:v>44274</c:v>
                </c:pt>
                <c:pt idx="56">
                  <c:v>44277</c:v>
                </c:pt>
                <c:pt idx="57">
                  <c:v>44278</c:v>
                </c:pt>
                <c:pt idx="58">
                  <c:v>44279</c:v>
                </c:pt>
                <c:pt idx="59">
                  <c:v>44280</c:v>
                </c:pt>
                <c:pt idx="60">
                  <c:v>44281</c:v>
                </c:pt>
                <c:pt idx="61">
                  <c:v>44284</c:v>
                </c:pt>
                <c:pt idx="62">
                  <c:v>44285</c:v>
                </c:pt>
                <c:pt idx="63">
                  <c:v>44286</c:v>
                </c:pt>
                <c:pt idx="64">
                  <c:v>44287</c:v>
                </c:pt>
                <c:pt idx="65">
                  <c:v>44288</c:v>
                </c:pt>
                <c:pt idx="66">
                  <c:v>44291</c:v>
                </c:pt>
                <c:pt idx="67">
                  <c:v>44292</c:v>
                </c:pt>
                <c:pt idx="68">
                  <c:v>44293</c:v>
                </c:pt>
                <c:pt idx="69">
                  <c:v>44294</c:v>
                </c:pt>
                <c:pt idx="70">
                  <c:v>44295</c:v>
                </c:pt>
                <c:pt idx="71">
                  <c:v>44298</c:v>
                </c:pt>
                <c:pt idx="72">
                  <c:v>44299</c:v>
                </c:pt>
                <c:pt idx="73">
                  <c:v>44300</c:v>
                </c:pt>
                <c:pt idx="74">
                  <c:v>44301</c:v>
                </c:pt>
                <c:pt idx="75">
                  <c:v>44302</c:v>
                </c:pt>
                <c:pt idx="76">
                  <c:v>44305</c:v>
                </c:pt>
                <c:pt idx="77">
                  <c:v>44306</c:v>
                </c:pt>
                <c:pt idx="78">
                  <c:v>44307</c:v>
                </c:pt>
                <c:pt idx="79">
                  <c:v>44308</c:v>
                </c:pt>
                <c:pt idx="80">
                  <c:v>44309</c:v>
                </c:pt>
                <c:pt idx="81">
                  <c:v>44312</c:v>
                </c:pt>
                <c:pt idx="82">
                  <c:v>44313</c:v>
                </c:pt>
                <c:pt idx="83">
                  <c:v>44314</c:v>
                </c:pt>
                <c:pt idx="84">
                  <c:v>44315</c:v>
                </c:pt>
                <c:pt idx="85">
                  <c:v>44316</c:v>
                </c:pt>
                <c:pt idx="86">
                  <c:v>44319</c:v>
                </c:pt>
                <c:pt idx="87">
                  <c:v>44320</c:v>
                </c:pt>
                <c:pt idx="88">
                  <c:v>44321</c:v>
                </c:pt>
                <c:pt idx="89">
                  <c:v>44322</c:v>
                </c:pt>
                <c:pt idx="90">
                  <c:v>44323</c:v>
                </c:pt>
                <c:pt idx="91">
                  <c:v>44326</c:v>
                </c:pt>
                <c:pt idx="92">
                  <c:v>44327</c:v>
                </c:pt>
                <c:pt idx="93">
                  <c:v>44328</c:v>
                </c:pt>
                <c:pt idx="94">
                  <c:v>44329</c:v>
                </c:pt>
                <c:pt idx="95">
                  <c:v>44330</c:v>
                </c:pt>
                <c:pt idx="96">
                  <c:v>44333</c:v>
                </c:pt>
                <c:pt idx="97">
                  <c:v>44334</c:v>
                </c:pt>
                <c:pt idx="98">
                  <c:v>44335</c:v>
                </c:pt>
                <c:pt idx="99">
                  <c:v>44336</c:v>
                </c:pt>
                <c:pt idx="100">
                  <c:v>44337</c:v>
                </c:pt>
                <c:pt idx="101">
                  <c:v>44340</c:v>
                </c:pt>
                <c:pt idx="102">
                  <c:v>44341</c:v>
                </c:pt>
                <c:pt idx="103">
                  <c:v>44342</c:v>
                </c:pt>
                <c:pt idx="104">
                  <c:v>44343</c:v>
                </c:pt>
                <c:pt idx="105">
                  <c:v>44344</c:v>
                </c:pt>
                <c:pt idx="106">
                  <c:v>44347</c:v>
                </c:pt>
                <c:pt idx="107">
                  <c:v>44348</c:v>
                </c:pt>
                <c:pt idx="108">
                  <c:v>44349</c:v>
                </c:pt>
                <c:pt idx="109">
                  <c:v>44350</c:v>
                </c:pt>
                <c:pt idx="110">
                  <c:v>44351</c:v>
                </c:pt>
                <c:pt idx="111">
                  <c:v>44354</c:v>
                </c:pt>
                <c:pt idx="112">
                  <c:v>44355</c:v>
                </c:pt>
                <c:pt idx="113">
                  <c:v>44356</c:v>
                </c:pt>
                <c:pt idx="114">
                  <c:v>44357</c:v>
                </c:pt>
                <c:pt idx="115">
                  <c:v>44358</c:v>
                </c:pt>
                <c:pt idx="116">
                  <c:v>44361</c:v>
                </c:pt>
                <c:pt idx="117">
                  <c:v>44362</c:v>
                </c:pt>
                <c:pt idx="118">
                  <c:v>44363</c:v>
                </c:pt>
                <c:pt idx="119">
                  <c:v>44364</c:v>
                </c:pt>
                <c:pt idx="120">
                  <c:v>44365</c:v>
                </c:pt>
                <c:pt idx="121">
                  <c:v>44368</c:v>
                </c:pt>
                <c:pt idx="122">
                  <c:v>44369</c:v>
                </c:pt>
                <c:pt idx="123">
                  <c:v>44370</c:v>
                </c:pt>
                <c:pt idx="124">
                  <c:v>44371</c:v>
                </c:pt>
                <c:pt idx="125">
                  <c:v>44372</c:v>
                </c:pt>
                <c:pt idx="126">
                  <c:v>44375</c:v>
                </c:pt>
                <c:pt idx="127">
                  <c:v>44376</c:v>
                </c:pt>
                <c:pt idx="128">
                  <c:v>44377</c:v>
                </c:pt>
                <c:pt idx="129">
                  <c:v>44378</c:v>
                </c:pt>
                <c:pt idx="130">
                  <c:v>44379</c:v>
                </c:pt>
                <c:pt idx="131">
                  <c:v>44382</c:v>
                </c:pt>
                <c:pt idx="132">
                  <c:v>44383</c:v>
                </c:pt>
                <c:pt idx="133">
                  <c:v>44384</c:v>
                </c:pt>
                <c:pt idx="134">
                  <c:v>44385</c:v>
                </c:pt>
                <c:pt idx="135">
                  <c:v>44386</c:v>
                </c:pt>
                <c:pt idx="136">
                  <c:v>44389</c:v>
                </c:pt>
                <c:pt idx="137">
                  <c:v>44390</c:v>
                </c:pt>
                <c:pt idx="138">
                  <c:v>44391</c:v>
                </c:pt>
                <c:pt idx="139">
                  <c:v>44392</c:v>
                </c:pt>
                <c:pt idx="140">
                  <c:v>44393</c:v>
                </c:pt>
                <c:pt idx="141">
                  <c:v>44396</c:v>
                </c:pt>
                <c:pt idx="142">
                  <c:v>44397</c:v>
                </c:pt>
                <c:pt idx="143">
                  <c:v>44398</c:v>
                </c:pt>
                <c:pt idx="144">
                  <c:v>44399</c:v>
                </c:pt>
                <c:pt idx="145">
                  <c:v>44400</c:v>
                </c:pt>
                <c:pt idx="146">
                  <c:v>44403</c:v>
                </c:pt>
                <c:pt idx="147">
                  <c:v>44404</c:v>
                </c:pt>
                <c:pt idx="148">
                  <c:v>44405</c:v>
                </c:pt>
                <c:pt idx="149">
                  <c:v>44406</c:v>
                </c:pt>
                <c:pt idx="150">
                  <c:v>44407</c:v>
                </c:pt>
                <c:pt idx="151">
                  <c:v>44410</c:v>
                </c:pt>
                <c:pt idx="152">
                  <c:v>44411</c:v>
                </c:pt>
                <c:pt idx="153">
                  <c:v>44412</c:v>
                </c:pt>
                <c:pt idx="154">
                  <c:v>44413</c:v>
                </c:pt>
                <c:pt idx="155">
                  <c:v>44414</c:v>
                </c:pt>
                <c:pt idx="156">
                  <c:v>44417</c:v>
                </c:pt>
                <c:pt idx="157">
                  <c:v>44418</c:v>
                </c:pt>
                <c:pt idx="158">
                  <c:v>44419</c:v>
                </c:pt>
                <c:pt idx="159">
                  <c:v>44420</c:v>
                </c:pt>
                <c:pt idx="160">
                  <c:v>44421</c:v>
                </c:pt>
                <c:pt idx="161">
                  <c:v>44424</c:v>
                </c:pt>
                <c:pt idx="162">
                  <c:v>44425</c:v>
                </c:pt>
                <c:pt idx="163">
                  <c:v>44426</c:v>
                </c:pt>
                <c:pt idx="164">
                  <c:v>44427</c:v>
                </c:pt>
                <c:pt idx="165">
                  <c:v>44428</c:v>
                </c:pt>
                <c:pt idx="166">
                  <c:v>44431</c:v>
                </c:pt>
                <c:pt idx="167">
                  <c:v>44432</c:v>
                </c:pt>
                <c:pt idx="168">
                  <c:v>44433</c:v>
                </c:pt>
                <c:pt idx="169">
                  <c:v>44434</c:v>
                </c:pt>
                <c:pt idx="170">
                  <c:v>44435</c:v>
                </c:pt>
                <c:pt idx="171">
                  <c:v>44438</c:v>
                </c:pt>
                <c:pt idx="172">
                  <c:v>44439</c:v>
                </c:pt>
                <c:pt idx="173">
                  <c:v>44440</c:v>
                </c:pt>
                <c:pt idx="174">
                  <c:v>44441</c:v>
                </c:pt>
                <c:pt idx="175">
                  <c:v>44442</c:v>
                </c:pt>
                <c:pt idx="176">
                  <c:v>44445</c:v>
                </c:pt>
                <c:pt idx="177">
                  <c:v>44446</c:v>
                </c:pt>
                <c:pt idx="178">
                  <c:v>44447</c:v>
                </c:pt>
                <c:pt idx="179">
                  <c:v>44448</c:v>
                </c:pt>
                <c:pt idx="180">
                  <c:v>44449</c:v>
                </c:pt>
                <c:pt idx="181">
                  <c:v>44452</c:v>
                </c:pt>
                <c:pt idx="182">
                  <c:v>44453</c:v>
                </c:pt>
                <c:pt idx="183">
                  <c:v>44454</c:v>
                </c:pt>
                <c:pt idx="184">
                  <c:v>44455</c:v>
                </c:pt>
                <c:pt idx="185">
                  <c:v>44456</c:v>
                </c:pt>
                <c:pt idx="186">
                  <c:v>44459</c:v>
                </c:pt>
                <c:pt idx="187">
                  <c:v>44460</c:v>
                </c:pt>
                <c:pt idx="188">
                  <c:v>44461</c:v>
                </c:pt>
                <c:pt idx="189">
                  <c:v>44462</c:v>
                </c:pt>
                <c:pt idx="190">
                  <c:v>44463</c:v>
                </c:pt>
                <c:pt idx="191">
                  <c:v>44466</c:v>
                </c:pt>
                <c:pt idx="192">
                  <c:v>44467</c:v>
                </c:pt>
                <c:pt idx="193">
                  <c:v>44468</c:v>
                </c:pt>
                <c:pt idx="194">
                  <c:v>44469</c:v>
                </c:pt>
                <c:pt idx="195">
                  <c:v>44470</c:v>
                </c:pt>
                <c:pt idx="196">
                  <c:v>44473</c:v>
                </c:pt>
                <c:pt idx="197">
                  <c:v>44474</c:v>
                </c:pt>
                <c:pt idx="198">
                  <c:v>44475</c:v>
                </c:pt>
                <c:pt idx="199">
                  <c:v>44476</c:v>
                </c:pt>
                <c:pt idx="200">
                  <c:v>44477</c:v>
                </c:pt>
                <c:pt idx="201">
                  <c:v>44480</c:v>
                </c:pt>
                <c:pt idx="202">
                  <c:v>44481</c:v>
                </c:pt>
                <c:pt idx="203">
                  <c:v>44482</c:v>
                </c:pt>
                <c:pt idx="204">
                  <c:v>44483</c:v>
                </c:pt>
                <c:pt idx="205">
                  <c:v>44484</c:v>
                </c:pt>
                <c:pt idx="206">
                  <c:v>44487</c:v>
                </c:pt>
                <c:pt idx="207">
                  <c:v>44488</c:v>
                </c:pt>
                <c:pt idx="208">
                  <c:v>44489</c:v>
                </c:pt>
                <c:pt idx="209">
                  <c:v>44490</c:v>
                </c:pt>
                <c:pt idx="210">
                  <c:v>44491</c:v>
                </c:pt>
                <c:pt idx="211">
                  <c:v>44494</c:v>
                </c:pt>
                <c:pt idx="212">
                  <c:v>44495</c:v>
                </c:pt>
                <c:pt idx="213">
                  <c:v>44496</c:v>
                </c:pt>
                <c:pt idx="214">
                  <c:v>44497</c:v>
                </c:pt>
                <c:pt idx="215">
                  <c:v>44498</c:v>
                </c:pt>
                <c:pt idx="216">
                  <c:v>44501</c:v>
                </c:pt>
                <c:pt idx="217">
                  <c:v>44502</c:v>
                </c:pt>
                <c:pt idx="218">
                  <c:v>44503</c:v>
                </c:pt>
                <c:pt idx="219">
                  <c:v>44504</c:v>
                </c:pt>
                <c:pt idx="220">
                  <c:v>44505</c:v>
                </c:pt>
                <c:pt idx="221">
                  <c:v>44508</c:v>
                </c:pt>
                <c:pt idx="222">
                  <c:v>44509</c:v>
                </c:pt>
                <c:pt idx="223">
                  <c:v>44510</c:v>
                </c:pt>
                <c:pt idx="224">
                  <c:v>44511</c:v>
                </c:pt>
                <c:pt idx="225">
                  <c:v>44512</c:v>
                </c:pt>
                <c:pt idx="226">
                  <c:v>44515</c:v>
                </c:pt>
                <c:pt idx="227">
                  <c:v>44516</c:v>
                </c:pt>
                <c:pt idx="228">
                  <c:v>44517</c:v>
                </c:pt>
                <c:pt idx="229">
                  <c:v>44518</c:v>
                </c:pt>
                <c:pt idx="230">
                  <c:v>44519</c:v>
                </c:pt>
                <c:pt idx="231">
                  <c:v>44522</c:v>
                </c:pt>
                <c:pt idx="232">
                  <c:v>44523</c:v>
                </c:pt>
                <c:pt idx="233">
                  <c:v>44524</c:v>
                </c:pt>
                <c:pt idx="234">
                  <c:v>44525</c:v>
                </c:pt>
                <c:pt idx="235">
                  <c:v>44526</c:v>
                </c:pt>
                <c:pt idx="236">
                  <c:v>44529</c:v>
                </c:pt>
                <c:pt idx="237">
                  <c:v>44530</c:v>
                </c:pt>
                <c:pt idx="238">
                  <c:v>44531</c:v>
                </c:pt>
                <c:pt idx="239">
                  <c:v>44532</c:v>
                </c:pt>
                <c:pt idx="240">
                  <c:v>44533</c:v>
                </c:pt>
                <c:pt idx="241">
                  <c:v>44536</c:v>
                </c:pt>
                <c:pt idx="242">
                  <c:v>44537</c:v>
                </c:pt>
                <c:pt idx="243">
                  <c:v>44538</c:v>
                </c:pt>
                <c:pt idx="244">
                  <c:v>44539</c:v>
                </c:pt>
                <c:pt idx="245">
                  <c:v>44540</c:v>
                </c:pt>
                <c:pt idx="246">
                  <c:v>44543</c:v>
                </c:pt>
                <c:pt idx="247">
                  <c:v>44544</c:v>
                </c:pt>
                <c:pt idx="248">
                  <c:v>44545</c:v>
                </c:pt>
                <c:pt idx="249">
                  <c:v>44546</c:v>
                </c:pt>
                <c:pt idx="250">
                  <c:v>44547</c:v>
                </c:pt>
                <c:pt idx="251">
                  <c:v>44550</c:v>
                </c:pt>
                <c:pt idx="252">
                  <c:v>44551</c:v>
                </c:pt>
                <c:pt idx="253">
                  <c:v>44552</c:v>
                </c:pt>
                <c:pt idx="254">
                  <c:v>44553</c:v>
                </c:pt>
                <c:pt idx="255">
                  <c:v>44554</c:v>
                </c:pt>
                <c:pt idx="256">
                  <c:v>44557</c:v>
                </c:pt>
                <c:pt idx="257">
                  <c:v>44558</c:v>
                </c:pt>
                <c:pt idx="258">
                  <c:v>44559</c:v>
                </c:pt>
                <c:pt idx="259">
                  <c:v>44560</c:v>
                </c:pt>
                <c:pt idx="260">
                  <c:v>44561</c:v>
                </c:pt>
                <c:pt idx="261">
                  <c:v>44564</c:v>
                </c:pt>
                <c:pt idx="262">
                  <c:v>44565</c:v>
                </c:pt>
                <c:pt idx="263">
                  <c:v>44566</c:v>
                </c:pt>
                <c:pt idx="264">
                  <c:v>44567</c:v>
                </c:pt>
                <c:pt idx="265">
                  <c:v>44568</c:v>
                </c:pt>
                <c:pt idx="266">
                  <c:v>44571</c:v>
                </c:pt>
                <c:pt idx="267">
                  <c:v>44572</c:v>
                </c:pt>
                <c:pt idx="268">
                  <c:v>44573</c:v>
                </c:pt>
                <c:pt idx="269">
                  <c:v>44574</c:v>
                </c:pt>
                <c:pt idx="270">
                  <c:v>44575</c:v>
                </c:pt>
                <c:pt idx="271">
                  <c:v>44578</c:v>
                </c:pt>
                <c:pt idx="272">
                  <c:v>44579</c:v>
                </c:pt>
                <c:pt idx="273">
                  <c:v>44580</c:v>
                </c:pt>
                <c:pt idx="274">
                  <c:v>44581</c:v>
                </c:pt>
                <c:pt idx="275">
                  <c:v>44582</c:v>
                </c:pt>
                <c:pt idx="276">
                  <c:v>44585</c:v>
                </c:pt>
                <c:pt idx="277">
                  <c:v>44586</c:v>
                </c:pt>
                <c:pt idx="278">
                  <c:v>44587</c:v>
                </c:pt>
                <c:pt idx="279">
                  <c:v>44588</c:v>
                </c:pt>
                <c:pt idx="280">
                  <c:v>44589</c:v>
                </c:pt>
                <c:pt idx="281">
                  <c:v>44592</c:v>
                </c:pt>
                <c:pt idx="282">
                  <c:v>44593</c:v>
                </c:pt>
                <c:pt idx="283">
                  <c:v>44594</c:v>
                </c:pt>
                <c:pt idx="284">
                  <c:v>44595</c:v>
                </c:pt>
                <c:pt idx="285">
                  <c:v>44596</c:v>
                </c:pt>
                <c:pt idx="286">
                  <c:v>44599</c:v>
                </c:pt>
                <c:pt idx="287">
                  <c:v>44600</c:v>
                </c:pt>
                <c:pt idx="288">
                  <c:v>44601</c:v>
                </c:pt>
                <c:pt idx="289">
                  <c:v>44602</c:v>
                </c:pt>
                <c:pt idx="290">
                  <c:v>44603</c:v>
                </c:pt>
                <c:pt idx="291">
                  <c:v>44606</c:v>
                </c:pt>
                <c:pt idx="292">
                  <c:v>44607</c:v>
                </c:pt>
                <c:pt idx="293">
                  <c:v>44608</c:v>
                </c:pt>
                <c:pt idx="294">
                  <c:v>44609</c:v>
                </c:pt>
                <c:pt idx="295">
                  <c:v>44610</c:v>
                </c:pt>
                <c:pt idx="296">
                  <c:v>44613</c:v>
                </c:pt>
                <c:pt idx="297">
                  <c:v>44614</c:v>
                </c:pt>
                <c:pt idx="298">
                  <c:v>44615</c:v>
                </c:pt>
                <c:pt idx="299">
                  <c:v>44616</c:v>
                </c:pt>
                <c:pt idx="300">
                  <c:v>44617</c:v>
                </c:pt>
                <c:pt idx="301">
                  <c:v>44620</c:v>
                </c:pt>
                <c:pt idx="302">
                  <c:v>44621</c:v>
                </c:pt>
                <c:pt idx="303">
                  <c:v>44622</c:v>
                </c:pt>
                <c:pt idx="304">
                  <c:v>44623</c:v>
                </c:pt>
                <c:pt idx="305">
                  <c:v>44624</c:v>
                </c:pt>
                <c:pt idx="306">
                  <c:v>44627</c:v>
                </c:pt>
                <c:pt idx="307">
                  <c:v>44628</c:v>
                </c:pt>
                <c:pt idx="308">
                  <c:v>44629</c:v>
                </c:pt>
                <c:pt idx="309">
                  <c:v>44630</c:v>
                </c:pt>
                <c:pt idx="310">
                  <c:v>44631</c:v>
                </c:pt>
                <c:pt idx="311">
                  <c:v>44634</c:v>
                </c:pt>
                <c:pt idx="312">
                  <c:v>44635</c:v>
                </c:pt>
                <c:pt idx="313">
                  <c:v>44636</c:v>
                </c:pt>
                <c:pt idx="314">
                  <c:v>44637</c:v>
                </c:pt>
                <c:pt idx="315">
                  <c:v>44638</c:v>
                </c:pt>
                <c:pt idx="316">
                  <c:v>44641</c:v>
                </c:pt>
                <c:pt idx="317">
                  <c:v>44642</c:v>
                </c:pt>
                <c:pt idx="318">
                  <c:v>44643</c:v>
                </c:pt>
                <c:pt idx="319">
                  <c:v>44644</c:v>
                </c:pt>
                <c:pt idx="320">
                  <c:v>44645</c:v>
                </c:pt>
                <c:pt idx="321">
                  <c:v>44648</c:v>
                </c:pt>
                <c:pt idx="322">
                  <c:v>44649</c:v>
                </c:pt>
                <c:pt idx="323">
                  <c:v>44650</c:v>
                </c:pt>
                <c:pt idx="324">
                  <c:v>44651</c:v>
                </c:pt>
                <c:pt idx="325">
                  <c:v>44652</c:v>
                </c:pt>
                <c:pt idx="326">
                  <c:v>44655</c:v>
                </c:pt>
                <c:pt idx="327">
                  <c:v>44656</c:v>
                </c:pt>
                <c:pt idx="328">
                  <c:v>44657</c:v>
                </c:pt>
                <c:pt idx="329">
                  <c:v>44658</c:v>
                </c:pt>
                <c:pt idx="330">
                  <c:v>44659</c:v>
                </c:pt>
                <c:pt idx="331">
                  <c:v>44662</c:v>
                </c:pt>
                <c:pt idx="332">
                  <c:v>44663</c:v>
                </c:pt>
                <c:pt idx="333">
                  <c:v>44664</c:v>
                </c:pt>
                <c:pt idx="334">
                  <c:v>44665</c:v>
                </c:pt>
                <c:pt idx="335">
                  <c:v>44666</c:v>
                </c:pt>
                <c:pt idx="336">
                  <c:v>44669</c:v>
                </c:pt>
                <c:pt idx="337">
                  <c:v>44670</c:v>
                </c:pt>
                <c:pt idx="338">
                  <c:v>44671</c:v>
                </c:pt>
                <c:pt idx="339">
                  <c:v>44672</c:v>
                </c:pt>
                <c:pt idx="340">
                  <c:v>44673</c:v>
                </c:pt>
                <c:pt idx="341">
                  <c:v>44676</c:v>
                </c:pt>
                <c:pt idx="342">
                  <c:v>44677</c:v>
                </c:pt>
                <c:pt idx="343">
                  <c:v>44678</c:v>
                </c:pt>
                <c:pt idx="344">
                  <c:v>44679</c:v>
                </c:pt>
                <c:pt idx="345">
                  <c:v>44680</c:v>
                </c:pt>
                <c:pt idx="346">
                  <c:v>44683</c:v>
                </c:pt>
                <c:pt idx="347">
                  <c:v>44684</c:v>
                </c:pt>
                <c:pt idx="348">
                  <c:v>44685</c:v>
                </c:pt>
                <c:pt idx="349">
                  <c:v>44686</c:v>
                </c:pt>
                <c:pt idx="350">
                  <c:v>44687</c:v>
                </c:pt>
                <c:pt idx="351">
                  <c:v>44690</c:v>
                </c:pt>
                <c:pt idx="352">
                  <c:v>44691</c:v>
                </c:pt>
                <c:pt idx="353">
                  <c:v>44692</c:v>
                </c:pt>
                <c:pt idx="354">
                  <c:v>44693</c:v>
                </c:pt>
                <c:pt idx="355">
                  <c:v>44694</c:v>
                </c:pt>
                <c:pt idx="356">
                  <c:v>44697</c:v>
                </c:pt>
                <c:pt idx="357">
                  <c:v>44698</c:v>
                </c:pt>
                <c:pt idx="358">
                  <c:v>44699</c:v>
                </c:pt>
                <c:pt idx="359">
                  <c:v>44700</c:v>
                </c:pt>
                <c:pt idx="360">
                  <c:v>44701</c:v>
                </c:pt>
                <c:pt idx="361">
                  <c:v>44704</c:v>
                </c:pt>
                <c:pt idx="362">
                  <c:v>44705</c:v>
                </c:pt>
                <c:pt idx="363">
                  <c:v>44706</c:v>
                </c:pt>
                <c:pt idx="364">
                  <c:v>44707</c:v>
                </c:pt>
                <c:pt idx="365">
                  <c:v>44708</c:v>
                </c:pt>
                <c:pt idx="366">
                  <c:v>44711</c:v>
                </c:pt>
                <c:pt idx="367">
                  <c:v>44712</c:v>
                </c:pt>
                <c:pt idx="368">
                  <c:v>44713</c:v>
                </c:pt>
                <c:pt idx="369">
                  <c:v>44714</c:v>
                </c:pt>
                <c:pt idx="370">
                  <c:v>44715</c:v>
                </c:pt>
                <c:pt idx="371">
                  <c:v>44718</c:v>
                </c:pt>
                <c:pt idx="372">
                  <c:v>44719</c:v>
                </c:pt>
                <c:pt idx="373">
                  <c:v>44720</c:v>
                </c:pt>
                <c:pt idx="374">
                  <c:v>44721</c:v>
                </c:pt>
                <c:pt idx="375">
                  <c:v>44722</c:v>
                </c:pt>
                <c:pt idx="376">
                  <c:v>44725</c:v>
                </c:pt>
                <c:pt idx="377">
                  <c:v>44726</c:v>
                </c:pt>
                <c:pt idx="378">
                  <c:v>44727</c:v>
                </c:pt>
                <c:pt idx="379">
                  <c:v>44728</c:v>
                </c:pt>
                <c:pt idx="380">
                  <c:v>44729</c:v>
                </c:pt>
                <c:pt idx="381">
                  <c:v>44732</c:v>
                </c:pt>
                <c:pt idx="382">
                  <c:v>44733</c:v>
                </c:pt>
                <c:pt idx="383">
                  <c:v>44734</c:v>
                </c:pt>
                <c:pt idx="384">
                  <c:v>44735</c:v>
                </c:pt>
                <c:pt idx="385">
                  <c:v>44736</c:v>
                </c:pt>
                <c:pt idx="386">
                  <c:v>44739</c:v>
                </c:pt>
                <c:pt idx="387">
                  <c:v>44740</c:v>
                </c:pt>
                <c:pt idx="388">
                  <c:v>44741</c:v>
                </c:pt>
                <c:pt idx="389">
                  <c:v>44742</c:v>
                </c:pt>
                <c:pt idx="390">
                  <c:v>44743</c:v>
                </c:pt>
                <c:pt idx="391">
                  <c:v>44746</c:v>
                </c:pt>
                <c:pt idx="392">
                  <c:v>44747</c:v>
                </c:pt>
                <c:pt idx="393">
                  <c:v>44748</c:v>
                </c:pt>
                <c:pt idx="394">
                  <c:v>44749</c:v>
                </c:pt>
                <c:pt idx="395">
                  <c:v>44750</c:v>
                </c:pt>
                <c:pt idx="396">
                  <c:v>44753</c:v>
                </c:pt>
                <c:pt idx="397">
                  <c:v>44754</c:v>
                </c:pt>
                <c:pt idx="398">
                  <c:v>44755</c:v>
                </c:pt>
                <c:pt idx="399">
                  <c:v>44756</c:v>
                </c:pt>
                <c:pt idx="400">
                  <c:v>44757</c:v>
                </c:pt>
                <c:pt idx="401">
                  <c:v>44760</c:v>
                </c:pt>
                <c:pt idx="402">
                  <c:v>44761</c:v>
                </c:pt>
                <c:pt idx="403">
                  <c:v>44762</c:v>
                </c:pt>
                <c:pt idx="404">
                  <c:v>44763</c:v>
                </c:pt>
                <c:pt idx="405">
                  <c:v>44764</c:v>
                </c:pt>
                <c:pt idx="406">
                  <c:v>44767</c:v>
                </c:pt>
                <c:pt idx="407">
                  <c:v>44768</c:v>
                </c:pt>
                <c:pt idx="408">
                  <c:v>44769</c:v>
                </c:pt>
                <c:pt idx="409">
                  <c:v>44770</c:v>
                </c:pt>
                <c:pt idx="410">
                  <c:v>44771</c:v>
                </c:pt>
                <c:pt idx="411">
                  <c:v>44774</c:v>
                </c:pt>
                <c:pt idx="412">
                  <c:v>44775</c:v>
                </c:pt>
                <c:pt idx="413">
                  <c:v>44776</c:v>
                </c:pt>
                <c:pt idx="414">
                  <c:v>44777</c:v>
                </c:pt>
                <c:pt idx="415">
                  <c:v>44778</c:v>
                </c:pt>
                <c:pt idx="416">
                  <c:v>44781</c:v>
                </c:pt>
                <c:pt idx="417">
                  <c:v>44782</c:v>
                </c:pt>
                <c:pt idx="418">
                  <c:v>44783</c:v>
                </c:pt>
                <c:pt idx="419">
                  <c:v>44784</c:v>
                </c:pt>
                <c:pt idx="420">
                  <c:v>44785</c:v>
                </c:pt>
                <c:pt idx="421">
                  <c:v>44788</c:v>
                </c:pt>
                <c:pt idx="422">
                  <c:v>44789</c:v>
                </c:pt>
                <c:pt idx="423">
                  <c:v>44790</c:v>
                </c:pt>
                <c:pt idx="424">
                  <c:v>44791</c:v>
                </c:pt>
                <c:pt idx="425">
                  <c:v>44792</c:v>
                </c:pt>
                <c:pt idx="426">
                  <c:v>44795</c:v>
                </c:pt>
                <c:pt idx="427">
                  <c:v>44796</c:v>
                </c:pt>
                <c:pt idx="428">
                  <c:v>44797</c:v>
                </c:pt>
                <c:pt idx="429">
                  <c:v>44798</c:v>
                </c:pt>
                <c:pt idx="430">
                  <c:v>44799</c:v>
                </c:pt>
                <c:pt idx="431">
                  <c:v>44802</c:v>
                </c:pt>
                <c:pt idx="432">
                  <c:v>44803</c:v>
                </c:pt>
                <c:pt idx="433">
                  <c:v>44804</c:v>
                </c:pt>
                <c:pt idx="434">
                  <c:v>44805</c:v>
                </c:pt>
                <c:pt idx="435">
                  <c:v>44806</c:v>
                </c:pt>
                <c:pt idx="436">
                  <c:v>44809</c:v>
                </c:pt>
                <c:pt idx="437">
                  <c:v>44810</c:v>
                </c:pt>
                <c:pt idx="438">
                  <c:v>44811</c:v>
                </c:pt>
                <c:pt idx="439">
                  <c:v>44812</c:v>
                </c:pt>
                <c:pt idx="440">
                  <c:v>44813</c:v>
                </c:pt>
                <c:pt idx="441">
                  <c:v>44816</c:v>
                </c:pt>
                <c:pt idx="442">
                  <c:v>44817</c:v>
                </c:pt>
                <c:pt idx="443">
                  <c:v>44818</c:v>
                </c:pt>
                <c:pt idx="444">
                  <c:v>44819</c:v>
                </c:pt>
                <c:pt idx="445">
                  <c:v>44820</c:v>
                </c:pt>
                <c:pt idx="446">
                  <c:v>44823</c:v>
                </c:pt>
                <c:pt idx="447">
                  <c:v>44824</c:v>
                </c:pt>
                <c:pt idx="448">
                  <c:v>44825</c:v>
                </c:pt>
                <c:pt idx="449">
                  <c:v>44826</c:v>
                </c:pt>
                <c:pt idx="450">
                  <c:v>44827</c:v>
                </c:pt>
                <c:pt idx="451">
                  <c:v>44830</c:v>
                </c:pt>
                <c:pt idx="452">
                  <c:v>44831</c:v>
                </c:pt>
                <c:pt idx="453">
                  <c:v>44832</c:v>
                </c:pt>
                <c:pt idx="454">
                  <c:v>44833</c:v>
                </c:pt>
                <c:pt idx="455">
                  <c:v>44834</c:v>
                </c:pt>
                <c:pt idx="456">
                  <c:v>44837</c:v>
                </c:pt>
                <c:pt idx="457">
                  <c:v>44838</c:v>
                </c:pt>
                <c:pt idx="458">
                  <c:v>44839</c:v>
                </c:pt>
                <c:pt idx="459">
                  <c:v>44840</c:v>
                </c:pt>
                <c:pt idx="460">
                  <c:v>44841</c:v>
                </c:pt>
                <c:pt idx="461">
                  <c:v>44844</c:v>
                </c:pt>
                <c:pt idx="462">
                  <c:v>44845</c:v>
                </c:pt>
                <c:pt idx="463">
                  <c:v>44846</c:v>
                </c:pt>
                <c:pt idx="464">
                  <c:v>44847</c:v>
                </c:pt>
                <c:pt idx="465">
                  <c:v>44848</c:v>
                </c:pt>
                <c:pt idx="466">
                  <c:v>44851</c:v>
                </c:pt>
                <c:pt idx="467">
                  <c:v>44852</c:v>
                </c:pt>
                <c:pt idx="468">
                  <c:v>44853</c:v>
                </c:pt>
                <c:pt idx="469">
                  <c:v>44854</c:v>
                </c:pt>
                <c:pt idx="470">
                  <c:v>44855</c:v>
                </c:pt>
                <c:pt idx="471">
                  <c:v>44858</c:v>
                </c:pt>
                <c:pt idx="472">
                  <c:v>44859</c:v>
                </c:pt>
                <c:pt idx="473">
                  <c:v>44860</c:v>
                </c:pt>
                <c:pt idx="474">
                  <c:v>44861</c:v>
                </c:pt>
                <c:pt idx="475">
                  <c:v>44862</c:v>
                </c:pt>
                <c:pt idx="476">
                  <c:v>44865</c:v>
                </c:pt>
                <c:pt idx="477">
                  <c:v>44866</c:v>
                </c:pt>
                <c:pt idx="478">
                  <c:v>44867</c:v>
                </c:pt>
                <c:pt idx="479">
                  <c:v>44868</c:v>
                </c:pt>
                <c:pt idx="480">
                  <c:v>44869</c:v>
                </c:pt>
                <c:pt idx="481">
                  <c:v>44872</c:v>
                </c:pt>
                <c:pt idx="482">
                  <c:v>44873</c:v>
                </c:pt>
                <c:pt idx="483">
                  <c:v>44874</c:v>
                </c:pt>
                <c:pt idx="484">
                  <c:v>44875</c:v>
                </c:pt>
                <c:pt idx="485">
                  <c:v>44876</c:v>
                </c:pt>
                <c:pt idx="486">
                  <c:v>44879</c:v>
                </c:pt>
                <c:pt idx="487">
                  <c:v>44880</c:v>
                </c:pt>
                <c:pt idx="488">
                  <c:v>44881</c:v>
                </c:pt>
                <c:pt idx="489">
                  <c:v>44882</c:v>
                </c:pt>
                <c:pt idx="490">
                  <c:v>44883</c:v>
                </c:pt>
                <c:pt idx="491">
                  <c:v>44886</c:v>
                </c:pt>
                <c:pt idx="492">
                  <c:v>44887</c:v>
                </c:pt>
                <c:pt idx="493">
                  <c:v>44888</c:v>
                </c:pt>
                <c:pt idx="494">
                  <c:v>44889</c:v>
                </c:pt>
                <c:pt idx="495">
                  <c:v>44890</c:v>
                </c:pt>
                <c:pt idx="496">
                  <c:v>44893</c:v>
                </c:pt>
                <c:pt idx="497">
                  <c:v>44894</c:v>
                </c:pt>
                <c:pt idx="498">
                  <c:v>44895</c:v>
                </c:pt>
                <c:pt idx="499">
                  <c:v>44896</c:v>
                </c:pt>
                <c:pt idx="500">
                  <c:v>44897</c:v>
                </c:pt>
                <c:pt idx="501">
                  <c:v>44900</c:v>
                </c:pt>
                <c:pt idx="502">
                  <c:v>44901</c:v>
                </c:pt>
                <c:pt idx="503">
                  <c:v>44902</c:v>
                </c:pt>
                <c:pt idx="504">
                  <c:v>44903</c:v>
                </c:pt>
                <c:pt idx="505">
                  <c:v>44904</c:v>
                </c:pt>
                <c:pt idx="506">
                  <c:v>44907</c:v>
                </c:pt>
                <c:pt idx="507">
                  <c:v>44908</c:v>
                </c:pt>
                <c:pt idx="508">
                  <c:v>44909</c:v>
                </c:pt>
                <c:pt idx="509">
                  <c:v>44910</c:v>
                </c:pt>
                <c:pt idx="510">
                  <c:v>44911</c:v>
                </c:pt>
                <c:pt idx="511">
                  <c:v>44914</c:v>
                </c:pt>
                <c:pt idx="512">
                  <c:v>44915</c:v>
                </c:pt>
                <c:pt idx="513">
                  <c:v>44916</c:v>
                </c:pt>
                <c:pt idx="514">
                  <c:v>44917</c:v>
                </c:pt>
                <c:pt idx="515">
                  <c:v>44918</c:v>
                </c:pt>
                <c:pt idx="516">
                  <c:v>44921</c:v>
                </c:pt>
                <c:pt idx="517">
                  <c:v>44922</c:v>
                </c:pt>
                <c:pt idx="518">
                  <c:v>44923</c:v>
                </c:pt>
                <c:pt idx="519">
                  <c:v>44924</c:v>
                </c:pt>
                <c:pt idx="520">
                  <c:v>44925</c:v>
                </c:pt>
                <c:pt idx="521">
                  <c:v>44928</c:v>
                </c:pt>
                <c:pt idx="522">
                  <c:v>44929</c:v>
                </c:pt>
                <c:pt idx="523">
                  <c:v>44930</c:v>
                </c:pt>
                <c:pt idx="524">
                  <c:v>44931</c:v>
                </c:pt>
                <c:pt idx="525">
                  <c:v>44932</c:v>
                </c:pt>
                <c:pt idx="526">
                  <c:v>44935</c:v>
                </c:pt>
                <c:pt idx="527">
                  <c:v>44936</c:v>
                </c:pt>
                <c:pt idx="528">
                  <c:v>44937</c:v>
                </c:pt>
                <c:pt idx="529">
                  <c:v>44938</c:v>
                </c:pt>
                <c:pt idx="530">
                  <c:v>44939</c:v>
                </c:pt>
                <c:pt idx="531">
                  <c:v>44942</c:v>
                </c:pt>
                <c:pt idx="532">
                  <c:v>44943</c:v>
                </c:pt>
                <c:pt idx="533">
                  <c:v>44944</c:v>
                </c:pt>
                <c:pt idx="534">
                  <c:v>44945</c:v>
                </c:pt>
                <c:pt idx="535">
                  <c:v>44946</c:v>
                </c:pt>
                <c:pt idx="536">
                  <c:v>44949</c:v>
                </c:pt>
                <c:pt idx="537">
                  <c:v>44950</c:v>
                </c:pt>
                <c:pt idx="538">
                  <c:v>44951</c:v>
                </c:pt>
                <c:pt idx="539">
                  <c:v>44952</c:v>
                </c:pt>
                <c:pt idx="540">
                  <c:v>44953</c:v>
                </c:pt>
                <c:pt idx="541">
                  <c:v>44956</c:v>
                </c:pt>
                <c:pt idx="542">
                  <c:v>44957</c:v>
                </c:pt>
                <c:pt idx="543">
                  <c:v>44958</c:v>
                </c:pt>
                <c:pt idx="544">
                  <c:v>44959</c:v>
                </c:pt>
                <c:pt idx="545">
                  <c:v>44960</c:v>
                </c:pt>
                <c:pt idx="546">
                  <c:v>44963</c:v>
                </c:pt>
                <c:pt idx="547">
                  <c:v>44964</c:v>
                </c:pt>
                <c:pt idx="548">
                  <c:v>44965</c:v>
                </c:pt>
                <c:pt idx="549">
                  <c:v>44966</c:v>
                </c:pt>
                <c:pt idx="550">
                  <c:v>44967</c:v>
                </c:pt>
                <c:pt idx="551">
                  <c:v>44970</c:v>
                </c:pt>
                <c:pt idx="552">
                  <c:v>44971</c:v>
                </c:pt>
                <c:pt idx="553">
                  <c:v>44972</c:v>
                </c:pt>
                <c:pt idx="554">
                  <c:v>44973</c:v>
                </c:pt>
                <c:pt idx="555">
                  <c:v>44974</c:v>
                </c:pt>
                <c:pt idx="556">
                  <c:v>44977</c:v>
                </c:pt>
                <c:pt idx="557">
                  <c:v>44978</c:v>
                </c:pt>
                <c:pt idx="558">
                  <c:v>44979</c:v>
                </c:pt>
                <c:pt idx="559">
                  <c:v>44980</c:v>
                </c:pt>
                <c:pt idx="560">
                  <c:v>44981</c:v>
                </c:pt>
                <c:pt idx="561">
                  <c:v>44984</c:v>
                </c:pt>
                <c:pt idx="562">
                  <c:v>44985</c:v>
                </c:pt>
                <c:pt idx="563">
                  <c:v>44986</c:v>
                </c:pt>
                <c:pt idx="564">
                  <c:v>44987</c:v>
                </c:pt>
                <c:pt idx="565">
                  <c:v>44988</c:v>
                </c:pt>
                <c:pt idx="566">
                  <c:v>44991</c:v>
                </c:pt>
                <c:pt idx="567">
                  <c:v>44992</c:v>
                </c:pt>
                <c:pt idx="568">
                  <c:v>44993</c:v>
                </c:pt>
                <c:pt idx="569">
                  <c:v>44994</c:v>
                </c:pt>
                <c:pt idx="570">
                  <c:v>44995</c:v>
                </c:pt>
                <c:pt idx="571">
                  <c:v>44998</c:v>
                </c:pt>
                <c:pt idx="572">
                  <c:v>44999</c:v>
                </c:pt>
                <c:pt idx="573">
                  <c:v>45000</c:v>
                </c:pt>
                <c:pt idx="574">
                  <c:v>45001</c:v>
                </c:pt>
                <c:pt idx="575">
                  <c:v>45002</c:v>
                </c:pt>
                <c:pt idx="576">
                  <c:v>45005</c:v>
                </c:pt>
                <c:pt idx="577">
                  <c:v>45006</c:v>
                </c:pt>
                <c:pt idx="578">
                  <c:v>45007</c:v>
                </c:pt>
                <c:pt idx="579">
                  <c:v>45008</c:v>
                </c:pt>
                <c:pt idx="580">
                  <c:v>45009</c:v>
                </c:pt>
                <c:pt idx="581">
                  <c:v>45012</c:v>
                </c:pt>
                <c:pt idx="582">
                  <c:v>45013</c:v>
                </c:pt>
                <c:pt idx="583">
                  <c:v>45014</c:v>
                </c:pt>
                <c:pt idx="584">
                  <c:v>45015</c:v>
                </c:pt>
                <c:pt idx="585">
                  <c:v>45016</c:v>
                </c:pt>
                <c:pt idx="586">
                  <c:v>45019</c:v>
                </c:pt>
                <c:pt idx="587">
                  <c:v>45020</c:v>
                </c:pt>
                <c:pt idx="588">
                  <c:v>45021</c:v>
                </c:pt>
                <c:pt idx="589">
                  <c:v>45022</c:v>
                </c:pt>
                <c:pt idx="590">
                  <c:v>45023</c:v>
                </c:pt>
                <c:pt idx="591">
                  <c:v>45026</c:v>
                </c:pt>
                <c:pt idx="592">
                  <c:v>45027</c:v>
                </c:pt>
                <c:pt idx="593">
                  <c:v>45028</c:v>
                </c:pt>
                <c:pt idx="594">
                  <c:v>45029</c:v>
                </c:pt>
                <c:pt idx="595">
                  <c:v>45030</c:v>
                </c:pt>
                <c:pt idx="596">
                  <c:v>45033</c:v>
                </c:pt>
                <c:pt idx="597">
                  <c:v>45034</c:v>
                </c:pt>
                <c:pt idx="598">
                  <c:v>45035</c:v>
                </c:pt>
                <c:pt idx="599">
                  <c:v>45036</c:v>
                </c:pt>
                <c:pt idx="600">
                  <c:v>45037</c:v>
                </c:pt>
                <c:pt idx="601">
                  <c:v>45040</c:v>
                </c:pt>
                <c:pt idx="602">
                  <c:v>45041</c:v>
                </c:pt>
                <c:pt idx="603">
                  <c:v>45042</c:v>
                </c:pt>
                <c:pt idx="604">
                  <c:v>45043</c:v>
                </c:pt>
                <c:pt idx="605">
                  <c:v>45044</c:v>
                </c:pt>
                <c:pt idx="606">
                  <c:v>45047</c:v>
                </c:pt>
                <c:pt idx="607">
                  <c:v>45048</c:v>
                </c:pt>
                <c:pt idx="608">
                  <c:v>45049</c:v>
                </c:pt>
                <c:pt idx="609">
                  <c:v>45050</c:v>
                </c:pt>
                <c:pt idx="610">
                  <c:v>45051</c:v>
                </c:pt>
                <c:pt idx="611">
                  <c:v>45054</c:v>
                </c:pt>
                <c:pt idx="612">
                  <c:v>45055</c:v>
                </c:pt>
                <c:pt idx="613">
                  <c:v>45056</c:v>
                </c:pt>
                <c:pt idx="614">
                  <c:v>45057</c:v>
                </c:pt>
                <c:pt idx="615">
                  <c:v>45058</c:v>
                </c:pt>
                <c:pt idx="616">
                  <c:v>45061</c:v>
                </c:pt>
                <c:pt idx="617">
                  <c:v>45062</c:v>
                </c:pt>
                <c:pt idx="618">
                  <c:v>45063</c:v>
                </c:pt>
                <c:pt idx="619">
                  <c:v>45064</c:v>
                </c:pt>
                <c:pt idx="620">
                  <c:v>45065</c:v>
                </c:pt>
                <c:pt idx="621">
                  <c:v>45068</c:v>
                </c:pt>
                <c:pt idx="622">
                  <c:v>45069</c:v>
                </c:pt>
                <c:pt idx="623">
                  <c:v>45070</c:v>
                </c:pt>
                <c:pt idx="624">
                  <c:v>45071</c:v>
                </c:pt>
                <c:pt idx="625">
                  <c:v>45072</c:v>
                </c:pt>
                <c:pt idx="626">
                  <c:v>45075</c:v>
                </c:pt>
                <c:pt idx="627">
                  <c:v>45076</c:v>
                </c:pt>
                <c:pt idx="628">
                  <c:v>45077</c:v>
                </c:pt>
                <c:pt idx="629">
                  <c:v>45078</c:v>
                </c:pt>
                <c:pt idx="630">
                  <c:v>45079</c:v>
                </c:pt>
                <c:pt idx="631">
                  <c:v>45082</c:v>
                </c:pt>
                <c:pt idx="632">
                  <c:v>45083</c:v>
                </c:pt>
                <c:pt idx="633">
                  <c:v>45084</c:v>
                </c:pt>
                <c:pt idx="634">
                  <c:v>45085</c:v>
                </c:pt>
                <c:pt idx="635">
                  <c:v>45086</c:v>
                </c:pt>
                <c:pt idx="636">
                  <c:v>45089</c:v>
                </c:pt>
                <c:pt idx="637">
                  <c:v>45090</c:v>
                </c:pt>
                <c:pt idx="638">
                  <c:v>45091</c:v>
                </c:pt>
                <c:pt idx="639">
                  <c:v>45092</c:v>
                </c:pt>
                <c:pt idx="640">
                  <c:v>45093</c:v>
                </c:pt>
                <c:pt idx="641">
                  <c:v>45096</c:v>
                </c:pt>
                <c:pt idx="642">
                  <c:v>45097</c:v>
                </c:pt>
                <c:pt idx="643">
                  <c:v>45098</c:v>
                </c:pt>
                <c:pt idx="644">
                  <c:v>45099</c:v>
                </c:pt>
                <c:pt idx="645">
                  <c:v>45100</c:v>
                </c:pt>
                <c:pt idx="646">
                  <c:v>45103</c:v>
                </c:pt>
                <c:pt idx="647">
                  <c:v>45104</c:v>
                </c:pt>
                <c:pt idx="648">
                  <c:v>45105</c:v>
                </c:pt>
                <c:pt idx="649">
                  <c:v>45106</c:v>
                </c:pt>
                <c:pt idx="650">
                  <c:v>45107</c:v>
                </c:pt>
                <c:pt idx="651">
                  <c:v>45110</c:v>
                </c:pt>
                <c:pt idx="652">
                  <c:v>45111</c:v>
                </c:pt>
                <c:pt idx="653">
                  <c:v>45112</c:v>
                </c:pt>
                <c:pt idx="654">
                  <c:v>45113</c:v>
                </c:pt>
                <c:pt idx="655">
                  <c:v>45114</c:v>
                </c:pt>
                <c:pt idx="656">
                  <c:v>45117</c:v>
                </c:pt>
                <c:pt idx="657">
                  <c:v>45118</c:v>
                </c:pt>
                <c:pt idx="658">
                  <c:v>45119</c:v>
                </c:pt>
                <c:pt idx="659">
                  <c:v>45120</c:v>
                </c:pt>
                <c:pt idx="660">
                  <c:v>45121</c:v>
                </c:pt>
                <c:pt idx="661">
                  <c:v>45124</c:v>
                </c:pt>
                <c:pt idx="662">
                  <c:v>45125</c:v>
                </c:pt>
                <c:pt idx="663">
                  <c:v>45126</c:v>
                </c:pt>
                <c:pt idx="664">
                  <c:v>45127</c:v>
                </c:pt>
                <c:pt idx="665">
                  <c:v>45128</c:v>
                </c:pt>
                <c:pt idx="666">
                  <c:v>45131</c:v>
                </c:pt>
                <c:pt idx="667">
                  <c:v>45132</c:v>
                </c:pt>
                <c:pt idx="668">
                  <c:v>45133</c:v>
                </c:pt>
                <c:pt idx="669">
                  <c:v>45134</c:v>
                </c:pt>
                <c:pt idx="670">
                  <c:v>45135</c:v>
                </c:pt>
                <c:pt idx="671">
                  <c:v>45138</c:v>
                </c:pt>
                <c:pt idx="672">
                  <c:v>45139</c:v>
                </c:pt>
                <c:pt idx="673">
                  <c:v>45140</c:v>
                </c:pt>
                <c:pt idx="674">
                  <c:v>45141</c:v>
                </c:pt>
                <c:pt idx="675">
                  <c:v>45142</c:v>
                </c:pt>
                <c:pt idx="676">
                  <c:v>45145</c:v>
                </c:pt>
                <c:pt idx="677">
                  <c:v>45146</c:v>
                </c:pt>
                <c:pt idx="678">
                  <c:v>45147</c:v>
                </c:pt>
                <c:pt idx="679">
                  <c:v>45148</c:v>
                </c:pt>
                <c:pt idx="680">
                  <c:v>45149</c:v>
                </c:pt>
                <c:pt idx="681">
                  <c:v>45152</c:v>
                </c:pt>
                <c:pt idx="682">
                  <c:v>45153</c:v>
                </c:pt>
                <c:pt idx="683">
                  <c:v>45154</c:v>
                </c:pt>
                <c:pt idx="684">
                  <c:v>45155</c:v>
                </c:pt>
                <c:pt idx="685">
                  <c:v>45156</c:v>
                </c:pt>
                <c:pt idx="686">
                  <c:v>45159</c:v>
                </c:pt>
                <c:pt idx="687">
                  <c:v>45160</c:v>
                </c:pt>
                <c:pt idx="688">
                  <c:v>45161</c:v>
                </c:pt>
                <c:pt idx="689">
                  <c:v>45162</c:v>
                </c:pt>
                <c:pt idx="690">
                  <c:v>45163</c:v>
                </c:pt>
                <c:pt idx="691">
                  <c:v>45166</c:v>
                </c:pt>
                <c:pt idx="692">
                  <c:v>45167</c:v>
                </c:pt>
                <c:pt idx="693">
                  <c:v>45168</c:v>
                </c:pt>
                <c:pt idx="694">
                  <c:v>45169</c:v>
                </c:pt>
                <c:pt idx="695">
                  <c:v>45170</c:v>
                </c:pt>
                <c:pt idx="696">
                  <c:v>45173</c:v>
                </c:pt>
                <c:pt idx="697">
                  <c:v>45174</c:v>
                </c:pt>
                <c:pt idx="698">
                  <c:v>45175</c:v>
                </c:pt>
                <c:pt idx="699">
                  <c:v>45176</c:v>
                </c:pt>
                <c:pt idx="700">
                  <c:v>45177</c:v>
                </c:pt>
                <c:pt idx="701">
                  <c:v>45180</c:v>
                </c:pt>
                <c:pt idx="702">
                  <c:v>45181</c:v>
                </c:pt>
                <c:pt idx="703">
                  <c:v>45182</c:v>
                </c:pt>
                <c:pt idx="704">
                  <c:v>45183</c:v>
                </c:pt>
                <c:pt idx="705">
                  <c:v>45184</c:v>
                </c:pt>
                <c:pt idx="706">
                  <c:v>45187</c:v>
                </c:pt>
                <c:pt idx="707">
                  <c:v>45188</c:v>
                </c:pt>
                <c:pt idx="708">
                  <c:v>45189</c:v>
                </c:pt>
                <c:pt idx="709">
                  <c:v>45190</c:v>
                </c:pt>
                <c:pt idx="710">
                  <c:v>45191</c:v>
                </c:pt>
                <c:pt idx="711">
                  <c:v>45194</c:v>
                </c:pt>
                <c:pt idx="712">
                  <c:v>45195</c:v>
                </c:pt>
                <c:pt idx="713">
                  <c:v>45196</c:v>
                </c:pt>
                <c:pt idx="714">
                  <c:v>45197</c:v>
                </c:pt>
                <c:pt idx="715">
                  <c:v>45198</c:v>
                </c:pt>
                <c:pt idx="716">
                  <c:v>45201</c:v>
                </c:pt>
                <c:pt idx="717">
                  <c:v>45202</c:v>
                </c:pt>
                <c:pt idx="718">
                  <c:v>45203</c:v>
                </c:pt>
                <c:pt idx="719">
                  <c:v>45204</c:v>
                </c:pt>
                <c:pt idx="720">
                  <c:v>45205</c:v>
                </c:pt>
                <c:pt idx="721">
                  <c:v>45208</c:v>
                </c:pt>
                <c:pt idx="722">
                  <c:v>45209</c:v>
                </c:pt>
                <c:pt idx="723">
                  <c:v>45210</c:v>
                </c:pt>
                <c:pt idx="724">
                  <c:v>45211</c:v>
                </c:pt>
                <c:pt idx="725">
                  <c:v>45212</c:v>
                </c:pt>
                <c:pt idx="726">
                  <c:v>45215</c:v>
                </c:pt>
                <c:pt idx="727">
                  <c:v>45216</c:v>
                </c:pt>
                <c:pt idx="728">
                  <c:v>45217</c:v>
                </c:pt>
                <c:pt idx="729">
                  <c:v>45218</c:v>
                </c:pt>
                <c:pt idx="730">
                  <c:v>45219</c:v>
                </c:pt>
                <c:pt idx="731">
                  <c:v>45222</c:v>
                </c:pt>
                <c:pt idx="732">
                  <c:v>45223</c:v>
                </c:pt>
                <c:pt idx="733">
                  <c:v>45224</c:v>
                </c:pt>
                <c:pt idx="734">
                  <c:v>45225</c:v>
                </c:pt>
                <c:pt idx="735">
                  <c:v>45226</c:v>
                </c:pt>
                <c:pt idx="736">
                  <c:v>45229</c:v>
                </c:pt>
                <c:pt idx="737">
                  <c:v>45230</c:v>
                </c:pt>
                <c:pt idx="738">
                  <c:v>45231</c:v>
                </c:pt>
                <c:pt idx="739">
                  <c:v>45232</c:v>
                </c:pt>
                <c:pt idx="740">
                  <c:v>45233</c:v>
                </c:pt>
                <c:pt idx="741">
                  <c:v>45236</c:v>
                </c:pt>
                <c:pt idx="742">
                  <c:v>45237</c:v>
                </c:pt>
                <c:pt idx="743">
                  <c:v>45238</c:v>
                </c:pt>
                <c:pt idx="744">
                  <c:v>45239</c:v>
                </c:pt>
                <c:pt idx="745">
                  <c:v>45240</c:v>
                </c:pt>
                <c:pt idx="746">
                  <c:v>45243</c:v>
                </c:pt>
                <c:pt idx="747">
                  <c:v>45244</c:v>
                </c:pt>
                <c:pt idx="748">
                  <c:v>45245</c:v>
                </c:pt>
                <c:pt idx="749">
                  <c:v>45246</c:v>
                </c:pt>
                <c:pt idx="750">
                  <c:v>45247</c:v>
                </c:pt>
                <c:pt idx="751">
                  <c:v>45250</c:v>
                </c:pt>
                <c:pt idx="752">
                  <c:v>45251</c:v>
                </c:pt>
                <c:pt idx="753">
                  <c:v>45252</c:v>
                </c:pt>
                <c:pt idx="754">
                  <c:v>45253</c:v>
                </c:pt>
                <c:pt idx="755">
                  <c:v>45254</c:v>
                </c:pt>
                <c:pt idx="756">
                  <c:v>45257</c:v>
                </c:pt>
                <c:pt idx="757">
                  <c:v>45258</c:v>
                </c:pt>
                <c:pt idx="758">
                  <c:v>45259</c:v>
                </c:pt>
                <c:pt idx="759">
                  <c:v>45260</c:v>
                </c:pt>
                <c:pt idx="760">
                  <c:v>45261</c:v>
                </c:pt>
                <c:pt idx="761">
                  <c:v>45264</c:v>
                </c:pt>
                <c:pt idx="762">
                  <c:v>45265</c:v>
                </c:pt>
                <c:pt idx="763">
                  <c:v>45266</c:v>
                </c:pt>
                <c:pt idx="764">
                  <c:v>45267</c:v>
                </c:pt>
                <c:pt idx="765">
                  <c:v>45268</c:v>
                </c:pt>
                <c:pt idx="766">
                  <c:v>45271</c:v>
                </c:pt>
                <c:pt idx="767">
                  <c:v>45272</c:v>
                </c:pt>
                <c:pt idx="768">
                  <c:v>45273</c:v>
                </c:pt>
                <c:pt idx="769">
                  <c:v>45274</c:v>
                </c:pt>
                <c:pt idx="770">
                  <c:v>45275</c:v>
                </c:pt>
                <c:pt idx="771">
                  <c:v>45278</c:v>
                </c:pt>
                <c:pt idx="772">
                  <c:v>45279</c:v>
                </c:pt>
                <c:pt idx="773">
                  <c:v>45280</c:v>
                </c:pt>
                <c:pt idx="774">
                  <c:v>45281</c:v>
                </c:pt>
                <c:pt idx="775">
                  <c:v>45282</c:v>
                </c:pt>
                <c:pt idx="776">
                  <c:v>45285</c:v>
                </c:pt>
                <c:pt idx="777">
                  <c:v>45286</c:v>
                </c:pt>
                <c:pt idx="778">
                  <c:v>45287</c:v>
                </c:pt>
                <c:pt idx="779">
                  <c:v>45288</c:v>
                </c:pt>
                <c:pt idx="780">
                  <c:v>45289</c:v>
                </c:pt>
                <c:pt idx="781">
                  <c:v>45292</c:v>
                </c:pt>
                <c:pt idx="782">
                  <c:v>45293</c:v>
                </c:pt>
                <c:pt idx="783">
                  <c:v>45294</c:v>
                </c:pt>
                <c:pt idx="784">
                  <c:v>45295</c:v>
                </c:pt>
                <c:pt idx="785">
                  <c:v>45296</c:v>
                </c:pt>
                <c:pt idx="786">
                  <c:v>45299</c:v>
                </c:pt>
                <c:pt idx="787">
                  <c:v>45300</c:v>
                </c:pt>
                <c:pt idx="788">
                  <c:v>45301</c:v>
                </c:pt>
                <c:pt idx="789">
                  <c:v>45302</c:v>
                </c:pt>
                <c:pt idx="790">
                  <c:v>45303</c:v>
                </c:pt>
                <c:pt idx="791">
                  <c:v>45306</c:v>
                </c:pt>
                <c:pt idx="792">
                  <c:v>45307</c:v>
                </c:pt>
                <c:pt idx="793">
                  <c:v>45308</c:v>
                </c:pt>
                <c:pt idx="794">
                  <c:v>45309</c:v>
                </c:pt>
                <c:pt idx="795">
                  <c:v>45310</c:v>
                </c:pt>
                <c:pt idx="796">
                  <c:v>45313</c:v>
                </c:pt>
                <c:pt idx="797">
                  <c:v>45314</c:v>
                </c:pt>
                <c:pt idx="798">
                  <c:v>45315</c:v>
                </c:pt>
                <c:pt idx="799">
                  <c:v>45316</c:v>
                </c:pt>
                <c:pt idx="800">
                  <c:v>45317</c:v>
                </c:pt>
                <c:pt idx="801">
                  <c:v>45320</c:v>
                </c:pt>
                <c:pt idx="802">
                  <c:v>45321</c:v>
                </c:pt>
                <c:pt idx="803">
                  <c:v>45322</c:v>
                </c:pt>
                <c:pt idx="804">
                  <c:v>45323</c:v>
                </c:pt>
                <c:pt idx="805">
                  <c:v>45324</c:v>
                </c:pt>
                <c:pt idx="806">
                  <c:v>45327</c:v>
                </c:pt>
                <c:pt idx="807">
                  <c:v>45328</c:v>
                </c:pt>
                <c:pt idx="808">
                  <c:v>45329</c:v>
                </c:pt>
                <c:pt idx="809">
                  <c:v>45330</c:v>
                </c:pt>
                <c:pt idx="810">
                  <c:v>45331</c:v>
                </c:pt>
                <c:pt idx="811">
                  <c:v>45334</c:v>
                </c:pt>
                <c:pt idx="812">
                  <c:v>45335</c:v>
                </c:pt>
                <c:pt idx="813">
                  <c:v>45336</c:v>
                </c:pt>
                <c:pt idx="814">
                  <c:v>45337</c:v>
                </c:pt>
                <c:pt idx="815">
                  <c:v>45338</c:v>
                </c:pt>
                <c:pt idx="816">
                  <c:v>45341</c:v>
                </c:pt>
                <c:pt idx="817">
                  <c:v>45342</c:v>
                </c:pt>
                <c:pt idx="818">
                  <c:v>45343</c:v>
                </c:pt>
                <c:pt idx="819">
                  <c:v>45344</c:v>
                </c:pt>
                <c:pt idx="820">
                  <c:v>45345</c:v>
                </c:pt>
                <c:pt idx="821">
                  <c:v>45348</c:v>
                </c:pt>
                <c:pt idx="822">
                  <c:v>45349</c:v>
                </c:pt>
                <c:pt idx="823">
                  <c:v>45350</c:v>
                </c:pt>
                <c:pt idx="824">
                  <c:v>45351</c:v>
                </c:pt>
                <c:pt idx="825">
                  <c:v>45352</c:v>
                </c:pt>
                <c:pt idx="826">
                  <c:v>45355</c:v>
                </c:pt>
                <c:pt idx="827">
                  <c:v>45356</c:v>
                </c:pt>
                <c:pt idx="828">
                  <c:v>45357</c:v>
                </c:pt>
                <c:pt idx="829">
                  <c:v>45358</c:v>
                </c:pt>
                <c:pt idx="830">
                  <c:v>45359</c:v>
                </c:pt>
                <c:pt idx="831">
                  <c:v>45362</c:v>
                </c:pt>
                <c:pt idx="832">
                  <c:v>45363</c:v>
                </c:pt>
                <c:pt idx="833">
                  <c:v>45364</c:v>
                </c:pt>
                <c:pt idx="834">
                  <c:v>45365</c:v>
                </c:pt>
                <c:pt idx="835">
                  <c:v>45366</c:v>
                </c:pt>
                <c:pt idx="836">
                  <c:v>45369</c:v>
                </c:pt>
                <c:pt idx="837">
                  <c:v>45370</c:v>
                </c:pt>
                <c:pt idx="838">
                  <c:v>45371</c:v>
                </c:pt>
                <c:pt idx="839">
                  <c:v>45372</c:v>
                </c:pt>
                <c:pt idx="840">
                  <c:v>45373</c:v>
                </c:pt>
                <c:pt idx="841">
                  <c:v>45376</c:v>
                </c:pt>
                <c:pt idx="842">
                  <c:v>45377</c:v>
                </c:pt>
                <c:pt idx="843">
                  <c:v>45378</c:v>
                </c:pt>
                <c:pt idx="844">
                  <c:v>45379</c:v>
                </c:pt>
                <c:pt idx="845">
                  <c:v>45380</c:v>
                </c:pt>
                <c:pt idx="846">
                  <c:v>45383</c:v>
                </c:pt>
                <c:pt idx="847">
                  <c:v>45384</c:v>
                </c:pt>
                <c:pt idx="848">
                  <c:v>45385</c:v>
                </c:pt>
                <c:pt idx="849">
                  <c:v>45386</c:v>
                </c:pt>
                <c:pt idx="850">
                  <c:v>45387</c:v>
                </c:pt>
                <c:pt idx="851">
                  <c:v>45390</c:v>
                </c:pt>
                <c:pt idx="852">
                  <c:v>45391</c:v>
                </c:pt>
                <c:pt idx="853">
                  <c:v>45392</c:v>
                </c:pt>
                <c:pt idx="854">
                  <c:v>45393</c:v>
                </c:pt>
                <c:pt idx="855">
                  <c:v>45394</c:v>
                </c:pt>
                <c:pt idx="856">
                  <c:v>45397</c:v>
                </c:pt>
                <c:pt idx="857">
                  <c:v>45398</c:v>
                </c:pt>
                <c:pt idx="858">
                  <c:v>45399</c:v>
                </c:pt>
                <c:pt idx="859">
                  <c:v>45400</c:v>
                </c:pt>
                <c:pt idx="860">
                  <c:v>45401</c:v>
                </c:pt>
                <c:pt idx="861">
                  <c:v>45404</c:v>
                </c:pt>
                <c:pt idx="862">
                  <c:v>45405</c:v>
                </c:pt>
                <c:pt idx="863">
                  <c:v>45406</c:v>
                </c:pt>
                <c:pt idx="864">
                  <c:v>45407</c:v>
                </c:pt>
                <c:pt idx="865">
                  <c:v>45408</c:v>
                </c:pt>
                <c:pt idx="866">
                  <c:v>45411</c:v>
                </c:pt>
                <c:pt idx="867">
                  <c:v>45412</c:v>
                </c:pt>
                <c:pt idx="868">
                  <c:v>45413</c:v>
                </c:pt>
                <c:pt idx="869">
                  <c:v>45414</c:v>
                </c:pt>
                <c:pt idx="870">
                  <c:v>45415</c:v>
                </c:pt>
                <c:pt idx="871">
                  <c:v>45418</c:v>
                </c:pt>
                <c:pt idx="872">
                  <c:v>45419</c:v>
                </c:pt>
                <c:pt idx="873">
                  <c:v>45420</c:v>
                </c:pt>
                <c:pt idx="874">
                  <c:v>45421</c:v>
                </c:pt>
                <c:pt idx="875">
                  <c:v>45422</c:v>
                </c:pt>
                <c:pt idx="876">
                  <c:v>45425</c:v>
                </c:pt>
                <c:pt idx="877">
                  <c:v>45426</c:v>
                </c:pt>
                <c:pt idx="878">
                  <c:v>45427</c:v>
                </c:pt>
                <c:pt idx="879">
                  <c:v>45428</c:v>
                </c:pt>
                <c:pt idx="880">
                  <c:v>45429</c:v>
                </c:pt>
                <c:pt idx="881">
                  <c:v>45432</c:v>
                </c:pt>
                <c:pt idx="882">
                  <c:v>45433</c:v>
                </c:pt>
                <c:pt idx="883">
                  <c:v>45434</c:v>
                </c:pt>
                <c:pt idx="884">
                  <c:v>45435</c:v>
                </c:pt>
                <c:pt idx="885">
                  <c:v>45436</c:v>
                </c:pt>
                <c:pt idx="886">
                  <c:v>45439</c:v>
                </c:pt>
                <c:pt idx="887">
                  <c:v>45440</c:v>
                </c:pt>
                <c:pt idx="888">
                  <c:v>45441</c:v>
                </c:pt>
                <c:pt idx="889">
                  <c:v>45442</c:v>
                </c:pt>
                <c:pt idx="890">
                  <c:v>45443</c:v>
                </c:pt>
                <c:pt idx="891">
                  <c:v>45446</c:v>
                </c:pt>
                <c:pt idx="892">
                  <c:v>45447</c:v>
                </c:pt>
                <c:pt idx="893">
                  <c:v>45448</c:v>
                </c:pt>
                <c:pt idx="894">
                  <c:v>45449</c:v>
                </c:pt>
                <c:pt idx="895">
                  <c:v>45450</c:v>
                </c:pt>
                <c:pt idx="896">
                  <c:v>45453</c:v>
                </c:pt>
                <c:pt idx="897">
                  <c:v>45454</c:v>
                </c:pt>
                <c:pt idx="898">
                  <c:v>45455</c:v>
                </c:pt>
                <c:pt idx="899">
                  <c:v>45456</c:v>
                </c:pt>
                <c:pt idx="900">
                  <c:v>45457</c:v>
                </c:pt>
                <c:pt idx="901">
                  <c:v>45460</c:v>
                </c:pt>
                <c:pt idx="902">
                  <c:v>45461</c:v>
                </c:pt>
                <c:pt idx="903">
                  <c:v>45462</c:v>
                </c:pt>
                <c:pt idx="904">
                  <c:v>45463</c:v>
                </c:pt>
                <c:pt idx="905">
                  <c:v>45464</c:v>
                </c:pt>
                <c:pt idx="906">
                  <c:v>45467</c:v>
                </c:pt>
                <c:pt idx="907">
                  <c:v>45468</c:v>
                </c:pt>
                <c:pt idx="908">
                  <c:v>45469</c:v>
                </c:pt>
                <c:pt idx="909">
                  <c:v>45470</c:v>
                </c:pt>
                <c:pt idx="910">
                  <c:v>45471</c:v>
                </c:pt>
                <c:pt idx="911">
                  <c:v>45474</c:v>
                </c:pt>
                <c:pt idx="912">
                  <c:v>45475</c:v>
                </c:pt>
                <c:pt idx="913">
                  <c:v>45476</c:v>
                </c:pt>
                <c:pt idx="914">
                  <c:v>45477</c:v>
                </c:pt>
                <c:pt idx="915">
                  <c:v>45478</c:v>
                </c:pt>
                <c:pt idx="916">
                  <c:v>45481</c:v>
                </c:pt>
                <c:pt idx="917">
                  <c:v>45482</c:v>
                </c:pt>
                <c:pt idx="918">
                  <c:v>45483</c:v>
                </c:pt>
                <c:pt idx="919">
                  <c:v>45484</c:v>
                </c:pt>
                <c:pt idx="920">
                  <c:v>45485</c:v>
                </c:pt>
                <c:pt idx="921">
                  <c:v>45488</c:v>
                </c:pt>
                <c:pt idx="922">
                  <c:v>45489</c:v>
                </c:pt>
                <c:pt idx="923">
                  <c:v>45490</c:v>
                </c:pt>
                <c:pt idx="924">
                  <c:v>45491</c:v>
                </c:pt>
                <c:pt idx="925">
                  <c:v>45492</c:v>
                </c:pt>
                <c:pt idx="926">
                  <c:v>45495</c:v>
                </c:pt>
                <c:pt idx="927">
                  <c:v>45496</c:v>
                </c:pt>
                <c:pt idx="928">
                  <c:v>45497</c:v>
                </c:pt>
                <c:pt idx="929">
                  <c:v>45498</c:v>
                </c:pt>
                <c:pt idx="930">
                  <c:v>45499</c:v>
                </c:pt>
                <c:pt idx="931">
                  <c:v>45502</c:v>
                </c:pt>
                <c:pt idx="932">
                  <c:v>45503</c:v>
                </c:pt>
                <c:pt idx="933">
                  <c:v>45504</c:v>
                </c:pt>
                <c:pt idx="934">
                  <c:v>45505</c:v>
                </c:pt>
                <c:pt idx="935">
                  <c:v>45506</c:v>
                </c:pt>
                <c:pt idx="936">
                  <c:v>45509</c:v>
                </c:pt>
                <c:pt idx="937">
                  <c:v>45510</c:v>
                </c:pt>
                <c:pt idx="938">
                  <c:v>45511</c:v>
                </c:pt>
                <c:pt idx="939">
                  <c:v>45512</c:v>
                </c:pt>
                <c:pt idx="940">
                  <c:v>45513</c:v>
                </c:pt>
                <c:pt idx="941">
                  <c:v>45516</c:v>
                </c:pt>
                <c:pt idx="942">
                  <c:v>45517</c:v>
                </c:pt>
                <c:pt idx="943">
                  <c:v>45518</c:v>
                </c:pt>
                <c:pt idx="944">
                  <c:v>45519</c:v>
                </c:pt>
                <c:pt idx="945">
                  <c:v>45520</c:v>
                </c:pt>
                <c:pt idx="946">
                  <c:v>45523</c:v>
                </c:pt>
                <c:pt idx="947">
                  <c:v>45524</c:v>
                </c:pt>
                <c:pt idx="948">
                  <c:v>45525</c:v>
                </c:pt>
                <c:pt idx="949">
                  <c:v>45526</c:v>
                </c:pt>
                <c:pt idx="950">
                  <c:v>45527</c:v>
                </c:pt>
                <c:pt idx="951">
                  <c:v>45530</c:v>
                </c:pt>
                <c:pt idx="952">
                  <c:v>45531</c:v>
                </c:pt>
                <c:pt idx="953">
                  <c:v>45532</c:v>
                </c:pt>
                <c:pt idx="954">
                  <c:v>45533</c:v>
                </c:pt>
                <c:pt idx="955">
                  <c:v>45534</c:v>
                </c:pt>
                <c:pt idx="956">
                  <c:v>45537</c:v>
                </c:pt>
                <c:pt idx="957">
                  <c:v>45538</c:v>
                </c:pt>
                <c:pt idx="958">
                  <c:v>45539</c:v>
                </c:pt>
                <c:pt idx="959">
                  <c:v>45540</c:v>
                </c:pt>
                <c:pt idx="960">
                  <c:v>45541</c:v>
                </c:pt>
                <c:pt idx="961">
                  <c:v>45544</c:v>
                </c:pt>
                <c:pt idx="962">
                  <c:v>45545</c:v>
                </c:pt>
              </c:numCache>
            </c:numRef>
          </c:cat>
          <c:val>
            <c:numRef>
              <c:f>'Korko-odotukset'!$K$5720:$K$6682</c:f>
              <c:numCache>
                <c:formatCode>General</c:formatCode>
                <c:ptCount val="963"/>
                <c:pt idx="0" formatCode="0.000">
                  <c:v>-0.52</c:v>
                </c:pt>
                <c:pt idx="1">
                  <c:v>-0.54</c:v>
                </c:pt>
                <c:pt idx="2">
                  <c:v>-0.54</c:v>
                </c:pt>
                <c:pt idx="3">
                  <c:v>-0.53</c:v>
                </c:pt>
                <c:pt idx="4">
                  <c:v>-0.53</c:v>
                </c:pt>
                <c:pt idx="5">
                  <c:v>-0.53</c:v>
                </c:pt>
                <c:pt idx="6">
                  <c:v>-0.52</c:v>
                </c:pt>
                <c:pt idx="7">
                  <c:v>-0.51</c:v>
                </c:pt>
                <c:pt idx="8">
                  <c:v>-0.52</c:v>
                </c:pt>
                <c:pt idx="9">
                  <c:v>-0.53</c:v>
                </c:pt>
                <c:pt idx="10">
                  <c:v>-0.53</c:v>
                </c:pt>
                <c:pt idx="11">
                  <c:v>-0.53</c:v>
                </c:pt>
                <c:pt idx="12">
                  <c:v>-0.53</c:v>
                </c:pt>
                <c:pt idx="13">
                  <c:v>-0.53</c:v>
                </c:pt>
                <c:pt idx="14">
                  <c:v>-0.52</c:v>
                </c:pt>
                <c:pt idx="15">
                  <c:v>-0.52</c:v>
                </c:pt>
                <c:pt idx="16">
                  <c:v>-0.53</c:v>
                </c:pt>
                <c:pt idx="17">
                  <c:v>-0.53</c:v>
                </c:pt>
                <c:pt idx="18">
                  <c:v>-0.54</c:v>
                </c:pt>
                <c:pt idx="19">
                  <c:v>-0.54</c:v>
                </c:pt>
                <c:pt idx="20">
                  <c:v>-0.54</c:v>
                </c:pt>
                <c:pt idx="21">
                  <c:v>-0.53</c:v>
                </c:pt>
                <c:pt idx="22">
                  <c:v>-0.53</c:v>
                </c:pt>
                <c:pt idx="23">
                  <c:v>-0.52</c:v>
                </c:pt>
                <c:pt idx="24">
                  <c:v>-0.52</c:v>
                </c:pt>
                <c:pt idx="25">
                  <c:v>-0.52</c:v>
                </c:pt>
                <c:pt idx="26">
                  <c:v>-0.52</c:v>
                </c:pt>
                <c:pt idx="27">
                  <c:v>-0.52</c:v>
                </c:pt>
                <c:pt idx="28">
                  <c:v>-0.52</c:v>
                </c:pt>
                <c:pt idx="29">
                  <c:v>-0.52</c:v>
                </c:pt>
                <c:pt idx="30">
                  <c:v>-0.52</c:v>
                </c:pt>
                <c:pt idx="31">
                  <c:v>-0.51</c:v>
                </c:pt>
                <c:pt idx="32">
                  <c:v>-0.5</c:v>
                </c:pt>
                <c:pt idx="33">
                  <c:v>-0.51</c:v>
                </c:pt>
                <c:pt idx="34">
                  <c:v>-0.5</c:v>
                </c:pt>
                <c:pt idx="35">
                  <c:v>-0.5</c:v>
                </c:pt>
                <c:pt idx="36">
                  <c:v>-0.5</c:v>
                </c:pt>
                <c:pt idx="37">
                  <c:v>-0.5</c:v>
                </c:pt>
                <c:pt idx="38">
                  <c:v>-0.5</c:v>
                </c:pt>
                <c:pt idx="39">
                  <c:v>-0.47</c:v>
                </c:pt>
                <c:pt idx="40">
                  <c:v>-0.46</c:v>
                </c:pt>
                <c:pt idx="41">
                  <c:v>-0.49</c:v>
                </c:pt>
                <c:pt idx="42">
                  <c:v>-0.5</c:v>
                </c:pt>
                <c:pt idx="43">
                  <c:v>-0.49</c:v>
                </c:pt>
                <c:pt idx="44">
                  <c:v>-0.49</c:v>
                </c:pt>
                <c:pt idx="45">
                  <c:v>-0.49</c:v>
                </c:pt>
                <c:pt idx="46">
                  <c:v>-0.48</c:v>
                </c:pt>
                <c:pt idx="47">
                  <c:v>-0.48</c:v>
                </c:pt>
                <c:pt idx="48">
                  <c:v>-0.48</c:v>
                </c:pt>
                <c:pt idx="49">
                  <c:v>-0.49</c:v>
                </c:pt>
                <c:pt idx="50">
                  <c:v>-0.49</c:v>
                </c:pt>
                <c:pt idx="51">
                  <c:v>-0.49</c:v>
                </c:pt>
                <c:pt idx="52">
                  <c:v>-0.5</c:v>
                </c:pt>
                <c:pt idx="53">
                  <c:v>-0.49</c:v>
                </c:pt>
                <c:pt idx="54">
                  <c:v>-0.49</c:v>
                </c:pt>
                <c:pt idx="55">
                  <c:v>-0.5</c:v>
                </c:pt>
                <c:pt idx="56">
                  <c:v>-0.5</c:v>
                </c:pt>
                <c:pt idx="57">
                  <c:v>-0.51</c:v>
                </c:pt>
                <c:pt idx="58">
                  <c:v>-0.51</c:v>
                </c:pt>
                <c:pt idx="59">
                  <c:v>-0.51</c:v>
                </c:pt>
                <c:pt idx="60">
                  <c:v>-0.51</c:v>
                </c:pt>
                <c:pt idx="61">
                  <c:v>-0.51</c:v>
                </c:pt>
                <c:pt idx="62">
                  <c:v>-0.5</c:v>
                </c:pt>
                <c:pt idx="63">
                  <c:v>-0.5</c:v>
                </c:pt>
                <c:pt idx="64">
                  <c:v>-0.51</c:v>
                </c:pt>
                <c:pt idx="65">
                  <c:v>-0.51</c:v>
                </c:pt>
                <c:pt idx="66">
                  <c:v>-0.51</c:v>
                </c:pt>
                <c:pt idx="67">
                  <c:v>-0.51</c:v>
                </c:pt>
                <c:pt idx="68">
                  <c:v>-0.51</c:v>
                </c:pt>
                <c:pt idx="69">
                  <c:v>-0.51</c:v>
                </c:pt>
                <c:pt idx="70">
                  <c:v>-0.51</c:v>
                </c:pt>
                <c:pt idx="71">
                  <c:v>-0.51</c:v>
                </c:pt>
                <c:pt idx="72">
                  <c:v>-0.51</c:v>
                </c:pt>
                <c:pt idx="73">
                  <c:v>-0.49</c:v>
                </c:pt>
                <c:pt idx="74">
                  <c:v>-0.5</c:v>
                </c:pt>
                <c:pt idx="75">
                  <c:v>-0.49</c:v>
                </c:pt>
                <c:pt idx="76">
                  <c:v>-0.49</c:v>
                </c:pt>
                <c:pt idx="77">
                  <c:v>-0.49</c:v>
                </c:pt>
                <c:pt idx="78">
                  <c:v>-0.49</c:v>
                </c:pt>
                <c:pt idx="79">
                  <c:v>-0.49</c:v>
                </c:pt>
                <c:pt idx="80">
                  <c:v>-0.49</c:v>
                </c:pt>
                <c:pt idx="81">
                  <c:v>-0.48</c:v>
                </c:pt>
                <c:pt idx="82">
                  <c:v>-0.48</c:v>
                </c:pt>
                <c:pt idx="83">
                  <c:v>-0.48</c:v>
                </c:pt>
                <c:pt idx="84">
                  <c:v>-0.47</c:v>
                </c:pt>
                <c:pt idx="85">
                  <c:v>-0.48</c:v>
                </c:pt>
                <c:pt idx="86">
                  <c:v>-0.48</c:v>
                </c:pt>
                <c:pt idx="87">
                  <c:v>-0.49</c:v>
                </c:pt>
                <c:pt idx="88">
                  <c:v>-0.48</c:v>
                </c:pt>
                <c:pt idx="89">
                  <c:v>-0.48</c:v>
                </c:pt>
                <c:pt idx="90">
                  <c:v>-0.48</c:v>
                </c:pt>
                <c:pt idx="91">
                  <c:v>-0.48</c:v>
                </c:pt>
                <c:pt idx="92">
                  <c:v>-0.47</c:v>
                </c:pt>
                <c:pt idx="93">
                  <c:v>-0.47</c:v>
                </c:pt>
                <c:pt idx="94">
                  <c:v>-0.47</c:v>
                </c:pt>
                <c:pt idx="95">
                  <c:v>-0.47</c:v>
                </c:pt>
                <c:pt idx="96">
                  <c:v>-0.46</c:v>
                </c:pt>
                <c:pt idx="97">
                  <c:v>-0.46</c:v>
                </c:pt>
                <c:pt idx="98">
                  <c:v>-0.46</c:v>
                </c:pt>
                <c:pt idx="99">
                  <c:v>-0.46</c:v>
                </c:pt>
                <c:pt idx="100">
                  <c:v>-0.47</c:v>
                </c:pt>
                <c:pt idx="101">
                  <c:v>-0.47</c:v>
                </c:pt>
                <c:pt idx="102">
                  <c:v>-0.47</c:v>
                </c:pt>
                <c:pt idx="103">
                  <c:v>-0.47</c:v>
                </c:pt>
                <c:pt idx="104">
                  <c:v>-0.46</c:v>
                </c:pt>
                <c:pt idx="105">
                  <c:v>-0.47</c:v>
                </c:pt>
                <c:pt idx="106">
                  <c:v>-0.47</c:v>
                </c:pt>
                <c:pt idx="107">
                  <c:v>-0.47</c:v>
                </c:pt>
                <c:pt idx="108">
                  <c:v>-0.48</c:v>
                </c:pt>
                <c:pt idx="109">
                  <c:v>-0.47</c:v>
                </c:pt>
                <c:pt idx="110">
                  <c:v>-0.48</c:v>
                </c:pt>
                <c:pt idx="111">
                  <c:v>-0.47</c:v>
                </c:pt>
                <c:pt idx="112">
                  <c:v>-0.47</c:v>
                </c:pt>
                <c:pt idx="113">
                  <c:v>-0.48</c:v>
                </c:pt>
                <c:pt idx="114">
                  <c:v>-0.48</c:v>
                </c:pt>
                <c:pt idx="115">
                  <c:v>-0.49</c:v>
                </c:pt>
                <c:pt idx="116">
                  <c:v>-0.48</c:v>
                </c:pt>
                <c:pt idx="117">
                  <c:v>-0.48</c:v>
                </c:pt>
                <c:pt idx="118">
                  <c:v>-0.48</c:v>
                </c:pt>
                <c:pt idx="119">
                  <c:v>-0.47</c:v>
                </c:pt>
                <c:pt idx="120">
                  <c:v>-0.47</c:v>
                </c:pt>
                <c:pt idx="121">
                  <c:v>-0.46</c:v>
                </c:pt>
                <c:pt idx="122">
                  <c:v>-0.45</c:v>
                </c:pt>
                <c:pt idx="123">
                  <c:v>-0.46</c:v>
                </c:pt>
                <c:pt idx="124">
                  <c:v>-0.45</c:v>
                </c:pt>
                <c:pt idx="125">
                  <c:v>-0.45</c:v>
                </c:pt>
                <c:pt idx="126">
                  <c:v>-0.45</c:v>
                </c:pt>
                <c:pt idx="127">
                  <c:v>-0.45</c:v>
                </c:pt>
                <c:pt idx="128">
                  <c:v>-0.46</c:v>
                </c:pt>
                <c:pt idx="129">
                  <c:v>-0.46</c:v>
                </c:pt>
                <c:pt idx="130">
                  <c:v>-0.47</c:v>
                </c:pt>
                <c:pt idx="131">
                  <c:v>-0.46</c:v>
                </c:pt>
                <c:pt idx="132">
                  <c:v>-0.47</c:v>
                </c:pt>
                <c:pt idx="133">
                  <c:v>-0.47</c:v>
                </c:pt>
                <c:pt idx="134">
                  <c:v>-0.47</c:v>
                </c:pt>
                <c:pt idx="135">
                  <c:v>-0.47</c:v>
                </c:pt>
                <c:pt idx="136">
                  <c:v>-0.47</c:v>
                </c:pt>
                <c:pt idx="137">
                  <c:v>-0.46</c:v>
                </c:pt>
                <c:pt idx="138">
                  <c:v>-0.46</c:v>
                </c:pt>
                <c:pt idx="139">
                  <c:v>-0.46</c:v>
                </c:pt>
                <c:pt idx="140">
                  <c:v>-0.47</c:v>
                </c:pt>
                <c:pt idx="141">
                  <c:v>-0.47</c:v>
                </c:pt>
                <c:pt idx="142">
                  <c:v>-0.47</c:v>
                </c:pt>
                <c:pt idx="143">
                  <c:v>-0.47</c:v>
                </c:pt>
                <c:pt idx="144">
                  <c:v>-0.48</c:v>
                </c:pt>
                <c:pt idx="145">
                  <c:v>-0.49</c:v>
                </c:pt>
                <c:pt idx="146">
                  <c:v>-0.49</c:v>
                </c:pt>
                <c:pt idx="147">
                  <c:v>-0.49</c:v>
                </c:pt>
                <c:pt idx="148">
                  <c:v>-0.49</c:v>
                </c:pt>
                <c:pt idx="149">
                  <c:v>-0.49</c:v>
                </c:pt>
                <c:pt idx="150">
                  <c:v>-0.5</c:v>
                </c:pt>
                <c:pt idx="151">
                  <c:v>-0.5</c:v>
                </c:pt>
                <c:pt idx="152">
                  <c:v>-0.5</c:v>
                </c:pt>
                <c:pt idx="153">
                  <c:v>-0.51</c:v>
                </c:pt>
                <c:pt idx="154">
                  <c:v>-0.5</c:v>
                </c:pt>
                <c:pt idx="155">
                  <c:v>-0.5</c:v>
                </c:pt>
                <c:pt idx="156">
                  <c:v>-0.5</c:v>
                </c:pt>
                <c:pt idx="157">
                  <c:v>-0.5</c:v>
                </c:pt>
                <c:pt idx="158">
                  <c:v>-0.5</c:v>
                </c:pt>
                <c:pt idx="159">
                  <c:v>-0.5</c:v>
                </c:pt>
                <c:pt idx="160">
                  <c:v>-0.5</c:v>
                </c:pt>
                <c:pt idx="161">
                  <c:v>-0.49</c:v>
                </c:pt>
                <c:pt idx="162">
                  <c:v>-0.49</c:v>
                </c:pt>
                <c:pt idx="163">
                  <c:v>-0.5</c:v>
                </c:pt>
                <c:pt idx="164">
                  <c:v>-0.5</c:v>
                </c:pt>
                <c:pt idx="165">
                  <c:v>-0.5</c:v>
                </c:pt>
                <c:pt idx="166">
                  <c:v>-0.5</c:v>
                </c:pt>
                <c:pt idx="167">
                  <c:v>-0.5</c:v>
                </c:pt>
                <c:pt idx="168">
                  <c:v>-0.49</c:v>
                </c:pt>
                <c:pt idx="169">
                  <c:v>-0.49</c:v>
                </c:pt>
                <c:pt idx="170">
                  <c:v>-0.49</c:v>
                </c:pt>
                <c:pt idx="171">
                  <c:v>-0.49</c:v>
                </c:pt>
                <c:pt idx="172">
                  <c:v>-0.48</c:v>
                </c:pt>
                <c:pt idx="173">
                  <c:v>-0.48</c:v>
                </c:pt>
                <c:pt idx="174">
                  <c:v>-0.48</c:v>
                </c:pt>
                <c:pt idx="175">
                  <c:v>-0.48</c:v>
                </c:pt>
                <c:pt idx="176">
                  <c:v>-0.48</c:v>
                </c:pt>
                <c:pt idx="177">
                  <c:v>-0.47</c:v>
                </c:pt>
                <c:pt idx="178">
                  <c:v>-0.46</c:v>
                </c:pt>
                <c:pt idx="179">
                  <c:v>-0.47</c:v>
                </c:pt>
                <c:pt idx="180">
                  <c:v>-0.46</c:v>
                </c:pt>
                <c:pt idx="181">
                  <c:v>-0.46</c:v>
                </c:pt>
                <c:pt idx="182">
                  <c:v>-0.46</c:v>
                </c:pt>
                <c:pt idx="183">
                  <c:v>-0.46</c:v>
                </c:pt>
                <c:pt idx="184">
                  <c:v>-0.45</c:v>
                </c:pt>
                <c:pt idx="185">
                  <c:v>-0.45</c:v>
                </c:pt>
                <c:pt idx="186">
                  <c:v>-0.45</c:v>
                </c:pt>
                <c:pt idx="187">
                  <c:v>-0.45</c:v>
                </c:pt>
                <c:pt idx="188">
                  <c:v>-0.45</c:v>
                </c:pt>
                <c:pt idx="189">
                  <c:v>-0.43</c:v>
                </c:pt>
                <c:pt idx="190">
                  <c:v>-0.43</c:v>
                </c:pt>
                <c:pt idx="191">
                  <c:v>-0.43</c:v>
                </c:pt>
                <c:pt idx="192">
                  <c:v>-0.43</c:v>
                </c:pt>
                <c:pt idx="193">
                  <c:v>-0.43</c:v>
                </c:pt>
                <c:pt idx="194">
                  <c:v>-0.43</c:v>
                </c:pt>
                <c:pt idx="195">
                  <c:v>-0.44</c:v>
                </c:pt>
                <c:pt idx="196">
                  <c:v>-0.44</c:v>
                </c:pt>
                <c:pt idx="197">
                  <c:v>-0.43</c:v>
                </c:pt>
                <c:pt idx="198">
                  <c:v>-0.43</c:v>
                </c:pt>
                <c:pt idx="199">
                  <c:v>-0.43</c:v>
                </c:pt>
                <c:pt idx="200">
                  <c:v>-0.4</c:v>
                </c:pt>
                <c:pt idx="201">
                  <c:v>-0.39</c:v>
                </c:pt>
                <c:pt idx="202">
                  <c:v>-0.37</c:v>
                </c:pt>
                <c:pt idx="203">
                  <c:v>-0.38</c:v>
                </c:pt>
                <c:pt idx="204">
                  <c:v>-0.41</c:v>
                </c:pt>
                <c:pt idx="205">
                  <c:v>-0.4</c:v>
                </c:pt>
                <c:pt idx="206">
                  <c:v>-0.35</c:v>
                </c:pt>
                <c:pt idx="207">
                  <c:v>-0.34</c:v>
                </c:pt>
                <c:pt idx="208">
                  <c:v>-0.37</c:v>
                </c:pt>
                <c:pt idx="209">
                  <c:v>-0.35</c:v>
                </c:pt>
                <c:pt idx="210">
                  <c:v>-0.33</c:v>
                </c:pt>
                <c:pt idx="211">
                  <c:v>-0.35</c:v>
                </c:pt>
                <c:pt idx="212">
                  <c:v>-0.35</c:v>
                </c:pt>
                <c:pt idx="213">
                  <c:v>-0.32</c:v>
                </c:pt>
                <c:pt idx="214">
                  <c:v>-0.28000000000000003</c:v>
                </c:pt>
                <c:pt idx="215">
                  <c:v>-0.23</c:v>
                </c:pt>
                <c:pt idx="216">
                  <c:v>-0.26</c:v>
                </c:pt>
                <c:pt idx="217">
                  <c:v>-0.32</c:v>
                </c:pt>
                <c:pt idx="218">
                  <c:v>-0.31</c:v>
                </c:pt>
                <c:pt idx="219">
                  <c:v>-0.37</c:v>
                </c:pt>
                <c:pt idx="220">
                  <c:v>-0.38</c:v>
                </c:pt>
                <c:pt idx="221">
                  <c:v>-0.36</c:v>
                </c:pt>
                <c:pt idx="222">
                  <c:v>-0.36</c:v>
                </c:pt>
                <c:pt idx="223">
                  <c:v>-0.31</c:v>
                </c:pt>
                <c:pt idx="224">
                  <c:v>-0.28000000000000003</c:v>
                </c:pt>
                <c:pt idx="225">
                  <c:v>-0.33</c:v>
                </c:pt>
                <c:pt idx="226">
                  <c:v>-0.32</c:v>
                </c:pt>
                <c:pt idx="227">
                  <c:v>-0.33</c:v>
                </c:pt>
                <c:pt idx="228">
                  <c:v>-0.34</c:v>
                </c:pt>
                <c:pt idx="229">
                  <c:v>-0.35</c:v>
                </c:pt>
                <c:pt idx="230">
                  <c:v>-0.37</c:v>
                </c:pt>
                <c:pt idx="231">
                  <c:v>-0.36</c:v>
                </c:pt>
                <c:pt idx="232">
                  <c:v>-0.34</c:v>
                </c:pt>
                <c:pt idx="233">
                  <c:v>-0.35</c:v>
                </c:pt>
                <c:pt idx="234">
                  <c:v>-0.35</c:v>
                </c:pt>
                <c:pt idx="235">
                  <c:v>-0.39</c:v>
                </c:pt>
                <c:pt idx="236">
                  <c:v>-0.37</c:v>
                </c:pt>
                <c:pt idx="237">
                  <c:v>-0.37</c:v>
                </c:pt>
                <c:pt idx="238">
                  <c:v>-0.36</c:v>
                </c:pt>
                <c:pt idx="239">
                  <c:v>-0.36</c:v>
                </c:pt>
                <c:pt idx="240">
                  <c:v>-0.37</c:v>
                </c:pt>
                <c:pt idx="241">
                  <c:v>-0.36</c:v>
                </c:pt>
                <c:pt idx="242">
                  <c:v>-0.35</c:v>
                </c:pt>
                <c:pt idx="243">
                  <c:v>-0.34</c:v>
                </c:pt>
                <c:pt idx="244">
                  <c:v>-0.36</c:v>
                </c:pt>
                <c:pt idx="245">
                  <c:v>-0.36</c:v>
                </c:pt>
                <c:pt idx="246">
                  <c:v>-0.37</c:v>
                </c:pt>
                <c:pt idx="247">
                  <c:v>-0.36</c:v>
                </c:pt>
                <c:pt idx="248">
                  <c:v>-0.34</c:v>
                </c:pt>
                <c:pt idx="249">
                  <c:v>-0.36</c:v>
                </c:pt>
                <c:pt idx="250">
                  <c:v>-0.37</c:v>
                </c:pt>
                <c:pt idx="251">
                  <c:v>-0.37</c:v>
                </c:pt>
                <c:pt idx="252">
                  <c:v>-0.35</c:v>
                </c:pt>
                <c:pt idx="253">
                  <c:v>-0.34</c:v>
                </c:pt>
                <c:pt idx="254">
                  <c:v>-0.32</c:v>
                </c:pt>
                <c:pt idx="255">
                  <c:v>-0.32</c:v>
                </c:pt>
                <c:pt idx="256">
                  <c:v>-0.31</c:v>
                </c:pt>
                <c:pt idx="257">
                  <c:v>-0.3</c:v>
                </c:pt>
                <c:pt idx="258">
                  <c:v>-0.3</c:v>
                </c:pt>
                <c:pt idx="259">
                  <c:v>-0.3</c:v>
                </c:pt>
                <c:pt idx="260">
                  <c:v>-0.3</c:v>
                </c:pt>
                <c:pt idx="261">
                  <c:v>-0.28000000000000003</c:v>
                </c:pt>
                <c:pt idx="262">
                  <c:v>-0.28000000000000003</c:v>
                </c:pt>
                <c:pt idx="263">
                  <c:v>-0.3</c:v>
                </c:pt>
                <c:pt idx="264">
                  <c:v>-0.28000000000000003</c:v>
                </c:pt>
                <c:pt idx="265">
                  <c:v>-0.27</c:v>
                </c:pt>
                <c:pt idx="266">
                  <c:v>-0.26</c:v>
                </c:pt>
                <c:pt idx="267">
                  <c:v>-0.25</c:v>
                </c:pt>
                <c:pt idx="268">
                  <c:v>-0.26</c:v>
                </c:pt>
                <c:pt idx="269">
                  <c:v>-0.26</c:v>
                </c:pt>
                <c:pt idx="270">
                  <c:v>-0.24</c:v>
                </c:pt>
                <c:pt idx="271">
                  <c:v>-0.22</c:v>
                </c:pt>
                <c:pt idx="272">
                  <c:v>-0.23</c:v>
                </c:pt>
                <c:pt idx="273">
                  <c:v>-0.23</c:v>
                </c:pt>
                <c:pt idx="274">
                  <c:v>-0.23</c:v>
                </c:pt>
                <c:pt idx="275">
                  <c:v>-0.24</c:v>
                </c:pt>
                <c:pt idx="276">
                  <c:v>-0.25</c:v>
                </c:pt>
                <c:pt idx="277">
                  <c:v>-0.24</c:v>
                </c:pt>
                <c:pt idx="278">
                  <c:v>-0.23</c:v>
                </c:pt>
                <c:pt idx="279">
                  <c:v>-0.2</c:v>
                </c:pt>
                <c:pt idx="280">
                  <c:v>-0.18</c:v>
                </c:pt>
                <c:pt idx="281">
                  <c:v>-0.12</c:v>
                </c:pt>
                <c:pt idx="282">
                  <c:v>-0.11</c:v>
                </c:pt>
                <c:pt idx="283">
                  <c:v>-0.09</c:v>
                </c:pt>
                <c:pt idx="284">
                  <c:v>0.04</c:v>
                </c:pt>
                <c:pt idx="285">
                  <c:v>0.15</c:v>
                </c:pt>
                <c:pt idx="286">
                  <c:v>0.14000000000000001</c:v>
                </c:pt>
                <c:pt idx="287">
                  <c:v>0.15</c:v>
                </c:pt>
                <c:pt idx="288">
                  <c:v>0.12</c:v>
                </c:pt>
                <c:pt idx="289">
                  <c:v>0.19</c:v>
                </c:pt>
                <c:pt idx="290">
                  <c:v>0.23</c:v>
                </c:pt>
                <c:pt idx="291">
                  <c:v>0.24</c:v>
                </c:pt>
                <c:pt idx="292">
                  <c:v>0.21</c:v>
                </c:pt>
                <c:pt idx="293">
                  <c:v>0.17</c:v>
                </c:pt>
                <c:pt idx="294">
                  <c:v>0.13</c:v>
                </c:pt>
                <c:pt idx="295">
                  <c:v>0.12</c:v>
                </c:pt>
                <c:pt idx="296">
                  <c:v>0.13</c:v>
                </c:pt>
                <c:pt idx="297">
                  <c:v>0.16</c:v>
                </c:pt>
                <c:pt idx="298">
                  <c:v>0.19</c:v>
                </c:pt>
                <c:pt idx="299">
                  <c:v>0.14000000000000001</c:v>
                </c:pt>
                <c:pt idx="300">
                  <c:v>0.16</c:v>
                </c:pt>
                <c:pt idx="301">
                  <c:v>0.05</c:v>
                </c:pt>
                <c:pt idx="302">
                  <c:v>-0.09</c:v>
                </c:pt>
                <c:pt idx="303">
                  <c:v>0.02</c:v>
                </c:pt>
                <c:pt idx="304">
                  <c:v>0.02</c:v>
                </c:pt>
                <c:pt idx="305">
                  <c:v>0</c:v>
                </c:pt>
                <c:pt idx="306">
                  <c:v>0.03</c:v>
                </c:pt>
                <c:pt idx="307">
                  <c:v>0.08</c:v>
                </c:pt>
                <c:pt idx="308">
                  <c:v>0.14000000000000001</c:v>
                </c:pt>
                <c:pt idx="309">
                  <c:v>0.26</c:v>
                </c:pt>
                <c:pt idx="310">
                  <c:v>0.27</c:v>
                </c:pt>
                <c:pt idx="311">
                  <c:v>0.31</c:v>
                </c:pt>
                <c:pt idx="312">
                  <c:v>0.27</c:v>
                </c:pt>
                <c:pt idx="313">
                  <c:v>0.3</c:v>
                </c:pt>
                <c:pt idx="314">
                  <c:v>0.26</c:v>
                </c:pt>
                <c:pt idx="315">
                  <c:v>0.27</c:v>
                </c:pt>
                <c:pt idx="316">
                  <c:v>0.33</c:v>
                </c:pt>
                <c:pt idx="317">
                  <c:v>0.38</c:v>
                </c:pt>
                <c:pt idx="318">
                  <c:v>0.36</c:v>
                </c:pt>
                <c:pt idx="319">
                  <c:v>0.41</c:v>
                </c:pt>
                <c:pt idx="320">
                  <c:v>0.47</c:v>
                </c:pt>
                <c:pt idx="321">
                  <c:v>0.5</c:v>
                </c:pt>
                <c:pt idx="322">
                  <c:v>0.55000000000000004</c:v>
                </c:pt>
                <c:pt idx="323">
                  <c:v>0.61</c:v>
                </c:pt>
                <c:pt idx="324">
                  <c:v>0.54</c:v>
                </c:pt>
                <c:pt idx="325">
                  <c:v>0.55000000000000004</c:v>
                </c:pt>
                <c:pt idx="326">
                  <c:v>0.55000000000000004</c:v>
                </c:pt>
                <c:pt idx="327">
                  <c:v>0.61</c:v>
                </c:pt>
                <c:pt idx="328">
                  <c:v>0.61</c:v>
                </c:pt>
                <c:pt idx="329">
                  <c:v>0.65</c:v>
                </c:pt>
                <c:pt idx="330">
                  <c:v>0.73</c:v>
                </c:pt>
                <c:pt idx="331">
                  <c:v>0.79</c:v>
                </c:pt>
                <c:pt idx="332">
                  <c:v>0.73</c:v>
                </c:pt>
                <c:pt idx="333">
                  <c:v>0.72</c:v>
                </c:pt>
                <c:pt idx="334">
                  <c:v>0.71</c:v>
                </c:pt>
                <c:pt idx="335">
                  <c:v>0.72</c:v>
                </c:pt>
                <c:pt idx="336">
                  <c:v>0.72</c:v>
                </c:pt>
                <c:pt idx="337">
                  <c:v>0.71</c:v>
                </c:pt>
                <c:pt idx="338">
                  <c:v>0.69</c:v>
                </c:pt>
                <c:pt idx="339">
                  <c:v>0.82</c:v>
                </c:pt>
                <c:pt idx="340">
                  <c:v>0.93</c:v>
                </c:pt>
                <c:pt idx="341">
                  <c:v>0.82</c:v>
                </c:pt>
                <c:pt idx="342">
                  <c:v>0.82</c:v>
                </c:pt>
                <c:pt idx="343">
                  <c:v>0.79</c:v>
                </c:pt>
                <c:pt idx="344">
                  <c:v>0.9</c:v>
                </c:pt>
                <c:pt idx="345">
                  <c:v>0.96</c:v>
                </c:pt>
                <c:pt idx="346">
                  <c:v>0.97</c:v>
                </c:pt>
                <c:pt idx="347">
                  <c:v>0.99</c:v>
                </c:pt>
                <c:pt idx="348">
                  <c:v>1</c:v>
                </c:pt>
                <c:pt idx="349">
                  <c:v>1</c:v>
                </c:pt>
                <c:pt idx="350">
                  <c:v>1.07</c:v>
                </c:pt>
                <c:pt idx="351">
                  <c:v>1.01</c:v>
                </c:pt>
                <c:pt idx="352">
                  <c:v>0.93</c:v>
                </c:pt>
                <c:pt idx="353">
                  <c:v>0.88</c:v>
                </c:pt>
                <c:pt idx="354">
                  <c:v>0.76</c:v>
                </c:pt>
                <c:pt idx="355">
                  <c:v>0.79</c:v>
                </c:pt>
                <c:pt idx="356">
                  <c:v>0.82</c:v>
                </c:pt>
                <c:pt idx="357">
                  <c:v>0.94</c:v>
                </c:pt>
                <c:pt idx="358">
                  <c:v>0.96</c:v>
                </c:pt>
                <c:pt idx="359">
                  <c:v>0.97</c:v>
                </c:pt>
                <c:pt idx="360">
                  <c:v>0.92</c:v>
                </c:pt>
                <c:pt idx="361">
                  <c:v>0.98</c:v>
                </c:pt>
                <c:pt idx="362">
                  <c:v>0.94</c:v>
                </c:pt>
                <c:pt idx="363">
                  <c:v>0.92</c:v>
                </c:pt>
                <c:pt idx="364">
                  <c:v>0.93</c:v>
                </c:pt>
                <c:pt idx="365">
                  <c:v>0.93</c:v>
                </c:pt>
                <c:pt idx="366">
                  <c:v>1.01</c:v>
                </c:pt>
                <c:pt idx="367">
                  <c:v>1.08</c:v>
                </c:pt>
                <c:pt idx="368">
                  <c:v>1.1499999999999999</c:v>
                </c:pt>
                <c:pt idx="369">
                  <c:v>1.2</c:v>
                </c:pt>
                <c:pt idx="370">
                  <c:v>1.26</c:v>
                </c:pt>
                <c:pt idx="371">
                  <c:v>1.28</c:v>
                </c:pt>
                <c:pt idx="372">
                  <c:v>1.28</c:v>
                </c:pt>
                <c:pt idx="373">
                  <c:v>1.31</c:v>
                </c:pt>
                <c:pt idx="374">
                  <c:v>1.45</c:v>
                </c:pt>
                <c:pt idx="375">
                  <c:v>1.6</c:v>
                </c:pt>
                <c:pt idx="376">
                  <c:v>1.81</c:v>
                </c:pt>
                <c:pt idx="377">
                  <c:v>1.95</c:v>
                </c:pt>
                <c:pt idx="378">
                  <c:v>1.77</c:v>
                </c:pt>
                <c:pt idx="379">
                  <c:v>1.84</c:v>
                </c:pt>
                <c:pt idx="380">
                  <c:v>1.77</c:v>
                </c:pt>
                <c:pt idx="381">
                  <c:v>1.82</c:v>
                </c:pt>
                <c:pt idx="382">
                  <c:v>1.82</c:v>
                </c:pt>
                <c:pt idx="383">
                  <c:v>1.74</c:v>
                </c:pt>
                <c:pt idx="384">
                  <c:v>1.5</c:v>
                </c:pt>
                <c:pt idx="385">
                  <c:v>1.48</c:v>
                </c:pt>
                <c:pt idx="386">
                  <c:v>1.57</c:v>
                </c:pt>
                <c:pt idx="387">
                  <c:v>1.62</c:v>
                </c:pt>
                <c:pt idx="388">
                  <c:v>1.54</c:v>
                </c:pt>
                <c:pt idx="389">
                  <c:v>1.36</c:v>
                </c:pt>
                <c:pt idx="390">
                  <c:v>1.23</c:v>
                </c:pt>
                <c:pt idx="391">
                  <c:v>1.35</c:v>
                </c:pt>
                <c:pt idx="392">
                  <c:v>1.2</c:v>
                </c:pt>
                <c:pt idx="393">
                  <c:v>1.1399999999999999</c:v>
                </c:pt>
                <c:pt idx="394">
                  <c:v>1.31</c:v>
                </c:pt>
                <c:pt idx="395">
                  <c:v>1.31</c:v>
                </c:pt>
                <c:pt idx="396">
                  <c:v>1.24</c:v>
                </c:pt>
                <c:pt idx="397">
                  <c:v>1.1599999999999999</c:v>
                </c:pt>
                <c:pt idx="398">
                  <c:v>1.23</c:v>
                </c:pt>
                <c:pt idx="399">
                  <c:v>1.29</c:v>
                </c:pt>
                <c:pt idx="400">
                  <c:v>1.29</c:v>
                </c:pt>
                <c:pt idx="401">
                  <c:v>1.33</c:v>
                </c:pt>
                <c:pt idx="402">
                  <c:v>1.44</c:v>
                </c:pt>
                <c:pt idx="403">
                  <c:v>1.43</c:v>
                </c:pt>
                <c:pt idx="404">
                  <c:v>1.47</c:v>
                </c:pt>
                <c:pt idx="405">
                  <c:v>1.28</c:v>
                </c:pt>
                <c:pt idx="406">
                  <c:v>1.23</c:v>
                </c:pt>
                <c:pt idx="407">
                  <c:v>1.18</c:v>
                </c:pt>
                <c:pt idx="408">
                  <c:v>1.27</c:v>
                </c:pt>
                <c:pt idx="409">
                  <c:v>1.1200000000000001</c:v>
                </c:pt>
                <c:pt idx="410">
                  <c:v>1.1299999999999999</c:v>
                </c:pt>
                <c:pt idx="411">
                  <c:v>1.1200000000000001</c:v>
                </c:pt>
                <c:pt idx="412">
                  <c:v>1.18</c:v>
                </c:pt>
                <c:pt idx="413">
                  <c:v>1.24</c:v>
                </c:pt>
                <c:pt idx="414">
                  <c:v>1.2</c:v>
                </c:pt>
                <c:pt idx="415">
                  <c:v>1.33</c:v>
                </c:pt>
                <c:pt idx="416">
                  <c:v>1.32</c:v>
                </c:pt>
                <c:pt idx="417">
                  <c:v>1.34</c:v>
                </c:pt>
                <c:pt idx="418">
                  <c:v>1.33</c:v>
                </c:pt>
                <c:pt idx="419">
                  <c:v>1.36</c:v>
                </c:pt>
                <c:pt idx="420">
                  <c:v>1.4</c:v>
                </c:pt>
                <c:pt idx="421">
                  <c:v>1.33</c:v>
                </c:pt>
                <c:pt idx="422">
                  <c:v>1.37</c:v>
                </c:pt>
                <c:pt idx="423">
                  <c:v>1.52</c:v>
                </c:pt>
                <c:pt idx="424">
                  <c:v>1.57</c:v>
                </c:pt>
                <c:pt idx="425">
                  <c:v>1.68</c:v>
                </c:pt>
                <c:pt idx="426">
                  <c:v>1.81</c:v>
                </c:pt>
                <c:pt idx="427">
                  <c:v>1.78</c:v>
                </c:pt>
                <c:pt idx="428">
                  <c:v>1.87</c:v>
                </c:pt>
                <c:pt idx="429">
                  <c:v>1.8</c:v>
                </c:pt>
                <c:pt idx="430">
                  <c:v>1.92</c:v>
                </c:pt>
                <c:pt idx="431">
                  <c:v>2.09</c:v>
                </c:pt>
                <c:pt idx="432">
                  <c:v>2.15</c:v>
                </c:pt>
                <c:pt idx="433">
                  <c:v>2.1800000000000002</c:v>
                </c:pt>
                <c:pt idx="434">
                  <c:v>2.15</c:v>
                </c:pt>
                <c:pt idx="435">
                  <c:v>2.11</c:v>
                </c:pt>
                <c:pt idx="436">
                  <c:v>2.1800000000000002</c:v>
                </c:pt>
                <c:pt idx="437">
                  <c:v>2.2000000000000002</c:v>
                </c:pt>
                <c:pt idx="438">
                  <c:v>2.15</c:v>
                </c:pt>
                <c:pt idx="439">
                  <c:v>2.2400000000000002</c:v>
                </c:pt>
                <c:pt idx="440">
                  <c:v>2.25</c:v>
                </c:pt>
                <c:pt idx="441">
                  <c:v>2.2599999999999998</c:v>
                </c:pt>
                <c:pt idx="442">
                  <c:v>2.38</c:v>
                </c:pt>
                <c:pt idx="443">
                  <c:v>2.44</c:v>
                </c:pt>
                <c:pt idx="444">
                  <c:v>2.54</c:v>
                </c:pt>
                <c:pt idx="445">
                  <c:v>2.52</c:v>
                </c:pt>
                <c:pt idx="446">
                  <c:v>2.6</c:v>
                </c:pt>
                <c:pt idx="447">
                  <c:v>2.68</c:v>
                </c:pt>
                <c:pt idx="448">
                  <c:v>2.76</c:v>
                </c:pt>
                <c:pt idx="449">
                  <c:v>2.83</c:v>
                </c:pt>
                <c:pt idx="450">
                  <c:v>2.96</c:v>
                </c:pt>
                <c:pt idx="451">
                  <c:v>3.01</c:v>
                </c:pt>
                <c:pt idx="452">
                  <c:v>3.06</c:v>
                </c:pt>
                <c:pt idx="453">
                  <c:v>2.94</c:v>
                </c:pt>
                <c:pt idx="454">
                  <c:v>2.86</c:v>
                </c:pt>
                <c:pt idx="455">
                  <c:v>2.82</c:v>
                </c:pt>
                <c:pt idx="456">
                  <c:v>2.67</c:v>
                </c:pt>
                <c:pt idx="457">
                  <c:v>2.6</c:v>
                </c:pt>
                <c:pt idx="458">
                  <c:v>2.71</c:v>
                </c:pt>
                <c:pt idx="459">
                  <c:v>2.85</c:v>
                </c:pt>
                <c:pt idx="460">
                  <c:v>2.95</c:v>
                </c:pt>
                <c:pt idx="461">
                  <c:v>2.99</c:v>
                </c:pt>
                <c:pt idx="462">
                  <c:v>2.96</c:v>
                </c:pt>
                <c:pt idx="463">
                  <c:v>2.93</c:v>
                </c:pt>
                <c:pt idx="464">
                  <c:v>2.99</c:v>
                </c:pt>
                <c:pt idx="465">
                  <c:v>3.01</c:v>
                </c:pt>
                <c:pt idx="466">
                  <c:v>2.99</c:v>
                </c:pt>
                <c:pt idx="467">
                  <c:v>2.98</c:v>
                </c:pt>
                <c:pt idx="468">
                  <c:v>3.04</c:v>
                </c:pt>
                <c:pt idx="469">
                  <c:v>3.08</c:v>
                </c:pt>
                <c:pt idx="470">
                  <c:v>2.98</c:v>
                </c:pt>
                <c:pt idx="471">
                  <c:v>2.94</c:v>
                </c:pt>
                <c:pt idx="472">
                  <c:v>2.86</c:v>
                </c:pt>
                <c:pt idx="473">
                  <c:v>2.83</c:v>
                </c:pt>
                <c:pt idx="474">
                  <c:v>2.66</c:v>
                </c:pt>
                <c:pt idx="475">
                  <c:v>2.83</c:v>
                </c:pt>
                <c:pt idx="476">
                  <c:v>2.87</c:v>
                </c:pt>
                <c:pt idx="477">
                  <c:v>2.89</c:v>
                </c:pt>
                <c:pt idx="478">
                  <c:v>2.92</c:v>
                </c:pt>
                <c:pt idx="479">
                  <c:v>3.01</c:v>
                </c:pt>
                <c:pt idx="480">
                  <c:v>3.06</c:v>
                </c:pt>
                <c:pt idx="481">
                  <c:v>3.08</c:v>
                </c:pt>
                <c:pt idx="482">
                  <c:v>3.05</c:v>
                </c:pt>
                <c:pt idx="483">
                  <c:v>2.96</c:v>
                </c:pt>
                <c:pt idx="484">
                  <c:v>2.85</c:v>
                </c:pt>
                <c:pt idx="485">
                  <c:v>2.93</c:v>
                </c:pt>
                <c:pt idx="486">
                  <c:v>2.92</c:v>
                </c:pt>
                <c:pt idx="487">
                  <c:v>2.88</c:v>
                </c:pt>
                <c:pt idx="488">
                  <c:v>2.84</c:v>
                </c:pt>
                <c:pt idx="489">
                  <c:v>2.88</c:v>
                </c:pt>
                <c:pt idx="490">
                  <c:v>2.87</c:v>
                </c:pt>
                <c:pt idx="491">
                  <c:v>2.87</c:v>
                </c:pt>
                <c:pt idx="492">
                  <c:v>2.85</c:v>
                </c:pt>
                <c:pt idx="493">
                  <c:v>2.87</c:v>
                </c:pt>
                <c:pt idx="494">
                  <c:v>2.84</c:v>
                </c:pt>
                <c:pt idx="495">
                  <c:v>2.91</c:v>
                </c:pt>
                <c:pt idx="496">
                  <c:v>2.92</c:v>
                </c:pt>
                <c:pt idx="497">
                  <c:v>2.87</c:v>
                </c:pt>
                <c:pt idx="498">
                  <c:v>2.86</c:v>
                </c:pt>
                <c:pt idx="499">
                  <c:v>2.78</c:v>
                </c:pt>
                <c:pt idx="500">
                  <c:v>2.84</c:v>
                </c:pt>
                <c:pt idx="501">
                  <c:v>2.87</c:v>
                </c:pt>
                <c:pt idx="502">
                  <c:v>2.83</c:v>
                </c:pt>
                <c:pt idx="503">
                  <c:v>2.8</c:v>
                </c:pt>
                <c:pt idx="504">
                  <c:v>2.82</c:v>
                </c:pt>
                <c:pt idx="505">
                  <c:v>2.88</c:v>
                </c:pt>
                <c:pt idx="506">
                  <c:v>2.92</c:v>
                </c:pt>
                <c:pt idx="507">
                  <c:v>2.88</c:v>
                </c:pt>
                <c:pt idx="508">
                  <c:v>2.86</c:v>
                </c:pt>
                <c:pt idx="509">
                  <c:v>3.05</c:v>
                </c:pt>
                <c:pt idx="510">
                  <c:v>3.15</c:v>
                </c:pt>
                <c:pt idx="511">
                  <c:v>3.17</c:v>
                </c:pt>
                <c:pt idx="512">
                  <c:v>3.24</c:v>
                </c:pt>
                <c:pt idx="513">
                  <c:v>3.28</c:v>
                </c:pt>
                <c:pt idx="514">
                  <c:v>3.31</c:v>
                </c:pt>
                <c:pt idx="515">
                  <c:v>3.36</c:v>
                </c:pt>
                <c:pt idx="516">
                  <c:v>3.36</c:v>
                </c:pt>
                <c:pt idx="517">
                  <c:v>3.41</c:v>
                </c:pt>
                <c:pt idx="518">
                  <c:v>3.38</c:v>
                </c:pt>
                <c:pt idx="519">
                  <c:v>3.35</c:v>
                </c:pt>
                <c:pt idx="520">
                  <c:v>3.4</c:v>
                </c:pt>
                <c:pt idx="521">
                  <c:v>3.34</c:v>
                </c:pt>
                <c:pt idx="522">
                  <c:v>3.3</c:v>
                </c:pt>
                <c:pt idx="523">
                  <c:v>3.22</c:v>
                </c:pt>
                <c:pt idx="524">
                  <c:v>3.28</c:v>
                </c:pt>
                <c:pt idx="525">
                  <c:v>3.24</c:v>
                </c:pt>
                <c:pt idx="526">
                  <c:v>3.24</c:v>
                </c:pt>
                <c:pt idx="527">
                  <c:v>3.28</c:v>
                </c:pt>
                <c:pt idx="528">
                  <c:v>3.21</c:v>
                </c:pt>
                <c:pt idx="529">
                  <c:v>3.17</c:v>
                </c:pt>
                <c:pt idx="530">
                  <c:v>3.2</c:v>
                </c:pt>
                <c:pt idx="531">
                  <c:v>3.18</c:v>
                </c:pt>
                <c:pt idx="532">
                  <c:v>3.08</c:v>
                </c:pt>
                <c:pt idx="533">
                  <c:v>3.08</c:v>
                </c:pt>
                <c:pt idx="534">
                  <c:v>3.13</c:v>
                </c:pt>
                <c:pt idx="535">
                  <c:v>3.19</c:v>
                </c:pt>
                <c:pt idx="536">
                  <c:v>3.24</c:v>
                </c:pt>
                <c:pt idx="537">
                  <c:v>3.21</c:v>
                </c:pt>
                <c:pt idx="538">
                  <c:v>3.2</c:v>
                </c:pt>
                <c:pt idx="539">
                  <c:v>3.22</c:v>
                </c:pt>
                <c:pt idx="540">
                  <c:v>3.24</c:v>
                </c:pt>
                <c:pt idx="541">
                  <c:v>3.31</c:v>
                </c:pt>
                <c:pt idx="542">
                  <c:v>3.29</c:v>
                </c:pt>
                <c:pt idx="543">
                  <c:v>3.31</c:v>
                </c:pt>
                <c:pt idx="544">
                  <c:v>3.15</c:v>
                </c:pt>
                <c:pt idx="545">
                  <c:v>3.19</c:v>
                </c:pt>
                <c:pt idx="546">
                  <c:v>3.27</c:v>
                </c:pt>
                <c:pt idx="547">
                  <c:v>3.3</c:v>
                </c:pt>
                <c:pt idx="548">
                  <c:v>3.31</c:v>
                </c:pt>
                <c:pt idx="549">
                  <c:v>3.32</c:v>
                </c:pt>
                <c:pt idx="550">
                  <c:v>3.37</c:v>
                </c:pt>
                <c:pt idx="551">
                  <c:v>3.4</c:v>
                </c:pt>
                <c:pt idx="552">
                  <c:v>3.48</c:v>
                </c:pt>
                <c:pt idx="553">
                  <c:v>3.51</c:v>
                </c:pt>
                <c:pt idx="554">
                  <c:v>3.51</c:v>
                </c:pt>
                <c:pt idx="555">
                  <c:v>3.51</c:v>
                </c:pt>
                <c:pt idx="556">
                  <c:v>3.52</c:v>
                </c:pt>
                <c:pt idx="557">
                  <c:v>3.58</c:v>
                </c:pt>
                <c:pt idx="558">
                  <c:v>3.56</c:v>
                </c:pt>
                <c:pt idx="559">
                  <c:v>3.55</c:v>
                </c:pt>
                <c:pt idx="560">
                  <c:v>3.66</c:v>
                </c:pt>
                <c:pt idx="561">
                  <c:v>3.71</c:v>
                </c:pt>
                <c:pt idx="562">
                  <c:v>3.78</c:v>
                </c:pt>
                <c:pt idx="563">
                  <c:v>3.84</c:v>
                </c:pt>
                <c:pt idx="564">
                  <c:v>3.85</c:v>
                </c:pt>
                <c:pt idx="565">
                  <c:v>3.83</c:v>
                </c:pt>
                <c:pt idx="566">
                  <c:v>3.89</c:v>
                </c:pt>
                <c:pt idx="567">
                  <c:v>3.9</c:v>
                </c:pt>
                <c:pt idx="568">
                  <c:v>3.93</c:v>
                </c:pt>
                <c:pt idx="569">
                  <c:v>3.88</c:v>
                </c:pt>
                <c:pt idx="570">
                  <c:v>3.77</c:v>
                </c:pt>
                <c:pt idx="571">
                  <c:v>3.52</c:v>
                </c:pt>
                <c:pt idx="572">
                  <c:v>3.55</c:v>
                </c:pt>
                <c:pt idx="573">
                  <c:v>3.27</c:v>
                </c:pt>
                <c:pt idx="574">
                  <c:v>3.31</c:v>
                </c:pt>
                <c:pt idx="575">
                  <c:v>3.21</c:v>
                </c:pt>
                <c:pt idx="576">
                  <c:v>3.14</c:v>
                </c:pt>
                <c:pt idx="577">
                  <c:v>3.29</c:v>
                </c:pt>
                <c:pt idx="578">
                  <c:v>3.4</c:v>
                </c:pt>
                <c:pt idx="579">
                  <c:v>3.31</c:v>
                </c:pt>
                <c:pt idx="580">
                  <c:v>3.21</c:v>
                </c:pt>
                <c:pt idx="581">
                  <c:v>3.26</c:v>
                </c:pt>
                <c:pt idx="582">
                  <c:v>3.31</c:v>
                </c:pt>
                <c:pt idx="583">
                  <c:v>3.35</c:v>
                </c:pt>
                <c:pt idx="584">
                  <c:v>3.45</c:v>
                </c:pt>
                <c:pt idx="585">
                  <c:v>3.42</c:v>
                </c:pt>
                <c:pt idx="586">
                  <c:v>3.39</c:v>
                </c:pt>
                <c:pt idx="587">
                  <c:v>3.32</c:v>
                </c:pt>
                <c:pt idx="588">
                  <c:v>3.25</c:v>
                </c:pt>
                <c:pt idx="589">
                  <c:v>3.26</c:v>
                </c:pt>
                <c:pt idx="590">
                  <c:v>3.26</c:v>
                </c:pt>
                <c:pt idx="591">
                  <c:v>3.26</c:v>
                </c:pt>
                <c:pt idx="592">
                  <c:v>3.39</c:v>
                </c:pt>
                <c:pt idx="593">
                  <c:v>3.47</c:v>
                </c:pt>
                <c:pt idx="594">
                  <c:v>3.46</c:v>
                </c:pt>
                <c:pt idx="595">
                  <c:v>3.53</c:v>
                </c:pt>
                <c:pt idx="596">
                  <c:v>3.56</c:v>
                </c:pt>
                <c:pt idx="597">
                  <c:v>3.58</c:v>
                </c:pt>
                <c:pt idx="598">
                  <c:v>3.65</c:v>
                </c:pt>
                <c:pt idx="599">
                  <c:v>3.6</c:v>
                </c:pt>
                <c:pt idx="600">
                  <c:v>3.61</c:v>
                </c:pt>
                <c:pt idx="601">
                  <c:v>3.67</c:v>
                </c:pt>
                <c:pt idx="602">
                  <c:v>3.57</c:v>
                </c:pt>
                <c:pt idx="603">
                  <c:v>3.55</c:v>
                </c:pt>
                <c:pt idx="604">
                  <c:v>3.57</c:v>
                </c:pt>
                <c:pt idx="605">
                  <c:v>3.47</c:v>
                </c:pt>
                <c:pt idx="606">
                  <c:v>3.48</c:v>
                </c:pt>
                <c:pt idx="607">
                  <c:v>3.43</c:v>
                </c:pt>
                <c:pt idx="608">
                  <c:v>3.45</c:v>
                </c:pt>
                <c:pt idx="609">
                  <c:v>3.32</c:v>
                </c:pt>
                <c:pt idx="610">
                  <c:v>3.37</c:v>
                </c:pt>
                <c:pt idx="611">
                  <c:v>3.4</c:v>
                </c:pt>
                <c:pt idx="612">
                  <c:v>3.42</c:v>
                </c:pt>
                <c:pt idx="613">
                  <c:v>3.37</c:v>
                </c:pt>
                <c:pt idx="614">
                  <c:v>3.34</c:v>
                </c:pt>
                <c:pt idx="615">
                  <c:v>3.39</c:v>
                </c:pt>
                <c:pt idx="616">
                  <c:v>3.39</c:v>
                </c:pt>
                <c:pt idx="617">
                  <c:v>3.44</c:v>
                </c:pt>
                <c:pt idx="618">
                  <c:v>3.49</c:v>
                </c:pt>
                <c:pt idx="619">
                  <c:v>3.54</c:v>
                </c:pt>
                <c:pt idx="620">
                  <c:v>3.55</c:v>
                </c:pt>
                <c:pt idx="621">
                  <c:v>3.58</c:v>
                </c:pt>
                <c:pt idx="622">
                  <c:v>3.6</c:v>
                </c:pt>
                <c:pt idx="623">
                  <c:v>3.63</c:v>
                </c:pt>
                <c:pt idx="624">
                  <c:v>3.69</c:v>
                </c:pt>
                <c:pt idx="625">
                  <c:v>3.72</c:v>
                </c:pt>
                <c:pt idx="626">
                  <c:v>3.67</c:v>
                </c:pt>
                <c:pt idx="627">
                  <c:v>3.57</c:v>
                </c:pt>
                <c:pt idx="628">
                  <c:v>3.51</c:v>
                </c:pt>
                <c:pt idx="629">
                  <c:v>3.47</c:v>
                </c:pt>
                <c:pt idx="630">
                  <c:v>3.54</c:v>
                </c:pt>
                <c:pt idx="631">
                  <c:v>3.59</c:v>
                </c:pt>
                <c:pt idx="632">
                  <c:v>3.55</c:v>
                </c:pt>
                <c:pt idx="633">
                  <c:v>3.63</c:v>
                </c:pt>
                <c:pt idx="634">
                  <c:v>3.58</c:v>
                </c:pt>
                <c:pt idx="635">
                  <c:v>3.59</c:v>
                </c:pt>
                <c:pt idx="636">
                  <c:v>3.58</c:v>
                </c:pt>
                <c:pt idx="637">
                  <c:v>3.65</c:v>
                </c:pt>
                <c:pt idx="638">
                  <c:v>3.68</c:v>
                </c:pt>
                <c:pt idx="639">
                  <c:v>3.77</c:v>
                </c:pt>
                <c:pt idx="640">
                  <c:v>3.77</c:v>
                </c:pt>
                <c:pt idx="641">
                  <c:v>3.82</c:v>
                </c:pt>
                <c:pt idx="642">
                  <c:v>3.78</c:v>
                </c:pt>
                <c:pt idx="643">
                  <c:v>3.82</c:v>
                </c:pt>
                <c:pt idx="644">
                  <c:v>3.89</c:v>
                </c:pt>
                <c:pt idx="645">
                  <c:v>3.8</c:v>
                </c:pt>
                <c:pt idx="646">
                  <c:v>3.78</c:v>
                </c:pt>
                <c:pt idx="647">
                  <c:v>3.85</c:v>
                </c:pt>
                <c:pt idx="648">
                  <c:v>3.81</c:v>
                </c:pt>
                <c:pt idx="649">
                  <c:v>3.88</c:v>
                </c:pt>
                <c:pt idx="650">
                  <c:v>3.88</c:v>
                </c:pt>
                <c:pt idx="651">
                  <c:v>3.93</c:v>
                </c:pt>
                <c:pt idx="652">
                  <c:v>3.89</c:v>
                </c:pt>
                <c:pt idx="653">
                  <c:v>3.88</c:v>
                </c:pt>
                <c:pt idx="654">
                  <c:v>3.96</c:v>
                </c:pt>
                <c:pt idx="655">
                  <c:v>3.94</c:v>
                </c:pt>
                <c:pt idx="656">
                  <c:v>3.95</c:v>
                </c:pt>
                <c:pt idx="657">
                  <c:v>3.97</c:v>
                </c:pt>
                <c:pt idx="658">
                  <c:v>3.89</c:v>
                </c:pt>
                <c:pt idx="659">
                  <c:v>3.82</c:v>
                </c:pt>
                <c:pt idx="660">
                  <c:v>3.86</c:v>
                </c:pt>
                <c:pt idx="661">
                  <c:v>3.85</c:v>
                </c:pt>
                <c:pt idx="662">
                  <c:v>3.75</c:v>
                </c:pt>
                <c:pt idx="663">
                  <c:v>3.77</c:v>
                </c:pt>
                <c:pt idx="664">
                  <c:v>3.83</c:v>
                </c:pt>
                <c:pt idx="665">
                  <c:v>3.81</c:v>
                </c:pt>
                <c:pt idx="666">
                  <c:v>3.74</c:v>
                </c:pt>
                <c:pt idx="667">
                  <c:v>3.75</c:v>
                </c:pt>
                <c:pt idx="668">
                  <c:v>3.81</c:v>
                </c:pt>
                <c:pt idx="669">
                  <c:v>3.76</c:v>
                </c:pt>
                <c:pt idx="670">
                  <c:v>3.73</c:v>
                </c:pt>
                <c:pt idx="671">
                  <c:v>3.72</c:v>
                </c:pt>
                <c:pt idx="672">
                  <c:v>3.72</c:v>
                </c:pt>
                <c:pt idx="673">
                  <c:v>3.7</c:v>
                </c:pt>
                <c:pt idx="674">
                  <c:v>3.71</c:v>
                </c:pt>
                <c:pt idx="675">
                  <c:v>3.71</c:v>
                </c:pt>
                <c:pt idx="676">
                  <c:v>3.71</c:v>
                </c:pt>
                <c:pt idx="677">
                  <c:v>3.66</c:v>
                </c:pt>
                <c:pt idx="678">
                  <c:v>3.68</c:v>
                </c:pt>
                <c:pt idx="679">
                  <c:v>3.7</c:v>
                </c:pt>
                <c:pt idx="680">
                  <c:v>3.75</c:v>
                </c:pt>
                <c:pt idx="681">
                  <c:v>3.78</c:v>
                </c:pt>
                <c:pt idx="682">
                  <c:v>3.8</c:v>
                </c:pt>
                <c:pt idx="683">
                  <c:v>3.78</c:v>
                </c:pt>
                <c:pt idx="684">
                  <c:v>3.8</c:v>
                </c:pt>
                <c:pt idx="685">
                  <c:v>3.75</c:v>
                </c:pt>
                <c:pt idx="686">
                  <c:v>3.79</c:v>
                </c:pt>
                <c:pt idx="687">
                  <c:v>3.76</c:v>
                </c:pt>
                <c:pt idx="688">
                  <c:v>3.66</c:v>
                </c:pt>
                <c:pt idx="689">
                  <c:v>3.65</c:v>
                </c:pt>
                <c:pt idx="690">
                  <c:v>3.72</c:v>
                </c:pt>
                <c:pt idx="691">
                  <c:v>3.73</c:v>
                </c:pt>
                <c:pt idx="692">
                  <c:v>3.7</c:v>
                </c:pt>
                <c:pt idx="693">
                  <c:v>3.72</c:v>
                </c:pt>
                <c:pt idx="694">
                  <c:v>3.64</c:v>
                </c:pt>
                <c:pt idx="695">
                  <c:v>3.65</c:v>
                </c:pt>
                <c:pt idx="696">
                  <c:v>3.67</c:v>
                </c:pt>
                <c:pt idx="697">
                  <c:v>3.66</c:v>
                </c:pt>
                <c:pt idx="698">
                  <c:v>3.71</c:v>
                </c:pt>
                <c:pt idx="699">
                  <c:v>3.68</c:v>
                </c:pt>
                <c:pt idx="700">
                  <c:v>3.68</c:v>
                </c:pt>
                <c:pt idx="701">
                  <c:v>3.7</c:v>
                </c:pt>
                <c:pt idx="702">
                  <c:v>3.73</c:v>
                </c:pt>
                <c:pt idx="703">
                  <c:v>3.78</c:v>
                </c:pt>
                <c:pt idx="704">
                  <c:v>3.74</c:v>
                </c:pt>
                <c:pt idx="705">
                  <c:v>3.78</c:v>
                </c:pt>
                <c:pt idx="706">
                  <c:v>3.83</c:v>
                </c:pt>
                <c:pt idx="707">
                  <c:v>3.84</c:v>
                </c:pt>
                <c:pt idx="708">
                  <c:v>3.81</c:v>
                </c:pt>
                <c:pt idx="709">
                  <c:v>3.82</c:v>
                </c:pt>
                <c:pt idx="710">
                  <c:v>3.82</c:v>
                </c:pt>
                <c:pt idx="711">
                  <c:v>3.81</c:v>
                </c:pt>
                <c:pt idx="712">
                  <c:v>3.81</c:v>
                </c:pt>
                <c:pt idx="713">
                  <c:v>3.83</c:v>
                </c:pt>
                <c:pt idx="714">
                  <c:v>3.87</c:v>
                </c:pt>
                <c:pt idx="715">
                  <c:v>3.81</c:v>
                </c:pt>
                <c:pt idx="716">
                  <c:v>3.83</c:v>
                </c:pt>
                <c:pt idx="717">
                  <c:v>3.83</c:v>
                </c:pt>
                <c:pt idx="718">
                  <c:v>3.8</c:v>
                </c:pt>
                <c:pt idx="719">
                  <c:v>3.77</c:v>
                </c:pt>
                <c:pt idx="720">
                  <c:v>3.75</c:v>
                </c:pt>
                <c:pt idx="721">
                  <c:v>3.68</c:v>
                </c:pt>
                <c:pt idx="722">
                  <c:v>3.69</c:v>
                </c:pt>
                <c:pt idx="723">
                  <c:v>3.72</c:v>
                </c:pt>
                <c:pt idx="724">
                  <c:v>3.77</c:v>
                </c:pt>
                <c:pt idx="725">
                  <c:v>3.76</c:v>
                </c:pt>
                <c:pt idx="726">
                  <c:v>3.75</c:v>
                </c:pt>
                <c:pt idx="727">
                  <c:v>3.82</c:v>
                </c:pt>
                <c:pt idx="728">
                  <c:v>3.84</c:v>
                </c:pt>
                <c:pt idx="729">
                  <c:v>3.84</c:v>
                </c:pt>
                <c:pt idx="730">
                  <c:v>3.77</c:v>
                </c:pt>
                <c:pt idx="731">
                  <c:v>3.76</c:v>
                </c:pt>
                <c:pt idx="732">
                  <c:v>3.72</c:v>
                </c:pt>
                <c:pt idx="733">
                  <c:v>3.73</c:v>
                </c:pt>
                <c:pt idx="734">
                  <c:v>3.67</c:v>
                </c:pt>
                <c:pt idx="735">
                  <c:v>3.63</c:v>
                </c:pt>
                <c:pt idx="736">
                  <c:v>3.61</c:v>
                </c:pt>
                <c:pt idx="737">
                  <c:v>3.59</c:v>
                </c:pt>
                <c:pt idx="738">
                  <c:v>3.54</c:v>
                </c:pt>
                <c:pt idx="739">
                  <c:v>3.53</c:v>
                </c:pt>
                <c:pt idx="740">
                  <c:v>3.5</c:v>
                </c:pt>
                <c:pt idx="741">
                  <c:v>3.53</c:v>
                </c:pt>
                <c:pt idx="742">
                  <c:v>3.52</c:v>
                </c:pt>
                <c:pt idx="743">
                  <c:v>3.53</c:v>
                </c:pt>
                <c:pt idx="744">
                  <c:v>3.52</c:v>
                </c:pt>
                <c:pt idx="745">
                  <c:v>3.57</c:v>
                </c:pt>
                <c:pt idx="746">
                  <c:v>3.58</c:v>
                </c:pt>
                <c:pt idx="747">
                  <c:v>3.51</c:v>
                </c:pt>
                <c:pt idx="748">
                  <c:v>3.52</c:v>
                </c:pt>
                <c:pt idx="749">
                  <c:v>3.47</c:v>
                </c:pt>
                <c:pt idx="750">
                  <c:v>3.49</c:v>
                </c:pt>
                <c:pt idx="751">
                  <c:v>3.5</c:v>
                </c:pt>
                <c:pt idx="752">
                  <c:v>3.48</c:v>
                </c:pt>
                <c:pt idx="753">
                  <c:v>3.52</c:v>
                </c:pt>
                <c:pt idx="754">
                  <c:v>3.55</c:v>
                </c:pt>
                <c:pt idx="755">
                  <c:v>3.56</c:v>
                </c:pt>
                <c:pt idx="756">
                  <c:v>3.48</c:v>
                </c:pt>
                <c:pt idx="757">
                  <c:v>3.42</c:v>
                </c:pt>
                <c:pt idx="758">
                  <c:v>3.34</c:v>
                </c:pt>
                <c:pt idx="759">
                  <c:v>3.32</c:v>
                </c:pt>
                <c:pt idx="760">
                  <c:v>3.17</c:v>
                </c:pt>
                <c:pt idx="761">
                  <c:v>3.15</c:v>
                </c:pt>
                <c:pt idx="762">
                  <c:v>3.08</c:v>
                </c:pt>
                <c:pt idx="763">
                  <c:v>3.08</c:v>
                </c:pt>
                <c:pt idx="764">
                  <c:v>3.07</c:v>
                </c:pt>
                <c:pt idx="765">
                  <c:v>3.13</c:v>
                </c:pt>
                <c:pt idx="766">
                  <c:v>3.15</c:v>
                </c:pt>
                <c:pt idx="767">
                  <c:v>3.14</c:v>
                </c:pt>
                <c:pt idx="768">
                  <c:v>3.09</c:v>
                </c:pt>
                <c:pt idx="769">
                  <c:v>2.99</c:v>
                </c:pt>
                <c:pt idx="770">
                  <c:v>2.91</c:v>
                </c:pt>
                <c:pt idx="771">
                  <c:v>2.96</c:v>
                </c:pt>
                <c:pt idx="772">
                  <c:v>2.93</c:v>
                </c:pt>
                <c:pt idx="773">
                  <c:v>2.88</c:v>
                </c:pt>
                <c:pt idx="774">
                  <c:v>2.86</c:v>
                </c:pt>
                <c:pt idx="775">
                  <c:v>2.83</c:v>
                </c:pt>
                <c:pt idx="776">
                  <c:v>2.83</c:v>
                </c:pt>
                <c:pt idx="777">
                  <c:v>2.83</c:v>
                </c:pt>
                <c:pt idx="778">
                  <c:v>2.81</c:v>
                </c:pt>
                <c:pt idx="779">
                  <c:v>2.78</c:v>
                </c:pt>
                <c:pt idx="780">
                  <c:v>2.8</c:v>
                </c:pt>
                <c:pt idx="781">
                  <c:v>2.8</c:v>
                </c:pt>
                <c:pt idx="782">
                  <c:v>2.84</c:v>
                </c:pt>
                <c:pt idx="783">
                  <c:v>2.81</c:v>
                </c:pt>
                <c:pt idx="784">
                  <c:v>2.9</c:v>
                </c:pt>
                <c:pt idx="785">
                  <c:v>2.95</c:v>
                </c:pt>
                <c:pt idx="786">
                  <c:v>2.93</c:v>
                </c:pt>
                <c:pt idx="787">
                  <c:v>2.98</c:v>
                </c:pt>
                <c:pt idx="788">
                  <c:v>3.01</c:v>
                </c:pt>
                <c:pt idx="789">
                  <c:v>2.99</c:v>
                </c:pt>
                <c:pt idx="790">
                  <c:v>2.88</c:v>
                </c:pt>
                <c:pt idx="791">
                  <c:v>2.92</c:v>
                </c:pt>
                <c:pt idx="792">
                  <c:v>2.93</c:v>
                </c:pt>
                <c:pt idx="793">
                  <c:v>3.01</c:v>
                </c:pt>
                <c:pt idx="794">
                  <c:v>3.01</c:v>
                </c:pt>
                <c:pt idx="795">
                  <c:v>3.06</c:v>
                </c:pt>
                <c:pt idx="796">
                  <c:v>3.02</c:v>
                </c:pt>
                <c:pt idx="797">
                  <c:v>3.05</c:v>
                </c:pt>
                <c:pt idx="798">
                  <c:v>3.04</c:v>
                </c:pt>
                <c:pt idx="799">
                  <c:v>2.96</c:v>
                </c:pt>
                <c:pt idx="800">
                  <c:v>2.95</c:v>
                </c:pt>
                <c:pt idx="801">
                  <c:v>2.9</c:v>
                </c:pt>
                <c:pt idx="802">
                  <c:v>2.93</c:v>
                </c:pt>
                <c:pt idx="803">
                  <c:v>2.87</c:v>
                </c:pt>
                <c:pt idx="804">
                  <c:v>2.89</c:v>
                </c:pt>
                <c:pt idx="805">
                  <c:v>2.99</c:v>
                </c:pt>
                <c:pt idx="806">
                  <c:v>3.05</c:v>
                </c:pt>
                <c:pt idx="807">
                  <c:v>3.03</c:v>
                </c:pt>
                <c:pt idx="808">
                  <c:v>3.06</c:v>
                </c:pt>
                <c:pt idx="809">
                  <c:v>3.08</c:v>
                </c:pt>
                <c:pt idx="810">
                  <c:v>3.13</c:v>
                </c:pt>
                <c:pt idx="811">
                  <c:v>3.09</c:v>
                </c:pt>
                <c:pt idx="812">
                  <c:v>3.15</c:v>
                </c:pt>
                <c:pt idx="813">
                  <c:v>3.12</c:v>
                </c:pt>
                <c:pt idx="814">
                  <c:v>3.14</c:v>
                </c:pt>
                <c:pt idx="815">
                  <c:v>3.19</c:v>
                </c:pt>
                <c:pt idx="816">
                  <c:v>3.18</c:v>
                </c:pt>
                <c:pt idx="817">
                  <c:v>3.15</c:v>
                </c:pt>
                <c:pt idx="818">
                  <c:v>3.2</c:v>
                </c:pt>
                <c:pt idx="819">
                  <c:v>3.25</c:v>
                </c:pt>
                <c:pt idx="820">
                  <c:v>3.19</c:v>
                </c:pt>
                <c:pt idx="821">
                  <c:v>3.26</c:v>
                </c:pt>
                <c:pt idx="822">
                  <c:v>3.27</c:v>
                </c:pt>
                <c:pt idx="823">
                  <c:v>3.25</c:v>
                </c:pt>
                <c:pt idx="824">
                  <c:v>3.23</c:v>
                </c:pt>
                <c:pt idx="825">
                  <c:v>3.22</c:v>
                </c:pt>
                <c:pt idx="826">
                  <c:v>3.22</c:v>
                </c:pt>
                <c:pt idx="827">
                  <c:v>3.19</c:v>
                </c:pt>
                <c:pt idx="828">
                  <c:v>3.18</c:v>
                </c:pt>
                <c:pt idx="829">
                  <c:v>3.15</c:v>
                </c:pt>
                <c:pt idx="830">
                  <c:v>3.08</c:v>
                </c:pt>
                <c:pt idx="831">
                  <c:v>3.12</c:v>
                </c:pt>
                <c:pt idx="832">
                  <c:v>3.15</c:v>
                </c:pt>
                <c:pt idx="833">
                  <c:v>3.18</c:v>
                </c:pt>
                <c:pt idx="834">
                  <c:v>3.22</c:v>
                </c:pt>
                <c:pt idx="835">
                  <c:v>3.25</c:v>
                </c:pt>
                <c:pt idx="836">
                  <c:v>3.25</c:v>
                </c:pt>
                <c:pt idx="837">
                  <c:v>3.23</c:v>
                </c:pt>
                <c:pt idx="838">
                  <c:v>3.24</c:v>
                </c:pt>
                <c:pt idx="839">
                  <c:v>3.19</c:v>
                </c:pt>
                <c:pt idx="840">
                  <c:v>3.15</c:v>
                </c:pt>
                <c:pt idx="841">
                  <c:v>3.19</c:v>
                </c:pt>
                <c:pt idx="842">
                  <c:v>3.18</c:v>
                </c:pt>
                <c:pt idx="843">
                  <c:v>3.14</c:v>
                </c:pt>
                <c:pt idx="844">
                  <c:v>3.14</c:v>
                </c:pt>
                <c:pt idx="845">
                  <c:v>3.15</c:v>
                </c:pt>
                <c:pt idx="846">
                  <c:v>3.15</c:v>
                </c:pt>
                <c:pt idx="847">
                  <c:v>3.14</c:v>
                </c:pt>
                <c:pt idx="848">
                  <c:v>3.16</c:v>
                </c:pt>
                <c:pt idx="849">
                  <c:v>3.16</c:v>
                </c:pt>
                <c:pt idx="850">
                  <c:v>3.18</c:v>
                </c:pt>
                <c:pt idx="851">
                  <c:v>3.22</c:v>
                </c:pt>
                <c:pt idx="852">
                  <c:v>3.2</c:v>
                </c:pt>
                <c:pt idx="853">
                  <c:v>3.26</c:v>
                </c:pt>
                <c:pt idx="854">
                  <c:v>3.29</c:v>
                </c:pt>
                <c:pt idx="855">
                  <c:v>3.2</c:v>
                </c:pt>
                <c:pt idx="856">
                  <c:v>3.24</c:v>
                </c:pt>
                <c:pt idx="857">
                  <c:v>3.29</c:v>
                </c:pt>
                <c:pt idx="858">
                  <c:v>3.28</c:v>
                </c:pt>
                <c:pt idx="859">
                  <c:v>3.31</c:v>
                </c:pt>
                <c:pt idx="860">
                  <c:v>3.32</c:v>
                </c:pt>
                <c:pt idx="861">
                  <c:v>3.29</c:v>
                </c:pt>
                <c:pt idx="862">
                  <c:v>3.3</c:v>
                </c:pt>
                <c:pt idx="863">
                  <c:v>3.34</c:v>
                </c:pt>
                <c:pt idx="864">
                  <c:v>3.38</c:v>
                </c:pt>
                <c:pt idx="865">
                  <c:v>3.36</c:v>
                </c:pt>
                <c:pt idx="866">
                  <c:v>3.32</c:v>
                </c:pt>
                <c:pt idx="867">
                  <c:v>3.38</c:v>
                </c:pt>
                <c:pt idx="868">
                  <c:v>3.39</c:v>
                </c:pt>
                <c:pt idx="869">
                  <c:v>3.35</c:v>
                </c:pt>
                <c:pt idx="870">
                  <c:v>3.28</c:v>
                </c:pt>
                <c:pt idx="871">
                  <c:v>3.27</c:v>
                </c:pt>
                <c:pt idx="872">
                  <c:v>3.26</c:v>
                </c:pt>
                <c:pt idx="873">
                  <c:v>3.28</c:v>
                </c:pt>
                <c:pt idx="874">
                  <c:v>3.29</c:v>
                </c:pt>
                <c:pt idx="875">
                  <c:v>3.31</c:v>
                </c:pt>
                <c:pt idx="876">
                  <c:v>3.3</c:v>
                </c:pt>
                <c:pt idx="877">
                  <c:v>3.32</c:v>
                </c:pt>
                <c:pt idx="878">
                  <c:v>3.24</c:v>
                </c:pt>
                <c:pt idx="879">
                  <c:v>3.27</c:v>
                </c:pt>
                <c:pt idx="880">
                  <c:v>3.32</c:v>
                </c:pt>
                <c:pt idx="881">
                  <c:v>3.33</c:v>
                </c:pt>
                <c:pt idx="882">
                  <c:v>3.3</c:v>
                </c:pt>
                <c:pt idx="883">
                  <c:v>3.34</c:v>
                </c:pt>
                <c:pt idx="884">
                  <c:v>3.4</c:v>
                </c:pt>
                <c:pt idx="885">
                  <c:v>3.41</c:v>
                </c:pt>
                <c:pt idx="886">
                  <c:v>3.37</c:v>
                </c:pt>
                <c:pt idx="887">
                  <c:v>3.38</c:v>
                </c:pt>
                <c:pt idx="888">
                  <c:v>3.41</c:v>
                </c:pt>
                <c:pt idx="889">
                  <c:v>3.38</c:v>
                </c:pt>
                <c:pt idx="890">
                  <c:v>3.4</c:v>
                </c:pt>
                <c:pt idx="891">
                  <c:v>3.33</c:v>
                </c:pt>
                <c:pt idx="892">
                  <c:v>3.3</c:v>
                </c:pt>
                <c:pt idx="893">
                  <c:v>3.28</c:v>
                </c:pt>
                <c:pt idx="894">
                  <c:v>3.32</c:v>
                </c:pt>
                <c:pt idx="895">
                  <c:v>3.37</c:v>
                </c:pt>
                <c:pt idx="896">
                  <c:v>3.39</c:v>
                </c:pt>
                <c:pt idx="897">
                  <c:v>3.36</c:v>
                </c:pt>
                <c:pt idx="898">
                  <c:v>3.29</c:v>
                </c:pt>
                <c:pt idx="899">
                  <c:v>3.25</c:v>
                </c:pt>
                <c:pt idx="900">
                  <c:v>3.2</c:v>
                </c:pt>
                <c:pt idx="901">
                  <c:v>3.21</c:v>
                </c:pt>
                <c:pt idx="902">
                  <c:v>3.18</c:v>
                </c:pt>
                <c:pt idx="903">
                  <c:v>3.2</c:v>
                </c:pt>
                <c:pt idx="904">
                  <c:v>3.21</c:v>
                </c:pt>
                <c:pt idx="905">
                  <c:v>3.18</c:v>
                </c:pt>
                <c:pt idx="906">
                  <c:v>3.18</c:v>
                </c:pt>
                <c:pt idx="907">
                  <c:v>3.18</c:v>
                </c:pt>
                <c:pt idx="908">
                  <c:v>3.2</c:v>
                </c:pt>
                <c:pt idx="909">
                  <c:v>3.2</c:v>
                </c:pt>
                <c:pt idx="910">
                  <c:v>3.21</c:v>
                </c:pt>
                <c:pt idx="911">
                  <c:v>3.25</c:v>
                </c:pt>
                <c:pt idx="912">
                  <c:v>3.22</c:v>
                </c:pt>
                <c:pt idx="913">
                  <c:v>3.22</c:v>
                </c:pt>
                <c:pt idx="914">
                  <c:v>3.24</c:v>
                </c:pt>
                <c:pt idx="915">
                  <c:v>3.19</c:v>
                </c:pt>
                <c:pt idx="916">
                  <c:v>3.2</c:v>
                </c:pt>
                <c:pt idx="917">
                  <c:v>3.21</c:v>
                </c:pt>
                <c:pt idx="918">
                  <c:v>3.19</c:v>
                </c:pt>
                <c:pt idx="919">
                  <c:v>3.1</c:v>
                </c:pt>
                <c:pt idx="920">
                  <c:v>3.12</c:v>
                </c:pt>
                <c:pt idx="921">
                  <c:v>3.08</c:v>
                </c:pt>
                <c:pt idx="922">
                  <c:v>3.05</c:v>
                </c:pt>
                <c:pt idx="923">
                  <c:v>3.05</c:v>
                </c:pt>
                <c:pt idx="924">
                  <c:v>3.05</c:v>
                </c:pt>
                <c:pt idx="925">
                  <c:v>3.06</c:v>
                </c:pt>
                <c:pt idx="926">
                  <c:v>3.1</c:v>
                </c:pt>
                <c:pt idx="927">
                  <c:v>3.05</c:v>
                </c:pt>
                <c:pt idx="928">
                  <c:v>3.01</c:v>
                </c:pt>
                <c:pt idx="929">
                  <c:v>2.98</c:v>
                </c:pt>
                <c:pt idx="930">
                  <c:v>2.96</c:v>
                </c:pt>
                <c:pt idx="931">
                  <c:v>2.94</c:v>
                </c:pt>
                <c:pt idx="932">
                  <c:v>2.89</c:v>
                </c:pt>
                <c:pt idx="933">
                  <c:v>2.87</c:v>
                </c:pt>
                <c:pt idx="934">
                  <c:v>2.81</c:v>
                </c:pt>
                <c:pt idx="935">
                  <c:v>2.74</c:v>
                </c:pt>
                <c:pt idx="936">
                  <c:v>2.73</c:v>
                </c:pt>
                <c:pt idx="937">
                  <c:v>2.72</c:v>
                </c:pt>
                <c:pt idx="938">
                  <c:v>2.75</c:v>
                </c:pt>
                <c:pt idx="939">
                  <c:v>2.75</c:v>
                </c:pt>
                <c:pt idx="940">
                  <c:v>2.72</c:v>
                </c:pt>
                <c:pt idx="941">
                  <c:v>2.72</c:v>
                </c:pt>
                <c:pt idx="942">
                  <c:v>2.67</c:v>
                </c:pt>
                <c:pt idx="943">
                  <c:v>2.67</c:v>
                </c:pt>
                <c:pt idx="944">
                  <c:v>2.75</c:v>
                </c:pt>
                <c:pt idx="945">
                  <c:v>2.73</c:v>
                </c:pt>
                <c:pt idx="946">
                  <c:v>2.74</c:v>
                </c:pt>
                <c:pt idx="947">
                  <c:v>2.7</c:v>
                </c:pt>
                <c:pt idx="948">
                  <c:v>2.66</c:v>
                </c:pt>
                <c:pt idx="949">
                  <c:v>2.7</c:v>
                </c:pt>
                <c:pt idx="950">
                  <c:v>2.67</c:v>
                </c:pt>
                <c:pt idx="951">
                  <c:v>2.69</c:v>
                </c:pt>
                <c:pt idx="952">
                  <c:v>2.69</c:v>
                </c:pt>
                <c:pt idx="953">
                  <c:v>2.68</c:v>
                </c:pt>
                <c:pt idx="954">
                  <c:v>2.65</c:v>
                </c:pt>
                <c:pt idx="955">
                  <c:v>2.67</c:v>
                </c:pt>
                <c:pt idx="956">
                  <c:v>2.69</c:v>
                </c:pt>
                <c:pt idx="957">
                  <c:v>2.66</c:v>
                </c:pt>
                <c:pt idx="958">
                  <c:v>2.62</c:v>
                </c:pt>
                <c:pt idx="959">
                  <c:v>2.58</c:v>
                </c:pt>
                <c:pt idx="960">
                  <c:v>2.52</c:v>
                </c:pt>
                <c:pt idx="961">
                  <c:v>2.4900000000000002</c:v>
                </c:pt>
              </c:numCache>
            </c:numRef>
          </c:val>
          <c:smooth val="0"/>
          <c:extLst>
            <c:ext xmlns:c16="http://schemas.microsoft.com/office/drawing/2014/chart" uri="{C3380CC4-5D6E-409C-BE32-E72D297353CC}">
              <c16:uniqueId val="{00000001-DCF3-48B2-9C98-67E59F676829}"/>
            </c:ext>
          </c:extLst>
        </c:ser>
        <c:dLbls>
          <c:showLegendKey val="0"/>
          <c:showVal val="0"/>
          <c:showCatName val="0"/>
          <c:showSerName val="0"/>
          <c:showPercent val="0"/>
          <c:showBubbleSize val="0"/>
        </c:dLbls>
        <c:marker val="1"/>
        <c:smooth val="0"/>
        <c:axId val="642211952"/>
        <c:axId val="642213032"/>
      </c:lineChart>
      <c:dateAx>
        <c:axId val="571434680"/>
        <c:scaling>
          <c:orientation val="minMax"/>
          <c:min val="44440"/>
        </c:scaling>
        <c:delete val="0"/>
        <c:axPos val="b"/>
        <c:numFmt formatCode="m/d/yyyy" sourceLinked="0"/>
        <c:majorTickMark val="out"/>
        <c:minorTickMark val="none"/>
        <c:tickLblPos val="low"/>
        <c:spPr>
          <a:noFill/>
          <a:ln w="9525" cap="flat" cmpd="sng" algn="ctr">
            <a:noFill/>
            <a:round/>
          </a:ln>
          <a:effectLst/>
        </c:spPr>
        <c:txPr>
          <a:bodyPr rot="-60000000" spcFirstLastPara="1" vertOverflow="ellipsis" vert="horz" wrap="square" anchor="ctr" anchorCtr="1"/>
          <a:lstStyle/>
          <a:p>
            <a:pPr>
              <a:defRPr lang="en-US" sz="800" b="0" i="0" u="none" strike="noStrike" kern="1200" baseline="0">
                <a:solidFill>
                  <a:schemeClr val="tx1">
                    <a:lumMod val="65000"/>
                    <a:lumOff val="35000"/>
                  </a:schemeClr>
                </a:solidFill>
                <a:latin typeface="+mn-lt"/>
                <a:ea typeface="+mn-ea"/>
                <a:cs typeface="+mn-cs"/>
              </a:defRPr>
            </a:pPr>
            <a:endParaRPr lang="fi-FI"/>
          </a:p>
        </c:txPr>
        <c:crossAx val="603828080"/>
        <c:crosses val="autoZero"/>
        <c:auto val="1"/>
        <c:lblOffset val="100"/>
        <c:baseTimeUnit val="days"/>
        <c:majorUnit val="4"/>
        <c:majorTimeUnit val="months"/>
      </c:dateAx>
      <c:valAx>
        <c:axId val="60382808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fi-FI"/>
          </a:p>
        </c:txPr>
        <c:crossAx val="571434680"/>
        <c:crosses val="autoZero"/>
        <c:crossBetween val="between"/>
        <c:majorUnit val="0.5"/>
      </c:valAx>
      <c:valAx>
        <c:axId val="642213032"/>
        <c:scaling>
          <c:orientation val="minMax"/>
        </c:scaling>
        <c:delete val="1"/>
        <c:axPos val="r"/>
        <c:numFmt formatCode="0.000" sourceLinked="1"/>
        <c:majorTickMark val="out"/>
        <c:minorTickMark val="none"/>
        <c:tickLblPos val="nextTo"/>
        <c:crossAx val="642211952"/>
        <c:crosses val="max"/>
        <c:crossBetween val="between"/>
      </c:valAx>
      <c:dateAx>
        <c:axId val="642211952"/>
        <c:scaling>
          <c:orientation val="minMax"/>
        </c:scaling>
        <c:delete val="1"/>
        <c:axPos val="b"/>
        <c:numFmt formatCode="m/d/yyyy" sourceLinked="1"/>
        <c:majorTickMark val="out"/>
        <c:minorTickMark val="none"/>
        <c:tickLblPos val="nextTo"/>
        <c:crossAx val="642213032"/>
        <c:crosses val="autoZero"/>
        <c:auto val="1"/>
        <c:lblOffset val="100"/>
        <c:baseTimeUnit val="days"/>
      </c:dateAx>
      <c:spPr>
        <a:solidFill>
          <a:schemeClr val="bg1"/>
        </a:solidFill>
        <a:ln>
          <a:noFill/>
        </a:ln>
        <a:effectLst/>
      </c:spPr>
    </c:plotArea>
    <c:legend>
      <c:legendPos val="b"/>
      <c:layout>
        <c:manualLayout>
          <c:xMode val="edge"/>
          <c:yMode val="edge"/>
          <c:x val="0.19455661479174899"/>
          <c:y val="0.93195024534976612"/>
          <c:w val="0.61088677041650208"/>
          <c:h val="6.0320286051200121E-2"/>
        </c:manualLayout>
      </c:layout>
      <c:overlay val="0"/>
      <c:spPr>
        <a:noFill/>
        <a:ln>
          <a:noFill/>
        </a:ln>
        <a:effectLst/>
      </c:spPr>
      <c:txPr>
        <a:bodyPr rot="0" spcFirstLastPara="1" vertOverflow="ellipsis" vert="horz" wrap="square" anchor="ctr" anchorCtr="1"/>
        <a:lstStyle/>
        <a:p>
          <a:pPr>
            <a:defRPr lang="en-US"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lgn="ctr">
        <a:defRPr lang="en-US" sz="900" b="0" i="0" u="none" strike="noStrike" kern="1200" baseline="0">
          <a:solidFill>
            <a:schemeClr val="tx1">
              <a:lumMod val="65000"/>
              <a:lumOff val="35000"/>
            </a:schemeClr>
          </a:solidFill>
          <a:latin typeface="+mn-lt"/>
          <a:ea typeface="+mn-ea"/>
          <a:cs typeface="+mn-cs"/>
        </a:defRPr>
      </a:pPr>
      <a:endParaRPr lang="fi-FI"/>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0.86398</cdr:x>
      <cdr:y>0.0484</cdr:y>
    </cdr:from>
    <cdr:to>
      <cdr:x>1</cdr:x>
      <cdr:y>0.11045</cdr:y>
    </cdr:to>
    <cdr:sp macro="" textlink="">
      <cdr:nvSpPr>
        <cdr:cNvPr id="2" name="Tekstiruutu 8">
          <a:extLst xmlns:a="http://schemas.openxmlformats.org/drawingml/2006/main">
            <a:ext uri="{FF2B5EF4-FFF2-40B4-BE49-F238E27FC236}">
              <a16:creationId xmlns:a16="http://schemas.microsoft.com/office/drawing/2014/main" id="{E8CADF4D-E7B6-E70A-2775-A8711233E85A}"/>
            </a:ext>
          </a:extLst>
        </cdr:cNvPr>
        <cdr:cNvSpPr txBox="1"/>
      </cdr:nvSpPr>
      <cdr:spPr>
        <a:xfrm xmlns:a="http://schemas.openxmlformats.org/drawingml/2006/main">
          <a:off x="9828614" y="216060"/>
          <a:ext cx="1547411"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400" b="0" i="0" u="none" strike="noStrike" kern="1200" spc="0" baseline="0">
              <a:solidFill>
                <a:prstClr val="black">
                  <a:lumMod val="65000"/>
                  <a:lumOff val="35000"/>
                </a:prstClr>
              </a:solidFill>
              <a:latin typeface="+mn-lt"/>
              <a:ea typeface="+mn-ea"/>
              <a:cs typeface="+mn-cs"/>
            </a:defRPr>
          </a:pPr>
          <a:r>
            <a:rPr lang="en-GB" sz="1200">
              <a:solidFill>
                <a:prstClr val="black">
                  <a:lumMod val="65000"/>
                  <a:lumOff val="35000"/>
                </a:prstClr>
              </a:solidFill>
            </a:rPr>
            <a:t>Trust (index)</a:t>
          </a:r>
        </a:p>
      </cdr:txBody>
    </cdr:sp>
  </cdr:relSizeAnchor>
</c:userShapes>
</file>

<file path=ppt/drawings/drawing2.xml><?xml version="1.0" encoding="utf-8"?>
<c:userShapes xmlns:c="http://schemas.openxmlformats.org/drawingml/2006/chart">
  <cdr:relSizeAnchor xmlns:cdr="http://schemas.openxmlformats.org/drawingml/2006/chartDrawing">
    <cdr:from>
      <cdr:x>0.70135</cdr:x>
      <cdr:y>0.69362</cdr:y>
    </cdr:from>
    <cdr:to>
      <cdr:x>0.92291</cdr:x>
      <cdr:y>0.7867</cdr:y>
    </cdr:to>
    <cdr:sp macro="" textlink="">
      <cdr:nvSpPr>
        <cdr:cNvPr id="2" name="Tekstiruutu 18">
          <a:extLst xmlns:a="http://schemas.openxmlformats.org/drawingml/2006/main">
            <a:ext uri="{FF2B5EF4-FFF2-40B4-BE49-F238E27FC236}">
              <a16:creationId xmlns:a16="http://schemas.microsoft.com/office/drawing/2014/main" id="{260A5590-5928-FD42-A827-0DDA10EC5AF0}"/>
            </a:ext>
          </a:extLst>
        </cdr:cNvPr>
        <cdr:cNvSpPr txBox="1"/>
      </cdr:nvSpPr>
      <cdr:spPr>
        <a:xfrm xmlns:a="http://schemas.openxmlformats.org/drawingml/2006/main">
          <a:off x="3887973" y="3096354"/>
          <a:ext cx="1228221" cy="415498"/>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cap="none" normalizeH="0" baseline="0" noProof="0">
              <a:ln>
                <a:noFill/>
              </a:ln>
              <a:solidFill>
                <a:prstClr val="black"/>
              </a:solidFill>
              <a:uLnTx/>
              <a:uFillTx/>
              <a:latin typeface="Avenir Next LT Pro"/>
              <a:ea typeface="+mn-ea"/>
              <a:cs typeface="+mn-cs"/>
            </a:rPr>
            <a:t>Permits, 1-7/2024 </a:t>
          </a:r>
        </a:p>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cap="none" normalizeH="0" baseline="0" noProof="0">
              <a:ln>
                <a:noFill/>
              </a:ln>
              <a:solidFill>
                <a:srgbClr val="C00000"/>
              </a:solidFill>
              <a:uLnTx/>
              <a:uFillTx/>
              <a:latin typeface="Avenir Next LT Pro"/>
              <a:ea typeface="+mn-ea"/>
              <a:cs typeface="+mn-cs"/>
            </a:rPr>
            <a:t>-</a:t>
          </a:r>
          <a:r>
            <a:rPr lang="en-GB" sz="1050">
              <a:solidFill>
                <a:srgbClr val="C00000"/>
              </a:solidFill>
              <a:latin typeface="Avenir Next LT Pro"/>
              <a:ea typeface="+mn-ea"/>
              <a:cs typeface="+mn-cs"/>
            </a:rPr>
            <a:t>16</a:t>
          </a:r>
          <a:r>
            <a:rPr kumimoji="0" lang="en-GB" sz="1050" b="0" i="0" u="none" strike="noStrike" cap="none" normalizeH="0" baseline="0" noProof="0">
              <a:ln>
                <a:noFill/>
              </a:ln>
              <a:solidFill>
                <a:srgbClr val="C00000"/>
              </a:solidFill>
              <a:uLnTx/>
              <a:uFillTx/>
              <a:latin typeface="Avenir Next LT Pro"/>
              <a:ea typeface="+mn-ea"/>
              <a:cs typeface="+mn-cs"/>
            </a:rPr>
            <a:t>%</a:t>
          </a:r>
        </a:p>
      </cdr:txBody>
    </cdr:sp>
  </cdr:relSizeAnchor>
</c:userShapes>
</file>

<file path=ppt/drawings/drawing3.xml><?xml version="1.0" encoding="utf-8"?>
<c:userShapes xmlns:c="http://schemas.openxmlformats.org/drawingml/2006/chart">
  <cdr:relSizeAnchor xmlns:cdr="http://schemas.openxmlformats.org/drawingml/2006/chartDrawing">
    <cdr:from>
      <cdr:x>0.68324</cdr:x>
      <cdr:y>0.0484</cdr:y>
    </cdr:from>
    <cdr:to>
      <cdr:x>0.99452</cdr:x>
      <cdr:y>0.10951</cdr:y>
    </cdr:to>
    <cdr:sp macro="" textlink="">
      <cdr:nvSpPr>
        <cdr:cNvPr id="2" name="Tekstiruutu 1">
          <a:extLst xmlns:a="http://schemas.openxmlformats.org/drawingml/2006/main">
            <a:ext uri="{FF2B5EF4-FFF2-40B4-BE49-F238E27FC236}">
              <a16:creationId xmlns:a16="http://schemas.microsoft.com/office/drawing/2014/main" id="{1BC4BA0F-D48F-7A9B-E6F9-82759780BB9F}"/>
            </a:ext>
          </a:extLst>
        </cdr:cNvPr>
        <cdr:cNvSpPr txBox="1"/>
      </cdr:nvSpPr>
      <cdr:spPr>
        <a:xfrm xmlns:a="http://schemas.openxmlformats.org/drawingml/2006/main">
          <a:off x="3787573" y="216049"/>
          <a:ext cx="1725613" cy="27279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r" rtl="0">
            <a:defRPr sz="1400" b="0" i="0" u="none" strike="noStrike" kern="1200" spc="0" baseline="0">
              <a:solidFill>
                <a:prstClr val="black">
                  <a:lumMod val="65000"/>
                  <a:lumOff val="35000"/>
                </a:prstClr>
              </a:solidFill>
              <a:latin typeface="+mn-lt"/>
              <a:ea typeface="+mn-ea"/>
              <a:cs typeface="+mn-cs"/>
            </a:defRPr>
          </a:pPr>
          <a:r>
            <a:rPr lang="en-GB" sz="1200">
              <a:solidFill>
                <a:prstClr val="black">
                  <a:lumMod val="65000"/>
                  <a:lumOff val="35000"/>
                </a:prstClr>
              </a:solidFill>
            </a:rPr>
            <a:t>Volume trend (2021=100)</a:t>
          </a:r>
        </a:p>
      </cdr:txBody>
    </cdr:sp>
  </cdr:relSizeAnchor>
</c:userShapes>
</file>

<file path=ppt/drawings/drawing4.xml><?xml version="1.0" encoding="utf-8"?>
<c:userShapes xmlns:c="http://schemas.openxmlformats.org/drawingml/2006/chart">
  <cdr:relSizeAnchor xmlns:cdr="http://schemas.openxmlformats.org/drawingml/2006/chartDrawing">
    <cdr:from>
      <cdr:x>0.57535</cdr:x>
      <cdr:y>0.04345</cdr:y>
    </cdr:from>
    <cdr:to>
      <cdr:x>1</cdr:x>
      <cdr:y>0.11722</cdr:y>
    </cdr:to>
    <cdr:sp macro="" textlink="">
      <cdr:nvSpPr>
        <cdr:cNvPr id="2" name="Tekstiruutu 1">
          <a:extLst xmlns:a="http://schemas.openxmlformats.org/drawingml/2006/main">
            <a:ext uri="{FF2B5EF4-FFF2-40B4-BE49-F238E27FC236}">
              <a16:creationId xmlns:a16="http://schemas.microsoft.com/office/drawing/2014/main" id="{FD866505-2002-092B-0473-D8D63D3EB4A0}"/>
            </a:ext>
          </a:extLst>
        </cdr:cNvPr>
        <cdr:cNvSpPr txBox="1"/>
      </cdr:nvSpPr>
      <cdr:spPr>
        <a:xfrm xmlns:a="http://schemas.openxmlformats.org/drawingml/2006/main">
          <a:off x="3189481" y="193964"/>
          <a:ext cx="2354069" cy="32933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r"/>
          <a:r>
            <a:rPr lang="en-GB" sz="1200" b="0" i="0" u="none" strike="noStrike" baseline="0">
              <a:solidFill>
                <a:schemeClr val="tx1"/>
              </a:solidFill>
              <a:latin typeface="+mn-lt"/>
              <a:ea typeface="+mn-ea"/>
              <a:cs typeface="+mn-cs"/>
            </a:rPr>
            <a:t>Permits</a:t>
          </a:r>
          <a:r>
            <a:rPr lang="en-GB" sz="1200" b="0" i="0" u="none" strike="noStrike">
              <a:solidFill>
                <a:schemeClr val="tx1"/>
              </a:solidFill>
              <a:latin typeface="+mn-lt"/>
              <a:ea typeface="+mn-ea"/>
              <a:cs typeface="+mn-cs"/>
            </a:rPr>
            <a:t> and starts</a:t>
          </a:r>
          <a:r>
            <a:rPr lang="en-GB" sz="1200" b="0" i="0" u="none" strike="noStrike" baseline="0">
              <a:solidFill>
                <a:schemeClr val="tx1"/>
              </a:solidFill>
              <a:latin typeface="+mn-lt"/>
              <a:ea typeface="+mn-ea"/>
              <a:cs typeface="+mn-cs"/>
            </a:rPr>
            <a:t> (annual level)</a:t>
          </a:r>
        </a:p>
      </cdr:txBody>
    </cdr:sp>
  </cdr:relSizeAnchor>
</c:userShapes>
</file>

<file path=ppt/drawings/drawing5.xml><?xml version="1.0" encoding="utf-8"?>
<c:userShapes xmlns:c="http://schemas.openxmlformats.org/drawingml/2006/chart">
  <cdr:relSizeAnchor xmlns:cdr="http://schemas.openxmlformats.org/drawingml/2006/chartDrawing">
    <cdr:from>
      <cdr:x>0.70757</cdr:x>
      <cdr:y>0.03228</cdr:y>
    </cdr:from>
    <cdr:to>
      <cdr:x>0.986</cdr:x>
      <cdr:y>0.09434</cdr:y>
    </cdr:to>
    <cdr:sp macro="" textlink="">
      <cdr:nvSpPr>
        <cdr:cNvPr id="2" name="Tekstiruutu 2">
          <a:extLst xmlns:a="http://schemas.openxmlformats.org/drawingml/2006/main">
            <a:ext uri="{FF2B5EF4-FFF2-40B4-BE49-F238E27FC236}">
              <a16:creationId xmlns:a16="http://schemas.microsoft.com/office/drawing/2014/main" id="{0F714908-5521-BC07-9A92-E765DF8D048A}"/>
            </a:ext>
          </a:extLst>
        </cdr:cNvPr>
        <cdr:cNvSpPr txBox="1"/>
      </cdr:nvSpPr>
      <cdr:spPr>
        <a:xfrm xmlns:a="http://schemas.openxmlformats.org/drawingml/2006/main">
          <a:off x="3922473" y="144120"/>
          <a:ext cx="1543440"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r>
            <a:rPr lang="en-GB" sz="1200">
              <a:solidFill>
                <a:prstClr val="black">
                  <a:lumMod val="65000"/>
                  <a:lumOff val="35000"/>
                </a:prstClr>
              </a:solidFill>
            </a:rPr>
            <a:t>Euribor 12 months (%)</a:t>
          </a:r>
        </a:p>
      </cdr:txBody>
    </cdr:sp>
  </cdr:relSizeAnchor>
</c:userShapes>
</file>

<file path=ppt/drawings/drawing6.xml><?xml version="1.0" encoding="utf-8"?>
<c:userShapes xmlns:c="http://schemas.openxmlformats.org/drawingml/2006/chart">
  <cdr:relSizeAnchor xmlns:cdr="http://schemas.openxmlformats.org/drawingml/2006/chartDrawing">
    <cdr:from>
      <cdr:x>0.79194</cdr:x>
      <cdr:y>0.03707</cdr:y>
    </cdr:from>
    <cdr:to>
      <cdr:x>0.99958</cdr:x>
      <cdr:y>0.08988</cdr:y>
    </cdr:to>
    <cdr:sp macro="" textlink="">
      <cdr:nvSpPr>
        <cdr:cNvPr id="2" name="Tekstiruutu 1">
          <a:extLst xmlns:a="http://schemas.openxmlformats.org/drawingml/2006/main">
            <a:ext uri="{FF2B5EF4-FFF2-40B4-BE49-F238E27FC236}">
              <a16:creationId xmlns:a16="http://schemas.microsoft.com/office/drawing/2014/main" id="{F8B6D756-39EB-4E20-FFB3-E75F20CAB665}"/>
            </a:ext>
          </a:extLst>
        </cdr:cNvPr>
        <cdr:cNvSpPr txBox="1"/>
      </cdr:nvSpPr>
      <cdr:spPr>
        <a:xfrm xmlns:a="http://schemas.openxmlformats.org/drawingml/2006/main">
          <a:off x="9009157" y="165498"/>
          <a:ext cx="2362118" cy="23573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200">
              <a:solidFill>
                <a:prstClr val="black">
                  <a:lumMod val="65000"/>
                  <a:lumOff val="35000"/>
                </a:prstClr>
              </a:solidFill>
            </a:rPr>
            <a:t>Permits for apartments (annual change, %)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85680F-322D-32B9-EA7B-336C71CE0F9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sz="800">
              <a:latin typeface="Avenir Next LT Pro" panose="020B0504020202020204" pitchFamily="34" charset="0"/>
            </a:endParaRPr>
          </a:p>
        </p:txBody>
      </p:sp>
      <p:sp>
        <p:nvSpPr>
          <p:cNvPr id="3" name="Date Placeholder 2">
            <a:extLst>
              <a:ext uri="{FF2B5EF4-FFF2-40B4-BE49-F238E27FC236}">
                <a16:creationId xmlns:a16="http://schemas.microsoft.com/office/drawing/2014/main" id="{08051F5C-844F-17C2-0206-E895662788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134352-EA82-434B-BAA3-FB840E7796F3}" type="datetimeFigureOut">
              <a:rPr lang="en-GB" sz="800" smtClean="0">
                <a:latin typeface="Avenir Next LT Pro" panose="020B0504020202020204" pitchFamily="34" charset="0"/>
              </a:rPr>
              <a:t>04/10/2024</a:t>
            </a:fld>
            <a:endParaRPr lang="en-GB" sz="800">
              <a:latin typeface="Avenir Next LT Pro" panose="020B0504020202020204" pitchFamily="34" charset="0"/>
            </a:endParaRPr>
          </a:p>
        </p:txBody>
      </p:sp>
      <p:sp>
        <p:nvSpPr>
          <p:cNvPr id="4" name="Footer Placeholder 3">
            <a:extLst>
              <a:ext uri="{FF2B5EF4-FFF2-40B4-BE49-F238E27FC236}">
                <a16:creationId xmlns:a16="http://schemas.microsoft.com/office/drawing/2014/main" id="{F1563A57-9F7F-F92C-1867-5B842131248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sz="800">
              <a:latin typeface="Avenir Next LT Pro" panose="020B0504020202020204" pitchFamily="34" charset="0"/>
            </a:endParaRPr>
          </a:p>
        </p:txBody>
      </p:sp>
      <p:sp>
        <p:nvSpPr>
          <p:cNvPr id="5" name="Slide Number Placeholder 4">
            <a:extLst>
              <a:ext uri="{FF2B5EF4-FFF2-40B4-BE49-F238E27FC236}">
                <a16:creationId xmlns:a16="http://schemas.microsoft.com/office/drawing/2014/main" id="{750AC9B8-4E26-1621-02C2-93BEBCB9BA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73EB7B-071D-46FD-AA0B-F4538FB33426}" type="slidenum">
              <a:rPr lang="en-GB" sz="800" smtClean="0">
                <a:latin typeface="Avenir Next LT Pro" panose="020B0504020202020204" pitchFamily="34" charset="0"/>
              </a:rPr>
              <a:t>‹#›</a:t>
            </a:fld>
            <a:endParaRPr lang="en-GB" sz="800">
              <a:latin typeface="Avenir Next LT Pro" panose="020B0504020202020204" pitchFamily="34" charset="0"/>
            </a:endParaRPr>
          </a:p>
        </p:txBody>
      </p:sp>
    </p:spTree>
    <p:extLst>
      <p:ext uri="{BB962C8B-B14F-4D97-AF65-F5344CB8AC3E}">
        <p14:creationId xmlns:p14="http://schemas.microsoft.com/office/powerpoint/2010/main" val="3598208848"/>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800">
                <a:latin typeface="Avenir Next LT Pro" panose="020B0504020202020204" pitchFamily="34" charset="0"/>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800">
                <a:latin typeface="Avenir Next LT Pro" panose="020B0504020202020204" pitchFamily="34" charset="0"/>
              </a:defRPr>
            </a:lvl1pPr>
          </a:lstStyle>
          <a:p>
            <a:fld id="{63914948-143E-4CBE-8B0B-1819DD6323A2}" type="datetimeFigureOut">
              <a:rPr lang="en-GB" smtClean="0"/>
              <a:pPr/>
              <a:t>04/10/2024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800">
                <a:latin typeface="Avenir Next LT Pro" panose="020B0504020202020204" pitchFamily="34"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800">
                <a:latin typeface="Avenir Next LT Pro" panose="020B0504020202020204" pitchFamily="34" charset="0"/>
              </a:defRPr>
            </a:lvl1pPr>
          </a:lstStyle>
          <a:p>
            <a:fld id="{5F300275-FB4C-4A5F-ABB8-2E75868E247B}" type="slidenum">
              <a:rPr lang="en-GB" smtClean="0"/>
              <a:pPr/>
              <a:t>‹#›</a:t>
            </a:fld>
            <a:endParaRPr lang="en-GB"/>
          </a:p>
        </p:txBody>
      </p:sp>
    </p:spTree>
    <p:extLst>
      <p:ext uri="{BB962C8B-B14F-4D97-AF65-F5344CB8AC3E}">
        <p14:creationId xmlns:p14="http://schemas.microsoft.com/office/powerpoint/2010/main" val="2933275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venir Next LT Pro" panose="020B0504020202020204" pitchFamily="34" charset="0"/>
        <a:ea typeface="+mn-ea"/>
        <a:cs typeface="+mn-cs"/>
      </a:defRPr>
    </a:lvl1pPr>
    <a:lvl2pPr marL="457200" algn="l" defTabSz="914400" rtl="0" eaLnBrk="1" latinLnBrk="0" hangingPunct="1">
      <a:defRPr sz="1200" kern="1200">
        <a:solidFill>
          <a:schemeClr val="tx1"/>
        </a:solidFill>
        <a:latin typeface="Avenir Next LT Pro" panose="020B0504020202020204" pitchFamily="34" charset="0"/>
        <a:ea typeface="+mn-ea"/>
        <a:cs typeface="+mn-cs"/>
      </a:defRPr>
    </a:lvl2pPr>
    <a:lvl3pPr marL="914400" algn="l" defTabSz="914400" rtl="0" eaLnBrk="1" latinLnBrk="0" hangingPunct="1">
      <a:defRPr sz="1200" kern="1200">
        <a:solidFill>
          <a:schemeClr val="tx1"/>
        </a:solidFill>
        <a:latin typeface="Avenir Next LT Pro" panose="020B0504020202020204" pitchFamily="34" charset="0"/>
        <a:ea typeface="+mn-ea"/>
        <a:cs typeface="+mn-cs"/>
      </a:defRPr>
    </a:lvl3pPr>
    <a:lvl4pPr marL="1371600" algn="l" defTabSz="914400" rtl="0" eaLnBrk="1" latinLnBrk="0" hangingPunct="1">
      <a:defRPr sz="1200" kern="1200">
        <a:solidFill>
          <a:schemeClr val="tx1"/>
        </a:solidFill>
        <a:latin typeface="Avenir Next LT Pro" panose="020B0504020202020204" pitchFamily="34" charset="0"/>
        <a:ea typeface="+mn-ea"/>
        <a:cs typeface="+mn-cs"/>
      </a:defRPr>
    </a:lvl4pPr>
    <a:lvl5pPr marL="1828800" algn="l" defTabSz="914400" rtl="0" eaLnBrk="1" latinLnBrk="0" hangingPunct="1">
      <a:defRPr sz="1200" kern="1200">
        <a:solidFill>
          <a:schemeClr val="tx1"/>
        </a:solidFill>
        <a:latin typeface="Avenir Next LT Pro"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5F300275-FB4C-4A5F-ABB8-2E75868E247B}" type="slidenum">
              <a:rPr lang="en-GB" smtClean="0"/>
              <a:pPr/>
              <a:t>1</a:t>
            </a:fld>
            <a:endParaRPr lang="en-GB"/>
          </a:p>
        </p:txBody>
      </p:sp>
    </p:spTree>
    <p:extLst>
      <p:ext uri="{BB962C8B-B14F-4D97-AF65-F5344CB8AC3E}">
        <p14:creationId xmlns:p14="http://schemas.microsoft.com/office/powerpoint/2010/main" val="251419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300275-FB4C-4A5F-ABB8-2E75868E247B}" type="slidenum">
              <a:rPr kumimoji="0" lang="en-GB" sz="800" b="0" i="0" u="none" strike="noStrike" kern="1200" cap="none" spc="0" normalizeH="0" baseline="0" noProof="0" smtClean="0">
                <a:ln>
                  <a:noFill/>
                </a:ln>
                <a:solidFill>
                  <a:prstClr val="black"/>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800" b="0" i="0" u="none" strike="noStrike" kern="1200" cap="none" spc="0" normalizeH="0" baseline="0" noProof="0">
              <a:ln>
                <a:noFill/>
              </a:ln>
              <a:solidFill>
                <a:prstClr val="black"/>
              </a:solidFill>
              <a:effectLst/>
              <a:uLnTx/>
              <a:uFillTx/>
              <a:latin typeface="Avenir Next LT Pro" panose="020B0504020202020204" pitchFamily="34" charset="0"/>
              <a:ea typeface="+mn-ea"/>
              <a:cs typeface="+mn-cs"/>
            </a:endParaRPr>
          </a:p>
        </p:txBody>
      </p:sp>
    </p:spTree>
    <p:extLst>
      <p:ext uri="{BB962C8B-B14F-4D97-AF65-F5344CB8AC3E}">
        <p14:creationId xmlns:p14="http://schemas.microsoft.com/office/powerpoint/2010/main" val="659056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300275-FB4C-4A5F-ABB8-2E75868E247B}" type="slidenum">
              <a:rPr kumimoji="0" lang="en-GB" sz="800" b="0" i="0" u="none" strike="noStrike" kern="1200" cap="none" spc="0" normalizeH="0" baseline="0" noProof="0" smtClean="0">
                <a:ln>
                  <a:noFill/>
                </a:ln>
                <a:solidFill>
                  <a:prstClr val="black"/>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800" b="0" i="0" u="none" strike="noStrike" kern="1200" cap="none" spc="0" normalizeH="0" baseline="0" noProof="0">
              <a:ln>
                <a:noFill/>
              </a:ln>
              <a:solidFill>
                <a:prstClr val="black"/>
              </a:solidFill>
              <a:effectLst/>
              <a:uLnTx/>
              <a:uFillTx/>
              <a:latin typeface="Avenir Next LT Pro" panose="020B0504020202020204" pitchFamily="34" charset="0"/>
              <a:ea typeface="+mn-ea"/>
              <a:cs typeface="+mn-cs"/>
            </a:endParaRPr>
          </a:p>
        </p:txBody>
      </p:sp>
    </p:spTree>
    <p:extLst>
      <p:ext uri="{BB962C8B-B14F-4D97-AF65-F5344CB8AC3E}">
        <p14:creationId xmlns:p14="http://schemas.microsoft.com/office/powerpoint/2010/main" val="3355799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300275-FB4C-4A5F-ABB8-2E75868E247B}" type="slidenum">
              <a:rPr kumimoji="0" lang="en-GB" sz="800" b="0" i="0" u="none" strike="noStrike" kern="1200" cap="none" spc="0" normalizeH="0" baseline="0" noProof="0" smtClean="0">
                <a:ln>
                  <a:noFill/>
                </a:ln>
                <a:solidFill>
                  <a:prstClr val="black"/>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800" b="0" i="0" u="none" strike="noStrike" kern="1200" cap="none" spc="0" normalizeH="0" baseline="0" noProof="0">
              <a:ln>
                <a:noFill/>
              </a:ln>
              <a:solidFill>
                <a:prstClr val="black"/>
              </a:solidFill>
              <a:effectLst/>
              <a:uLnTx/>
              <a:uFillTx/>
              <a:latin typeface="Avenir Next LT Pro" panose="020B0504020202020204" pitchFamily="34" charset="0"/>
              <a:ea typeface="+mn-ea"/>
              <a:cs typeface="+mn-cs"/>
            </a:endParaRPr>
          </a:p>
        </p:txBody>
      </p:sp>
    </p:spTree>
    <p:extLst>
      <p:ext uri="{BB962C8B-B14F-4D97-AF65-F5344CB8AC3E}">
        <p14:creationId xmlns:p14="http://schemas.microsoft.com/office/powerpoint/2010/main" val="4108150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FF3A73FE-AE80-42C1-9263-2E615201C046}" type="slidenum">
              <a:rPr lang="fi-FI" smtClean="0"/>
              <a:t>9</a:t>
            </a:fld>
            <a:endParaRPr lang="fi-FI"/>
          </a:p>
        </p:txBody>
      </p:sp>
    </p:spTree>
    <p:extLst>
      <p:ext uri="{BB962C8B-B14F-4D97-AF65-F5344CB8AC3E}">
        <p14:creationId xmlns:p14="http://schemas.microsoft.com/office/powerpoint/2010/main" val="3672840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a:solidFill>
                  <a:srgbClr val="183858"/>
                </a:solidFill>
                <a:latin typeface="Avenir Next LT Pro"/>
              </a:rPr>
              <a:t>Eri kriiseissä aloituskuutioiden pudotus keskimäärin 30 prosenttia ja vähintään 10 prosenttia</a:t>
            </a:r>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300275-FB4C-4A5F-ABB8-2E75868E247B}" type="slidenum">
              <a:rPr kumimoji="0" lang="en-GB" sz="800" b="0" i="0" u="none" strike="noStrike" kern="1200" cap="none" spc="0" normalizeH="0" baseline="0" noProof="0" smtClean="0">
                <a:ln>
                  <a:noFill/>
                </a:ln>
                <a:solidFill>
                  <a:prstClr val="black"/>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800" b="0" i="0" u="none" strike="noStrike" kern="1200" cap="none" spc="0" normalizeH="0" baseline="0" noProof="0">
              <a:ln>
                <a:noFill/>
              </a:ln>
              <a:solidFill>
                <a:prstClr val="black"/>
              </a:solidFill>
              <a:effectLst/>
              <a:uLnTx/>
              <a:uFillTx/>
              <a:latin typeface="Avenir Next LT Pro" panose="020B0504020202020204" pitchFamily="34" charset="0"/>
              <a:ea typeface="+mn-ea"/>
              <a:cs typeface="+mn-cs"/>
            </a:endParaRPr>
          </a:p>
        </p:txBody>
      </p:sp>
    </p:spTree>
    <p:extLst>
      <p:ext uri="{BB962C8B-B14F-4D97-AF65-F5344CB8AC3E}">
        <p14:creationId xmlns:p14="http://schemas.microsoft.com/office/powerpoint/2010/main" val="4170577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300275-FB4C-4A5F-ABB8-2E75868E247B}" type="slidenum">
              <a:rPr kumimoji="0" lang="en-GB" sz="800" b="0" i="0" u="none" strike="noStrike" kern="1200" cap="none" spc="0" normalizeH="0" baseline="0" noProof="0" smtClean="0">
                <a:ln>
                  <a:noFill/>
                </a:ln>
                <a:solidFill>
                  <a:prstClr val="black"/>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800" b="0" i="0" u="none" strike="noStrike" kern="1200" cap="none" spc="0" normalizeH="0" baseline="0" noProof="0">
              <a:ln>
                <a:noFill/>
              </a:ln>
              <a:solidFill>
                <a:prstClr val="black"/>
              </a:solidFill>
              <a:effectLst/>
              <a:uLnTx/>
              <a:uFillTx/>
              <a:latin typeface="Avenir Next LT Pro" panose="020B0504020202020204" pitchFamily="34" charset="0"/>
              <a:ea typeface="+mn-ea"/>
              <a:cs typeface="+mn-cs"/>
            </a:endParaRPr>
          </a:p>
        </p:txBody>
      </p:sp>
    </p:spTree>
    <p:extLst>
      <p:ext uri="{BB962C8B-B14F-4D97-AF65-F5344CB8AC3E}">
        <p14:creationId xmlns:p14="http://schemas.microsoft.com/office/powerpoint/2010/main" val="1094699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1219261" rtl="0" eaLnBrk="1" fontAlgn="auto" latinLnBrk="0" hangingPunct="1">
              <a:lnSpc>
                <a:spcPct val="100000"/>
              </a:lnSpc>
              <a:spcBef>
                <a:spcPts val="0"/>
              </a:spcBef>
              <a:spcAft>
                <a:spcPts val="0"/>
              </a:spcAft>
              <a:buClrTx/>
              <a:buSzTx/>
              <a:buFontTx/>
              <a:buNone/>
              <a:tabLst/>
              <a:defRPr/>
            </a:pPr>
            <a:fld id="{E2138D51-3F9A-4C4C-B2F4-182CF9CF0C96}" type="slidenum">
              <a:rPr kumimoji="0" lang="fi-FI"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261" rtl="0" eaLnBrk="1" fontAlgn="auto" latinLnBrk="0" hangingPunct="1">
                <a:lnSpc>
                  <a:spcPct val="100000"/>
                </a:lnSpc>
                <a:spcBef>
                  <a:spcPts val="0"/>
                </a:spcBef>
                <a:spcAft>
                  <a:spcPts val="0"/>
                </a:spcAft>
                <a:buClrTx/>
                <a:buSzTx/>
                <a:buFontTx/>
                <a:buNone/>
                <a:tabLst/>
                <a:defRPr/>
              </a:pPr>
              <a:t>15</a:t>
            </a:fld>
            <a:endParaRPr kumimoji="0" lang="fi-FI"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2999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5F300275-FB4C-4A5F-ABB8-2E75868E247B}" type="slidenum">
              <a:rPr lang="en-GB" smtClean="0"/>
              <a:pPr/>
              <a:t>16</a:t>
            </a:fld>
            <a:endParaRPr lang="en-GB"/>
          </a:p>
        </p:txBody>
      </p:sp>
    </p:spTree>
    <p:extLst>
      <p:ext uri="{BB962C8B-B14F-4D97-AF65-F5344CB8AC3E}">
        <p14:creationId xmlns:p14="http://schemas.microsoft.com/office/powerpoint/2010/main" val="29990357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loitusdia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89437-0A9F-6907-E834-ECE3DB625160}"/>
              </a:ext>
            </a:extLst>
          </p:cNvPr>
          <p:cNvSpPr>
            <a:spLocks noGrp="1"/>
          </p:cNvSpPr>
          <p:nvPr>
            <p:ph type="ctrTitle"/>
          </p:nvPr>
        </p:nvSpPr>
        <p:spPr>
          <a:xfrm>
            <a:off x="1200150" y="2060575"/>
            <a:ext cx="9791700" cy="2304529"/>
          </a:xfrm>
        </p:spPr>
        <p:txBody>
          <a:bodyPr anchor="t" anchorCtr="0"/>
          <a:lstStyle>
            <a:lvl1pPr algn="l">
              <a:defRPr sz="4800">
                <a:solidFill>
                  <a:schemeClr val="bg1"/>
                </a:solidFill>
              </a:defRPr>
            </a:lvl1pPr>
          </a:lstStyle>
          <a:p>
            <a:r>
              <a:rPr lang="fi-FI" noProof="0"/>
              <a:t>Muokkaa ots. perustyyl. napsautt.</a:t>
            </a:r>
          </a:p>
        </p:txBody>
      </p:sp>
      <p:sp>
        <p:nvSpPr>
          <p:cNvPr id="3" name="Subtitle 2">
            <a:extLst>
              <a:ext uri="{FF2B5EF4-FFF2-40B4-BE49-F238E27FC236}">
                <a16:creationId xmlns:a16="http://schemas.microsoft.com/office/drawing/2014/main" id="{5BA9B7E5-3139-76AA-C2C3-60620F1D9B49}"/>
              </a:ext>
            </a:extLst>
          </p:cNvPr>
          <p:cNvSpPr>
            <a:spLocks noGrp="1"/>
          </p:cNvSpPr>
          <p:nvPr>
            <p:ph type="subTitle" idx="1"/>
          </p:nvPr>
        </p:nvSpPr>
        <p:spPr>
          <a:xfrm>
            <a:off x="1200150" y="4509120"/>
            <a:ext cx="9791700" cy="864096"/>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a:extLst>
              <a:ext uri="{FF2B5EF4-FFF2-40B4-BE49-F238E27FC236}">
                <a16:creationId xmlns:a16="http://schemas.microsoft.com/office/drawing/2014/main" id="{B9898F4D-E89B-8263-EB37-8F8B305D4370}"/>
              </a:ext>
            </a:extLst>
          </p:cNvPr>
          <p:cNvSpPr>
            <a:spLocks noGrp="1"/>
          </p:cNvSpPr>
          <p:nvPr>
            <p:ph type="dt" sz="half" idx="10"/>
          </p:nvPr>
        </p:nvSpPr>
        <p:spPr/>
        <p:txBody>
          <a:bodyPr/>
          <a:lstStyle>
            <a:lvl1pPr>
              <a:defRPr>
                <a:noFill/>
              </a:defRPr>
            </a:lvl1pPr>
          </a:lstStyle>
          <a:p>
            <a:fld id="{59AAC26C-640E-44FA-B298-142BF359FAC5}" type="datetime1">
              <a:rPr lang="fi-FI" noProof="0" smtClean="0"/>
              <a:t>4.10.2024</a:t>
            </a:fld>
            <a:endParaRPr lang="fi-FI" noProof="0"/>
          </a:p>
        </p:txBody>
      </p:sp>
      <p:sp>
        <p:nvSpPr>
          <p:cNvPr id="5" name="Footer Placeholder 4">
            <a:extLst>
              <a:ext uri="{FF2B5EF4-FFF2-40B4-BE49-F238E27FC236}">
                <a16:creationId xmlns:a16="http://schemas.microsoft.com/office/drawing/2014/main" id="{AEAB5C31-D7B7-0A4A-9FF1-A8910751F711}"/>
              </a:ext>
            </a:extLst>
          </p:cNvPr>
          <p:cNvSpPr>
            <a:spLocks noGrp="1"/>
          </p:cNvSpPr>
          <p:nvPr>
            <p:ph type="ftr" sz="quarter" idx="11"/>
          </p:nvPr>
        </p:nvSpPr>
        <p:spPr/>
        <p:txBody>
          <a:bodyPr/>
          <a:lstStyle>
            <a:lvl1pPr>
              <a:defRPr>
                <a:noFill/>
              </a:defRPr>
            </a:lvl1pPr>
          </a:lstStyle>
          <a:p>
            <a:r>
              <a:rPr lang="fi-FI" noProof="0"/>
              <a:t>© Rakennusteollisuus RT</a:t>
            </a:r>
          </a:p>
        </p:txBody>
      </p:sp>
      <p:sp>
        <p:nvSpPr>
          <p:cNvPr id="6" name="Slide Number Placeholder 5">
            <a:extLst>
              <a:ext uri="{FF2B5EF4-FFF2-40B4-BE49-F238E27FC236}">
                <a16:creationId xmlns:a16="http://schemas.microsoft.com/office/drawing/2014/main" id="{92B9B765-A518-625F-2D82-59131FF13DC6}"/>
              </a:ext>
            </a:extLst>
          </p:cNvPr>
          <p:cNvSpPr>
            <a:spLocks noGrp="1"/>
          </p:cNvSpPr>
          <p:nvPr>
            <p:ph type="sldNum" sz="quarter" idx="12"/>
          </p:nvPr>
        </p:nvSpPr>
        <p:spPr/>
        <p:txBody>
          <a:bodyPr/>
          <a:lstStyle>
            <a:lvl1pPr>
              <a:defRPr>
                <a:noFill/>
              </a:defRPr>
            </a:lvl1pPr>
          </a:lstStyle>
          <a:p>
            <a:fld id="{DFD61EF7-2460-4EE9-A031-27FEBC4F9A95}" type="slidenum">
              <a:rPr lang="fi-FI" noProof="0" smtClean="0"/>
              <a:pPr/>
              <a:t>‹#›</a:t>
            </a:fld>
            <a:endParaRPr lang="fi-FI" noProof="0"/>
          </a:p>
        </p:txBody>
      </p:sp>
      <p:sp>
        <p:nvSpPr>
          <p:cNvPr id="7" name="Freeform 5">
            <a:extLst>
              <a:ext uri="{FF2B5EF4-FFF2-40B4-BE49-F238E27FC236}">
                <a16:creationId xmlns:a16="http://schemas.microsoft.com/office/drawing/2014/main" id="{5CD5646D-347F-0693-85B7-82EEFAEE1F74}"/>
              </a:ext>
            </a:extLst>
          </p:cNvPr>
          <p:cNvSpPr>
            <a:spLocks noChangeAspect="1" noEditPoints="1"/>
          </p:cNvSpPr>
          <p:nvPr userDrawn="1"/>
        </p:nvSpPr>
        <p:spPr bwMode="auto">
          <a:xfrm>
            <a:off x="407368" y="333375"/>
            <a:ext cx="2325003" cy="504000"/>
          </a:xfrm>
          <a:custGeom>
            <a:avLst/>
            <a:gdLst>
              <a:gd name="T0" fmla="*/ 11 w 4507"/>
              <a:gd name="T1" fmla="*/ 18 h 1954"/>
              <a:gd name="T2" fmla="*/ 659 w 4507"/>
              <a:gd name="T3" fmla="*/ 297 h 1954"/>
              <a:gd name="T4" fmla="*/ 666 w 4507"/>
              <a:gd name="T5" fmla="*/ 916 h 1954"/>
              <a:gd name="T6" fmla="*/ 347 w 4507"/>
              <a:gd name="T7" fmla="*/ 880 h 1954"/>
              <a:gd name="T8" fmla="*/ 471 w 4507"/>
              <a:gd name="T9" fmla="*/ 675 h 1954"/>
              <a:gd name="T10" fmla="*/ 375 w 4507"/>
              <a:gd name="T11" fmla="*/ 401 h 1954"/>
              <a:gd name="T12" fmla="*/ 1722 w 4507"/>
              <a:gd name="T13" fmla="*/ 26 h 1954"/>
              <a:gd name="T14" fmla="*/ 1804 w 4507"/>
              <a:gd name="T15" fmla="*/ 309 h 1954"/>
              <a:gd name="T16" fmla="*/ 1741 w 4507"/>
              <a:gd name="T17" fmla="*/ 269 h 1954"/>
              <a:gd name="T18" fmla="*/ 1854 w 4507"/>
              <a:gd name="T19" fmla="*/ 788 h 1954"/>
              <a:gd name="T20" fmla="*/ 2410 w 4507"/>
              <a:gd name="T21" fmla="*/ 18 h 1954"/>
              <a:gd name="T22" fmla="*/ 3053 w 4507"/>
              <a:gd name="T23" fmla="*/ 553 h 1954"/>
              <a:gd name="T24" fmla="*/ 3419 w 4507"/>
              <a:gd name="T25" fmla="*/ 539 h 1954"/>
              <a:gd name="T26" fmla="*/ 3595 w 4507"/>
              <a:gd name="T27" fmla="*/ 659 h 1954"/>
              <a:gd name="T28" fmla="*/ 3699 w 4507"/>
              <a:gd name="T29" fmla="*/ 697 h 1954"/>
              <a:gd name="T30" fmla="*/ 3842 w 4507"/>
              <a:gd name="T31" fmla="*/ 595 h 1954"/>
              <a:gd name="T32" fmla="*/ 3700 w 4507"/>
              <a:gd name="T33" fmla="*/ 806 h 1954"/>
              <a:gd name="T34" fmla="*/ 3943 w 4507"/>
              <a:gd name="T35" fmla="*/ 725 h 1954"/>
              <a:gd name="T36" fmla="*/ 4018 w 4507"/>
              <a:gd name="T37" fmla="*/ 689 h 1954"/>
              <a:gd name="T38" fmla="*/ 4124 w 4507"/>
              <a:gd name="T39" fmla="*/ 581 h 1954"/>
              <a:gd name="T40" fmla="*/ 3931 w 4507"/>
              <a:gd name="T41" fmla="*/ 269 h 1954"/>
              <a:gd name="T42" fmla="*/ 4017 w 4507"/>
              <a:gd name="T43" fmla="*/ 6 h 1954"/>
              <a:gd name="T44" fmla="*/ 4117 w 4507"/>
              <a:gd name="T45" fmla="*/ 228 h 1954"/>
              <a:gd name="T46" fmla="*/ 4005 w 4507"/>
              <a:gd name="T47" fmla="*/ 134 h 1954"/>
              <a:gd name="T48" fmla="*/ 4123 w 4507"/>
              <a:gd name="T49" fmla="*/ 383 h 1954"/>
              <a:gd name="T50" fmla="*/ 4174 w 4507"/>
              <a:gd name="T51" fmla="*/ 697 h 1954"/>
              <a:gd name="T52" fmla="*/ 1767 w 4507"/>
              <a:gd name="T53" fmla="*/ 1273 h 1954"/>
              <a:gd name="T54" fmla="*/ 2197 w 4507"/>
              <a:gd name="T55" fmla="*/ 1926 h 1954"/>
              <a:gd name="T56" fmla="*/ 2114 w 4507"/>
              <a:gd name="T57" fmla="*/ 1551 h 1954"/>
              <a:gd name="T58" fmla="*/ 2226 w 4507"/>
              <a:gd name="T59" fmla="*/ 1156 h 1954"/>
              <a:gd name="T60" fmla="*/ 2385 w 4507"/>
              <a:gd name="T61" fmla="*/ 1313 h 1954"/>
              <a:gd name="T62" fmla="*/ 2373 w 4507"/>
              <a:gd name="T63" fmla="*/ 1834 h 1954"/>
              <a:gd name="T64" fmla="*/ 2227 w 4507"/>
              <a:gd name="T65" fmla="*/ 1271 h 1954"/>
              <a:gd name="T66" fmla="*/ 2192 w 4507"/>
              <a:gd name="T67" fmla="*/ 1738 h 1954"/>
              <a:gd name="T68" fmla="*/ 2323 w 4507"/>
              <a:gd name="T69" fmla="*/ 1760 h 1954"/>
              <a:gd name="T70" fmla="*/ 2273 w 4507"/>
              <a:gd name="T71" fmla="*/ 1259 h 1954"/>
              <a:gd name="T72" fmla="*/ 3321 w 4507"/>
              <a:gd name="T73" fmla="*/ 1954 h 1954"/>
              <a:gd name="T74" fmla="*/ 3265 w 4507"/>
              <a:gd name="T75" fmla="*/ 1693 h 1954"/>
              <a:gd name="T76" fmla="*/ 3380 w 4507"/>
              <a:gd name="T77" fmla="*/ 1832 h 1954"/>
              <a:gd name="T78" fmla="*/ 3369 w 4507"/>
              <a:gd name="T79" fmla="*/ 1625 h 1954"/>
              <a:gd name="T80" fmla="*/ 3218 w 4507"/>
              <a:gd name="T81" fmla="*/ 1279 h 1954"/>
              <a:gd name="T82" fmla="*/ 3426 w 4507"/>
              <a:gd name="T83" fmla="*/ 1198 h 1954"/>
              <a:gd name="T84" fmla="*/ 3370 w 4507"/>
              <a:gd name="T85" fmla="*/ 1265 h 1954"/>
              <a:gd name="T86" fmla="*/ 3279 w 4507"/>
              <a:gd name="T87" fmla="*/ 1379 h 1954"/>
              <a:gd name="T88" fmla="*/ 3471 w 4507"/>
              <a:gd name="T89" fmla="*/ 1675 h 1954"/>
              <a:gd name="T90" fmla="*/ 3381 w 4507"/>
              <a:gd name="T91" fmla="*/ 1946 h 1954"/>
              <a:gd name="T92" fmla="*/ 3620 w 4507"/>
              <a:gd name="T93" fmla="*/ 1772 h 1954"/>
              <a:gd name="T94" fmla="*/ 3736 w 4507"/>
              <a:gd name="T95" fmla="*/ 1772 h 1954"/>
              <a:gd name="T96" fmla="*/ 3756 w 4507"/>
              <a:gd name="T97" fmla="*/ 1914 h 1954"/>
              <a:gd name="T98" fmla="*/ 3915 w 4507"/>
              <a:gd name="T99" fmla="*/ 1828 h 1954"/>
              <a:gd name="T100" fmla="*/ 4005 w 4507"/>
              <a:gd name="T101" fmla="*/ 1838 h 1954"/>
              <a:gd name="T102" fmla="*/ 4160 w 4507"/>
              <a:gd name="T103" fmla="*/ 1697 h 1954"/>
              <a:gd name="T104" fmla="*/ 4039 w 4507"/>
              <a:gd name="T105" fmla="*/ 1954 h 1954"/>
              <a:gd name="T106" fmla="*/ 4268 w 4507"/>
              <a:gd name="T107" fmla="*/ 1888 h 1954"/>
              <a:gd name="T108" fmla="*/ 4324 w 4507"/>
              <a:gd name="T109" fmla="*/ 1824 h 1954"/>
              <a:gd name="T110" fmla="*/ 4442 w 4507"/>
              <a:gd name="T111" fmla="*/ 1752 h 1954"/>
              <a:gd name="T112" fmla="*/ 4255 w 4507"/>
              <a:gd name="T113" fmla="*/ 1447 h 1954"/>
              <a:gd name="T114" fmla="*/ 4311 w 4507"/>
              <a:gd name="T115" fmla="*/ 1166 h 1954"/>
              <a:gd name="T116" fmla="*/ 4497 w 4507"/>
              <a:gd name="T117" fmla="*/ 1331 h 1954"/>
              <a:gd name="T118" fmla="*/ 4336 w 4507"/>
              <a:gd name="T119" fmla="*/ 1267 h 1954"/>
              <a:gd name="T120" fmla="*/ 4359 w 4507"/>
              <a:gd name="T121" fmla="*/ 1457 h 1954"/>
              <a:gd name="T122" fmla="*/ 4499 w 4507"/>
              <a:gd name="T123" fmla="*/ 1814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07" h="1954">
                <a:moveTo>
                  <a:pt x="4307" y="327"/>
                </a:moveTo>
                <a:lnTo>
                  <a:pt x="4377" y="327"/>
                </a:lnTo>
                <a:lnTo>
                  <a:pt x="4377" y="463"/>
                </a:lnTo>
                <a:lnTo>
                  <a:pt x="4307" y="463"/>
                </a:lnTo>
                <a:lnTo>
                  <a:pt x="4307" y="327"/>
                </a:lnTo>
                <a:close/>
                <a:moveTo>
                  <a:pt x="1248" y="18"/>
                </a:moveTo>
                <a:lnTo>
                  <a:pt x="1248" y="473"/>
                </a:lnTo>
                <a:lnTo>
                  <a:pt x="1051" y="473"/>
                </a:lnTo>
                <a:lnTo>
                  <a:pt x="1051" y="1936"/>
                </a:lnTo>
                <a:lnTo>
                  <a:pt x="821" y="1936"/>
                </a:lnTo>
                <a:lnTo>
                  <a:pt x="821" y="473"/>
                </a:lnTo>
                <a:lnTo>
                  <a:pt x="655" y="18"/>
                </a:lnTo>
                <a:lnTo>
                  <a:pt x="1248" y="18"/>
                </a:lnTo>
                <a:close/>
                <a:moveTo>
                  <a:pt x="0" y="1481"/>
                </a:moveTo>
                <a:lnTo>
                  <a:pt x="230" y="1481"/>
                </a:lnTo>
                <a:lnTo>
                  <a:pt x="230" y="1936"/>
                </a:lnTo>
                <a:lnTo>
                  <a:pt x="0" y="1936"/>
                </a:lnTo>
                <a:lnTo>
                  <a:pt x="0" y="1481"/>
                </a:lnTo>
                <a:close/>
                <a:moveTo>
                  <a:pt x="487" y="1186"/>
                </a:moveTo>
                <a:lnTo>
                  <a:pt x="752" y="1936"/>
                </a:lnTo>
                <a:lnTo>
                  <a:pt x="495" y="1936"/>
                </a:lnTo>
                <a:lnTo>
                  <a:pt x="11" y="559"/>
                </a:lnTo>
                <a:lnTo>
                  <a:pt x="11" y="18"/>
                </a:lnTo>
                <a:lnTo>
                  <a:pt x="309" y="18"/>
                </a:lnTo>
                <a:lnTo>
                  <a:pt x="335" y="18"/>
                </a:lnTo>
                <a:lnTo>
                  <a:pt x="359" y="20"/>
                </a:lnTo>
                <a:lnTo>
                  <a:pt x="382" y="24"/>
                </a:lnTo>
                <a:lnTo>
                  <a:pt x="404" y="30"/>
                </a:lnTo>
                <a:lnTo>
                  <a:pt x="426" y="36"/>
                </a:lnTo>
                <a:lnTo>
                  <a:pt x="447" y="44"/>
                </a:lnTo>
                <a:lnTo>
                  <a:pt x="467" y="52"/>
                </a:lnTo>
                <a:lnTo>
                  <a:pt x="476" y="58"/>
                </a:lnTo>
                <a:lnTo>
                  <a:pt x="486" y="62"/>
                </a:lnTo>
                <a:lnTo>
                  <a:pt x="504" y="74"/>
                </a:lnTo>
                <a:lnTo>
                  <a:pt x="521" y="88"/>
                </a:lnTo>
                <a:lnTo>
                  <a:pt x="538" y="102"/>
                </a:lnTo>
                <a:lnTo>
                  <a:pt x="553" y="116"/>
                </a:lnTo>
                <a:lnTo>
                  <a:pt x="569" y="132"/>
                </a:lnTo>
                <a:lnTo>
                  <a:pt x="583" y="150"/>
                </a:lnTo>
                <a:lnTo>
                  <a:pt x="596" y="168"/>
                </a:lnTo>
                <a:lnTo>
                  <a:pt x="609" y="188"/>
                </a:lnTo>
                <a:lnTo>
                  <a:pt x="620" y="208"/>
                </a:lnTo>
                <a:lnTo>
                  <a:pt x="631" y="230"/>
                </a:lnTo>
                <a:lnTo>
                  <a:pt x="641" y="251"/>
                </a:lnTo>
                <a:lnTo>
                  <a:pt x="650" y="273"/>
                </a:lnTo>
                <a:lnTo>
                  <a:pt x="659" y="297"/>
                </a:lnTo>
                <a:lnTo>
                  <a:pt x="666" y="323"/>
                </a:lnTo>
                <a:lnTo>
                  <a:pt x="673" y="349"/>
                </a:lnTo>
                <a:lnTo>
                  <a:pt x="680" y="375"/>
                </a:lnTo>
                <a:lnTo>
                  <a:pt x="685" y="401"/>
                </a:lnTo>
                <a:lnTo>
                  <a:pt x="690" y="429"/>
                </a:lnTo>
                <a:lnTo>
                  <a:pt x="694" y="459"/>
                </a:lnTo>
                <a:lnTo>
                  <a:pt x="697" y="487"/>
                </a:lnTo>
                <a:lnTo>
                  <a:pt x="699" y="517"/>
                </a:lnTo>
                <a:lnTo>
                  <a:pt x="701" y="547"/>
                </a:lnTo>
                <a:lnTo>
                  <a:pt x="702" y="579"/>
                </a:lnTo>
                <a:lnTo>
                  <a:pt x="703" y="611"/>
                </a:lnTo>
                <a:lnTo>
                  <a:pt x="702" y="661"/>
                </a:lnTo>
                <a:lnTo>
                  <a:pt x="701" y="687"/>
                </a:lnTo>
                <a:lnTo>
                  <a:pt x="699" y="711"/>
                </a:lnTo>
                <a:lnTo>
                  <a:pt x="697" y="735"/>
                </a:lnTo>
                <a:lnTo>
                  <a:pt x="695" y="758"/>
                </a:lnTo>
                <a:lnTo>
                  <a:pt x="692" y="782"/>
                </a:lnTo>
                <a:lnTo>
                  <a:pt x="689" y="806"/>
                </a:lnTo>
                <a:lnTo>
                  <a:pt x="685" y="830"/>
                </a:lnTo>
                <a:lnTo>
                  <a:pt x="681" y="852"/>
                </a:lnTo>
                <a:lnTo>
                  <a:pt x="677" y="874"/>
                </a:lnTo>
                <a:lnTo>
                  <a:pt x="672" y="896"/>
                </a:lnTo>
                <a:lnTo>
                  <a:pt x="666" y="916"/>
                </a:lnTo>
                <a:lnTo>
                  <a:pt x="661" y="938"/>
                </a:lnTo>
                <a:lnTo>
                  <a:pt x="655" y="958"/>
                </a:lnTo>
                <a:lnTo>
                  <a:pt x="648" y="976"/>
                </a:lnTo>
                <a:lnTo>
                  <a:pt x="641" y="996"/>
                </a:lnTo>
                <a:lnTo>
                  <a:pt x="634" y="1014"/>
                </a:lnTo>
                <a:lnTo>
                  <a:pt x="626" y="1030"/>
                </a:lnTo>
                <a:lnTo>
                  <a:pt x="618" y="1048"/>
                </a:lnTo>
                <a:lnTo>
                  <a:pt x="609" y="1064"/>
                </a:lnTo>
                <a:lnTo>
                  <a:pt x="600" y="1080"/>
                </a:lnTo>
                <a:lnTo>
                  <a:pt x="591" y="1094"/>
                </a:lnTo>
                <a:lnTo>
                  <a:pt x="581" y="1108"/>
                </a:lnTo>
                <a:lnTo>
                  <a:pt x="571" y="1120"/>
                </a:lnTo>
                <a:lnTo>
                  <a:pt x="559" y="1132"/>
                </a:lnTo>
                <a:lnTo>
                  <a:pt x="548" y="1144"/>
                </a:lnTo>
                <a:lnTo>
                  <a:pt x="537" y="1154"/>
                </a:lnTo>
                <a:lnTo>
                  <a:pt x="525" y="1164"/>
                </a:lnTo>
                <a:lnTo>
                  <a:pt x="513" y="1172"/>
                </a:lnTo>
                <a:lnTo>
                  <a:pt x="500" y="1180"/>
                </a:lnTo>
                <a:lnTo>
                  <a:pt x="487" y="1186"/>
                </a:lnTo>
                <a:close/>
                <a:moveTo>
                  <a:pt x="239" y="391"/>
                </a:moveTo>
                <a:lnTo>
                  <a:pt x="239" y="880"/>
                </a:lnTo>
                <a:lnTo>
                  <a:pt x="337" y="880"/>
                </a:lnTo>
                <a:lnTo>
                  <a:pt x="347" y="880"/>
                </a:lnTo>
                <a:lnTo>
                  <a:pt x="357" y="880"/>
                </a:lnTo>
                <a:lnTo>
                  <a:pt x="367" y="878"/>
                </a:lnTo>
                <a:lnTo>
                  <a:pt x="376" y="874"/>
                </a:lnTo>
                <a:lnTo>
                  <a:pt x="384" y="872"/>
                </a:lnTo>
                <a:lnTo>
                  <a:pt x="392" y="868"/>
                </a:lnTo>
                <a:lnTo>
                  <a:pt x="400" y="862"/>
                </a:lnTo>
                <a:lnTo>
                  <a:pt x="407" y="858"/>
                </a:lnTo>
                <a:lnTo>
                  <a:pt x="413" y="852"/>
                </a:lnTo>
                <a:lnTo>
                  <a:pt x="419" y="844"/>
                </a:lnTo>
                <a:lnTo>
                  <a:pt x="425" y="838"/>
                </a:lnTo>
                <a:lnTo>
                  <a:pt x="430" y="830"/>
                </a:lnTo>
                <a:lnTo>
                  <a:pt x="435" y="822"/>
                </a:lnTo>
                <a:lnTo>
                  <a:pt x="440" y="814"/>
                </a:lnTo>
                <a:lnTo>
                  <a:pt x="444" y="806"/>
                </a:lnTo>
                <a:lnTo>
                  <a:pt x="448" y="796"/>
                </a:lnTo>
                <a:lnTo>
                  <a:pt x="451" y="788"/>
                </a:lnTo>
                <a:lnTo>
                  <a:pt x="454" y="778"/>
                </a:lnTo>
                <a:lnTo>
                  <a:pt x="457" y="768"/>
                </a:lnTo>
                <a:lnTo>
                  <a:pt x="460" y="758"/>
                </a:lnTo>
                <a:lnTo>
                  <a:pt x="464" y="738"/>
                </a:lnTo>
                <a:lnTo>
                  <a:pt x="467" y="717"/>
                </a:lnTo>
                <a:lnTo>
                  <a:pt x="470" y="697"/>
                </a:lnTo>
                <a:lnTo>
                  <a:pt x="471" y="675"/>
                </a:lnTo>
                <a:lnTo>
                  <a:pt x="472" y="655"/>
                </a:lnTo>
                <a:lnTo>
                  <a:pt x="472" y="635"/>
                </a:lnTo>
                <a:lnTo>
                  <a:pt x="472" y="615"/>
                </a:lnTo>
                <a:lnTo>
                  <a:pt x="470" y="593"/>
                </a:lnTo>
                <a:lnTo>
                  <a:pt x="468" y="573"/>
                </a:lnTo>
                <a:lnTo>
                  <a:pt x="464" y="551"/>
                </a:lnTo>
                <a:lnTo>
                  <a:pt x="462" y="541"/>
                </a:lnTo>
                <a:lnTo>
                  <a:pt x="459" y="531"/>
                </a:lnTo>
                <a:lnTo>
                  <a:pt x="457" y="521"/>
                </a:lnTo>
                <a:lnTo>
                  <a:pt x="454" y="511"/>
                </a:lnTo>
                <a:lnTo>
                  <a:pt x="447" y="491"/>
                </a:lnTo>
                <a:lnTo>
                  <a:pt x="443" y="483"/>
                </a:lnTo>
                <a:lnTo>
                  <a:pt x="439" y="473"/>
                </a:lnTo>
                <a:lnTo>
                  <a:pt x="435" y="465"/>
                </a:lnTo>
                <a:lnTo>
                  <a:pt x="430" y="457"/>
                </a:lnTo>
                <a:lnTo>
                  <a:pt x="420" y="441"/>
                </a:lnTo>
                <a:lnTo>
                  <a:pt x="414" y="433"/>
                </a:lnTo>
                <a:lnTo>
                  <a:pt x="408" y="427"/>
                </a:lnTo>
                <a:lnTo>
                  <a:pt x="402" y="421"/>
                </a:lnTo>
                <a:lnTo>
                  <a:pt x="396" y="415"/>
                </a:lnTo>
                <a:lnTo>
                  <a:pt x="389" y="409"/>
                </a:lnTo>
                <a:lnTo>
                  <a:pt x="382" y="405"/>
                </a:lnTo>
                <a:lnTo>
                  <a:pt x="375" y="401"/>
                </a:lnTo>
                <a:lnTo>
                  <a:pt x="367" y="397"/>
                </a:lnTo>
                <a:lnTo>
                  <a:pt x="359" y="395"/>
                </a:lnTo>
                <a:lnTo>
                  <a:pt x="351" y="393"/>
                </a:lnTo>
                <a:lnTo>
                  <a:pt x="333" y="391"/>
                </a:lnTo>
                <a:lnTo>
                  <a:pt x="239" y="391"/>
                </a:lnTo>
                <a:close/>
                <a:moveTo>
                  <a:pt x="1780" y="395"/>
                </a:moveTo>
                <a:lnTo>
                  <a:pt x="1776" y="403"/>
                </a:lnTo>
                <a:lnTo>
                  <a:pt x="1772" y="411"/>
                </a:lnTo>
                <a:lnTo>
                  <a:pt x="1763" y="423"/>
                </a:lnTo>
                <a:lnTo>
                  <a:pt x="1754" y="433"/>
                </a:lnTo>
                <a:lnTo>
                  <a:pt x="1743" y="443"/>
                </a:lnTo>
                <a:lnTo>
                  <a:pt x="1814" y="788"/>
                </a:lnTo>
                <a:lnTo>
                  <a:pt x="1742" y="788"/>
                </a:lnTo>
                <a:lnTo>
                  <a:pt x="1683" y="465"/>
                </a:lnTo>
                <a:lnTo>
                  <a:pt x="1607" y="465"/>
                </a:lnTo>
                <a:lnTo>
                  <a:pt x="1607" y="788"/>
                </a:lnTo>
                <a:lnTo>
                  <a:pt x="1543" y="788"/>
                </a:lnTo>
                <a:lnTo>
                  <a:pt x="1543" y="18"/>
                </a:lnTo>
                <a:lnTo>
                  <a:pt x="1681" y="18"/>
                </a:lnTo>
                <a:lnTo>
                  <a:pt x="1696" y="18"/>
                </a:lnTo>
                <a:lnTo>
                  <a:pt x="1703" y="20"/>
                </a:lnTo>
                <a:lnTo>
                  <a:pt x="1710" y="22"/>
                </a:lnTo>
                <a:lnTo>
                  <a:pt x="1722" y="26"/>
                </a:lnTo>
                <a:lnTo>
                  <a:pt x="1734" y="32"/>
                </a:lnTo>
                <a:lnTo>
                  <a:pt x="1745" y="40"/>
                </a:lnTo>
                <a:lnTo>
                  <a:pt x="1755" y="50"/>
                </a:lnTo>
                <a:lnTo>
                  <a:pt x="1765" y="62"/>
                </a:lnTo>
                <a:lnTo>
                  <a:pt x="1769" y="68"/>
                </a:lnTo>
                <a:lnTo>
                  <a:pt x="1773" y="76"/>
                </a:lnTo>
                <a:lnTo>
                  <a:pt x="1781" y="92"/>
                </a:lnTo>
                <a:lnTo>
                  <a:pt x="1788" y="108"/>
                </a:lnTo>
                <a:lnTo>
                  <a:pt x="1791" y="118"/>
                </a:lnTo>
                <a:lnTo>
                  <a:pt x="1794" y="126"/>
                </a:lnTo>
                <a:lnTo>
                  <a:pt x="1799" y="146"/>
                </a:lnTo>
                <a:lnTo>
                  <a:pt x="1803" y="168"/>
                </a:lnTo>
                <a:lnTo>
                  <a:pt x="1805" y="178"/>
                </a:lnTo>
                <a:lnTo>
                  <a:pt x="1806" y="190"/>
                </a:lnTo>
                <a:lnTo>
                  <a:pt x="1807" y="200"/>
                </a:lnTo>
                <a:lnTo>
                  <a:pt x="1808" y="212"/>
                </a:lnTo>
                <a:lnTo>
                  <a:pt x="1808" y="224"/>
                </a:lnTo>
                <a:lnTo>
                  <a:pt x="1808" y="236"/>
                </a:lnTo>
                <a:lnTo>
                  <a:pt x="1808" y="263"/>
                </a:lnTo>
                <a:lnTo>
                  <a:pt x="1807" y="275"/>
                </a:lnTo>
                <a:lnTo>
                  <a:pt x="1806" y="287"/>
                </a:lnTo>
                <a:lnTo>
                  <a:pt x="1805" y="299"/>
                </a:lnTo>
                <a:lnTo>
                  <a:pt x="1804" y="309"/>
                </a:lnTo>
                <a:lnTo>
                  <a:pt x="1801" y="331"/>
                </a:lnTo>
                <a:lnTo>
                  <a:pt x="1797" y="349"/>
                </a:lnTo>
                <a:lnTo>
                  <a:pt x="1792" y="367"/>
                </a:lnTo>
                <a:lnTo>
                  <a:pt x="1786" y="381"/>
                </a:lnTo>
                <a:lnTo>
                  <a:pt x="1780" y="395"/>
                </a:lnTo>
                <a:close/>
                <a:moveTo>
                  <a:pt x="1678" y="122"/>
                </a:moveTo>
                <a:lnTo>
                  <a:pt x="1607" y="122"/>
                </a:lnTo>
                <a:lnTo>
                  <a:pt x="1607" y="365"/>
                </a:lnTo>
                <a:lnTo>
                  <a:pt x="1678" y="365"/>
                </a:lnTo>
                <a:lnTo>
                  <a:pt x="1686" y="363"/>
                </a:lnTo>
                <a:lnTo>
                  <a:pt x="1694" y="361"/>
                </a:lnTo>
                <a:lnTo>
                  <a:pt x="1700" y="359"/>
                </a:lnTo>
                <a:lnTo>
                  <a:pt x="1707" y="355"/>
                </a:lnTo>
                <a:lnTo>
                  <a:pt x="1712" y="351"/>
                </a:lnTo>
                <a:lnTo>
                  <a:pt x="1717" y="345"/>
                </a:lnTo>
                <a:lnTo>
                  <a:pt x="1722" y="339"/>
                </a:lnTo>
                <a:lnTo>
                  <a:pt x="1726" y="331"/>
                </a:lnTo>
                <a:lnTo>
                  <a:pt x="1730" y="323"/>
                </a:lnTo>
                <a:lnTo>
                  <a:pt x="1733" y="313"/>
                </a:lnTo>
                <a:lnTo>
                  <a:pt x="1736" y="303"/>
                </a:lnTo>
                <a:lnTo>
                  <a:pt x="1738" y="293"/>
                </a:lnTo>
                <a:lnTo>
                  <a:pt x="1740" y="281"/>
                </a:lnTo>
                <a:lnTo>
                  <a:pt x="1741" y="269"/>
                </a:lnTo>
                <a:lnTo>
                  <a:pt x="1742" y="257"/>
                </a:lnTo>
                <a:lnTo>
                  <a:pt x="1742" y="244"/>
                </a:lnTo>
                <a:lnTo>
                  <a:pt x="1742" y="230"/>
                </a:lnTo>
                <a:lnTo>
                  <a:pt x="1742" y="218"/>
                </a:lnTo>
                <a:lnTo>
                  <a:pt x="1740" y="206"/>
                </a:lnTo>
                <a:lnTo>
                  <a:pt x="1739" y="194"/>
                </a:lnTo>
                <a:lnTo>
                  <a:pt x="1737" y="184"/>
                </a:lnTo>
                <a:lnTo>
                  <a:pt x="1734" y="174"/>
                </a:lnTo>
                <a:lnTo>
                  <a:pt x="1731" y="164"/>
                </a:lnTo>
                <a:lnTo>
                  <a:pt x="1728" y="156"/>
                </a:lnTo>
                <a:lnTo>
                  <a:pt x="1723" y="148"/>
                </a:lnTo>
                <a:lnTo>
                  <a:pt x="1719" y="142"/>
                </a:lnTo>
                <a:lnTo>
                  <a:pt x="1713" y="136"/>
                </a:lnTo>
                <a:lnTo>
                  <a:pt x="1708" y="132"/>
                </a:lnTo>
                <a:lnTo>
                  <a:pt x="1701" y="128"/>
                </a:lnTo>
                <a:lnTo>
                  <a:pt x="1694" y="124"/>
                </a:lnTo>
                <a:lnTo>
                  <a:pt x="1686" y="122"/>
                </a:lnTo>
                <a:lnTo>
                  <a:pt x="1678" y="122"/>
                </a:lnTo>
                <a:close/>
                <a:moveTo>
                  <a:pt x="2090" y="788"/>
                </a:moveTo>
                <a:lnTo>
                  <a:pt x="2069" y="635"/>
                </a:lnTo>
                <a:lnTo>
                  <a:pt x="1942" y="635"/>
                </a:lnTo>
                <a:lnTo>
                  <a:pt x="1921" y="788"/>
                </a:lnTo>
                <a:lnTo>
                  <a:pt x="1854" y="788"/>
                </a:lnTo>
                <a:lnTo>
                  <a:pt x="1975" y="18"/>
                </a:lnTo>
                <a:lnTo>
                  <a:pt x="2037" y="18"/>
                </a:lnTo>
                <a:lnTo>
                  <a:pt x="2160" y="788"/>
                </a:lnTo>
                <a:lnTo>
                  <a:pt x="2090" y="788"/>
                </a:lnTo>
                <a:close/>
                <a:moveTo>
                  <a:pt x="2026" y="323"/>
                </a:moveTo>
                <a:lnTo>
                  <a:pt x="2015" y="250"/>
                </a:lnTo>
                <a:lnTo>
                  <a:pt x="2010" y="210"/>
                </a:lnTo>
                <a:lnTo>
                  <a:pt x="2006" y="170"/>
                </a:lnTo>
                <a:lnTo>
                  <a:pt x="2001" y="210"/>
                </a:lnTo>
                <a:lnTo>
                  <a:pt x="1996" y="250"/>
                </a:lnTo>
                <a:lnTo>
                  <a:pt x="1986" y="325"/>
                </a:lnTo>
                <a:lnTo>
                  <a:pt x="1957" y="529"/>
                </a:lnTo>
                <a:lnTo>
                  <a:pt x="2053" y="529"/>
                </a:lnTo>
                <a:lnTo>
                  <a:pt x="2026" y="323"/>
                </a:lnTo>
                <a:close/>
                <a:moveTo>
                  <a:pt x="2419" y="788"/>
                </a:moveTo>
                <a:lnTo>
                  <a:pt x="2323" y="431"/>
                </a:lnTo>
                <a:lnTo>
                  <a:pt x="2285" y="527"/>
                </a:lnTo>
                <a:lnTo>
                  <a:pt x="2285" y="788"/>
                </a:lnTo>
                <a:lnTo>
                  <a:pt x="2220" y="788"/>
                </a:lnTo>
                <a:lnTo>
                  <a:pt x="2220" y="18"/>
                </a:lnTo>
                <a:lnTo>
                  <a:pt x="2285" y="18"/>
                </a:lnTo>
                <a:lnTo>
                  <a:pt x="2285" y="347"/>
                </a:lnTo>
                <a:lnTo>
                  <a:pt x="2410" y="18"/>
                </a:lnTo>
                <a:lnTo>
                  <a:pt x="2492" y="18"/>
                </a:lnTo>
                <a:lnTo>
                  <a:pt x="2363" y="333"/>
                </a:lnTo>
                <a:lnTo>
                  <a:pt x="2498" y="788"/>
                </a:lnTo>
                <a:lnTo>
                  <a:pt x="2419" y="788"/>
                </a:lnTo>
                <a:close/>
                <a:moveTo>
                  <a:pt x="2558" y="788"/>
                </a:moveTo>
                <a:lnTo>
                  <a:pt x="2558" y="18"/>
                </a:lnTo>
                <a:lnTo>
                  <a:pt x="2786" y="18"/>
                </a:lnTo>
                <a:lnTo>
                  <a:pt x="2786" y="126"/>
                </a:lnTo>
                <a:lnTo>
                  <a:pt x="2623" y="126"/>
                </a:lnTo>
                <a:lnTo>
                  <a:pt x="2623" y="341"/>
                </a:lnTo>
                <a:lnTo>
                  <a:pt x="2756" y="341"/>
                </a:lnTo>
                <a:lnTo>
                  <a:pt x="2756" y="445"/>
                </a:lnTo>
                <a:lnTo>
                  <a:pt x="2623" y="445"/>
                </a:lnTo>
                <a:lnTo>
                  <a:pt x="2623" y="683"/>
                </a:lnTo>
                <a:lnTo>
                  <a:pt x="2786" y="683"/>
                </a:lnTo>
                <a:lnTo>
                  <a:pt x="2786" y="788"/>
                </a:lnTo>
                <a:lnTo>
                  <a:pt x="2558" y="788"/>
                </a:lnTo>
                <a:close/>
                <a:moveTo>
                  <a:pt x="2939" y="18"/>
                </a:moveTo>
                <a:lnTo>
                  <a:pt x="3030" y="439"/>
                </a:lnTo>
                <a:lnTo>
                  <a:pt x="3038" y="477"/>
                </a:lnTo>
                <a:lnTo>
                  <a:pt x="3042" y="495"/>
                </a:lnTo>
                <a:lnTo>
                  <a:pt x="3046" y="515"/>
                </a:lnTo>
                <a:lnTo>
                  <a:pt x="3053" y="553"/>
                </a:lnTo>
                <a:lnTo>
                  <a:pt x="3060" y="595"/>
                </a:lnTo>
                <a:lnTo>
                  <a:pt x="3060" y="509"/>
                </a:lnTo>
                <a:lnTo>
                  <a:pt x="3059" y="421"/>
                </a:lnTo>
                <a:lnTo>
                  <a:pt x="3059" y="18"/>
                </a:lnTo>
                <a:lnTo>
                  <a:pt x="3124" y="18"/>
                </a:lnTo>
                <a:lnTo>
                  <a:pt x="3124" y="788"/>
                </a:lnTo>
                <a:lnTo>
                  <a:pt x="3046" y="788"/>
                </a:lnTo>
                <a:lnTo>
                  <a:pt x="2954" y="369"/>
                </a:lnTo>
                <a:lnTo>
                  <a:pt x="2946" y="331"/>
                </a:lnTo>
                <a:lnTo>
                  <a:pt x="2938" y="293"/>
                </a:lnTo>
                <a:lnTo>
                  <a:pt x="2931" y="255"/>
                </a:lnTo>
                <a:lnTo>
                  <a:pt x="2923" y="214"/>
                </a:lnTo>
                <a:lnTo>
                  <a:pt x="2924" y="389"/>
                </a:lnTo>
                <a:lnTo>
                  <a:pt x="2924" y="790"/>
                </a:lnTo>
                <a:lnTo>
                  <a:pt x="2859" y="790"/>
                </a:lnTo>
                <a:lnTo>
                  <a:pt x="2859" y="18"/>
                </a:lnTo>
                <a:lnTo>
                  <a:pt x="2939" y="18"/>
                </a:lnTo>
                <a:close/>
                <a:moveTo>
                  <a:pt x="3306" y="18"/>
                </a:moveTo>
                <a:lnTo>
                  <a:pt x="3396" y="425"/>
                </a:lnTo>
                <a:lnTo>
                  <a:pt x="3404" y="463"/>
                </a:lnTo>
                <a:lnTo>
                  <a:pt x="3408" y="481"/>
                </a:lnTo>
                <a:lnTo>
                  <a:pt x="3412" y="501"/>
                </a:lnTo>
                <a:lnTo>
                  <a:pt x="3419" y="539"/>
                </a:lnTo>
                <a:lnTo>
                  <a:pt x="3426" y="581"/>
                </a:lnTo>
                <a:lnTo>
                  <a:pt x="3426" y="495"/>
                </a:lnTo>
                <a:lnTo>
                  <a:pt x="3426" y="407"/>
                </a:lnTo>
                <a:lnTo>
                  <a:pt x="3426" y="18"/>
                </a:lnTo>
                <a:lnTo>
                  <a:pt x="3491" y="18"/>
                </a:lnTo>
                <a:lnTo>
                  <a:pt x="3491" y="788"/>
                </a:lnTo>
                <a:lnTo>
                  <a:pt x="3412" y="788"/>
                </a:lnTo>
                <a:lnTo>
                  <a:pt x="3320" y="383"/>
                </a:lnTo>
                <a:lnTo>
                  <a:pt x="3312" y="345"/>
                </a:lnTo>
                <a:lnTo>
                  <a:pt x="3305" y="307"/>
                </a:lnTo>
                <a:lnTo>
                  <a:pt x="3297" y="269"/>
                </a:lnTo>
                <a:lnTo>
                  <a:pt x="3290" y="228"/>
                </a:lnTo>
                <a:lnTo>
                  <a:pt x="3290" y="403"/>
                </a:lnTo>
                <a:lnTo>
                  <a:pt x="3290" y="788"/>
                </a:lnTo>
                <a:lnTo>
                  <a:pt x="3226" y="788"/>
                </a:lnTo>
                <a:lnTo>
                  <a:pt x="3226" y="18"/>
                </a:lnTo>
                <a:lnTo>
                  <a:pt x="3306" y="18"/>
                </a:lnTo>
                <a:close/>
                <a:moveTo>
                  <a:pt x="3618" y="735"/>
                </a:moveTo>
                <a:lnTo>
                  <a:pt x="3611" y="719"/>
                </a:lnTo>
                <a:lnTo>
                  <a:pt x="3605" y="701"/>
                </a:lnTo>
                <a:lnTo>
                  <a:pt x="3599" y="681"/>
                </a:lnTo>
                <a:lnTo>
                  <a:pt x="3597" y="669"/>
                </a:lnTo>
                <a:lnTo>
                  <a:pt x="3595" y="659"/>
                </a:lnTo>
                <a:lnTo>
                  <a:pt x="3591" y="635"/>
                </a:lnTo>
                <a:lnTo>
                  <a:pt x="3589" y="609"/>
                </a:lnTo>
                <a:lnTo>
                  <a:pt x="3588" y="595"/>
                </a:lnTo>
                <a:lnTo>
                  <a:pt x="3587" y="581"/>
                </a:lnTo>
                <a:lnTo>
                  <a:pt x="3587" y="549"/>
                </a:lnTo>
                <a:lnTo>
                  <a:pt x="3587" y="18"/>
                </a:lnTo>
                <a:lnTo>
                  <a:pt x="3652" y="18"/>
                </a:lnTo>
                <a:lnTo>
                  <a:pt x="3652" y="543"/>
                </a:lnTo>
                <a:lnTo>
                  <a:pt x="3652" y="563"/>
                </a:lnTo>
                <a:lnTo>
                  <a:pt x="3652" y="581"/>
                </a:lnTo>
                <a:lnTo>
                  <a:pt x="3653" y="597"/>
                </a:lnTo>
                <a:lnTo>
                  <a:pt x="3655" y="611"/>
                </a:lnTo>
                <a:lnTo>
                  <a:pt x="3657" y="625"/>
                </a:lnTo>
                <a:lnTo>
                  <a:pt x="3659" y="637"/>
                </a:lnTo>
                <a:lnTo>
                  <a:pt x="3662" y="649"/>
                </a:lnTo>
                <a:lnTo>
                  <a:pt x="3665" y="659"/>
                </a:lnTo>
                <a:lnTo>
                  <a:pt x="3669" y="667"/>
                </a:lnTo>
                <a:lnTo>
                  <a:pt x="3674" y="675"/>
                </a:lnTo>
                <a:lnTo>
                  <a:pt x="3679" y="683"/>
                </a:lnTo>
                <a:lnTo>
                  <a:pt x="3685" y="689"/>
                </a:lnTo>
                <a:lnTo>
                  <a:pt x="3688" y="691"/>
                </a:lnTo>
                <a:lnTo>
                  <a:pt x="3692" y="693"/>
                </a:lnTo>
                <a:lnTo>
                  <a:pt x="3699" y="697"/>
                </a:lnTo>
                <a:lnTo>
                  <a:pt x="3706" y="699"/>
                </a:lnTo>
                <a:lnTo>
                  <a:pt x="3715" y="699"/>
                </a:lnTo>
                <a:lnTo>
                  <a:pt x="3723" y="699"/>
                </a:lnTo>
                <a:lnTo>
                  <a:pt x="3731" y="697"/>
                </a:lnTo>
                <a:lnTo>
                  <a:pt x="3738" y="693"/>
                </a:lnTo>
                <a:lnTo>
                  <a:pt x="3744" y="689"/>
                </a:lnTo>
                <a:lnTo>
                  <a:pt x="3750" y="683"/>
                </a:lnTo>
                <a:lnTo>
                  <a:pt x="3755" y="675"/>
                </a:lnTo>
                <a:lnTo>
                  <a:pt x="3760" y="667"/>
                </a:lnTo>
                <a:lnTo>
                  <a:pt x="3764" y="659"/>
                </a:lnTo>
                <a:lnTo>
                  <a:pt x="3768" y="649"/>
                </a:lnTo>
                <a:lnTo>
                  <a:pt x="3770" y="637"/>
                </a:lnTo>
                <a:lnTo>
                  <a:pt x="3773" y="625"/>
                </a:lnTo>
                <a:lnTo>
                  <a:pt x="3775" y="613"/>
                </a:lnTo>
                <a:lnTo>
                  <a:pt x="3776" y="597"/>
                </a:lnTo>
                <a:lnTo>
                  <a:pt x="3777" y="581"/>
                </a:lnTo>
                <a:lnTo>
                  <a:pt x="3778" y="563"/>
                </a:lnTo>
                <a:lnTo>
                  <a:pt x="3778" y="543"/>
                </a:lnTo>
                <a:lnTo>
                  <a:pt x="3778" y="18"/>
                </a:lnTo>
                <a:lnTo>
                  <a:pt x="3843" y="18"/>
                </a:lnTo>
                <a:lnTo>
                  <a:pt x="3843" y="549"/>
                </a:lnTo>
                <a:lnTo>
                  <a:pt x="3843" y="581"/>
                </a:lnTo>
                <a:lnTo>
                  <a:pt x="3842" y="595"/>
                </a:lnTo>
                <a:lnTo>
                  <a:pt x="3841" y="609"/>
                </a:lnTo>
                <a:lnTo>
                  <a:pt x="3838" y="635"/>
                </a:lnTo>
                <a:lnTo>
                  <a:pt x="3835" y="659"/>
                </a:lnTo>
                <a:lnTo>
                  <a:pt x="3833" y="669"/>
                </a:lnTo>
                <a:lnTo>
                  <a:pt x="3830" y="681"/>
                </a:lnTo>
                <a:lnTo>
                  <a:pt x="3825" y="701"/>
                </a:lnTo>
                <a:lnTo>
                  <a:pt x="3822" y="709"/>
                </a:lnTo>
                <a:lnTo>
                  <a:pt x="3819" y="719"/>
                </a:lnTo>
                <a:lnTo>
                  <a:pt x="3815" y="727"/>
                </a:lnTo>
                <a:lnTo>
                  <a:pt x="3812" y="735"/>
                </a:lnTo>
                <a:lnTo>
                  <a:pt x="3807" y="744"/>
                </a:lnTo>
                <a:lnTo>
                  <a:pt x="3802" y="752"/>
                </a:lnTo>
                <a:lnTo>
                  <a:pt x="3792" y="766"/>
                </a:lnTo>
                <a:lnTo>
                  <a:pt x="3781" y="778"/>
                </a:lnTo>
                <a:lnTo>
                  <a:pt x="3775" y="784"/>
                </a:lnTo>
                <a:lnTo>
                  <a:pt x="3769" y="788"/>
                </a:lnTo>
                <a:lnTo>
                  <a:pt x="3757" y="796"/>
                </a:lnTo>
                <a:lnTo>
                  <a:pt x="3750" y="800"/>
                </a:lnTo>
                <a:lnTo>
                  <a:pt x="3743" y="802"/>
                </a:lnTo>
                <a:lnTo>
                  <a:pt x="3729" y="806"/>
                </a:lnTo>
                <a:lnTo>
                  <a:pt x="3722" y="806"/>
                </a:lnTo>
                <a:lnTo>
                  <a:pt x="3715" y="806"/>
                </a:lnTo>
                <a:lnTo>
                  <a:pt x="3700" y="806"/>
                </a:lnTo>
                <a:lnTo>
                  <a:pt x="3686" y="802"/>
                </a:lnTo>
                <a:lnTo>
                  <a:pt x="3679" y="800"/>
                </a:lnTo>
                <a:lnTo>
                  <a:pt x="3673" y="796"/>
                </a:lnTo>
                <a:lnTo>
                  <a:pt x="3660" y="788"/>
                </a:lnTo>
                <a:lnTo>
                  <a:pt x="3648" y="778"/>
                </a:lnTo>
                <a:lnTo>
                  <a:pt x="3637" y="766"/>
                </a:lnTo>
                <a:lnTo>
                  <a:pt x="3627" y="750"/>
                </a:lnTo>
                <a:lnTo>
                  <a:pt x="3623" y="742"/>
                </a:lnTo>
                <a:lnTo>
                  <a:pt x="3618" y="735"/>
                </a:lnTo>
                <a:close/>
                <a:moveTo>
                  <a:pt x="4052" y="806"/>
                </a:moveTo>
                <a:lnTo>
                  <a:pt x="4036" y="806"/>
                </a:lnTo>
                <a:lnTo>
                  <a:pt x="4020" y="802"/>
                </a:lnTo>
                <a:lnTo>
                  <a:pt x="4006" y="796"/>
                </a:lnTo>
                <a:lnTo>
                  <a:pt x="4000" y="792"/>
                </a:lnTo>
                <a:lnTo>
                  <a:pt x="3993" y="788"/>
                </a:lnTo>
                <a:lnTo>
                  <a:pt x="3981" y="780"/>
                </a:lnTo>
                <a:lnTo>
                  <a:pt x="3975" y="774"/>
                </a:lnTo>
                <a:lnTo>
                  <a:pt x="3970" y="768"/>
                </a:lnTo>
                <a:lnTo>
                  <a:pt x="3960" y="756"/>
                </a:lnTo>
                <a:lnTo>
                  <a:pt x="3956" y="748"/>
                </a:lnTo>
                <a:lnTo>
                  <a:pt x="3951" y="740"/>
                </a:lnTo>
                <a:lnTo>
                  <a:pt x="3947" y="733"/>
                </a:lnTo>
                <a:lnTo>
                  <a:pt x="3943" y="725"/>
                </a:lnTo>
                <a:lnTo>
                  <a:pt x="3939" y="717"/>
                </a:lnTo>
                <a:lnTo>
                  <a:pt x="3936" y="707"/>
                </a:lnTo>
                <a:lnTo>
                  <a:pt x="3930" y="687"/>
                </a:lnTo>
                <a:lnTo>
                  <a:pt x="3926" y="667"/>
                </a:lnTo>
                <a:lnTo>
                  <a:pt x="3924" y="657"/>
                </a:lnTo>
                <a:lnTo>
                  <a:pt x="3922" y="645"/>
                </a:lnTo>
                <a:lnTo>
                  <a:pt x="3919" y="623"/>
                </a:lnTo>
                <a:lnTo>
                  <a:pt x="3918" y="599"/>
                </a:lnTo>
                <a:lnTo>
                  <a:pt x="3917" y="585"/>
                </a:lnTo>
                <a:lnTo>
                  <a:pt x="3917" y="573"/>
                </a:lnTo>
                <a:lnTo>
                  <a:pt x="3980" y="545"/>
                </a:lnTo>
                <a:lnTo>
                  <a:pt x="3981" y="567"/>
                </a:lnTo>
                <a:lnTo>
                  <a:pt x="3982" y="587"/>
                </a:lnTo>
                <a:lnTo>
                  <a:pt x="3984" y="603"/>
                </a:lnTo>
                <a:lnTo>
                  <a:pt x="3986" y="619"/>
                </a:lnTo>
                <a:lnTo>
                  <a:pt x="3988" y="627"/>
                </a:lnTo>
                <a:lnTo>
                  <a:pt x="3989" y="635"/>
                </a:lnTo>
                <a:lnTo>
                  <a:pt x="3993" y="647"/>
                </a:lnTo>
                <a:lnTo>
                  <a:pt x="3997" y="659"/>
                </a:lnTo>
                <a:lnTo>
                  <a:pt x="4001" y="667"/>
                </a:lnTo>
                <a:lnTo>
                  <a:pt x="4006" y="677"/>
                </a:lnTo>
                <a:lnTo>
                  <a:pt x="4012" y="683"/>
                </a:lnTo>
                <a:lnTo>
                  <a:pt x="4018" y="689"/>
                </a:lnTo>
                <a:lnTo>
                  <a:pt x="4025" y="693"/>
                </a:lnTo>
                <a:lnTo>
                  <a:pt x="4032" y="697"/>
                </a:lnTo>
                <a:lnTo>
                  <a:pt x="4039" y="699"/>
                </a:lnTo>
                <a:lnTo>
                  <a:pt x="4047" y="701"/>
                </a:lnTo>
                <a:lnTo>
                  <a:pt x="4056" y="701"/>
                </a:lnTo>
                <a:lnTo>
                  <a:pt x="4063" y="701"/>
                </a:lnTo>
                <a:lnTo>
                  <a:pt x="4070" y="699"/>
                </a:lnTo>
                <a:lnTo>
                  <a:pt x="4077" y="697"/>
                </a:lnTo>
                <a:lnTo>
                  <a:pt x="4083" y="695"/>
                </a:lnTo>
                <a:lnTo>
                  <a:pt x="4089" y="691"/>
                </a:lnTo>
                <a:lnTo>
                  <a:pt x="4095" y="685"/>
                </a:lnTo>
                <a:lnTo>
                  <a:pt x="4100" y="679"/>
                </a:lnTo>
                <a:lnTo>
                  <a:pt x="4105" y="673"/>
                </a:lnTo>
                <a:lnTo>
                  <a:pt x="4109" y="665"/>
                </a:lnTo>
                <a:lnTo>
                  <a:pt x="4113" y="657"/>
                </a:lnTo>
                <a:lnTo>
                  <a:pt x="4116" y="649"/>
                </a:lnTo>
                <a:lnTo>
                  <a:pt x="4119" y="639"/>
                </a:lnTo>
                <a:lnTo>
                  <a:pt x="4121" y="627"/>
                </a:lnTo>
                <a:lnTo>
                  <a:pt x="4122" y="623"/>
                </a:lnTo>
                <a:lnTo>
                  <a:pt x="4123" y="617"/>
                </a:lnTo>
                <a:lnTo>
                  <a:pt x="4124" y="605"/>
                </a:lnTo>
                <a:lnTo>
                  <a:pt x="4124" y="591"/>
                </a:lnTo>
                <a:lnTo>
                  <a:pt x="4124" y="581"/>
                </a:lnTo>
                <a:lnTo>
                  <a:pt x="4123" y="571"/>
                </a:lnTo>
                <a:lnTo>
                  <a:pt x="4122" y="563"/>
                </a:lnTo>
                <a:lnTo>
                  <a:pt x="4121" y="553"/>
                </a:lnTo>
                <a:lnTo>
                  <a:pt x="4119" y="545"/>
                </a:lnTo>
                <a:lnTo>
                  <a:pt x="4117" y="537"/>
                </a:lnTo>
                <a:lnTo>
                  <a:pt x="4115" y="529"/>
                </a:lnTo>
                <a:lnTo>
                  <a:pt x="4112" y="521"/>
                </a:lnTo>
                <a:lnTo>
                  <a:pt x="4104" y="505"/>
                </a:lnTo>
                <a:lnTo>
                  <a:pt x="4100" y="497"/>
                </a:lnTo>
                <a:lnTo>
                  <a:pt x="4095" y="491"/>
                </a:lnTo>
                <a:lnTo>
                  <a:pt x="4084" y="477"/>
                </a:lnTo>
                <a:lnTo>
                  <a:pt x="4071" y="465"/>
                </a:lnTo>
                <a:lnTo>
                  <a:pt x="4007" y="407"/>
                </a:lnTo>
                <a:lnTo>
                  <a:pt x="3998" y="399"/>
                </a:lnTo>
                <a:lnTo>
                  <a:pt x="3988" y="389"/>
                </a:lnTo>
                <a:lnTo>
                  <a:pt x="3972" y="369"/>
                </a:lnTo>
                <a:lnTo>
                  <a:pt x="3958" y="349"/>
                </a:lnTo>
                <a:lnTo>
                  <a:pt x="3953" y="337"/>
                </a:lnTo>
                <a:lnTo>
                  <a:pt x="3947" y="325"/>
                </a:lnTo>
                <a:lnTo>
                  <a:pt x="3942" y="313"/>
                </a:lnTo>
                <a:lnTo>
                  <a:pt x="3937" y="299"/>
                </a:lnTo>
                <a:lnTo>
                  <a:pt x="3934" y="285"/>
                </a:lnTo>
                <a:lnTo>
                  <a:pt x="3931" y="269"/>
                </a:lnTo>
                <a:lnTo>
                  <a:pt x="3929" y="253"/>
                </a:lnTo>
                <a:lnTo>
                  <a:pt x="3928" y="246"/>
                </a:lnTo>
                <a:lnTo>
                  <a:pt x="3927" y="238"/>
                </a:lnTo>
                <a:lnTo>
                  <a:pt x="3927" y="220"/>
                </a:lnTo>
                <a:lnTo>
                  <a:pt x="3926" y="200"/>
                </a:lnTo>
                <a:lnTo>
                  <a:pt x="3926" y="188"/>
                </a:lnTo>
                <a:lnTo>
                  <a:pt x="3927" y="176"/>
                </a:lnTo>
                <a:lnTo>
                  <a:pt x="3928" y="164"/>
                </a:lnTo>
                <a:lnTo>
                  <a:pt x="3929" y="152"/>
                </a:lnTo>
                <a:lnTo>
                  <a:pt x="3930" y="142"/>
                </a:lnTo>
                <a:lnTo>
                  <a:pt x="3932" y="132"/>
                </a:lnTo>
                <a:lnTo>
                  <a:pt x="3936" y="112"/>
                </a:lnTo>
                <a:lnTo>
                  <a:pt x="3939" y="102"/>
                </a:lnTo>
                <a:lnTo>
                  <a:pt x="3942" y="94"/>
                </a:lnTo>
                <a:lnTo>
                  <a:pt x="3949" y="78"/>
                </a:lnTo>
                <a:lnTo>
                  <a:pt x="3957" y="62"/>
                </a:lnTo>
                <a:lnTo>
                  <a:pt x="3961" y="56"/>
                </a:lnTo>
                <a:lnTo>
                  <a:pt x="3965" y="50"/>
                </a:lnTo>
                <a:lnTo>
                  <a:pt x="3974" y="38"/>
                </a:lnTo>
                <a:lnTo>
                  <a:pt x="3984" y="28"/>
                </a:lnTo>
                <a:lnTo>
                  <a:pt x="3994" y="20"/>
                </a:lnTo>
                <a:lnTo>
                  <a:pt x="4005" y="12"/>
                </a:lnTo>
                <a:lnTo>
                  <a:pt x="4017" y="6"/>
                </a:lnTo>
                <a:lnTo>
                  <a:pt x="4029" y="4"/>
                </a:lnTo>
                <a:lnTo>
                  <a:pt x="4042" y="0"/>
                </a:lnTo>
                <a:lnTo>
                  <a:pt x="4055" y="0"/>
                </a:lnTo>
                <a:lnTo>
                  <a:pt x="4070" y="2"/>
                </a:lnTo>
                <a:lnTo>
                  <a:pt x="4085" y="4"/>
                </a:lnTo>
                <a:lnTo>
                  <a:pt x="4098" y="10"/>
                </a:lnTo>
                <a:lnTo>
                  <a:pt x="4104" y="14"/>
                </a:lnTo>
                <a:lnTo>
                  <a:pt x="4110" y="18"/>
                </a:lnTo>
                <a:lnTo>
                  <a:pt x="4122" y="26"/>
                </a:lnTo>
                <a:lnTo>
                  <a:pt x="4132" y="38"/>
                </a:lnTo>
                <a:lnTo>
                  <a:pt x="4141" y="50"/>
                </a:lnTo>
                <a:lnTo>
                  <a:pt x="4149" y="64"/>
                </a:lnTo>
                <a:lnTo>
                  <a:pt x="4153" y="72"/>
                </a:lnTo>
                <a:lnTo>
                  <a:pt x="4156" y="78"/>
                </a:lnTo>
                <a:lnTo>
                  <a:pt x="4159" y="86"/>
                </a:lnTo>
                <a:lnTo>
                  <a:pt x="4162" y="94"/>
                </a:lnTo>
                <a:lnTo>
                  <a:pt x="4167" y="112"/>
                </a:lnTo>
                <a:lnTo>
                  <a:pt x="4172" y="128"/>
                </a:lnTo>
                <a:lnTo>
                  <a:pt x="4175" y="146"/>
                </a:lnTo>
                <a:lnTo>
                  <a:pt x="4177" y="166"/>
                </a:lnTo>
                <a:lnTo>
                  <a:pt x="4179" y="184"/>
                </a:lnTo>
                <a:lnTo>
                  <a:pt x="4179" y="202"/>
                </a:lnTo>
                <a:lnTo>
                  <a:pt x="4117" y="228"/>
                </a:lnTo>
                <a:lnTo>
                  <a:pt x="4117" y="212"/>
                </a:lnTo>
                <a:lnTo>
                  <a:pt x="4115" y="198"/>
                </a:lnTo>
                <a:lnTo>
                  <a:pt x="4114" y="186"/>
                </a:lnTo>
                <a:lnTo>
                  <a:pt x="4112" y="172"/>
                </a:lnTo>
                <a:lnTo>
                  <a:pt x="4109" y="162"/>
                </a:lnTo>
                <a:lnTo>
                  <a:pt x="4106" y="152"/>
                </a:lnTo>
                <a:lnTo>
                  <a:pt x="4103" y="142"/>
                </a:lnTo>
                <a:lnTo>
                  <a:pt x="4099" y="136"/>
                </a:lnTo>
                <a:lnTo>
                  <a:pt x="4095" y="128"/>
                </a:lnTo>
                <a:lnTo>
                  <a:pt x="4090" y="122"/>
                </a:lnTo>
                <a:lnTo>
                  <a:pt x="4085" y="118"/>
                </a:lnTo>
                <a:lnTo>
                  <a:pt x="4079" y="114"/>
                </a:lnTo>
                <a:lnTo>
                  <a:pt x="4073" y="110"/>
                </a:lnTo>
                <a:lnTo>
                  <a:pt x="4067" y="108"/>
                </a:lnTo>
                <a:lnTo>
                  <a:pt x="4060" y="108"/>
                </a:lnTo>
                <a:lnTo>
                  <a:pt x="4052" y="106"/>
                </a:lnTo>
                <a:lnTo>
                  <a:pt x="4040" y="108"/>
                </a:lnTo>
                <a:lnTo>
                  <a:pt x="4028" y="112"/>
                </a:lnTo>
                <a:lnTo>
                  <a:pt x="4023" y="116"/>
                </a:lnTo>
                <a:lnTo>
                  <a:pt x="4018" y="120"/>
                </a:lnTo>
                <a:lnTo>
                  <a:pt x="4013" y="124"/>
                </a:lnTo>
                <a:lnTo>
                  <a:pt x="4009" y="128"/>
                </a:lnTo>
                <a:lnTo>
                  <a:pt x="4005" y="134"/>
                </a:lnTo>
                <a:lnTo>
                  <a:pt x="4002" y="140"/>
                </a:lnTo>
                <a:lnTo>
                  <a:pt x="3999" y="148"/>
                </a:lnTo>
                <a:lnTo>
                  <a:pt x="3996" y="156"/>
                </a:lnTo>
                <a:lnTo>
                  <a:pt x="3994" y="164"/>
                </a:lnTo>
                <a:lnTo>
                  <a:pt x="3993" y="174"/>
                </a:lnTo>
                <a:lnTo>
                  <a:pt x="3992" y="184"/>
                </a:lnTo>
                <a:lnTo>
                  <a:pt x="3992" y="194"/>
                </a:lnTo>
                <a:lnTo>
                  <a:pt x="3992" y="204"/>
                </a:lnTo>
                <a:lnTo>
                  <a:pt x="3992" y="214"/>
                </a:lnTo>
                <a:lnTo>
                  <a:pt x="3993" y="224"/>
                </a:lnTo>
                <a:lnTo>
                  <a:pt x="3994" y="232"/>
                </a:lnTo>
                <a:lnTo>
                  <a:pt x="3996" y="240"/>
                </a:lnTo>
                <a:lnTo>
                  <a:pt x="3998" y="248"/>
                </a:lnTo>
                <a:lnTo>
                  <a:pt x="4001" y="255"/>
                </a:lnTo>
                <a:lnTo>
                  <a:pt x="4003" y="261"/>
                </a:lnTo>
                <a:lnTo>
                  <a:pt x="4007" y="267"/>
                </a:lnTo>
                <a:lnTo>
                  <a:pt x="4010" y="273"/>
                </a:lnTo>
                <a:lnTo>
                  <a:pt x="4019" y="285"/>
                </a:lnTo>
                <a:lnTo>
                  <a:pt x="4029" y="297"/>
                </a:lnTo>
                <a:lnTo>
                  <a:pt x="4041" y="309"/>
                </a:lnTo>
                <a:lnTo>
                  <a:pt x="4103" y="363"/>
                </a:lnTo>
                <a:lnTo>
                  <a:pt x="4113" y="373"/>
                </a:lnTo>
                <a:lnTo>
                  <a:pt x="4123" y="383"/>
                </a:lnTo>
                <a:lnTo>
                  <a:pt x="4133" y="393"/>
                </a:lnTo>
                <a:lnTo>
                  <a:pt x="4141" y="405"/>
                </a:lnTo>
                <a:lnTo>
                  <a:pt x="4149" y="417"/>
                </a:lnTo>
                <a:lnTo>
                  <a:pt x="4156" y="427"/>
                </a:lnTo>
                <a:lnTo>
                  <a:pt x="4162" y="441"/>
                </a:lnTo>
                <a:lnTo>
                  <a:pt x="4168" y="453"/>
                </a:lnTo>
                <a:lnTo>
                  <a:pt x="4173" y="467"/>
                </a:lnTo>
                <a:lnTo>
                  <a:pt x="4177" y="481"/>
                </a:lnTo>
                <a:lnTo>
                  <a:pt x="4181" y="495"/>
                </a:lnTo>
                <a:lnTo>
                  <a:pt x="4184" y="511"/>
                </a:lnTo>
                <a:lnTo>
                  <a:pt x="4186" y="527"/>
                </a:lnTo>
                <a:lnTo>
                  <a:pt x="4187" y="537"/>
                </a:lnTo>
                <a:lnTo>
                  <a:pt x="4187" y="545"/>
                </a:lnTo>
                <a:lnTo>
                  <a:pt x="4188" y="563"/>
                </a:lnTo>
                <a:lnTo>
                  <a:pt x="4189" y="583"/>
                </a:lnTo>
                <a:lnTo>
                  <a:pt x="4188" y="609"/>
                </a:lnTo>
                <a:lnTo>
                  <a:pt x="4186" y="633"/>
                </a:lnTo>
                <a:lnTo>
                  <a:pt x="4185" y="645"/>
                </a:lnTo>
                <a:lnTo>
                  <a:pt x="4183" y="655"/>
                </a:lnTo>
                <a:lnTo>
                  <a:pt x="4181" y="667"/>
                </a:lnTo>
                <a:lnTo>
                  <a:pt x="4179" y="677"/>
                </a:lnTo>
                <a:lnTo>
                  <a:pt x="4177" y="687"/>
                </a:lnTo>
                <a:lnTo>
                  <a:pt x="4174" y="697"/>
                </a:lnTo>
                <a:lnTo>
                  <a:pt x="4167" y="715"/>
                </a:lnTo>
                <a:lnTo>
                  <a:pt x="4164" y="723"/>
                </a:lnTo>
                <a:lnTo>
                  <a:pt x="4160" y="733"/>
                </a:lnTo>
                <a:lnTo>
                  <a:pt x="4152" y="746"/>
                </a:lnTo>
                <a:lnTo>
                  <a:pt x="4147" y="754"/>
                </a:lnTo>
                <a:lnTo>
                  <a:pt x="4142" y="760"/>
                </a:lnTo>
                <a:lnTo>
                  <a:pt x="4137" y="766"/>
                </a:lnTo>
                <a:lnTo>
                  <a:pt x="4132" y="772"/>
                </a:lnTo>
                <a:lnTo>
                  <a:pt x="4121" y="782"/>
                </a:lnTo>
                <a:lnTo>
                  <a:pt x="4109" y="790"/>
                </a:lnTo>
                <a:lnTo>
                  <a:pt x="4096" y="798"/>
                </a:lnTo>
                <a:lnTo>
                  <a:pt x="4082" y="802"/>
                </a:lnTo>
                <a:lnTo>
                  <a:pt x="4075" y="804"/>
                </a:lnTo>
                <a:lnTo>
                  <a:pt x="4068" y="804"/>
                </a:lnTo>
                <a:lnTo>
                  <a:pt x="4052" y="806"/>
                </a:lnTo>
                <a:close/>
                <a:moveTo>
                  <a:pt x="1669" y="1273"/>
                </a:moveTo>
                <a:lnTo>
                  <a:pt x="1669" y="1936"/>
                </a:lnTo>
                <a:lnTo>
                  <a:pt x="1604" y="1936"/>
                </a:lnTo>
                <a:lnTo>
                  <a:pt x="1604" y="1273"/>
                </a:lnTo>
                <a:lnTo>
                  <a:pt x="1506" y="1273"/>
                </a:lnTo>
                <a:lnTo>
                  <a:pt x="1506" y="1166"/>
                </a:lnTo>
                <a:lnTo>
                  <a:pt x="1767" y="1166"/>
                </a:lnTo>
                <a:lnTo>
                  <a:pt x="1767" y="1273"/>
                </a:lnTo>
                <a:lnTo>
                  <a:pt x="1669" y="1273"/>
                </a:lnTo>
                <a:close/>
                <a:moveTo>
                  <a:pt x="1832" y="1936"/>
                </a:moveTo>
                <a:lnTo>
                  <a:pt x="1832" y="1166"/>
                </a:lnTo>
                <a:lnTo>
                  <a:pt x="2060" y="1166"/>
                </a:lnTo>
                <a:lnTo>
                  <a:pt x="2060" y="1273"/>
                </a:lnTo>
                <a:lnTo>
                  <a:pt x="1897" y="1273"/>
                </a:lnTo>
                <a:lnTo>
                  <a:pt x="1897" y="1489"/>
                </a:lnTo>
                <a:lnTo>
                  <a:pt x="2030" y="1489"/>
                </a:lnTo>
                <a:lnTo>
                  <a:pt x="2030" y="1593"/>
                </a:lnTo>
                <a:lnTo>
                  <a:pt x="1897" y="1593"/>
                </a:lnTo>
                <a:lnTo>
                  <a:pt x="1897" y="1828"/>
                </a:lnTo>
                <a:lnTo>
                  <a:pt x="2060" y="1828"/>
                </a:lnTo>
                <a:lnTo>
                  <a:pt x="2060" y="1936"/>
                </a:lnTo>
                <a:lnTo>
                  <a:pt x="1832" y="1936"/>
                </a:lnTo>
                <a:close/>
                <a:moveTo>
                  <a:pt x="2260" y="1954"/>
                </a:moveTo>
                <a:lnTo>
                  <a:pt x="2251" y="1954"/>
                </a:lnTo>
                <a:lnTo>
                  <a:pt x="2242" y="1952"/>
                </a:lnTo>
                <a:lnTo>
                  <a:pt x="2234" y="1950"/>
                </a:lnTo>
                <a:lnTo>
                  <a:pt x="2226" y="1948"/>
                </a:lnTo>
                <a:lnTo>
                  <a:pt x="2218" y="1944"/>
                </a:lnTo>
                <a:lnTo>
                  <a:pt x="2211" y="1938"/>
                </a:lnTo>
                <a:lnTo>
                  <a:pt x="2204" y="1932"/>
                </a:lnTo>
                <a:lnTo>
                  <a:pt x="2197" y="1926"/>
                </a:lnTo>
                <a:lnTo>
                  <a:pt x="2190" y="1920"/>
                </a:lnTo>
                <a:lnTo>
                  <a:pt x="2184" y="1912"/>
                </a:lnTo>
                <a:lnTo>
                  <a:pt x="2178" y="1902"/>
                </a:lnTo>
                <a:lnTo>
                  <a:pt x="2172" y="1892"/>
                </a:lnTo>
                <a:lnTo>
                  <a:pt x="2166" y="1882"/>
                </a:lnTo>
                <a:lnTo>
                  <a:pt x="2161" y="1872"/>
                </a:lnTo>
                <a:lnTo>
                  <a:pt x="2156" y="1860"/>
                </a:lnTo>
                <a:lnTo>
                  <a:pt x="2151" y="1846"/>
                </a:lnTo>
                <a:lnTo>
                  <a:pt x="2147" y="1834"/>
                </a:lnTo>
                <a:lnTo>
                  <a:pt x="2143" y="1820"/>
                </a:lnTo>
                <a:lnTo>
                  <a:pt x="2139" y="1804"/>
                </a:lnTo>
                <a:lnTo>
                  <a:pt x="2135" y="1788"/>
                </a:lnTo>
                <a:lnTo>
                  <a:pt x="2132" y="1772"/>
                </a:lnTo>
                <a:lnTo>
                  <a:pt x="2129" y="1756"/>
                </a:lnTo>
                <a:lnTo>
                  <a:pt x="2126" y="1738"/>
                </a:lnTo>
                <a:lnTo>
                  <a:pt x="2124" y="1720"/>
                </a:lnTo>
                <a:lnTo>
                  <a:pt x="2121" y="1701"/>
                </a:lnTo>
                <a:lnTo>
                  <a:pt x="2120" y="1681"/>
                </a:lnTo>
                <a:lnTo>
                  <a:pt x="2118" y="1661"/>
                </a:lnTo>
                <a:lnTo>
                  <a:pt x="2117" y="1641"/>
                </a:lnTo>
                <a:lnTo>
                  <a:pt x="2115" y="1597"/>
                </a:lnTo>
                <a:lnTo>
                  <a:pt x="2114" y="1575"/>
                </a:lnTo>
                <a:lnTo>
                  <a:pt x="2114" y="1551"/>
                </a:lnTo>
                <a:lnTo>
                  <a:pt x="2115" y="1505"/>
                </a:lnTo>
                <a:lnTo>
                  <a:pt x="2117" y="1461"/>
                </a:lnTo>
                <a:lnTo>
                  <a:pt x="2118" y="1441"/>
                </a:lnTo>
                <a:lnTo>
                  <a:pt x="2120" y="1421"/>
                </a:lnTo>
                <a:lnTo>
                  <a:pt x="2124" y="1383"/>
                </a:lnTo>
                <a:lnTo>
                  <a:pt x="2126" y="1363"/>
                </a:lnTo>
                <a:lnTo>
                  <a:pt x="2129" y="1347"/>
                </a:lnTo>
                <a:lnTo>
                  <a:pt x="2135" y="1313"/>
                </a:lnTo>
                <a:lnTo>
                  <a:pt x="2139" y="1297"/>
                </a:lnTo>
                <a:lnTo>
                  <a:pt x="2143" y="1283"/>
                </a:lnTo>
                <a:lnTo>
                  <a:pt x="2147" y="1269"/>
                </a:lnTo>
                <a:lnTo>
                  <a:pt x="2151" y="1255"/>
                </a:lnTo>
                <a:lnTo>
                  <a:pt x="2156" y="1243"/>
                </a:lnTo>
                <a:lnTo>
                  <a:pt x="2161" y="1231"/>
                </a:lnTo>
                <a:lnTo>
                  <a:pt x="2166" y="1220"/>
                </a:lnTo>
                <a:lnTo>
                  <a:pt x="2172" y="1210"/>
                </a:lnTo>
                <a:lnTo>
                  <a:pt x="2178" y="1200"/>
                </a:lnTo>
                <a:lnTo>
                  <a:pt x="2184" y="1192"/>
                </a:lnTo>
                <a:lnTo>
                  <a:pt x="2197" y="1176"/>
                </a:lnTo>
                <a:lnTo>
                  <a:pt x="2204" y="1170"/>
                </a:lnTo>
                <a:lnTo>
                  <a:pt x="2211" y="1164"/>
                </a:lnTo>
                <a:lnTo>
                  <a:pt x="2218" y="1160"/>
                </a:lnTo>
                <a:lnTo>
                  <a:pt x="2226" y="1156"/>
                </a:lnTo>
                <a:lnTo>
                  <a:pt x="2234" y="1152"/>
                </a:lnTo>
                <a:lnTo>
                  <a:pt x="2242" y="1150"/>
                </a:lnTo>
                <a:lnTo>
                  <a:pt x="2251" y="1148"/>
                </a:lnTo>
                <a:lnTo>
                  <a:pt x="2260" y="1148"/>
                </a:lnTo>
                <a:lnTo>
                  <a:pt x="2268" y="1148"/>
                </a:lnTo>
                <a:lnTo>
                  <a:pt x="2277" y="1150"/>
                </a:lnTo>
                <a:lnTo>
                  <a:pt x="2285" y="1152"/>
                </a:lnTo>
                <a:lnTo>
                  <a:pt x="2293" y="1156"/>
                </a:lnTo>
                <a:lnTo>
                  <a:pt x="2301" y="1160"/>
                </a:lnTo>
                <a:lnTo>
                  <a:pt x="2308" y="1164"/>
                </a:lnTo>
                <a:lnTo>
                  <a:pt x="2316" y="1170"/>
                </a:lnTo>
                <a:lnTo>
                  <a:pt x="2323" y="1176"/>
                </a:lnTo>
                <a:lnTo>
                  <a:pt x="2329" y="1184"/>
                </a:lnTo>
                <a:lnTo>
                  <a:pt x="2336" y="1192"/>
                </a:lnTo>
                <a:lnTo>
                  <a:pt x="2342" y="1200"/>
                </a:lnTo>
                <a:lnTo>
                  <a:pt x="2348" y="1210"/>
                </a:lnTo>
                <a:lnTo>
                  <a:pt x="2353" y="1220"/>
                </a:lnTo>
                <a:lnTo>
                  <a:pt x="2359" y="1229"/>
                </a:lnTo>
                <a:lnTo>
                  <a:pt x="2364" y="1241"/>
                </a:lnTo>
                <a:lnTo>
                  <a:pt x="2368" y="1255"/>
                </a:lnTo>
                <a:lnTo>
                  <a:pt x="2377" y="1283"/>
                </a:lnTo>
                <a:lnTo>
                  <a:pt x="2381" y="1297"/>
                </a:lnTo>
                <a:lnTo>
                  <a:pt x="2385" y="1313"/>
                </a:lnTo>
                <a:lnTo>
                  <a:pt x="2391" y="1345"/>
                </a:lnTo>
                <a:lnTo>
                  <a:pt x="2394" y="1363"/>
                </a:lnTo>
                <a:lnTo>
                  <a:pt x="2396" y="1381"/>
                </a:lnTo>
                <a:lnTo>
                  <a:pt x="2398" y="1401"/>
                </a:lnTo>
                <a:lnTo>
                  <a:pt x="2400" y="1421"/>
                </a:lnTo>
                <a:lnTo>
                  <a:pt x="2402" y="1441"/>
                </a:lnTo>
                <a:lnTo>
                  <a:pt x="2403" y="1461"/>
                </a:lnTo>
                <a:lnTo>
                  <a:pt x="2404" y="1483"/>
                </a:lnTo>
                <a:lnTo>
                  <a:pt x="2405" y="1505"/>
                </a:lnTo>
                <a:lnTo>
                  <a:pt x="2405" y="1527"/>
                </a:lnTo>
                <a:lnTo>
                  <a:pt x="2406" y="1551"/>
                </a:lnTo>
                <a:lnTo>
                  <a:pt x="2405" y="1597"/>
                </a:lnTo>
                <a:lnTo>
                  <a:pt x="2403" y="1641"/>
                </a:lnTo>
                <a:lnTo>
                  <a:pt x="2402" y="1663"/>
                </a:lnTo>
                <a:lnTo>
                  <a:pt x="2400" y="1683"/>
                </a:lnTo>
                <a:lnTo>
                  <a:pt x="2396" y="1720"/>
                </a:lnTo>
                <a:lnTo>
                  <a:pt x="2394" y="1738"/>
                </a:lnTo>
                <a:lnTo>
                  <a:pt x="2391" y="1756"/>
                </a:lnTo>
                <a:lnTo>
                  <a:pt x="2388" y="1772"/>
                </a:lnTo>
                <a:lnTo>
                  <a:pt x="2385" y="1790"/>
                </a:lnTo>
                <a:lnTo>
                  <a:pt x="2381" y="1804"/>
                </a:lnTo>
                <a:lnTo>
                  <a:pt x="2377" y="1820"/>
                </a:lnTo>
                <a:lnTo>
                  <a:pt x="2373" y="1834"/>
                </a:lnTo>
                <a:lnTo>
                  <a:pt x="2368" y="1846"/>
                </a:lnTo>
                <a:lnTo>
                  <a:pt x="2364" y="1860"/>
                </a:lnTo>
                <a:lnTo>
                  <a:pt x="2359" y="1872"/>
                </a:lnTo>
                <a:lnTo>
                  <a:pt x="2353" y="1882"/>
                </a:lnTo>
                <a:lnTo>
                  <a:pt x="2348" y="1894"/>
                </a:lnTo>
                <a:lnTo>
                  <a:pt x="2342" y="1902"/>
                </a:lnTo>
                <a:lnTo>
                  <a:pt x="2336" y="1912"/>
                </a:lnTo>
                <a:lnTo>
                  <a:pt x="2329" y="1920"/>
                </a:lnTo>
                <a:lnTo>
                  <a:pt x="2323" y="1926"/>
                </a:lnTo>
                <a:lnTo>
                  <a:pt x="2316" y="1934"/>
                </a:lnTo>
                <a:lnTo>
                  <a:pt x="2308" y="1938"/>
                </a:lnTo>
                <a:lnTo>
                  <a:pt x="2301" y="1944"/>
                </a:lnTo>
                <a:lnTo>
                  <a:pt x="2293" y="1948"/>
                </a:lnTo>
                <a:lnTo>
                  <a:pt x="2285" y="1950"/>
                </a:lnTo>
                <a:lnTo>
                  <a:pt x="2277" y="1952"/>
                </a:lnTo>
                <a:lnTo>
                  <a:pt x="2268" y="1954"/>
                </a:lnTo>
                <a:lnTo>
                  <a:pt x="2260" y="1954"/>
                </a:lnTo>
                <a:close/>
                <a:moveTo>
                  <a:pt x="2260" y="1257"/>
                </a:moveTo>
                <a:lnTo>
                  <a:pt x="2251" y="1257"/>
                </a:lnTo>
                <a:lnTo>
                  <a:pt x="2246" y="1259"/>
                </a:lnTo>
                <a:lnTo>
                  <a:pt x="2242" y="1259"/>
                </a:lnTo>
                <a:lnTo>
                  <a:pt x="2234" y="1265"/>
                </a:lnTo>
                <a:lnTo>
                  <a:pt x="2227" y="1271"/>
                </a:lnTo>
                <a:lnTo>
                  <a:pt x="2223" y="1275"/>
                </a:lnTo>
                <a:lnTo>
                  <a:pt x="2220" y="1281"/>
                </a:lnTo>
                <a:lnTo>
                  <a:pt x="2216" y="1287"/>
                </a:lnTo>
                <a:lnTo>
                  <a:pt x="2213" y="1293"/>
                </a:lnTo>
                <a:lnTo>
                  <a:pt x="2210" y="1299"/>
                </a:lnTo>
                <a:lnTo>
                  <a:pt x="2207" y="1307"/>
                </a:lnTo>
                <a:lnTo>
                  <a:pt x="2201" y="1323"/>
                </a:lnTo>
                <a:lnTo>
                  <a:pt x="2199" y="1331"/>
                </a:lnTo>
                <a:lnTo>
                  <a:pt x="2196" y="1341"/>
                </a:lnTo>
                <a:lnTo>
                  <a:pt x="2192" y="1363"/>
                </a:lnTo>
                <a:lnTo>
                  <a:pt x="2188" y="1387"/>
                </a:lnTo>
                <a:lnTo>
                  <a:pt x="2187" y="1399"/>
                </a:lnTo>
                <a:lnTo>
                  <a:pt x="2185" y="1413"/>
                </a:lnTo>
                <a:lnTo>
                  <a:pt x="2183" y="1443"/>
                </a:lnTo>
                <a:lnTo>
                  <a:pt x="2181" y="1477"/>
                </a:lnTo>
                <a:lnTo>
                  <a:pt x="2180" y="1513"/>
                </a:lnTo>
                <a:lnTo>
                  <a:pt x="2180" y="1551"/>
                </a:lnTo>
                <a:lnTo>
                  <a:pt x="2180" y="1591"/>
                </a:lnTo>
                <a:lnTo>
                  <a:pt x="2181" y="1627"/>
                </a:lnTo>
                <a:lnTo>
                  <a:pt x="2183" y="1659"/>
                </a:lnTo>
                <a:lnTo>
                  <a:pt x="2185" y="1689"/>
                </a:lnTo>
                <a:lnTo>
                  <a:pt x="2188" y="1714"/>
                </a:lnTo>
                <a:lnTo>
                  <a:pt x="2192" y="1738"/>
                </a:lnTo>
                <a:lnTo>
                  <a:pt x="2196" y="1760"/>
                </a:lnTo>
                <a:lnTo>
                  <a:pt x="2201" y="1780"/>
                </a:lnTo>
                <a:lnTo>
                  <a:pt x="2207" y="1796"/>
                </a:lnTo>
                <a:lnTo>
                  <a:pt x="2213" y="1810"/>
                </a:lnTo>
                <a:lnTo>
                  <a:pt x="2220" y="1820"/>
                </a:lnTo>
                <a:lnTo>
                  <a:pt x="2227" y="1830"/>
                </a:lnTo>
                <a:lnTo>
                  <a:pt x="2234" y="1836"/>
                </a:lnTo>
                <a:lnTo>
                  <a:pt x="2242" y="1842"/>
                </a:lnTo>
                <a:lnTo>
                  <a:pt x="2251" y="1844"/>
                </a:lnTo>
                <a:lnTo>
                  <a:pt x="2260" y="1846"/>
                </a:lnTo>
                <a:lnTo>
                  <a:pt x="2269" y="1844"/>
                </a:lnTo>
                <a:lnTo>
                  <a:pt x="2273" y="1844"/>
                </a:lnTo>
                <a:lnTo>
                  <a:pt x="2277" y="1842"/>
                </a:lnTo>
                <a:lnTo>
                  <a:pt x="2285" y="1836"/>
                </a:lnTo>
                <a:lnTo>
                  <a:pt x="2293" y="1830"/>
                </a:lnTo>
                <a:lnTo>
                  <a:pt x="2296" y="1826"/>
                </a:lnTo>
                <a:lnTo>
                  <a:pt x="2300" y="1820"/>
                </a:lnTo>
                <a:lnTo>
                  <a:pt x="2306" y="1808"/>
                </a:lnTo>
                <a:lnTo>
                  <a:pt x="2309" y="1802"/>
                </a:lnTo>
                <a:lnTo>
                  <a:pt x="2312" y="1796"/>
                </a:lnTo>
                <a:lnTo>
                  <a:pt x="2318" y="1778"/>
                </a:lnTo>
                <a:lnTo>
                  <a:pt x="2320" y="1770"/>
                </a:lnTo>
                <a:lnTo>
                  <a:pt x="2323" y="1760"/>
                </a:lnTo>
                <a:lnTo>
                  <a:pt x="2327" y="1738"/>
                </a:lnTo>
                <a:lnTo>
                  <a:pt x="2331" y="1714"/>
                </a:lnTo>
                <a:lnTo>
                  <a:pt x="2332" y="1703"/>
                </a:lnTo>
                <a:lnTo>
                  <a:pt x="2334" y="1689"/>
                </a:lnTo>
                <a:lnTo>
                  <a:pt x="2336" y="1659"/>
                </a:lnTo>
                <a:lnTo>
                  <a:pt x="2338" y="1625"/>
                </a:lnTo>
                <a:lnTo>
                  <a:pt x="2339" y="1591"/>
                </a:lnTo>
                <a:lnTo>
                  <a:pt x="2340" y="1551"/>
                </a:lnTo>
                <a:lnTo>
                  <a:pt x="2339" y="1513"/>
                </a:lnTo>
                <a:lnTo>
                  <a:pt x="2338" y="1477"/>
                </a:lnTo>
                <a:lnTo>
                  <a:pt x="2336" y="1443"/>
                </a:lnTo>
                <a:lnTo>
                  <a:pt x="2334" y="1415"/>
                </a:lnTo>
                <a:lnTo>
                  <a:pt x="2331" y="1387"/>
                </a:lnTo>
                <a:lnTo>
                  <a:pt x="2327" y="1363"/>
                </a:lnTo>
                <a:lnTo>
                  <a:pt x="2323" y="1341"/>
                </a:lnTo>
                <a:lnTo>
                  <a:pt x="2318" y="1323"/>
                </a:lnTo>
                <a:lnTo>
                  <a:pt x="2312" y="1307"/>
                </a:lnTo>
                <a:lnTo>
                  <a:pt x="2306" y="1293"/>
                </a:lnTo>
                <a:lnTo>
                  <a:pt x="2300" y="1281"/>
                </a:lnTo>
                <a:lnTo>
                  <a:pt x="2293" y="1271"/>
                </a:lnTo>
                <a:lnTo>
                  <a:pt x="2285" y="1265"/>
                </a:lnTo>
                <a:lnTo>
                  <a:pt x="2277" y="1259"/>
                </a:lnTo>
                <a:lnTo>
                  <a:pt x="2273" y="1259"/>
                </a:lnTo>
                <a:lnTo>
                  <a:pt x="2269" y="1257"/>
                </a:lnTo>
                <a:lnTo>
                  <a:pt x="2260" y="1257"/>
                </a:lnTo>
                <a:close/>
                <a:moveTo>
                  <a:pt x="2485" y="1936"/>
                </a:moveTo>
                <a:lnTo>
                  <a:pt x="2485" y="1166"/>
                </a:lnTo>
                <a:lnTo>
                  <a:pt x="2549" y="1166"/>
                </a:lnTo>
                <a:lnTo>
                  <a:pt x="2549" y="1828"/>
                </a:lnTo>
                <a:lnTo>
                  <a:pt x="2709" y="1828"/>
                </a:lnTo>
                <a:lnTo>
                  <a:pt x="2709" y="1936"/>
                </a:lnTo>
                <a:lnTo>
                  <a:pt x="2485" y="1936"/>
                </a:lnTo>
                <a:close/>
                <a:moveTo>
                  <a:pt x="2769" y="1936"/>
                </a:moveTo>
                <a:lnTo>
                  <a:pt x="2769" y="1166"/>
                </a:lnTo>
                <a:lnTo>
                  <a:pt x="2835" y="1166"/>
                </a:lnTo>
                <a:lnTo>
                  <a:pt x="2835" y="1828"/>
                </a:lnTo>
                <a:lnTo>
                  <a:pt x="2994" y="1828"/>
                </a:lnTo>
                <a:lnTo>
                  <a:pt x="2994" y="1936"/>
                </a:lnTo>
                <a:lnTo>
                  <a:pt x="2769" y="1936"/>
                </a:lnTo>
                <a:close/>
                <a:moveTo>
                  <a:pt x="3055" y="1166"/>
                </a:moveTo>
                <a:lnTo>
                  <a:pt x="3120" y="1166"/>
                </a:lnTo>
                <a:lnTo>
                  <a:pt x="3120" y="1936"/>
                </a:lnTo>
                <a:lnTo>
                  <a:pt x="3055" y="1936"/>
                </a:lnTo>
                <a:lnTo>
                  <a:pt x="3055" y="1166"/>
                </a:lnTo>
                <a:close/>
                <a:moveTo>
                  <a:pt x="3337" y="1954"/>
                </a:moveTo>
                <a:lnTo>
                  <a:pt x="3321" y="1954"/>
                </a:lnTo>
                <a:lnTo>
                  <a:pt x="3305" y="1950"/>
                </a:lnTo>
                <a:lnTo>
                  <a:pt x="3291" y="1944"/>
                </a:lnTo>
                <a:lnTo>
                  <a:pt x="3284" y="1940"/>
                </a:lnTo>
                <a:lnTo>
                  <a:pt x="3278" y="1936"/>
                </a:lnTo>
                <a:lnTo>
                  <a:pt x="3266" y="1928"/>
                </a:lnTo>
                <a:lnTo>
                  <a:pt x="3260" y="1922"/>
                </a:lnTo>
                <a:lnTo>
                  <a:pt x="3255" y="1916"/>
                </a:lnTo>
                <a:lnTo>
                  <a:pt x="3245" y="1902"/>
                </a:lnTo>
                <a:lnTo>
                  <a:pt x="3241" y="1896"/>
                </a:lnTo>
                <a:lnTo>
                  <a:pt x="3236" y="1888"/>
                </a:lnTo>
                <a:lnTo>
                  <a:pt x="3232" y="1880"/>
                </a:lnTo>
                <a:lnTo>
                  <a:pt x="3229" y="1872"/>
                </a:lnTo>
                <a:lnTo>
                  <a:pt x="3225" y="1864"/>
                </a:lnTo>
                <a:lnTo>
                  <a:pt x="3222" y="1854"/>
                </a:lnTo>
                <a:lnTo>
                  <a:pt x="3216" y="1834"/>
                </a:lnTo>
                <a:lnTo>
                  <a:pt x="3211" y="1814"/>
                </a:lnTo>
                <a:lnTo>
                  <a:pt x="3210" y="1804"/>
                </a:lnTo>
                <a:lnTo>
                  <a:pt x="3208" y="1792"/>
                </a:lnTo>
                <a:lnTo>
                  <a:pt x="3205" y="1770"/>
                </a:lnTo>
                <a:lnTo>
                  <a:pt x="3203" y="1746"/>
                </a:lnTo>
                <a:lnTo>
                  <a:pt x="3203" y="1732"/>
                </a:lnTo>
                <a:lnTo>
                  <a:pt x="3203" y="1720"/>
                </a:lnTo>
                <a:lnTo>
                  <a:pt x="3265" y="1693"/>
                </a:lnTo>
                <a:lnTo>
                  <a:pt x="3266" y="1714"/>
                </a:lnTo>
                <a:lnTo>
                  <a:pt x="3267" y="1734"/>
                </a:lnTo>
                <a:lnTo>
                  <a:pt x="3269" y="1750"/>
                </a:lnTo>
                <a:lnTo>
                  <a:pt x="3271" y="1766"/>
                </a:lnTo>
                <a:lnTo>
                  <a:pt x="3273" y="1774"/>
                </a:lnTo>
                <a:lnTo>
                  <a:pt x="3274" y="1782"/>
                </a:lnTo>
                <a:lnTo>
                  <a:pt x="3278" y="1794"/>
                </a:lnTo>
                <a:lnTo>
                  <a:pt x="3282" y="1804"/>
                </a:lnTo>
                <a:lnTo>
                  <a:pt x="3286" y="1814"/>
                </a:lnTo>
                <a:lnTo>
                  <a:pt x="3291" y="1824"/>
                </a:lnTo>
                <a:lnTo>
                  <a:pt x="3297" y="1830"/>
                </a:lnTo>
                <a:lnTo>
                  <a:pt x="3303" y="1836"/>
                </a:lnTo>
                <a:lnTo>
                  <a:pt x="3310" y="1840"/>
                </a:lnTo>
                <a:lnTo>
                  <a:pt x="3317" y="1844"/>
                </a:lnTo>
                <a:lnTo>
                  <a:pt x="3324" y="1846"/>
                </a:lnTo>
                <a:lnTo>
                  <a:pt x="3332" y="1848"/>
                </a:lnTo>
                <a:lnTo>
                  <a:pt x="3341" y="1848"/>
                </a:lnTo>
                <a:lnTo>
                  <a:pt x="3348" y="1848"/>
                </a:lnTo>
                <a:lnTo>
                  <a:pt x="3355" y="1846"/>
                </a:lnTo>
                <a:lnTo>
                  <a:pt x="3362" y="1844"/>
                </a:lnTo>
                <a:lnTo>
                  <a:pt x="3368" y="1842"/>
                </a:lnTo>
                <a:lnTo>
                  <a:pt x="3374" y="1838"/>
                </a:lnTo>
                <a:lnTo>
                  <a:pt x="3380" y="1832"/>
                </a:lnTo>
                <a:lnTo>
                  <a:pt x="3385" y="1826"/>
                </a:lnTo>
                <a:lnTo>
                  <a:pt x="3390" y="1820"/>
                </a:lnTo>
                <a:lnTo>
                  <a:pt x="3394" y="1812"/>
                </a:lnTo>
                <a:lnTo>
                  <a:pt x="3398" y="1804"/>
                </a:lnTo>
                <a:lnTo>
                  <a:pt x="3401" y="1796"/>
                </a:lnTo>
                <a:lnTo>
                  <a:pt x="3404" y="1786"/>
                </a:lnTo>
                <a:lnTo>
                  <a:pt x="3406" y="1774"/>
                </a:lnTo>
                <a:lnTo>
                  <a:pt x="3407" y="1770"/>
                </a:lnTo>
                <a:lnTo>
                  <a:pt x="3408" y="1764"/>
                </a:lnTo>
                <a:lnTo>
                  <a:pt x="3409" y="1752"/>
                </a:lnTo>
                <a:lnTo>
                  <a:pt x="3409" y="1738"/>
                </a:lnTo>
                <a:lnTo>
                  <a:pt x="3409" y="1728"/>
                </a:lnTo>
                <a:lnTo>
                  <a:pt x="3408" y="1718"/>
                </a:lnTo>
                <a:lnTo>
                  <a:pt x="3407" y="1711"/>
                </a:lnTo>
                <a:lnTo>
                  <a:pt x="3406" y="1701"/>
                </a:lnTo>
                <a:lnTo>
                  <a:pt x="3404" y="1693"/>
                </a:lnTo>
                <a:lnTo>
                  <a:pt x="3402" y="1685"/>
                </a:lnTo>
                <a:lnTo>
                  <a:pt x="3400" y="1677"/>
                </a:lnTo>
                <a:lnTo>
                  <a:pt x="3396" y="1669"/>
                </a:lnTo>
                <a:lnTo>
                  <a:pt x="3389" y="1653"/>
                </a:lnTo>
                <a:lnTo>
                  <a:pt x="3385" y="1645"/>
                </a:lnTo>
                <a:lnTo>
                  <a:pt x="3380" y="1639"/>
                </a:lnTo>
                <a:lnTo>
                  <a:pt x="3369" y="1625"/>
                </a:lnTo>
                <a:lnTo>
                  <a:pt x="3356" y="1613"/>
                </a:lnTo>
                <a:lnTo>
                  <a:pt x="3292" y="1555"/>
                </a:lnTo>
                <a:lnTo>
                  <a:pt x="3282" y="1547"/>
                </a:lnTo>
                <a:lnTo>
                  <a:pt x="3273" y="1537"/>
                </a:lnTo>
                <a:lnTo>
                  <a:pt x="3257" y="1517"/>
                </a:lnTo>
                <a:lnTo>
                  <a:pt x="3243" y="1497"/>
                </a:lnTo>
                <a:lnTo>
                  <a:pt x="3237" y="1485"/>
                </a:lnTo>
                <a:lnTo>
                  <a:pt x="3232" y="1473"/>
                </a:lnTo>
                <a:lnTo>
                  <a:pt x="3227" y="1461"/>
                </a:lnTo>
                <a:lnTo>
                  <a:pt x="3223" y="1447"/>
                </a:lnTo>
                <a:lnTo>
                  <a:pt x="3220" y="1433"/>
                </a:lnTo>
                <a:lnTo>
                  <a:pt x="3217" y="1417"/>
                </a:lnTo>
                <a:lnTo>
                  <a:pt x="3215" y="1401"/>
                </a:lnTo>
                <a:lnTo>
                  <a:pt x="3214" y="1393"/>
                </a:lnTo>
                <a:lnTo>
                  <a:pt x="3213" y="1385"/>
                </a:lnTo>
                <a:lnTo>
                  <a:pt x="3212" y="1367"/>
                </a:lnTo>
                <a:lnTo>
                  <a:pt x="3212" y="1347"/>
                </a:lnTo>
                <a:lnTo>
                  <a:pt x="3212" y="1335"/>
                </a:lnTo>
                <a:lnTo>
                  <a:pt x="3213" y="1323"/>
                </a:lnTo>
                <a:lnTo>
                  <a:pt x="3214" y="1311"/>
                </a:lnTo>
                <a:lnTo>
                  <a:pt x="3215" y="1299"/>
                </a:lnTo>
                <a:lnTo>
                  <a:pt x="3216" y="1289"/>
                </a:lnTo>
                <a:lnTo>
                  <a:pt x="3218" y="1279"/>
                </a:lnTo>
                <a:lnTo>
                  <a:pt x="3222" y="1259"/>
                </a:lnTo>
                <a:lnTo>
                  <a:pt x="3225" y="1249"/>
                </a:lnTo>
                <a:lnTo>
                  <a:pt x="3228" y="1241"/>
                </a:lnTo>
                <a:lnTo>
                  <a:pt x="3234" y="1225"/>
                </a:lnTo>
                <a:lnTo>
                  <a:pt x="3241" y="1210"/>
                </a:lnTo>
                <a:lnTo>
                  <a:pt x="3245" y="1204"/>
                </a:lnTo>
                <a:lnTo>
                  <a:pt x="3250" y="1198"/>
                </a:lnTo>
                <a:lnTo>
                  <a:pt x="3259" y="1186"/>
                </a:lnTo>
                <a:lnTo>
                  <a:pt x="3269" y="1176"/>
                </a:lnTo>
                <a:lnTo>
                  <a:pt x="3279" y="1166"/>
                </a:lnTo>
                <a:lnTo>
                  <a:pt x="3290" y="1160"/>
                </a:lnTo>
                <a:lnTo>
                  <a:pt x="3302" y="1154"/>
                </a:lnTo>
                <a:lnTo>
                  <a:pt x="3314" y="1150"/>
                </a:lnTo>
                <a:lnTo>
                  <a:pt x="3327" y="1148"/>
                </a:lnTo>
                <a:lnTo>
                  <a:pt x="3340" y="1148"/>
                </a:lnTo>
                <a:lnTo>
                  <a:pt x="3355" y="1150"/>
                </a:lnTo>
                <a:lnTo>
                  <a:pt x="3370" y="1152"/>
                </a:lnTo>
                <a:lnTo>
                  <a:pt x="3383" y="1158"/>
                </a:lnTo>
                <a:lnTo>
                  <a:pt x="3389" y="1162"/>
                </a:lnTo>
                <a:lnTo>
                  <a:pt x="3395" y="1166"/>
                </a:lnTo>
                <a:lnTo>
                  <a:pt x="3407" y="1174"/>
                </a:lnTo>
                <a:lnTo>
                  <a:pt x="3417" y="1186"/>
                </a:lnTo>
                <a:lnTo>
                  <a:pt x="3426" y="1198"/>
                </a:lnTo>
                <a:lnTo>
                  <a:pt x="3434" y="1212"/>
                </a:lnTo>
                <a:lnTo>
                  <a:pt x="3438" y="1218"/>
                </a:lnTo>
                <a:lnTo>
                  <a:pt x="3441" y="1225"/>
                </a:lnTo>
                <a:lnTo>
                  <a:pt x="3444" y="1233"/>
                </a:lnTo>
                <a:lnTo>
                  <a:pt x="3447" y="1241"/>
                </a:lnTo>
                <a:lnTo>
                  <a:pt x="3452" y="1259"/>
                </a:lnTo>
                <a:lnTo>
                  <a:pt x="3457" y="1275"/>
                </a:lnTo>
                <a:lnTo>
                  <a:pt x="3460" y="1293"/>
                </a:lnTo>
                <a:lnTo>
                  <a:pt x="3462" y="1313"/>
                </a:lnTo>
                <a:lnTo>
                  <a:pt x="3464" y="1331"/>
                </a:lnTo>
                <a:lnTo>
                  <a:pt x="3464" y="1349"/>
                </a:lnTo>
                <a:lnTo>
                  <a:pt x="3402" y="1375"/>
                </a:lnTo>
                <a:lnTo>
                  <a:pt x="3402" y="1359"/>
                </a:lnTo>
                <a:lnTo>
                  <a:pt x="3400" y="1345"/>
                </a:lnTo>
                <a:lnTo>
                  <a:pt x="3399" y="1331"/>
                </a:lnTo>
                <a:lnTo>
                  <a:pt x="3397" y="1319"/>
                </a:lnTo>
                <a:lnTo>
                  <a:pt x="3394" y="1309"/>
                </a:lnTo>
                <a:lnTo>
                  <a:pt x="3391" y="1299"/>
                </a:lnTo>
                <a:lnTo>
                  <a:pt x="3388" y="1289"/>
                </a:lnTo>
                <a:lnTo>
                  <a:pt x="3384" y="1281"/>
                </a:lnTo>
                <a:lnTo>
                  <a:pt x="3380" y="1275"/>
                </a:lnTo>
                <a:lnTo>
                  <a:pt x="3375" y="1269"/>
                </a:lnTo>
                <a:lnTo>
                  <a:pt x="3370" y="1265"/>
                </a:lnTo>
                <a:lnTo>
                  <a:pt x="3364" y="1261"/>
                </a:lnTo>
                <a:lnTo>
                  <a:pt x="3358" y="1257"/>
                </a:lnTo>
                <a:lnTo>
                  <a:pt x="3352" y="1255"/>
                </a:lnTo>
                <a:lnTo>
                  <a:pt x="3345" y="1255"/>
                </a:lnTo>
                <a:lnTo>
                  <a:pt x="3337" y="1253"/>
                </a:lnTo>
                <a:lnTo>
                  <a:pt x="3325" y="1255"/>
                </a:lnTo>
                <a:lnTo>
                  <a:pt x="3313" y="1259"/>
                </a:lnTo>
                <a:lnTo>
                  <a:pt x="3308" y="1263"/>
                </a:lnTo>
                <a:lnTo>
                  <a:pt x="3303" y="1267"/>
                </a:lnTo>
                <a:lnTo>
                  <a:pt x="3298" y="1271"/>
                </a:lnTo>
                <a:lnTo>
                  <a:pt x="3294" y="1275"/>
                </a:lnTo>
                <a:lnTo>
                  <a:pt x="3290" y="1281"/>
                </a:lnTo>
                <a:lnTo>
                  <a:pt x="3287" y="1287"/>
                </a:lnTo>
                <a:lnTo>
                  <a:pt x="3284" y="1295"/>
                </a:lnTo>
                <a:lnTo>
                  <a:pt x="3281" y="1303"/>
                </a:lnTo>
                <a:lnTo>
                  <a:pt x="3279" y="1311"/>
                </a:lnTo>
                <a:lnTo>
                  <a:pt x="3278" y="1321"/>
                </a:lnTo>
                <a:lnTo>
                  <a:pt x="3277" y="1331"/>
                </a:lnTo>
                <a:lnTo>
                  <a:pt x="3276" y="1341"/>
                </a:lnTo>
                <a:lnTo>
                  <a:pt x="3277" y="1351"/>
                </a:lnTo>
                <a:lnTo>
                  <a:pt x="3277" y="1361"/>
                </a:lnTo>
                <a:lnTo>
                  <a:pt x="3278" y="1371"/>
                </a:lnTo>
                <a:lnTo>
                  <a:pt x="3279" y="1379"/>
                </a:lnTo>
                <a:lnTo>
                  <a:pt x="3281" y="1387"/>
                </a:lnTo>
                <a:lnTo>
                  <a:pt x="3283" y="1395"/>
                </a:lnTo>
                <a:lnTo>
                  <a:pt x="3286" y="1403"/>
                </a:lnTo>
                <a:lnTo>
                  <a:pt x="3288" y="1409"/>
                </a:lnTo>
                <a:lnTo>
                  <a:pt x="3292" y="1415"/>
                </a:lnTo>
                <a:lnTo>
                  <a:pt x="3295" y="1421"/>
                </a:lnTo>
                <a:lnTo>
                  <a:pt x="3304" y="1433"/>
                </a:lnTo>
                <a:lnTo>
                  <a:pt x="3314" y="1445"/>
                </a:lnTo>
                <a:lnTo>
                  <a:pt x="3326" y="1457"/>
                </a:lnTo>
                <a:lnTo>
                  <a:pt x="3388" y="1511"/>
                </a:lnTo>
                <a:lnTo>
                  <a:pt x="3398" y="1521"/>
                </a:lnTo>
                <a:lnTo>
                  <a:pt x="3408" y="1531"/>
                </a:lnTo>
                <a:lnTo>
                  <a:pt x="3418" y="1541"/>
                </a:lnTo>
                <a:lnTo>
                  <a:pt x="3426" y="1553"/>
                </a:lnTo>
                <a:lnTo>
                  <a:pt x="3434" y="1565"/>
                </a:lnTo>
                <a:lnTo>
                  <a:pt x="3441" y="1575"/>
                </a:lnTo>
                <a:lnTo>
                  <a:pt x="3447" y="1589"/>
                </a:lnTo>
                <a:lnTo>
                  <a:pt x="3453" y="1601"/>
                </a:lnTo>
                <a:lnTo>
                  <a:pt x="3458" y="1615"/>
                </a:lnTo>
                <a:lnTo>
                  <a:pt x="3462" y="1629"/>
                </a:lnTo>
                <a:lnTo>
                  <a:pt x="3466" y="1643"/>
                </a:lnTo>
                <a:lnTo>
                  <a:pt x="3469" y="1659"/>
                </a:lnTo>
                <a:lnTo>
                  <a:pt x="3471" y="1675"/>
                </a:lnTo>
                <a:lnTo>
                  <a:pt x="3472" y="1685"/>
                </a:lnTo>
                <a:lnTo>
                  <a:pt x="3472" y="1693"/>
                </a:lnTo>
                <a:lnTo>
                  <a:pt x="3473" y="1711"/>
                </a:lnTo>
                <a:lnTo>
                  <a:pt x="3474" y="1730"/>
                </a:lnTo>
                <a:lnTo>
                  <a:pt x="3473" y="1756"/>
                </a:lnTo>
                <a:lnTo>
                  <a:pt x="3471" y="1780"/>
                </a:lnTo>
                <a:lnTo>
                  <a:pt x="3470" y="1792"/>
                </a:lnTo>
                <a:lnTo>
                  <a:pt x="3468" y="1802"/>
                </a:lnTo>
                <a:lnTo>
                  <a:pt x="3466" y="1814"/>
                </a:lnTo>
                <a:lnTo>
                  <a:pt x="3464" y="1824"/>
                </a:lnTo>
                <a:lnTo>
                  <a:pt x="3461" y="1834"/>
                </a:lnTo>
                <a:lnTo>
                  <a:pt x="3459" y="1844"/>
                </a:lnTo>
                <a:lnTo>
                  <a:pt x="3452" y="1862"/>
                </a:lnTo>
                <a:lnTo>
                  <a:pt x="3449" y="1870"/>
                </a:lnTo>
                <a:lnTo>
                  <a:pt x="3445" y="1880"/>
                </a:lnTo>
                <a:lnTo>
                  <a:pt x="3437" y="1894"/>
                </a:lnTo>
                <a:lnTo>
                  <a:pt x="3432" y="1902"/>
                </a:lnTo>
                <a:lnTo>
                  <a:pt x="3427" y="1908"/>
                </a:lnTo>
                <a:lnTo>
                  <a:pt x="3422" y="1914"/>
                </a:lnTo>
                <a:lnTo>
                  <a:pt x="3417" y="1920"/>
                </a:lnTo>
                <a:lnTo>
                  <a:pt x="3406" y="1930"/>
                </a:lnTo>
                <a:lnTo>
                  <a:pt x="3394" y="1938"/>
                </a:lnTo>
                <a:lnTo>
                  <a:pt x="3381" y="1946"/>
                </a:lnTo>
                <a:lnTo>
                  <a:pt x="3367" y="1950"/>
                </a:lnTo>
                <a:lnTo>
                  <a:pt x="3360" y="1952"/>
                </a:lnTo>
                <a:lnTo>
                  <a:pt x="3353" y="1952"/>
                </a:lnTo>
                <a:lnTo>
                  <a:pt x="3337" y="1954"/>
                </a:lnTo>
                <a:close/>
                <a:moveTo>
                  <a:pt x="3582" y="1882"/>
                </a:moveTo>
                <a:lnTo>
                  <a:pt x="3574" y="1866"/>
                </a:lnTo>
                <a:lnTo>
                  <a:pt x="3567" y="1848"/>
                </a:lnTo>
                <a:lnTo>
                  <a:pt x="3562" y="1828"/>
                </a:lnTo>
                <a:lnTo>
                  <a:pt x="3559" y="1816"/>
                </a:lnTo>
                <a:lnTo>
                  <a:pt x="3557" y="1806"/>
                </a:lnTo>
                <a:lnTo>
                  <a:pt x="3554" y="1782"/>
                </a:lnTo>
                <a:lnTo>
                  <a:pt x="3551" y="1756"/>
                </a:lnTo>
                <a:lnTo>
                  <a:pt x="3550" y="1742"/>
                </a:lnTo>
                <a:lnTo>
                  <a:pt x="3550" y="1726"/>
                </a:lnTo>
                <a:lnTo>
                  <a:pt x="3549" y="1697"/>
                </a:lnTo>
                <a:lnTo>
                  <a:pt x="3549" y="1166"/>
                </a:lnTo>
                <a:lnTo>
                  <a:pt x="3615" y="1166"/>
                </a:lnTo>
                <a:lnTo>
                  <a:pt x="3615" y="1691"/>
                </a:lnTo>
                <a:lnTo>
                  <a:pt x="3615" y="1711"/>
                </a:lnTo>
                <a:lnTo>
                  <a:pt x="3616" y="1728"/>
                </a:lnTo>
                <a:lnTo>
                  <a:pt x="3617" y="1744"/>
                </a:lnTo>
                <a:lnTo>
                  <a:pt x="3618" y="1758"/>
                </a:lnTo>
                <a:lnTo>
                  <a:pt x="3620" y="1772"/>
                </a:lnTo>
                <a:lnTo>
                  <a:pt x="3623" y="1784"/>
                </a:lnTo>
                <a:lnTo>
                  <a:pt x="3625" y="1796"/>
                </a:lnTo>
                <a:lnTo>
                  <a:pt x="3629" y="1804"/>
                </a:lnTo>
                <a:lnTo>
                  <a:pt x="3633" y="1814"/>
                </a:lnTo>
                <a:lnTo>
                  <a:pt x="3637" y="1822"/>
                </a:lnTo>
                <a:lnTo>
                  <a:pt x="3643" y="1830"/>
                </a:lnTo>
                <a:lnTo>
                  <a:pt x="3649" y="1836"/>
                </a:lnTo>
                <a:lnTo>
                  <a:pt x="3652" y="1838"/>
                </a:lnTo>
                <a:lnTo>
                  <a:pt x="3655" y="1840"/>
                </a:lnTo>
                <a:lnTo>
                  <a:pt x="3662" y="1844"/>
                </a:lnTo>
                <a:lnTo>
                  <a:pt x="3670" y="1846"/>
                </a:lnTo>
                <a:lnTo>
                  <a:pt x="3678" y="1846"/>
                </a:lnTo>
                <a:lnTo>
                  <a:pt x="3686" y="1846"/>
                </a:lnTo>
                <a:lnTo>
                  <a:pt x="3694" y="1844"/>
                </a:lnTo>
                <a:lnTo>
                  <a:pt x="3701" y="1840"/>
                </a:lnTo>
                <a:lnTo>
                  <a:pt x="3708" y="1836"/>
                </a:lnTo>
                <a:lnTo>
                  <a:pt x="3713" y="1830"/>
                </a:lnTo>
                <a:lnTo>
                  <a:pt x="3719" y="1822"/>
                </a:lnTo>
                <a:lnTo>
                  <a:pt x="3723" y="1814"/>
                </a:lnTo>
                <a:lnTo>
                  <a:pt x="3728" y="1804"/>
                </a:lnTo>
                <a:lnTo>
                  <a:pt x="3731" y="1796"/>
                </a:lnTo>
                <a:lnTo>
                  <a:pt x="3734" y="1784"/>
                </a:lnTo>
                <a:lnTo>
                  <a:pt x="3736" y="1772"/>
                </a:lnTo>
                <a:lnTo>
                  <a:pt x="3738" y="1758"/>
                </a:lnTo>
                <a:lnTo>
                  <a:pt x="3740" y="1744"/>
                </a:lnTo>
                <a:lnTo>
                  <a:pt x="3741" y="1728"/>
                </a:lnTo>
                <a:lnTo>
                  <a:pt x="3741" y="1711"/>
                </a:lnTo>
                <a:lnTo>
                  <a:pt x="3741" y="1691"/>
                </a:lnTo>
                <a:lnTo>
                  <a:pt x="3741" y="1166"/>
                </a:lnTo>
                <a:lnTo>
                  <a:pt x="3807" y="1166"/>
                </a:lnTo>
                <a:lnTo>
                  <a:pt x="3807" y="1697"/>
                </a:lnTo>
                <a:lnTo>
                  <a:pt x="3806" y="1726"/>
                </a:lnTo>
                <a:lnTo>
                  <a:pt x="3805" y="1742"/>
                </a:lnTo>
                <a:lnTo>
                  <a:pt x="3805" y="1756"/>
                </a:lnTo>
                <a:lnTo>
                  <a:pt x="3802" y="1782"/>
                </a:lnTo>
                <a:lnTo>
                  <a:pt x="3798" y="1806"/>
                </a:lnTo>
                <a:lnTo>
                  <a:pt x="3796" y="1816"/>
                </a:lnTo>
                <a:lnTo>
                  <a:pt x="3794" y="1828"/>
                </a:lnTo>
                <a:lnTo>
                  <a:pt x="3788" y="1848"/>
                </a:lnTo>
                <a:lnTo>
                  <a:pt x="3785" y="1856"/>
                </a:lnTo>
                <a:lnTo>
                  <a:pt x="3782" y="1866"/>
                </a:lnTo>
                <a:lnTo>
                  <a:pt x="3779" y="1874"/>
                </a:lnTo>
                <a:lnTo>
                  <a:pt x="3775" y="1882"/>
                </a:lnTo>
                <a:lnTo>
                  <a:pt x="3771" y="1890"/>
                </a:lnTo>
                <a:lnTo>
                  <a:pt x="3766" y="1898"/>
                </a:lnTo>
                <a:lnTo>
                  <a:pt x="3756" y="1914"/>
                </a:lnTo>
                <a:lnTo>
                  <a:pt x="3745" y="1926"/>
                </a:lnTo>
                <a:lnTo>
                  <a:pt x="3739" y="1930"/>
                </a:lnTo>
                <a:lnTo>
                  <a:pt x="3733" y="1936"/>
                </a:lnTo>
                <a:lnTo>
                  <a:pt x="3720" y="1944"/>
                </a:lnTo>
                <a:lnTo>
                  <a:pt x="3714" y="1946"/>
                </a:lnTo>
                <a:lnTo>
                  <a:pt x="3707" y="1950"/>
                </a:lnTo>
                <a:lnTo>
                  <a:pt x="3693" y="1952"/>
                </a:lnTo>
                <a:lnTo>
                  <a:pt x="3685" y="1954"/>
                </a:lnTo>
                <a:lnTo>
                  <a:pt x="3678" y="1954"/>
                </a:lnTo>
                <a:lnTo>
                  <a:pt x="3663" y="1952"/>
                </a:lnTo>
                <a:lnTo>
                  <a:pt x="3649" y="1950"/>
                </a:lnTo>
                <a:lnTo>
                  <a:pt x="3643" y="1946"/>
                </a:lnTo>
                <a:lnTo>
                  <a:pt x="3636" y="1944"/>
                </a:lnTo>
                <a:lnTo>
                  <a:pt x="3624" y="1936"/>
                </a:lnTo>
                <a:lnTo>
                  <a:pt x="3612" y="1926"/>
                </a:lnTo>
                <a:lnTo>
                  <a:pt x="3601" y="1914"/>
                </a:lnTo>
                <a:lnTo>
                  <a:pt x="3591" y="1898"/>
                </a:lnTo>
                <a:lnTo>
                  <a:pt x="3586" y="1890"/>
                </a:lnTo>
                <a:lnTo>
                  <a:pt x="3582" y="1882"/>
                </a:lnTo>
                <a:close/>
                <a:moveTo>
                  <a:pt x="3934" y="1882"/>
                </a:moveTo>
                <a:lnTo>
                  <a:pt x="3927" y="1866"/>
                </a:lnTo>
                <a:lnTo>
                  <a:pt x="3920" y="1848"/>
                </a:lnTo>
                <a:lnTo>
                  <a:pt x="3915" y="1828"/>
                </a:lnTo>
                <a:lnTo>
                  <a:pt x="3912" y="1816"/>
                </a:lnTo>
                <a:lnTo>
                  <a:pt x="3910" y="1806"/>
                </a:lnTo>
                <a:lnTo>
                  <a:pt x="3907" y="1782"/>
                </a:lnTo>
                <a:lnTo>
                  <a:pt x="3904" y="1756"/>
                </a:lnTo>
                <a:lnTo>
                  <a:pt x="3903" y="1742"/>
                </a:lnTo>
                <a:lnTo>
                  <a:pt x="3903" y="1726"/>
                </a:lnTo>
                <a:lnTo>
                  <a:pt x="3902" y="1697"/>
                </a:lnTo>
                <a:lnTo>
                  <a:pt x="3902" y="1166"/>
                </a:lnTo>
                <a:lnTo>
                  <a:pt x="3968" y="1166"/>
                </a:lnTo>
                <a:lnTo>
                  <a:pt x="3968" y="1691"/>
                </a:lnTo>
                <a:lnTo>
                  <a:pt x="3968" y="1711"/>
                </a:lnTo>
                <a:lnTo>
                  <a:pt x="3969" y="1728"/>
                </a:lnTo>
                <a:lnTo>
                  <a:pt x="3970" y="1744"/>
                </a:lnTo>
                <a:lnTo>
                  <a:pt x="3972" y="1758"/>
                </a:lnTo>
                <a:lnTo>
                  <a:pt x="3973" y="1772"/>
                </a:lnTo>
                <a:lnTo>
                  <a:pt x="3976" y="1784"/>
                </a:lnTo>
                <a:lnTo>
                  <a:pt x="3979" y="1796"/>
                </a:lnTo>
                <a:lnTo>
                  <a:pt x="3982" y="1804"/>
                </a:lnTo>
                <a:lnTo>
                  <a:pt x="3986" y="1814"/>
                </a:lnTo>
                <a:lnTo>
                  <a:pt x="3991" y="1822"/>
                </a:lnTo>
                <a:lnTo>
                  <a:pt x="3996" y="1830"/>
                </a:lnTo>
                <a:lnTo>
                  <a:pt x="4002" y="1836"/>
                </a:lnTo>
                <a:lnTo>
                  <a:pt x="4005" y="1838"/>
                </a:lnTo>
                <a:lnTo>
                  <a:pt x="4008" y="1840"/>
                </a:lnTo>
                <a:lnTo>
                  <a:pt x="4015" y="1844"/>
                </a:lnTo>
                <a:lnTo>
                  <a:pt x="4023" y="1846"/>
                </a:lnTo>
                <a:lnTo>
                  <a:pt x="4031" y="1846"/>
                </a:lnTo>
                <a:lnTo>
                  <a:pt x="4040" y="1846"/>
                </a:lnTo>
                <a:lnTo>
                  <a:pt x="4047" y="1844"/>
                </a:lnTo>
                <a:lnTo>
                  <a:pt x="4054" y="1840"/>
                </a:lnTo>
                <a:lnTo>
                  <a:pt x="4061" y="1836"/>
                </a:lnTo>
                <a:lnTo>
                  <a:pt x="4067" y="1830"/>
                </a:lnTo>
                <a:lnTo>
                  <a:pt x="4072" y="1822"/>
                </a:lnTo>
                <a:lnTo>
                  <a:pt x="4077" y="1814"/>
                </a:lnTo>
                <a:lnTo>
                  <a:pt x="4081" y="1804"/>
                </a:lnTo>
                <a:lnTo>
                  <a:pt x="4084" y="1796"/>
                </a:lnTo>
                <a:lnTo>
                  <a:pt x="4087" y="1784"/>
                </a:lnTo>
                <a:lnTo>
                  <a:pt x="4090" y="1772"/>
                </a:lnTo>
                <a:lnTo>
                  <a:pt x="4091" y="1758"/>
                </a:lnTo>
                <a:lnTo>
                  <a:pt x="4093" y="1744"/>
                </a:lnTo>
                <a:lnTo>
                  <a:pt x="4094" y="1728"/>
                </a:lnTo>
                <a:lnTo>
                  <a:pt x="4094" y="1711"/>
                </a:lnTo>
                <a:lnTo>
                  <a:pt x="4094" y="1691"/>
                </a:lnTo>
                <a:lnTo>
                  <a:pt x="4094" y="1166"/>
                </a:lnTo>
                <a:lnTo>
                  <a:pt x="4160" y="1166"/>
                </a:lnTo>
                <a:lnTo>
                  <a:pt x="4160" y="1697"/>
                </a:lnTo>
                <a:lnTo>
                  <a:pt x="4159" y="1726"/>
                </a:lnTo>
                <a:lnTo>
                  <a:pt x="4159" y="1742"/>
                </a:lnTo>
                <a:lnTo>
                  <a:pt x="4158" y="1756"/>
                </a:lnTo>
                <a:lnTo>
                  <a:pt x="4155" y="1782"/>
                </a:lnTo>
                <a:lnTo>
                  <a:pt x="4152" y="1806"/>
                </a:lnTo>
                <a:lnTo>
                  <a:pt x="4149" y="1816"/>
                </a:lnTo>
                <a:lnTo>
                  <a:pt x="4147" y="1828"/>
                </a:lnTo>
                <a:lnTo>
                  <a:pt x="4142" y="1848"/>
                </a:lnTo>
                <a:lnTo>
                  <a:pt x="4139" y="1856"/>
                </a:lnTo>
                <a:lnTo>
                  <a:pt x="4135" y="1866"/>
                </a:lnTo>
                <a:lnTo>
                  <a:pt x="4132" y="1874"/>
                </a:lnTo>
                <a:lnTo>
                  <a:pt x="4128" y="1882"/>
                </a:lnTo>
                <a:lnTo>
                  <a:pt x="4124" y="1890"/>
                </a:lnTo>
                <a:lnTo>
                  <a:pt x="4119" y="1898"/>
                </a:lnTo>
                <a:lnTo>
                  <a:pt x="4109" y="1914"/>
                </a:lnTo>
                <a:lnTo>
                  <a:pt x="4098" y="1926"/>
                </a:lnTo>
                <a:lnTo>
                  <a:pt x="4092" y="1930"/>
                </a:lnTo>
                <a:lnTo>
                  <a:pt x="4086" y="1936"/>
                </a:lnTo>
                <a:lnTo>
                  <a:pt x="4073" y="1944"/>
                </a:lnTo>
                <a:lnTo>
                  <a:pt x="4067" y="1946"/>
                </a:lnTo>
                <a:lnTo>
                  <a:pt x="4060" y="1950"/>
                </a:lnTo>
                <a:lnTo>
                  <a:pt x="4046" y="1952"/>
                </a:lnTo>
                <a:lnTo>
                  <a:pt x="4039" y="1954"/>
                </a:lnTo>
                <a:lnTo>
                  <a:pt x="4031" y="1954"/>
                </a:lnTo>
                <a:lnTo>
                  <a:pt x="4017" y="1952"/>
                </a:lnTo>
                <a:lnTo>
                  <a:pt x="4003" y="1950"/>
                </a:lnTo>
                <a:lnTo>
                  <a:pt x="3996" y="1946"/>
                </a:lnTo>
                <a:lnTo>
                  <a:pt x="3989" y="1944"/>
                </a:lnTo>
                <a:lnTo>
                  <a:pt x="3977" y="1936"/>
                </a:lnTo>
                <a:lnTo>
                  <a:pt x="3965" y="1926"/>
                </a:lnTo>
                <a:lnTo>
                  <a:pt x="3954" y="1914"/>
                </a:lnTo>
                <a:lnTo>
                  <a:pt x="3943" y="1898"/>
                </a:lnTo>
                <a:lnTo>
                  <a:pt x="3938" y="1890"/>
                </a:lnTo>
                <a:lnTo>
                  <a:pt x="3934" y="1882"/>
                </a:lnTo>
                <a:close/>
                <a:moveTo>
                  <a:pt x="4370" y="1954"/>
                </a:moveTo>
                <a:lnTo>
                  <a:pt x="4354" y="1954"/>
                </a:lnTo>
                <a:lnTo>
                  <a:pt x="4339" y="1950"/>
                </a:lnTo>
                <a:lnTo>
                  <a:pt x="4324" y="1944"/>
                </a:lnTo>
                <a:lnTo>
                  <a:pt x="4317" y="1940"/>
                </a:lnTo>
                <a:lnTo>
                  <a:pt x="4310" y="1936"/>
                </a:lnTo>
                <a:lnTo>
                  <a:pt x="4298" y="1928"/>
                </a:lnTo>
                <a:lnTo>
                  <a:pt x="4292" y="1922"/>
                </a:lnTo>
                <a:lnTo>
                  <a:pt x="4287" y="1916"/>
                </a:lnTo>
                <a:lnTo>
                  <a:pt x="4277" y="1902"/>
                </a:lnTo>
                <a:lnTo>
                  <a:pt x="4273" y="1896"/>
                </a:lnTo>
                <a:lnTo>
                  <a:pt x="4268" y="1888"/>
                </a:lnTo>
                <a:lnTo>
                  <a:pt x="4264" y="1880"/>
                </a:lnTo>
                <a:lnTo>
                  <a:pt x="4261" y="1872"/>
                </a:lnTo>
                <a:lnTo>
                  <a:pt x="4257" y="1864"/>
                </a:lnTo>
                <a:lnTo>
                  <a:pt x="4254" y="1854"/>
                </a:lnTo>
                <a:lnTo>
                  <a:pt x="4248" y="1834"/>
                </a:lnTo>
                <a:lnTo>
                  <a:pt x="4244" y="1814"/>
                </a:lnTo>
                <a:lnTo>
                  <a:pt x="4242" y="1804"/>
                </a:lnTo>
                <a:lnTo>
                  <a:pt x="4240" y="1792"/>
                </a:lnTo>
                <a:lnTo>
                  <a:pt x="4237" y="1770"/>
                </a:lnTo>
                <a:lnTo>
                  <a:pt x="4236" y="1746"/>
                </a:lnTo>
                <a:lnTo>
                  <a:pt x="4235" y="1732"/>
                </a:lnTo>
                <a:lnTo>
                  <a:pt x="4235" y="1720"/>
                </a:lnTo>
                <a:lnTo>
                  <a:pt x="4298" y="1693"/>
                </a:lnTo>
                <a:lnTo>
                  <a:pt x="4298" y="1714"/>
                </a:lnTo>
                <a:lnTo>
                  <a:pt x="4299" y="1734"/>
                </a:lnTo>
                <a:lnTo>
                  <a:pt x="4301" y="1750"/>
                </a:lnTo>
                <a:lnTo>
                  <a:pt x="4303" y="1766"/>
                </a:lnTo>
                <a:lnTo>
                  <a:pt x="4305" y="1774"/>
                </a:lnTo>
                <a:lnTo>
                  <a:pt x="4306" y="1782"/>
                </a:lnTo>
                <a:lnTo>
                  <a:pt x="4310" y="1794"/>
                </a:lnTo>
                <a:lnTo>
                  <a:pt x="4314" y="1804"/>
                </a:lnTo>
                <a:lnTo>
                  <a:pt x="4318" y="1814"/>
                </a:lnTo>
                <a:lnTo>
                  <a:pt x="4324" y="1824"/>
                </a:lnTo>
                <a:lnTo>
                  <a:pt x="4330" y="1830"/>
                </a:lnTo>
                <a:lnTo>
                  <a:pt x="4336" y="1836"/>
                </a:lnTo>
                <a:lnTo>
                  <a:pt x="4343" y="1840"/>
                </a:lnTo>
                <a:lnTo>
                  <a:pt x="4350" y="1844"/>
                </a:lnTo>
                <a:lnTo>
                  <a:pt x="4357" y="1846"/>
                </a:lnTo>
                <a:lnTo>
                  <a:pt x="4365" y="1848"/>
                </a:lnTo>
                <a:lnTo>
                  <a:pt x="4374" y="1848"/>
                </a:lnTo>
                <a:lnTo>
                  <a:pt x="4381" y="1848"/>
                </a:lnTo>
                <a:lnTo>
                  <a:pt x="4388" y="1846"/>
                </a:lnTo>
                <a:lnTo>
                  <a:pt x="4395" y="1844"/>
                </a:lnTo>
                <a:lnTo>
                  <a:pt x="4401" y="1842"/>
                </a:lnTo>
                <a:lnTo>
                  <a:pt x="4407" y="1838"/>
                </a:lnTo>
                <a:lnTo>
                  <a:pt x="4413" y="1832"/>
                </a:lnTo>
                <a:lnTo>
                  <a:pt x="4418" y="1826"/>
                </a:lnTo>
                <a:lnTo>
                  <a:pt x="4423" y="1820"/>
                </a:lnTo>
                <a:lnTo>
                  <a:pt x="4427" y="1812"/>
                </a:lnTo>
                <a:lnTo>
                  <a:pt x="4431" y="1804"/>
                </a:lnTo>
                <a:lnTo>
                  <a:pt x="4434" y="1796"/>
                </a:lnTo>
                <a:lnTo>
                  <a:pt x="4437" y="1786"/>
                </a:lnTo>
                <a:lnTo>
                  <a:pt x="4439" y="1774"/>
                </a:lnTo>
                <a:lnTo>
                  <a:pt x="4440" y="1770"/>
                </a:lnTo>
                <a:lnTo>
                  <a:pt x="4441" y="1764"/>
                </a:lnTo>
                <a:lnTo>
                  <a:pt x="4442" y="1752"/>
                </a:lnTo>
                <a:lnTo>
                  <a:pt x="4442" y="1738"/>
                </a:lnTo>
                <a:lnTo>
                  <a:pt x="4442" y="1728"/>
                </a:lnTo>
                <a:lnTo>
                  <a:pt x="4442" y="1718"/>
                </a:lnTo>
                <a:lnTo>
                  <a:pt x="4441" y="1711"/>
                </a:lnTo>
                <a:lnTo>
                  <a:pt x="4439" y="1701"/>
                </a:lnTo>
                <a:lnTo>
                  <a:pt x="4437" y="1693"/>
                </a:lnTo>
                <a:lnTo>
                  <a:pt x="4435" y="1685"/>
                </a:lnTo>
                <a:lnTo>
                  <a:pt x="4433" y="1677"/>
                </a:lnTo>
                <a:lnTo>
                  <a:pt x="4430" y="1669"/>
                </a:lnTo>
                <a:lnTo>
                  <a:pt x="4422" y="1653"/>
                </a:lnTo>
                <a:lnTo>
                  <a:pt x="4418" y="1645"/>
                </a:lnTo>
                <a:lnTo>
                  <a:pt x="4413" y="1639"/>
                </a:lnTo>
                <a:lnTo>
                  <a:pt x="4402" y="1625"/>
                </a:lnTo>
                <a:lnTo>
                  <a:pt x="4389" y="1613"/>
                </a:lnTo>
                <a:lnTo>
                  <a:pt x="4325" y="1555"/>
                </a:lnTo>
                <a:lnTo>
                  <a:pt x="4315" y="1547"/>
                </a:lnTo>
                <a:lnTo>
                  <a:pt x="4305" y="1537"/>
                </a:lnTo>
                <a:lnTo>
                  <a:pt x="4289" y="1517"/>
                </a:lnTo>
                <a:lnTo>
                  <a:pt x="4275" y="1497"/>
                </a:lnTo>
                <a:lnTo>
                  <a:pt x="4270" y="1485"/>
                </a:lnTo>
                <a:lnTo>
                  <a:pt x="4264" y="1473"/>
                </a:lnTo>
                <a:lnTo>
                  <a:pt x="4260" y="1461"/>
                </a:lnTo>
                <a:lnTo>
                  <a:pt x="4255" y="1447"/>
                </a:lnTo>
                <a:lnTo>
                  <a:pt x="4252" y="1433"/>
                </a:lnTo>
                <a:lnTo>
                  <a:pt x="4249" y="1417"/>
                </a:lnTo>
                <a:lnTo>
                  <a:pt x="4247" y="1401"/>
                </a:lnTo>
                <a:lnTo>
                  <a:pt x="4246" y="1393"/>
                </a:lnTo>
                <a:lnTo>
                  <a:pt x="4245" y="1385"/>
                </a:lnTo>
                <a:lnTo>
                  <a:pt x="4244" y="1367"/>
                </a:lnTo>
                <a:lnTo>
                  <a:pt x="4244" y="1347"/>
                </a:lnTo>
                <a:lnTo>
                  <a:pt x="4244" y="1335"/>
                </a:lnTo>
                <a:lnTo>
                  <a:pt x="4245" y="1323"/>
                </a:lnTo>
                <a:lnTo>
                  <a:pt x="4246" y="1311"/>
                </a:lnTo>
                <a:lnTo>
                  <a:pt x="4247" y="1299"/>
                </a:lnTo>
                <a:lnTo>
                  <a:pt x="4248" y="1289"/>
                </a:lnTo>
                <a:lnTo>
                  <a:pt x="4250" y="1279"/>
                </a:lnTo>
                <a:lnTo>
                  <a:pt x="4254" y="1259"/>
                </a:lnTo>
                <a:lnTo>
                  <a:pt x="4257" y="1249"/>
                </a:lnTo>
                <a:lnTo>
                  <a:pt x="4260" y="1241"/>
                </a:lnTo>
                <a:lnTo>
                  <a:pt x="4266" y="1225"/>
                </a:lnTo>
                <a:lnTo>
                  <a:pt x="4273" y="1210"/>
                </a:lnTo>
                <a:lnTo>
                  <a:pt x="4277" y="1204"/>
                </a:lnTo>
                <a:lnTo>
                  <a:pt x="4282" y="1198"/>
                </a:lnTo>
                <a:lnTo>
                  <a:pt x="4291" y="1186"/>
                </a:lnTo>
                <a:lnTo>
                  <a:pt x="4301" y="1176"/>
                </a:lnTo>
                <a:lnTo>
                  <a:pt x="4311" y="1166"/>
                </a:lnTo>
                <a:lnTo>
                  <a:pt x="4323" y="1160"/>
                </a:lnTo>
                <a:lnTo>
                  <a:pt x="4335" y="1154"/>
                </a:lnTo>
                <a:lnTo>
                  <a:pt x="4347" y="1150"/>
                </a:lnTo>
                <a:lnTo>
                  <a:pt x="4360" y="1148"/>
                </a:lnTo>
                <a:lnTo>
                  <a:pt x="4373" y="1148"/>
                </a:lnTo>
                <a:lnTo>
                  <a:pt x="4388" y="1150"/>
                </a:lnTo>
                <a:lnTo>
                  <a:pt x="4403" y="1152"/>
                </a:lnTo>
                <a:lnTo>
                  <a:pt x="4416" y="1158"/>
                </a:lnTo>
                <a:lnTo>
                  <a:pt x="4422" y="1162"/>
                </a:lnTo>
                <a:lnTo>
                  <a:pt x="4428" y="1166"/>
                </a:lnTo>
                <a:lnTo>
                  <a:pt x="4440" y="1174"/>
                </a:lnTo>
                <a:lnTo>
                  <a:pt x="4450" y="1186"/>
                </a:lnTo>
                <a:lnTo>
                  <a:pt x="4459" y="1198"/>
                </a:lnTo>
                <a:lnTo>
                  <a:pt x="4467" y="1212"/>
                </a:lnTo>
                <a:lnTo>
                  <a:pt x="4471" y="1218"/>
                </a:lnTo>
                <a:lnTo>
                  <a:pt x="4474" y="1225"/>
                </a:lnTo>
                <a:lnTo>
                  <a:pt x="4477" y="1233"/>
                </a:lnTo>
                <a:lnTo>
                  <a:pt x="4480" y="1241"/>
                </a:lnTo>
                <a:lnTo>
                  <a:pt x="4485" y="1259"/>
                </a:lnTo>
                <a:lnTo>
                  <a:pt x="4490" y="1275"/>
                </a:lnTo>
                <a:lnTo>
                  <a:pt x="4493" y="1293"/>
                </a:lnTo>
                <a:lnTo>
                  <a:pt x="4495" y="1313"/>
                </a:lnTo>
                <a:lnTo>
                  <a:pt x="4497" y="1331"/>
                </a:lnTo>
                <a:lnTo>
                  <a:pt x="4497" y="1349"/>
                </a:lnTo>
                <a:lnTo>
                  <a:pt x="4435" y="1375"/>
                </a:lnTo>
                <a:lnTo>
                  <a:pt x="4435" y="1359"/>
                </a:lnTo>
                <a:lnTo>
                  <a:pt x="4433" y="1345"/>
                </a:lnTo>
                <a:lnTo>
                  <a:pt x="4432" y="1331"/>
                </a:lnTo>
                <a:lnTo>
                  <a:pt x="4430" y="1319"/>
                </a:lnTo>
                <a:lnTo>
                  <a:pt x="4427" y="1309"/>
                </a:lnTo>
                <a:lnTo>
                  <a:pt x="4426" y="1303"/>
                </a:lnTo>
                <a:lnTo>
                  <a:pt x="4424" y="1299"/>
                </a:lnTo>
                <a:lnTo>
                  <a:pt x="4421" y="1289"/>
                </a:lnTo>
                <a:lnTo>
                  <a:pt x="4417" y="1281"/>
                </a:lnTo>
                <a:lnTo>
                  <a:pt x="4413" y="1275"/>
                </a:lnTo>
                <a:lnTo>
                  <a:pt x="4408" y="1269"/>
                </a:lnTo>
                <a:lnTo>
                  <a:pt x="4403" y="1265"/>
                </a:lnTo>
                <a:lnTo>
                  <a:pt x="4397" y="1261"/>
                </a:lnTo>
                <a:lnTo>
                  <a:pt x="4391" y="1257"/>
                </a:lnTo>
                <a:lnTo>
                  <a:pt x="4385" y="1255"/>
                </a:lnTo>
                <a:lnTo>
                  <a:pt x="4378" y="1255"/>
                </a:lnTo>
                <a:lnTo>
                  <a:pt x="4370" y="1253"/>
                </a:lnTo>
                <a:lnTo>
                  <a:pt x="4358" y="1255"/>
                </a:lnTo>
                <a:lnTo>
                  <a:pt x="4346" y="1259"/>
                </a:lnTo>
                <a:lnTo>
                  <a:pt x="4341" y="1263"/>
                </a:lnTo>
                <a:lnTo>
                  <a:pt x="4336" y="1267"/>
                </a:lnTo>
                <a:lnTo>
                  <a:pt x="4331" y="1271"/>
                </a:lnTo>
                <a:lnTo>
                  <a:pt x="4327" y="1275"/>
                </a:lnTo>
                <a:lnTo>
                  <a:pt x="4323" y="1281"/>
                </a:lnTo>
                <a:lnTo>
                  <a:pt x="4319" y="1287"/>
                </a:lnTo>
                <a:lnTo>
                  <a:pt x="4316" y="1295"/>
                </a:lnTo>
                <a:lnTo>
                  <a:pt x="4313" y="1303"/>
                </a:lnTo>
                <a:lnTo>
                  <a:pt x="4311" y="1311"/>
                </a:lnTo>
                <a:lnTo>
                  <a:pt x="4310" y="1321"/>
                </a:lnTo>
                <a:lnTo>
                  <a:pt x="4309" y="1331"/>
                </a:lnTo>
                <a:lnTo>
                  <a:pt x="4308" y="1341"/>
                </a:lnTo>
                <a:lnTo>
                  <a:pt x="4309" y="1351"/>
                </a:lnTo>
                <a:lnTo>
                  <a:pt x="4309" y="1361"/>
                </a:lnTo>
                <a:lnTo>
                  <a:pt x="4310" y="1371"/>
                </a:lnTo>
                <a:lnTo>
                  <a:pt x="4311" y="1379"/>
                </a:lnTo>
                <a:lnTo>
                  <a:pt x="4313" y="1387"/>
                </a:lnTo>
                <a:lnTo>
                  <a:pt x="4315" y="1395"/>
                </a:lnTo>
                <a:lnTo>
                  <a:pt x="4318" y="1403"/>
                </a:lnTo>
                <a:lnTo>
                  <a:pt x="4321" y="1409"/>
                </a:lnTo>
                <a:lnTo>
                  <a:pt x="4325" y="1415"/>
                </a:lnTo>
                <a:lnTo>
                  <a:pt x="4328" y="1421"/>
                </a:lnTo>
                <a:lnTo>
                  <a:pt x="4337" y="1433"/>
                </a:lnTo>
                <a:lnTo>
                  <a:pt x="4347" y="1445"/>
                </a:lnTo>
                <a:lnTo>
                  <a:pt x="4359" y="1457"/>
                </a:lnTo>
                <a:lnTo>
                  <a:pt x="4421" y="1511"/>
                </a:lnTo>
                <a:lnTo>
                  <a:pt x="4431" y="1521"/>
                </a:lnTo>
                <a:lnTo>
                  <a:pt x="4442" y="1531"/>
                </a:lnTo>
                <a:lnTo>
                  <a:pt x="4451" y="1541"/>
                </a:lnTo>
                <a:lnTo>
                  <a:pt x="4459" y="1553"/>
                </a:lnTo>
                <a:lnTo>
                  <a:pt x="4467" y="1565"/>
                </a:lnTo>
                <a:lnTo>
                  <a:pt x="4474" y="1575"/>
                </a:lnTo>
                <a:lnTo>
                  <a:pt x="4480" y="1589"/>
                </a:lnTo>
                <a:lnTo>
                  <a:pt x="4486" y="1601"/>
                </a:lnTo>
                <a:lnTo>
                  <a:pt x="4491" y="1615"/>
                </a:lnTo>
                <a:lnTo>
                  <a:pt x="4495" y="1629"/>
                </a:lnTo>
                <a:lnTo>
                  <a:pt x="4499" y="1643"/>
                </a:lnTo>
                <a:lnTo>
                  <a:pt x="4502" y="1659"/>
                </a:lnTo>
                <a:lnTo>
                  <a:pt x="4504" y="1675"/>
                </a:lnTo>
                <a:lnTo>
                  <a:pt x="4505" y="1685"/>
                </a:lnTo>
                <a:lnTo>
                  <a:pt x="4505" y="1693"/>
                </a:lnTo>
                <a:lnTo>
                  <a:pt x="4506" y="1711"/>
                </a:lnTo>
                <a:lnTo>
                  <a:pt x="4507" y="1730"/>
                </a:lnTo>
                <a:lnTo>
                  <a:pt x="4506" y="1756"/>
                </a:lnTo>
                <a:lnTo>
                  <a:pt x="4504" y="1780"/>
                </a:lnTo>
                <a:lnTo>
                  <a:pt x="4503" y="1792"/>
                </a:lnTo>
                <a:lnTo>
                  <a:pt x="4501" y="1802"/>
                </a:lnTo>
                <a:lnTo>
                  <a:pt x="4499" y="1814"/>
                </a:lnTo>
                <a:lnTo>
                  <a:pt x="4497" y="1824"/>
                </a:lnTo>
                <a:lnTo>
                  <a:pt x="4494" y="1834"/>
                </a:lnTo>
                <a:lnTo>
                  <a:pt x="4492" y="1844"/>
                </a:lnTo>
                <a:lnTo>
                  <a:pt x="4485" y="1862"/>
                </a:lnTo>
                <a:lnTo>
                  <a:pt x="4482" y="1870"/>
                </a:lnTo>
                <a:lnTo>
                  <a:pt x="4478" y="1880"/>
                </a:lnTo>
                <a:lnTo>
                  <a:pt x="4470" y="1894"/>
                </a:lnTo>
                <a:lnTo>
                  <a:pt x="4465" y="1902"/>
                </a:lnTo>
                <a:lnTo>
                  <a:pt x="4460" y="1908"/>
                </a:lnTo>
                <a:lnTo>
                  <a:pt x="4455" y="1914"/>
                </a:lnTo>
                <a:lnTo>
                  <a:pt x="4450" y="1920"/>
                </a:lnTo>
                <a:lnTo>
                  <a:pt x="4439" y="1930"/>
                </a:lnTo>
                <a:lnTo>
                  <a:pt x="4427" y="1938"/>
                </a:lnTo>
                <a:lnTo>
                  <a:pt x="4414" y="1946"/>
                </a:lnTo>
                <a:lnTo>
                  <a:pt x="4400" y="1950"/>
                </a:lnTo>
                <a:lnTo>
                  <a:pt x="4393" y="1952"/>
                </a:lnTo>
                <a:lnTo>
                  <a:pt x="4386" y="1952"/>
                </a:lnTo>
                <a:lnTo>
                  <a:pt x="4370" y="1954"/>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p>
        </p:txBody>
      </p:sp>
      <p:sp>
        <p:nvSpPr>
          <p:cNvPr id="11" name="Text Placeholder 10">
            <a:extLst>
              <a:ext uri="{FF2B5EF4-FFF2-40B4-BE49-F238E27FC236}">
                <a16:creationId xmlns:a16="http://schemas.microsoft.com/office/drawing/2014/main" id="{897DE48D-705B-612C-7DFA-B303012D79EC}"/>
              </a:ext>
            </a:extLst>
          </p:cNvPr>
          <p:cNvSpPr>
            <a:spLocks noGrp="1"/>
          </p:cNvSpPr>
          <p:nvPr>
            <p:ph type="body" sz="quarter" idx="13"/>
          </p:nvPr>
        </p:nvSpPr>
        <p:spPr>
          <a:xfrm>
            <a:off x="1198587" y="5517232"/>
            <a:ext cx="9793263" cy="288032"/>
          </a:xfrm>
        </p:spPr>
        <p:txBody>
          <a:bodyPr/>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Muokkaa tekstin perustyylejä napsauttamalla</a:t>
            </a:r>
          </a:p>
        </p:txBody>
      </p:sp>
      <p:sp>
        <p:nvSpPr>
          <p:cNvPr id="12" name="Text Placeholder 10">
            <a:extLst>
              <a:ext uri="{FF2B5EF4-FFF2-40B4-BE49-F238E27FC236}">
                <a16:creationId xmlns:a16="http://schemas.microsoft.com/office/drawing/2014/main" id="{CF5A17A4-EA2D-AFFF-38DF-9699B925DCD5}"/>
              </a:ext>
            </a:extLst>
          </p:cNvPr>
          <p:cNvSpPr>
            <a:spLocks noGrp="1"/>
          </p:cNvSpPr>
          <p:nvPr>
            <p:ph type="body" sz="quarter" idx="14"/>
          </p:nvPr>
        </p:nvSpPr>
        <p:spPr>
          <a:xfrm>
            <a:off x="1198587" y="5805264"/>
            <a:ext cx="9793263" cy="288032"/>
          </a:xfrm>
        </p:spPr>
        <p:txBody>
          <a:bodyPr/>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Muokkaa tekstin perustyylejä napsauttamalla</a:t>
            </a:r>
          </a:p>
        </p:txBody>
      </p:sp>
    </p:spTree>
    <p:extLst>
      <p:ext uri="{BB962C8B-B14F-4D97-AF65-F5344CB8AC3E}">
        <p14:creationId xmlns:p14="http://schemas.microsoft.com/office/powerpoint/2010/main" val="8119326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56">
          <p15:clr>
            <a:srgbClr val="FBAE40"/>
          </p15:clr>
        </p15:guide>
        <p15:guide id="4" pos="692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 ja sisältö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755CC-1185-51FC-E3B8-4147606A5030}"/>
              </a:ext>
            </a:extLst>
          </p:cNvPr>
          <p:cNvSpPr>
            <a:spLocks noGrp="1"/>
          </p:cNvSpPr>
          <p:nvPr>
            <p:ph type="title"/>
          </p:nvPr>
        </p:nvSpPr>
        <p:spPr>
          <a:xfrm>
            <a:off x="407988" y="333375"/>
            <a:ext cx="10008494" cy="1008063"/>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CE6B893-6B04-6927-CE94-9A66F78D614E}"/>
              </a:ext>
            </a:extLst>
          </p:cNvPr>
          <p:cNvSpPr>
            <a:spLocks noGrp="1"/>
          </p:cNvSpPr>
          <p:nvPr>
            <p:ph idx="1"/>
          </p:nvPr>
        </p:nvSpPr>
        <p:spPr>
          <a:xfrm>
            <a:off x="407987" y="1628775"/>
            <a:ext cx="10008493" cy="44640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a:extLst>
              <a:ext uri="{FF2B5EF4-FFF2-40B4-BE49-F238E27FC236}">
                <a16:creationId xmlns:a16="http://schemas.microsoft.com/office/drawing/2014/main" id="{DFD925BA-5B20-3CBA-B94B-28B753A84A3E}"/>
              </a:ext>
            </a:extLst>
          </p:cNvPr>
          <p:cNvSpPr>
            <a:spLocks noGrp="1"/>
          </p:cNvSpPr>
          <p:nvPr>
            <p:ph type="dt" sz="half" idx="10"/>
          </p:nvPr>
        </p:nvSpPr>
        <p:spPr/>
        <p:txBody>
          <a:bodyPr/>
          <a:lstStyle/>
          <a:p>
            <a:fld id="{2183F931-B0E0-4812-B52B-95D66697D1AE}" type="datetime1">
              <a:rPr lang="fi-FI" noProof="0" smtClean="0"/>
              <a:t>4.10.2024</a:t>
            </a:fld>
            <a:endParaRPr lang="fi-FI" noProof="0"/>
          </a:p>
        </p:txBody>
      </p:sp>
      <p:sp>
        <p:nvSpPr>
          <p:cNvPr id="5" name="Footer Placeholder 4">
            <a:extLst>
              <a:ext uri="{FF2B5EF4-FFF2-40B4-BE49-F238E27FC236}">
                <a16:creationId xmlns:a16="http://schemas.microsoft.com/office/drawing/2014/main" id="{247193C2-3638-0637-9E42-4D47B9D9F3CA}"/>
              </a:ext>
            </a:extLst>
          </p:cNvPr>
          <p:cNvSpPr>
            <a:spLocks noGrp="1"/>
          </p:cNvSpPr>
          <p:nvPr>
            <p:ph type="ftr" sz="quarter" idx="11"/>
          </p:nvPr>
        </p:nvSpPr>
        <p:spPr/>
        <p:txBody>
          <a:bodyPr/>
          <a:lstStyle/>
          <a:p>
            <a:r>
              <a:rPr lang="fi-FI" noProof="0"/>
              <a:t>© Rakennusteollisuus RT</a:t>
            </a:r>
          </a:p>
        </p:txBody>
      </p:sp>
      <p:sp>
        <p:nvSpPr>
          <p:cNvPr id="6" name="Slide Number Placeholder 5">
            <a:extLst>
              <a:ext uri="{FF2B5EF4-FFF2-40B4-BE49-F238E27FC236}">
                <a16:creationId xmlns:a16="http://schemas.microsoft.com/office/drawing/2014/main" id="{09FAE3C4-91D4-D1BC-C03D-1496593FA717}"/>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Tree>
    <p:extLst>
      <p:ext uri="{BB962C8B-B14F-4D97-AF65-F5344CB8AC3E}">
        <p14:creationId xmlns:p14="http://schemas.microsoft.com/office/powerpoint/2010/main" val="412710846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9898F4D-E89B-8263-EB37-8F8B305D4370}"/>
              </a:ext>
            </a:extLst>
          </p:cNvPr>
          <p:cNvSpPr>
            <a:spLocks noGrp="1"/>
          </p:cNvSpPr>
          <p:nvPr>
            <p:ph type="dt" sz="half" idx="10"/>
          </p:nvPr>
        </p:nvSpPr>
        <p:spPr/>
        <p:txBody>
          <a:bodyPr/>
          <a:lstStyle>
            <a:lvl1pPr>
              <a:defRPr>
                <a:noFill/>
              </a:defRPr>
            </a:lvl1pPr>
          </a:lstStyle>
          <a:p>
            <a:fld id="{74F9CBB7-0E63-4C2C-80AC-55CE9CBC73C2}" type="datetime1">
              <a:rPr lang="fi-FI" noProof="0" smtClean="0"/>
              <a:t>4.10.2024</a:t>
            </a:fld>
            <a:endParaRPr lang="fi-FI" noProof="0"/>
          </a:p>
        </p:txBody>
      </p:sp>
      <p:sp>
        <p:nvSpPr>
          <p:cNvPr id="5" name="Footer Placeholder 4">
            <a:extLst>
              <a:ext uri="{FF2B5EF4-FFF2-40B4-BE49-F238E27FC236}">
                <a16:creationId xmlns:a16="http://schemas.microsoft.com/office/drawing/2014/main" id="{AEAB5C31-D7B7-0A4A-9FF1-A8910751F711}"/>
              </a:ext>
            </a:extLst>
          </p:cNvPr>
          <p:cNvSpPr>
            <a:spLocks noGrp="1"/>
          </p:cNvSpPr>
          <p:nvPr>
            <p:ph type="ftr" sz="quarter" idx="11"/>
          </p:nvPr>
        </p:nvSpPr>
        <p:spPr/>
        <p:txBody>
          <a:bodyPr/>
          <a:lstStyle>
            <a:lvl1pPr>
              <a:defRPr>
                <a:noFill/>
              </a:defRPr>
            </a:lvl1pPr>
          </a:lstStyle>
          <a:p>
            <a:r>
              <a:rPr lang="fi-FI" noProof="0"/>
              <a:t>© Rakennusteollisuus RT</a:t>
            </a:r>
          </a:p>
        </p:txBody>
      </p:sp>
      <p:sp>
        <p:nvSpPr>
          <p:cNvPr id="6" name="Slide Number Placeholder 5">
            <a:extLst>
              <a:ext uri="{FF2B5EF4-FFF2-40B4-BE49-F238E27FC236}">
                <a16:creationId xmlns:a16="http://schemas.microsoft.com/office/drawing/2014/main" id="{92B9B765-A518-625F-2D82-59131FF13DC6}"/>
              </a:ext>
            </a:extLst>
          </p:cNvPr>
          <p:cNvSpPr>
            <a:spLocks noGrp="1"/>
          </p:cNvSpPr>
          <p:nvPr>
            <p:ph type="sldNum" sz="quarter" idx="12"/>
          </p:nvPr>
        </p:nvSpPr>
        <p:spPr/>
        <p:txBody>
          <a:bodyPr/>
          <a:lstStyle>
            <a:lvl1pPr>
              <a:defRPr>
                <a:noFill/>
              </a:defRPr>
            </a:lvl1pPr>
          </a:lstStyle>
          <a:p>
            <a:fld id="{DFD61EF7-2460-4EE9-A031-27FEBC4F9A95}" type="slidenum">
              <a:rPr lang="fi-FI" noProof="0" smtClean="0"/>
              <a:pPr/>
              <a:t>‹#›</a:t>
            </a:fld>
            <a:endParaRPr lang="fi-FI" noProof="0"/>
          </a:p>
        </p:txBody>
      </p:sp>
      <p:sp>
        <p:nvSpPr>
          <p:cNvPr id="7" name="Freeform 5">
            <a:extLst>
              <a:ext uri="{FF2B5EF4-FFF2-40B4-BE49-F238E27FC236}">
                <a16:creationId xmlns:a16="http://schemas.microsoft.com/office/drawing/2014/main" id="{5CD5646D-347F-0693-85B7-82EEFAEE1F74}"/>
              </a:ext>
            </a:extLst>
          </p:cNvPr>
          <p:cNvSpPr>
            <a:spLocks noChangeAspect="1" noEditPoints="1"/>
          </p:cNvSpPr>
          <p:nvPr userDrawn="1"/>
        </p:nvSpPr>
        <p:spPr bwMode="auto">
          <a:xfrm>
            <a:off x="3106375" y="2780928"/>
            <a:ext cx="5979250" cy="1296144"/>
          </a:xfrm>
          <a:custGeom>
            <a:avLst/>
            <a:gdLst>
              <a:gd name="T0" fmla="*/ 11 w 4507"/>
              <a:gd name="T1" fmla="*/ 18 h 1954"/>
              <a:gd name="T2" fmla="*/ 659 w 4507"/>
              <a:gd name="T3" fmla="*/ 297 h 1954"/>
              <a:gd name="T4" fmla="*/ 666 w 4507"/>
              <a:gd name="T5" fmla="*/ 916 h 1954"/>
              <a:gd name="T6" fmla="*/ 347 w 4507"/>
              <a:gd name="T7" fmla="*/ 880 h 1954"/>
              <a:gd name="T8" fmla="*/ 471 w 4507"/>
              <a:gd name="T9" fmla="*/ 675 h 1954"/>
              <a:gd name="T10" fmla="*/ 375 w 4507"/>
              <a:gd name="T11" fmla="*/ 401 h 1954"/>
              <a:gd name="T12" fmla="*/ 1722 w 4507"/>
              <a:gd name="T13" fmla="*/ 26 h 1954"/>
              <a:gd name="T14" fmla="*/ 1804 w 4507"/>
              <a:gd name="T15" fmla="*/ 309 h 1954"/>
              <a:gd name="T16" fmla="*/ 1741 w 4507"/>
              <a:gd name="T17" fmla="*/ 269 h 1954"/>
              <a:gd name="T18" fmla="*/ 1854 w 4507"/>
              <a:gd name="T19" fmla="*/ 788 h 1954"/>
              <a:gd name="T20" fmla="*/ 2410 w 4507"/>
              <a:gd name="T21" fmla="*/ 18 h 1954"/>
              <a:gd name="T22" fmla="*/ 3053 w 4507"/>
              <a:gd name="T23" fmla="*/ 553 h 1954"/>
              <a:gd name="T24" fmla="*/ 3419 w 4507"/>
              <a:gd name="T25" fmla="*/ 539 h 1954"/>
              <a:gd name="T26" fmla="*/ 3595 w 4507"/>
              <a:gd name="T27" fmla="*/ 659 h 1954"/>
              <a:gd name="T28" fmla="*/ 3699 w 4507"/>
              <a:gd name="T29" fmla="*/ 697 h 1954"/>
              <a:gd name="T30" fmla="*/ 3842 w 4507"/>
              <a:gd name="T31" fmla="*/ 595 h 1954"/>
              <a:gd name="T32" fmla="*/ 3700 w 4507"/>
              <a:gd name="T33" fmla="*/ 806 h 1954"/>
              <a:gd name="T34" fmla="*/ 3943 w 4507"/>
              <a:gd name="T35" fmla="*/ 725 h 1954"/>
              <a:gd name="T36" fmla="*/ 4018 w 4507"/>
              <a:gd name="T37" fmla="*/ 689 h 1954"/>
              <a:gd name="T38" fmla="*/ 4124 w 4507"/>
              <a:gd name="T39" fmla="*/ 581 h 1954"/>
              <a:gd name="T40" fmla="*/ 3931 w 4507"/>
              <a:gd name="T41" fmla="*/ 269 h 1954"/>
              <a:gd name="T42" fmla="*/ 4017 w 4507"/>
              <a:gd name="T43" fmla="*/ 6 h 1954"/>
              <a:gd name="T44" fmla="*/ 4117 w 4507"/>
              <a:gd name="T45" fmla="*/ 228 h 1954"/>
              <a:gd name="T46" fmla="*/ 4005 w 4507"/>
              <a:gd name="T47" fmla="*/ 134 h 1954"/>
              <a:gd name="T48" fmla="*/ 4123 w 4507"/>
              <a:gd name="T49" fmla="*/ 383 h 1954"/>
              <a:gd name="T50" fmla="*/ 4174 w 4507"/>
              <a:gd name="T51" fmla="*/ 697 h 1954"/>
              <a:gd name="T52" fmla="*/ 1767 w 4507"/>
              <a:gd name="T53" fmla="*/ 1273 h 1954"/>
              <a:gd name="T54" fmla="*/ 2197 w 4507"/>
              <a:gd name="T55" fmla="*/ 1926 h 1954"/>
              <a:gd name="T56" fmla="*/ 2114 w 4507"/>
              <a:gd name="T57" fmla="*/ 1551 h 1954"/>
              <a:gd name="T58" fmla="*/ 2226 w 4507"/>
              <a:gd name="T59" fmla="*/ 1156 h 1954"/>
              <a:gd name="T60" fmla="*/ 2385 w 4507"/>
              <a:gd name="T61" fmla="*/ 1313 h 1954"/>
              <a:gd name="T62" fmla="*/ 2373 w 4507"/>
              <a:gd name="T63" fmla="*/ 1834 h 1954"/>
              <a:gd name="T64" fmla="*/ 2227 w 4507"/>
              <a:gd name="T65" fmla="*/ 1271 h 1954"/>
              <a:gd name="T66" fmla="*/ 2192 w 4507"/>
              <a:gd name="T67" fmla="*/ 1738 h 1954"/>
              <a:gd name="T68" fmla="*/ 2323 w 4507"/>
              <a:gd name="T69" fmla="*/ 1760 h 1954"/>
              <a:gd name="T70" fmla="*/ 2273 w 4507"/>
              <a:gd name="T71" fmla="*/ 1259 h 1954"/>
              <a:gd name="T72" fmla="*/ 3321 w 4507"/>
              <a:gd name="T73" fmla="*/ 1954 h 1954"/>
              <a:gd name="T74" fmla="*/ 3265 w 4507"/>
              <a:gd name="T75" fmla="*/ 1693 h 1954"/>
              <a:gd name="T76" fmla="*/ 3380 w 4507"/>
              <a:gd name="T77" fmla="*/ 1832 h 1954"/>
              <a:gd name="T78" fmla="*/ 3369 w 4507"/>
              <a:gd name="T79" fmla="*/ 1625 h 1954"/>
              <a:gd name="T80" fmla="*/ 3218 w 4507"/>
              <a:gd name="T81" fmla="*/ 1279 h 1954"/>
              <a:gd name="T82" fmla="*/ 3426 w 4507"/>
              <a:gd name="T83" fmla="*/ 1198 h 1954"/>
              <a:gd name="T84" fmla="*/ 3370 w 4507"/>
              <a:gd name="T85" fmla="*/ 1265 h 1954"/>
              <a:gd name="T86" fmla="*/ 3279 w 4507"/>
              <a:gd name="T87" fmla="*/ 1379 h 1954"/>
              <a:gd name="T88" fmla="*/ 3471 w 4507"/>
              <a:gd name="T89" fmla="*/ 1675 h 1954"/>
              <a:gd name="T90" fmla="*/ 3381 w 4507"/>
              <a:gd name="T91" fmla="*/ 1946 h 1954"/>
              <a:gd name="T92" fmla="*/ 3620 w 4507"/>
              <a:gd name="T93" fmla="*/ 1772 h 1954"/>
              <a:gd name="T94" fmla="*/ 3736 w 4507"/>
              <a:gd name="T95" fmla="*/ 1772 h 1954"/>
              <a:gd name="T96" fmla="*/ 3756 w 4507"/>
              <a:gd name="T97" fmla="*/ 1914 h 1954"/>
              <a:gd name="T98" fmla="*/ 3915 w 4507"/>
              <a:gd name="T99" fmla="*/ 1828 h 1954"/>
              <a:gd name="T100" fmla="*/ 4005 w 4507"/>
              <a:gd name="T101" fmla="*/ 1838 h 1954"/>
              <a:gd name="T102" fmla="*/ 4160 w 4507"/>
              <a:gd name="T103" fmla="*/ 1697 h 1954"/>
              <a:gd name="T104" fmla="*/ 4039 w 4507"/>
              <a:gd name="T105" fmla="*/ 1954 h 1954"/>
              <a:gd name="T106" fmla="*/ 4268 w 4507"/>
              <a:gd name="T107" fmla="*/ 1888 h 1954"/>
              <a:gd name="T108" fmla="*/ 4324 w 4507"/>
              <a:gd name="T109" fmla="*/ 1824 h 1954"/>
              <a:gd name="T110" fmla="*/ 4442 w 4507"/>
              <a:gd name="T111" fmla="*/ 1752 h 1954"/>
              <a:gd name="T112" fmla="*/ 4255 w 4507"/>
              <a:gd name="T113" fmla="*/ 1447 h 1954"/>
              <a:gd name="T114" fmla="*/ 4311 w 4507"/>
              <a:gd name="T115" fmla="*/ 1166 h 1954"/>
              <a:gd name="T116" fmla="*/ 4497 w 4507"/>
              <a:gd name="T117" fmla="*/ 1331 h 1954"/>
              <a:gd name="T118" fmla="*/ 4336 w 4507"/>
              <a:gd name="T119" fmla="*/ 1267 h 1954"/>
              <a:gd name="T120" fmla="*/ 4359 w 4507"/>
              <a:gd name="T121" fmla="*/ 1457 h 1954"/>
              <a:gd name="T122" fmla="*/ 4499 w 4507"/>
              <a:gd name="T123" fmla="*/ 1814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07" h="1954">
                <a:moveTo>
                  <a:pt x="4307" y="327"/>
                </a:moveTo>
                <a:lnTo>
                  <a:pt x="4377" y="327"/>
                </a:lnTo>
                <a:lnTo>
                  <a:pt x="4377" y="463"/>
                </a:lnTo>
                <a:lnTo>
                  <a:pt x="4307" y="463"/>
                </a:lnTo>
                <a:lnTo>
                  <a:pt x="4307" y="327"/>
                </a:lnTo>
                <a:close/>
                <a:moveTo>
                  <a:pt x="1248" y="18"/>
                </a:moveTo>
                <a:lnTo>
                  <a:pt x="1248" y="473"/>
                </a:lnTo>
                <a:lnTo>
                  <a:pt x="1051" y="473"/>
                </a:lnTo>
                <a:lnTo>
                  <a:pt x="1051" y="1936"/>
                </a:lnTo>
                <a:lnTo>
                  <a:pt x="821" y="1936"/>
                </a:lnTo>
                <a:lnTo>
                  <a:pt x="821" y="473"/>
                </a:lnTo>
                <a:lnTo>
                  <a:pt x="655" y="18"/>
                </a:lnTo>
                <a:lnTo>
                  <a:pt x="1248" y="18"/>
                </a:lnTo>
                <a:close/>
                <a:moveTo>
                  <a:pt x="0" y="1481"/>
                </a:moveTo>
                <a:lnTo>
                  <a:pt x="230" y="1481"/>
                </a:lnTo>
                <a:lnTo>
                  <a:pt x="230" y="1936"/>
                </a:lnTo>
                <a:lnTo>
                  <a:pt x="0" y="1936"/>
                </a:lnTo>
                <a:lnTo>
                  <a:pt x="0" y="1481"/>
                </a:lnTo>
                <a:close/>
                <a:moveTo>
                  <a:pt x="487" y="1186"/>
                </a:moveTo>
                <a:lnTo>
                  <a:pt x="752" y="1936"/>
                </a:lnTo>
                <a:lnTo>
                  <a:pt x="495" y="1936"/>
                </a:lnTo>
                <a:lnTo>
                  <a:pt x="11" y="559"/>
                </a:lnTo>
                <a:lnTo>
                  <a:pt x="11" y="18"/>
                </a:lnTo>
                <a:lnTo>
                  <a:pt x="309" y="18"/>
                </a:lnTo>
                <a:lnTo>
                  <a:pt x="335" y="18"/>
                </a:lnTo>
                <a:lnTo>
                  <a:pt x="359" y="20"/>
                </a:lnTo>
                <a:lnTo>
                  <a:pt x="382" y="24"/>
                </a:lnTo>
                <a:lnTo>
                  <a:pt x="404" y="30"/>
                </a:lnTo>
                <a:lnTo>
                  <a:pt x="426" y="36"/>
                </a:lnTo>
                <a:lnTo>
                  <a:pt x="447" y="44"/>
                </a:lnTo>
                <a:lnTo>
                  <a:pt x="467" y="52"/>
                </a:lnTo>
                <a:lnTo>
                  <a:pt x="476" y="58"/>
                </a:lnTo>
                <a:lnTo>
                  <a:pt x="486" y="62"/>
                </a:lnTo>
                <a:lnTo>
                  <a:pt x="504" y="74"/>
                </a:lnTo>
                <a:lnTo>
                  <a:pt x="521" y="88"/>
                </a:lnTo>
                <a:lnTo>
                  <a:pt x="538" y="102"/>
                </a:lnTo>
                <a:lnTo>
                  <a:pt x="553" y="116"/>
                </a:lnTo>
                <a:lnTo>
                  <a:pt x="569" y="132"/>
                </a:lnTo>
                <a:lnTo>
                  <a:pt x="583" y="150"/>
                </a:lnTo>
                <a:lnTo>
                  <a:pt x="596" y="168"/>
                </a:lnTo>
                <a:lnTo>
                  <a:pt x="609" y="188"/>
                </a:lnTo>
                <a:lnTo>
                  <a:pt x="620" y="208"/>
                </a:lnTo>
                <a:lnTo>
                  <a:pt x="631" y="230"/>
                </a:lnTo>
                <a:lnTo>
                  <a:pt x="641" y="251"/>
                </a:lnTo>
                <a:lnTo>
                  <a:pt x="650" y="273"/>
                </a:lnTo>
                <a:lnTo>
                  <a:pt x="659" y="297"/>
                </a:lnTo>
                <a:lnTo>
                  <a:pt x="666" y="323"/>
                </a:lnTo>
                <a:lnTo>
                  <a:pt x="673" y="349"/>
                </a:lnTo>
                <a:lnTo>
                  <a:pt x="680" y="375"/>
                </a:lnTo>
                <a:lnTo>
                  <a:pt x="685" y="401"/>
                </a:lnTo>
                <a:lnTo>
                  <a:pt x="690" y="429"/>
                </a:lnTo>
                <a:lnTo>
                  <a:pt x="694" y="459"/>
                </a:lnTo>
                <a:lnTo>
                  <a:pt x="697" y="487"/>
                </a:lnTo>
                <a:lnTo>
                  <a:pt x="699" y="517"/>
                </a:lnTo>
                <a:lnTo>
                  <a:pt x="701" y="547"/>
                </a:lnTo>
                <a:lnTo>
                  <a:pt x="702" y="579"/>
                </a:lnTo>
                <a:lnTo>
                  <a:pt x="703" y="611"/>
                </a:lnTo>
                <a:lnTo>
                  <a:pt x="702" y="661"/>
                </a:lnTo>
                <a:lnTo>
                  <a:pt x="701" y="687"/>
                </a:lnTo>
                <a:lnTo>
                  <a:pt x="699" y="711"/>
                </a:lnTo>
                <a:lnTo>
                  <a:pt x="697" y="735"/>
                </a:lnTo>
                <a:lnTo>
                  <a:pt x="695" y="758"/>
                </a:lnTo>
                <a:lnTo>
                  <a:pt x="692" y="782"/>
                </a:lnTo>
                <a:lnTo>
                  <a:pt x="689" y="806"/>
                </a:lnTo>
                <a:lnTo>
                  <a:pt x="685" y="830"/>
                </a:lnTo>
                <a:lnTo>
                  <a:pt x="681" y="852"/>
                </a:lnTo>
                <a:lnTo>
                  <a:pt x="677" y="874"/>
                </a:lnTo>
                <a:lnTo>
                  <a:pt x="672" y="896"/>
                </a:lnTo>
                <a:lnTo>
                  <a:pt x="666" y="916"/>
                </a:lnTo>
                <a:lnTo>
                  <a:pt x="661" y="938"/>
                </a:lnTo>
                <a:lnTo>
                  <a:pt x="655" y="958"/>
                </a:lnTo>
                <a:lnTo>
                  <a:pt x="648" y="976"/>
                </a:lnTo>
                <a:lnTo>
                  <a:pt x="641" y="996"/>
                </a:lnTo>
                <a:lnTo>
                  <a:pt x="634" y="1014"/>
                </a:lnTo>
                <a:lnTo>
                  <a:pt x="626" y="1030"/>
                </a:lnTo>
                <a:lnTo>
                  <a:pt x="618" y="1048"/>
                </a:lnTo>
                <a:lnTo>
                  <a:pt x="609" y="1064"/>
                </a:lnTo>
                <a:lnTo>
                  <a:pt x="600" y="1080"/>
                </a:lnTo>
                <a:lnTo>
                  <a:pt x="591" y="1094"/>
                </a:lnTo>
                <a:lnTo>
                  <a:pt x="581" y="1108"/>
                </a:lnTo>
                <a:lnTo>
                  <a:pt x="571" y="1120"/>
                </a:lnTo>
                <a:lnTo>
                  <a:pt x="559" y="1132"/>
                </a:lnTo>
                <a:lnTo>
                  <a:pt x="548" y="1144"/>
                </a:lnTo>
                <a:lnTo>
                  <a:pt x="537" y="1154"/>
                </a:lnTo>
                <a:lnTo>
                  <a:pt x="525" y="1164"/>
                </a:lnTo>
                <a:lnTo>
                  <a:pt x="513" y="1172"/>
                </a:lnTo>
                <a:lnTo>
                  <a:pt x="500" y="1180"/>
                </a:lnTo>
                <a:lnTo>
                  <a:pt x="487" y="1186"/>
                </a:lnTo>
                <a:close/>
                <a:moveTo>
                  <a:pt x="239" y="391"/>
                </a:moveTo>
                <a:lnTo>
                  <a:pt x="239" y="880"/>
                </a:lnTo>
                <a:lnTo>
                  <a:pt x="337" y="880"/>
                </a:lnTo>
                <a:lnTo>
                  <a:pt x="347" y="880"/>
                </a:lnTo>
                <a:lnTo>
                  <a:pt x="357" y="880"/>
                </a:lnTo>
                <a:lnTo>
                  <a:pt x="367" y="878"/>
                </a:lnTo>
                <a:lnTo>
                  <a:pt x="376" y="874"/>
                </a:lnTo>
                <a:lnTo>
                  <a:pt x="384" y="872"/>
                </a:lnTo>
                <a:lnTo>
                  <a:pt x="392" y="868"/>
                </a:lnTo>
                <a:lnTo>
                  <a:pt x="400" y="862"/>
                </a:lnTo>
                <a:lnTo>
                  <a:pt x="407" y="858"/>
                </a:lnTo>
                <a:lnTo>
                  <a:pt x="413" y="852"/>
                </a:lnTo>
                <a:lnTo>
                  <a:pt x="419" y="844"/>
                </a:lnTo>
                <a:lnTo>
                  <a:pt x="425" y="838"/>
                </a:lnTo>
                <a:lnTo>
                  <a:pt x="430" y="830"/>
                </a:lnTo>
                <a:lnTo>
                  <a:pt x="435" y="822"/>
                </a:lnTo>
                <a:lnTo>
                  <a:pt x="440" y="814"/>
                </a:lnTo>
                <a:lnTo>
                  <a:pt x="444" y="806"/>
                </a:lnTo>
                <a:lnTo>
                  <a:pt x="448" y="796"/>
                </a:lnTo>
                <a:lnTo>
                  <a:pt x="451" y="788"/>
                </a:lnTo>
                <a:lnTo>
                  <a:pt x="454" y="778"/>
                </a:lnTo>
                <a:lnTo>
                  <a:pt x="457" y="768"/>
                </a:lnTo>
                <a:lnTo>
                  <a:pt x="460" y="758"/>
                </a:lnTo>
                <a:lnTo>
                  <a:pt x="464" y="738"/>
                </a:lnTo>
                <a:lnTo>
                  <a:pt x="467" y="717"/>
                </a:lnTo>
                <a:lnTo>
                  <a:pt x="470" y="697"/>
                </a:lnTo>
                <a:lnTo>
                  <a:pt x="471" y="675"/>
                </a:lnTo>
                <a:lnTo>
                  <a:pt x="472" y="655"/>
                </a:lnTo>
                <a:lnTo>
                  <a:pt x="472" y="635"/>
                </a:lnTo>
                <a:lnTo>
                  <a:pt x="472" y="615"/>
                </a:lnTo>
                <a:lnTo>
                  <a:pt x="470" y="593"/>
                </a:lnTo>
                <a:lnTo>
                  <a:pt x="468" y="573"/>
                </a:lnTo>
                <a:lnTo>
                  <a:pt x="464" y="551"/>
                </a:lnTo>
                <a:lnTo>
                  <a:pt x="462" y="541"/>
                </a:lnTo>
                <a:lnTo>
                  <a:pt x="459" y="531"/>
                </a:lnTo>
                <a:lnTo>
                  <a:pt x="457" y="521"/>
                </a:lnTo>
                <a:lnTo>
                  <a:pt x="454" y="511"/>
                </a:lnTo>
                <a:lnTo>
                  <a:pt x="447" y="491"/>
                </a:lnTo>
                <a:lnTo>
                  <a:pt x="443" y="483"/>
                </a:lnTo>
                <a:lnTo>
                  <a:pt x="439" y="473"/>
                </a:lnTo>
                <a:lnTo>
                  <a:pt x="435" y="465"/>
                </a:lnTo>
                <a:lnTo>
                  <a:pt x="430" y="457"/>
                </a:lnTo>
                <a:lnTo>
                  <a:pt x="420" y="441"/>
                </a:lnTo>
                <a:lnTo>
                  <a:pt x="414" y="433"/>
                </a:lnTo>
                <a:lnTo>
                  <a:pt x="408" y="427"/>
                </a:lnTo>
                <a:lnTo>
                  <a:pt x="402" y="421"/>
                </a:lnTo>
                <a:lnTo>
                  <a:pt x="396" y="415"/>
                </a:lnTo>
                <a:lnTo>
                  <a:pt x="389" y="409"/>
                </a:lnTo>
                <a:lnTo>
                  <a:pt x="382" y="405"/>
                </a:lnTo>
                <a:lnTo>
                  <a:pt x="375" y="401"/>
                </a:lnTo>
                <a:lnTo>
                  <a:pt x="367" y="397"/>
                </a:lnTo>
                <a:lnTo>
                  <a:pt x="359" y="395"/>
                </a:lnTo>
                <a:lnTo>
                  <a:pt x="351" y="393"/>
                </a:lnTo>
                <a:lnTo>
                  <a:pt x="333" y="391"/>
                </a:lnTo>
                <a:lnTo>
                  <a:pt x="239" y="391"/>
                </a:lnTo>
                <a:close/>
                <a:moveTo>
                  <a:pt x="1780" y="395"/>
                </a:moveTo>
                <a:lnTo>
                  <a:pt x="1776" y="403"/>
                </a:lnTo>
                <a:lnTo>
                  <a:pt x="1772" y="411"/>
                </a:lnTo>
                <a:lnTo>
                  <a:pt x="1763" y="423"/>
                </a:lnTo>
                <a:lnTo>
                  <a:pt x="1754" y="433"/>
                </a:lnTo>
                <a:lnTo>
                  <a:pt x="1743" y="443"/>
                </a:lnTo>
                <a:lnTo>
                  <a:pt x="1814" y="788"/>
                </a:lnTo>
                <a:lnTo>
                  <a:pt x="1742" y="788"/>
                </a:lnTo>
                <a:lnTo>
                  <a:pt x="1683" y="465"/>
                </a:lnTo>
                <a:lnTo>
                  <a:pt x="1607" y="465"/>
                </a:lnTo>
                <a:lnTo>
                  <a:pt x="1607" y="788"/>
                </a:lnTo>
                <a:lnTo>
                  <a:pt x="1543" y="788"/>
                </a:lnTo>
                <a:lnTo>
                  <a:pt x="1543" y="18"/>
                </a:lnTo>
                <a:lnTo>
                  <a:pt x="1681" y="18"/>
                </a:lnTo>
                <a:lnTo>
                  <a:pt x="1696" y="18"/>
                </a:lnTo>
                <a:lnTo>
                  <a:pt x="1703" y="20"/>
                </a:lnTo>
                <a:lnTo>
                  <a:pt x="1710" y="22"/>
                </a:lnTo>
                <a:lnTo>
                  <a:pt x="1722" y="26"/>
                </a:lnTo>
                <a:lnTo>
                  <a:pt x="1734" y="32"/>
                </a:lnTo>
                <a:lnTo>
                  <a:pt x="1745" y="40"/>
                </a:lnTo>
                <a:lnTo>
                  <a:pt x="1755" y="50"/>
                </a:lnTo>
                <a:lnTo>
                  <a:pt x="1765" y="62"/>
                </a:lnTo>
                <a:lnTo>
                  <a:pt x="1769" y="68"/>
                </a:lnTo>
                <a:lnTo>
                  <a:pt x="1773" y="76"/>
                </a:lnTo>
                <a:lnTo>
                  <a:pt x="1781" y="92"/>
                </a:lnTo>
                <a:lnTo>
                  <a:pt x="1788" y="108"/>
                </a:lnTo>
                <a:lnTo>
                  <a:pt x="1791" y="118"/>
                </a:lnTo>
                <a:lnTo>
                  <a:pt x="1794" y="126"/>
                </a:lnTo>
                <a:lnTo>
                  <a:pt x="1799" y="146"/>
                </a:lnTo>
                <a:lnTo>
                  <a:pt x="1803" y="168"/>
                </a:lnTo>
                <a:lnTo>
                  <a:pt x="1805" y="178"/>
                </a:lnTo>
                <a:lnTo>
                  <a:pt x="1806" y="190"/>
                </a:lnTo>
                <a:lnTo>
                  <a:pt x="1807" y="200"/>
                </a:lnTo>
                <a:lnTo>
                  <a:pt x="1808" y="212"/>
                </a:lnTo>
                <a:lnTo>
                  <a:pt x="1808" y="224"/>
                </a:lnTo>
                <a:lnTo>
                  <a:pt x="1808" y="236"/>
                </a:lnTo>
                <a:lnTo>
                  <a:pt x="1808" y="263"/>
                </a:lnTo>
                <a:lnTo>
                  <a:pt x="1807" y="275"/>
                </a:lnTo>
                <a:lnTo>
                  <a:pt x="1806" y="287"/>
                </a:lnTo>
                <a:lnTo>
                  <a:pt x="1805" y="299"/>
                </a:lnTo>
                <a:lnTo>
                  <a:pt x="1804" y="309"/>
                </a:lnTo>
                <a:lnTo>
                  <a:pt x="1801" y="331"/>
                </a:lnTo>
                <a:lnTo>
                  <a:pt x="1797" y="349"/>
                </a:lnTo>
                <a:lnTo>
                  <a:pt x="1792" y="367"/>
                </a:lnTo>
                <a:lnTo>
                  <a:pt x="1786" y="381"/>
                </a:lnTo>
                <a:lnTo>
                  <a:pt x="1780" y="395"/>
                </a:lnTo>
                <a:close/>
                <a:moveTo>
                  <a:pt x="1678" y="122"/>
                </a:moveTo>
                <a:lnTo>
                  <a:pt x="1607" y="122"/>
                </a:lnTo>
                <a:lnTo>
                  <a:pt x="1607" y="365"/>
                </a:lnTo>
                <a:lnTo>
                  <a:pt x="1678" y="365"/>
                </a:lnTo>
                <a:lnTo>
                  <a:pt x="1686" y="363"/>
                </a:lnTo>
                <a:lnTo>
                  <a:pt x="1694" y="361"/>
                </a:lnTo>
                <a:lnTo>
                  <a:pt x="1700" y="359"/>
                </a:lnTo>
                <a:lnTo>
                  <a:pt x="1707" y="355"/>
                </a:lnTo>
                <a:lnTo>
                  <a:pt x="1712" y="351"/>
                </a:lnTo>
                <a:lnTo>
                  <a:pt x="1717" y="345"/>
                </a:lnTo>
                <a:lnTo>
                  <a:pt x="1722" y="339"/>
                </a:lnTo>
                <a:lnTo>
                  <a:pt x="1726" y="331"/>
                </a:lnTo>
                <a:lnTo>
                  <a:pt x="1730" y="323"/>
                </a:lnTo>
                <a:lnTo>
                  <a:pt x="1733" y="313"/>
                </a:lnTo>
                <a:lnTo>
                  <a:pt x="1736" y="303"/>
                </a:lnTo>
                <a:lnTo>
                  <a:pt x="1738" y="293"/>
                </a:lnTo>
                <a:lnTo>
                  <a:pt x="1740" y="281"/>
                </a:lnTo>
                <a:lnTo>
                  <a:pt x="1741" y="269"/>
                </a:lnTo>
                <a:lnTo>
                  <a:pt x="1742" y="257"/>
                </a:lnTo>
                <a:lnTo>
                  <a:pt x="1742" y="244"/>
                </a:lnTo>
                <a:lnTo>
                  <a:pt x="1742" y="230"/>
                </a:lnTo>
                <a:lnTo>
                  <a:pt x="1742" y="218"/>
                </a:lnTo>
                <a:lnTo>
                  <a:pt x="1740" y="206"/>
                </a:lnTo>
                <a:lnTo>
                  <a:pt x="1739" y="194"/>
                </a:lnTo>
                <a:lnTo>
                  <a:pt x="1737" y="184"/>
                </a:lnTo>
                <a:lnTo>
                  <a:pt x="1734" y="174"/>
                </a:lnTo>
                <a:lnTo>
                  <a:pt x="1731" y="164"/>
                </a:lnTo>
                <a:lnTo>
                  <a:pt x="1728" y="156"/>
                </a:lnTo>
                <a:lnTo>
                  <a:pt x="1723" y="148"/>
                </a:lnTo>
                <a:lnTo>
                  <a:pt x="1719" y="142"/>
                </a:lnTo>
                <a:lnTo>
                  <a:pt x="1713" y="136"/>
                </a:lnTo>
                <a:lnTo>
                  <a:pt x="1708" y="132"/>
                </a:lnTo>
                <a:lnTo>
                  <a:pt x="1701" y="128"/>
                </a:lnTo>
                <a:lnTo>
                  <a:pt x="1694" y="124"/>
                </a:lnTo>
                <a:lnTo>
                  <a:pt x="1686" y="122"/>
                </a:lnTo>
                <a:lnTo>
                  <a:pt x="1678" y="122"/>
                </a:lnTo>
                <a:close/>
                <a:moveTo>
                  <a:pt x="2090" y="788"/>
                </a:moveTo>
                <a:lnTo>
                  <a:pt x="2069" y="635"/>
                </a:lnTo>
                <a:lnTo>
                  <a:pt x="1942" y="635"/>
                </a:lnTo>
                <a:lnTo>
                  <a:pt x="1921" y="788"/>
                </a:lnTo>
                <a:lnTo>
                  <a:pt x="1854" y="788"/>
                </a:lnTo>
                <a:lnTo>
                  <a:pt x="1975" y="18"/>
                </a:lnTo>
                <a:lnTo>
                  <a:pt x="2037" y="18"/>
                </a:lnTo>
                <a:lnTo>
                  <a:pt x="2160" y="788"/>
                </a:lnTo>
                <a:lnTo>
                  <a:pt x="2090" y="788"/>
                </a:lnTo>
                <a:close/>
                <a:moveTo>
                  <a:pt x="2026" y="323"/>
                </a:moveTo>
                <a:lnTo>
                  <a:pt x="2015" y="250"/>
                </a:lnTo>
                <a:lnTo>
                  <a:pt x="2010" y="210"/>
                </a:lnTo>
                <a:lnTo>
                  <a:pt x="2006" y="170"/>
                </a:lnTo>
                <a:lnTo>
                  <a:pt x="2001" y="210"/>
                </a:lnTo>
                <a:lnTo>
                  <a:pt x="1996" y="250"/>
                </a:lnTo>
                <a:lnTo>
                  <a:pt x="1986" y="325"/>
                </a:lnTo>
                <a:lnTo>
                  <a:pt x="1957" y="529"/>
                </a:lnTo>
                <a:lnTo>
                  <a:pt x="2053" y="529"/>
                </a:lnTo>
                <a:lnTo>
                  <a:pt x="2026" y="323"/>
                </a:lnTo>
                <a:close/>
                <a:moveTo>
                  <a:pt x="2419" y="788"/>
                </a:moveTo>
                <a:lnTo>
                  <a:pt x="2323" y="431"/>
                </a:lnTo>
                <a:lnTo>
                  <a:pt x="2285" y="527"/>
                </a:lnTo>
                <a:lnTo>
                  <a:pt x="2285" y="788"/>
                </a:lnTo>
                <a:lnTo>
                  <a:pt x="2220" y="788"/>
                </a:lnTo>
                <a:lnTo>
                  <a:pt x="2220" y="18"/>
                </a:lnTo>
                <a:lnTo>
                  <a:pt x="2285" y="18"/>
                </a:lnTo>
                <a:lnTo>
                  <a:pt x="2285" y="347"/>
                </a:lnTo>
                <a:lnTo>
                  <a:pt x="2410" y="18"/>
                </a:lnTo>
                <a:lnTo>
                  <a:pt x="2492" y="18"/>
                </a:lnTo>
                <a:lnTo>
                  <a:pt x="2363" y="333"/>
                </a:lnTo>
                <a:lnTo>
                  <a:pt x="2498" y="788"/>
                </a:lnTo>
                <a:lnTo>
                  <a:pt x="2419" y="788"/>
                </a:lnTo>
                <a:close/>
                <a:moveTo>
                  <a:pt x="2558" y="788"/>
                </a:moveTo>
                <a:lnTo>
                  <a:pt x="2558" y="18"/>
                </a:lnTo>
                <a:lnTo>
                  <a:pt x="2786" y="18"/>
                </a:lnTo>
                <a:lnTo>
                  <a:pt x="2786" y="126"/>
                </a:lnTo>
                <a:lnTo>
                  <a:pt x="2623" y="126"/>
                </a:lnTo>
                <a:lnTo>
                  <a:pt x="2623" y="341"/>
                </a:lnTo>
                <a:lnTo>
                  <a:pt x="2756" y="341"/>
                </a:lnTo>
                <a:lnTo>
                  <a:pt x="2756" y="445"/>
                </a:lnTo>
                <a:lnTo>
                  <a:pt x="2623" y="445"/>
                </a:lnTo>
                <a:lnTo>
                  <a:pt x="2623" y="683"/>
                </a:lnTo>
                <a:lnTo>
                  <a:pt x="2786" y="683"/>
                </a:lnTo>
                <a:lnTo>
                  <a:pt x="2786" y="788"/>
                </a:lnTo>
                <a:lnTo>
                  <a:pt x="2558" y="788"/>
                </a:lnTo>
                <a:close/>
                <a:moveTo>
                  <a:pt x="2939" y="18"/>
                </a:moveTo>
                <a:lnTo>
                  <a:pt x="3030" y="439"/>
                </a:lnTo>
                <a:lnTo>
                  <a:pt x="3038" y="477"/>
                </a:lnTo>
                <a:lnTo>
                  <a:pt x="3042" y="495"/>
                </a:lnTo>
                <a:lnTo>
                  <a:pt x="3046" y="515"/>
                </a:lnTo>
                <a:lnTo>
                  <a:pt x="3053" y="553"/>
                </a:lnTo>
                <a:lnTo>
                  <a:pt x="3060" y="595"/>
                </a:lnTo>
                <a:lnTo>
                  <a:pt x="3060" y="509"/>
                </a:lnTo>
                <a:lnTo>
                  <a:pt x="3059" y="421"/>
                </a:lnTo>
                <a:lnTo>
                  <a:pt x="3059" y="18"/>
                </a:lnTo>
                <a:lnTo>
                  <a:pt x="3124" y="18"/>
                </a:lnTo>
                <a:lnTo>
                  <a:pt x="3124" y="788"/>
                </a:lnTo>
                <a:lnTo>
                  <a:pt x="3046" y="788"/>
                </a:lnTo>
                <a:lnTo>
                  <a:pt x="2954" y="369"/>
                </a:lnTo>
                <a:lnTo>
                  <a:pt x="2946" y="331"/>
                </a:lnTo>
                <a:lnTo>
                  <a:pt x="2938" y="293"/>
                </a:lnTo>
                <a:lnTo>
                  <a:pt x="2931" y="255"/>
                </a:lnTo>
                <a:lnTo>
                  <a:pt x="2923" y="214"/>
                </a:lnTo>
                <a:lnTo>
                  <a:pt x="2924" y="389"/>
                </a:lnTo>
                <a:lnTo>
                  <a:pt x="2924" y="790"/>
                </a:lnTo>
                <a:lnTo>
                  <a:pt x="2859" y="790"/>
                </a:lnTo>
                <a:lnTo>
                  <a:pt x="2859" y="18"/>
                </a:lnTo>
                <a:lnTo>
                  <a:pt x="2939" y="18"/>
                </a:lnTo>
                <a:close/>
                <a:moveTo>
                  <a:pt x="3306" y="18"/>
                </a:moveTo>
                <a:lnTo>
                  <a:pt x="3396" y="425"/>
                </a:lnTo>
                <a:lnTo>
                  <a:pt x="3404" y="463"/>
                </a:lnTo>
                <a:lnTo>
                  <a:pt x="3408" y="481"/>
                </a:lnTo>
                <a:lnTo>
                  <a:pt x="3412" y="501"/>
                </a:lnTo>
                <a:lnTo>
                  <a:pt x="3419" y="539"/>
                </a:lnTo>
                <a:lnTo>
                  <a:pt x="3426" y="581"/>
                </a:lnTo>
                <a:lnTo>
                  <a:pt x="3426" y="495"/>
                </a:lnTo>
                <a:lnTo>
                  <a:pt x="3426" y="407"/>
                </a:lnTo>
                <a:lnTo>
                  <a:pt x="3426" y="18"/>
                </a:lnTo>
                <a:lnTo>
                  <a:pt x="3491" y="18"/>
                </a:lnTo>
                <a:lnTo>
                  <a:pt x="3491" y="788"/>
                </a:lnTo>
                <a:lnTo>
                  <a:pt x="3412" y="788"/>
                </a:lnTo>
                <a:lnTo>
                  <a:pt x="3320" y="383"/>
                </a:lnTo>
                <a:lnTo>
                  <a:pt x="3312" y="345"/>
                </a:lnTo>
                <a:lnTo>
                  <a:pt x="3305" y="307"/>
                </a:lnTo>
                <a:lnTo>
                  <a:pt x="3297" y="269"/>
                </a:lnTo>
                <a:lnTo>
                  <a:pt x="3290" y="228"/>
                </a:lnTo>
                <a:lnTo>
                  <a:pt x="3290" y="403"/>
                </a:lnTo>
                <a:lnTo>
                  <a:pt x="3290" y="788"/>
                </a:lnTo>
                <a:lnTo>
                  <a:pt x="3226" y="788"/>
                </a:lnTo>
                <a:lnTo>
                  <a:pt x="3226" y="18"/>
                </a:lnTo>
                <a:lnTo>
                  <a:pt x="3306" y="18"/>
                </a:lnTo>
                <a:close/>
                <a:moveTo>
                  <a:pt x="3618" y="735"/>
                </a:moveTo>
                <a:lnTo>
                  <a:pt x="3611" y="719"/>
                </a:lnTo>
                <a:lnTo>
                  <a:pt x="3605" y="701"/>
                </a:lnTo>
                <a:lnTo>
                  <a:pt x="3599" y="681"/>
                </a:lnTo>
                <a:lnTo>
                  <a:pt x="3597" y="669"/>
                </a:lnTo>
                <a:lnTo>
                  <a:pt x="3595" y="659"/>
                </a:lnTo>
                <a:lnTo>
                  <a:pt x="3591" y="635"/>
                </a:lnTo>
                <a:lnTo>
                  <a:pt x="3589" y="609"/>
                </a:lnTo>
                <a:lnTo>
                  <a:pt x="3588" y="595"/>
                </a:lnTo>
                <a:lnTo>
                  <a:pt x="3587" y="581"/>
                </a:lnTo>
                <a:lnTo>
                  <a:pt x="3587" y="549"/>
                </a:lnTo>
                <a:lnTo>
                  <a:pt x="3587" y="18"/>
                </a:lnTo>
                <a:lnTo>
                  <a:pt x="3652" y="18"/>
                </a:lnTo>
                <a:lnTo>
                  <a:pt x="3652" y="543"/>
                </a:lnTo>
                <a:lnTo>
                  <a:pt x="3652" y="563"/>
                </a:lnTo>
                <a:lnTo>
                  <a:pt x="3652" y="581"/>
                </a:lnTo>
                <a:lnTo>
                  <a:pt x="3653" y="597"/>
                </a:lnTo>
                <a:lnTo>
                  <a:pt x="3655" y="611"/>
                </a:lnTo>
                <a:lnTo>
                  <a:pt x="3657" y="625"/>
                </a:lnTo>
                <a:lnTo>
                  <a:pt x="3659" y="637"/>
                </a:lnTo>
                <a:lnTo>
                  <a:pt x="3662" y="649"/>
                </a:lnTo>
                <a:lnTo>
                  <a:pt x="3665" y="659"/>
                </a:lnTo>
                <a:lnTo>
                  <a:pt x="3669" y="667"/>
                </a:lnTo>
                <a:lnTo>
                  <a:pt x="3674" y="675"/>
                </a:lnTo>
                <a:lnTo>
                  <a:pt x="3679" y="683"/>
                </a:lnTo>
                <a:lnTo>
                  <a:pt x="3685" y="689"/>
                </a:lnTo>
                <a:lnTo>
                  <a:pt x="3688" y="691"/>
                </a:lnTo>
                <a:lnTo>
                  <a:pt x="3692" y="693"/>
                </a:lnTo>
                <a:lnTo>
                  <a:pt x="3699" y="697"/>
                </a:lnTo>
                <a:lnTo>
                  <a:pt x="3706" y="699"/>
                </a:lnTo>
                <a:lnTo>
                  <a:pt x="3715" y="699"/>
                </a:lnTo>
                <a:lnTo>
                  <a:pt x="3723" y="699"/>
                </a:lnTo>
                <a:lnTo>
                  <a:pt x="3731" y="697"/>
                </a:lnTo>
                <a:lnTo>
                  <a:pt x="3738" y="693"/>
                </a:lnTo>
                <a:lnTo>
                  <a:pt x="3744" y="689"/>
                </a:lnTo>
                <a:lnTo>
                  <a:pt x="3750" y="683"/>
                </a:lnTo>
                <a:lnTo>
                  <a:pt x="3755" y="675"/>
                </a:lnTo>
                <a:lnTo>
                  <a:pt x="3760" y="667"/>
                </a:lnTo>
                <a:lnTo>
                  <a:pt x="3764" y="659"/>
                </a:lnTo>
                <a:lnTo>
                  <a:pt x="3768" y="649"/>
                </a:lnTo>
                <a:lnTo>
                  <a:pt x="3770" y="637"/>
                </a:lnTo>
                <a:lnTo>
                  <a:pt x="3773" y="625"/>
                </a:lnTo>
                <a:lnTo>
                  <a:pt x="3775" y="613"/>
                </a:lnTo>
                <a:lnTo>
                  <a:pt x="3776" y="597"/>
                </a:lnTo>
                <a:lnTo>
                  <a:pt x="3777" y="581"/>
                </a:lnTo>
                <a:lnTo>
                  <a:pt x="3778" y="563"/>
                </a:lnTo>
                <a:lnTo>
                  <a:pt x="3778" y="543"/>
                </a:lnTo>
                <a:lnTo>
                  <a:pt x="3778" y="18"/>
                </a:lnTo>
                <a:lnTo>
                  <a:pt x="3843" y="18"/>
                </a:lnTo>
                <a:lnTo>
                  <a:pt x="3843" y="549"/>
                </a:lnTo>
                <a:lnTo>
                  <a:pt x="3843" y="581"/>
                </a:lnTo>
                <a:lnTo>
                  <a:pt x="3842" y="595"/>
                </a:lnTo>
                <a:lnTo>
                  <a:pt x="3841" y="609"/>
                </a:lnTo>
                <a:lnTo>
                  <a:pt x="3838" y="635"/>
                </a:lnTo>
                <a:lnTo>
                  <a:pt x="3835" y="659"/>
                </a:lnTo>
                <a:lnTo>
                  <a:pt x="3833" y="669"/>
                </a:lnTo>
                <a:lnTo>
                  <a:pt x="3830" y="681"/>
                </a:lnTo>
                <a:lnTo>
                  <a:pt x="3825" y="701"/>
                </a:lnTo>
                <a:lnTo>
                  <a:pt x="3822" y="709"/>
                </a:lnTo>
                <a:lnTo>
                  <a:pt x="3819" y="719"/>
                </a:lnTo>
                <a:lnTo>
                  <a:pt x="3815" y="727"/>
                </a:lnTo>
                <a:lnTo>
                  <a:pt x="3812" y="735"/>
                </a:lnTo>
                <a:lnTo>
                  <a:pt x="3807" y="744"/>
                </a:lnTo>
                <a:lnTo>
                  <a:pt x="3802" y="752"/>
                </a:lnTo>
                <a:lnTo>
                  <a:pt x="3792" y="766"/>
                </a:lnTo>
                <a:lnTo>
                  <a:pt x="3781" y="778"/>
                </a:lnTo>
                <a:lnTo>
                  <a:pt x="3775" y="784"/>
                </a:lnTo>
                <a:lnTo>
                  <a:pt x="3769" y="788"/>
                </a:lnTo>
                <a:lnTo>
                  <a:pt x="3757" y="796"/>
                </a:lnTo>
                <a:lnTo>
                  <a:pt x="3750" y="800"/>
                </a:lnTo>
                <a:lnTo>
                  <a:pt x="3743" y="802"/>
                </a:lnTo>
                <a:lnTo>
                  <a:pt x="3729" y="806"/>
                </a:lnTo>
                <a:lnTo>
                  <a:pt x="3722" y="806"/>
                </a:lnTo>
                <a:lnTo>
                  <a:pt x="3715" y="806"/>
                </a:lnTo>
                <a:lnTo>
                  <a:pt x="3700" y="806"/>
                </a:lnTo>
                <a:lnTo>
                  <a:pt x="3686" y="802"/>
                </a:lnTo>
                <a:lnTo>
                  <a:pt x="3679" y="800"/>
                </a:lnTo>
                <a:lnTo>
                  <a:pt x="3673" y="796"/>
                </a:lnTo>
                <a:lnTo>
                  <a:pt x="3660" y="788"/>
                </a:lnTo>
                <a:lnTo>
                  <a:pt x="3648" y="778"/>
                </a:lnTo>
                <a:lnTo>
                  <a:pt x="3637" y="766"/>
                </a:lnTo>
                <a:lnTo>
                  <a:pt x="3627" y="750"/>
                </a:lnTo>
                <a:lnTo>
                  <a:pt x="3623" y="742"/>
                </a:lnTo>
                <a:lnTo>
                  <a:pt x="3618" y="735"/>
                </a:lnTo>
                <a:close/>
                <a:moveTo>
                  <a:pt x="4052" y="806"/>
                </a:moveTo>
                <a:lnTo>
                  <a:pt x="4036" y="806"/>
                </a:lnTo>
                <a:lnTo>
                  <a:pt x="4020" y="802"/>
                </a:lnTo>
                <a:lnTo>
                  <a:pt x="4006" y="796"/>
                </a:lnTo>
                <a:lnTo>
                  <a:pt x="4000" y="792"/>
                </a:lnTo>
                <a:lnTo>
                  <a:pt x="3993" y="788"/>
                </a:lnTo>
                <a:lnTo>
                  <a:pt x="3981" y="780"/>
                </a:lnTo>
                <a:lnTo>
                  <a:pt x="3975" y="774"/>
                </a:lnTo>
                <a:lnTo>
                  <a:pt x="3970" y="768"/>
                </a:lnTo>
                <a:lnTo>
                  <a:pt x="3960" y="756"/>
                </a:lnTo>
                <a:lnTo>
                  <a:pt x="3956" y="748"/>
                </a:lnTo>
                <a:lnTo>
                  <a:pt x="3951" y="740"/>
                </a:lnTo>
                <a:lnTo>
                  <a:pt x="3947" y="733"/>
                </a:lnTo>
                <a:lnTo>
                  <a:pt x="3943" y="725"/>
                </a:lnTo>
                <a:lnTo>
                  <a:pt x="3939" y="717"/>
                </a:lnTo>
                <a:lnTo>
                  <a:pt x="3936" y="707"/>
                </a:lnTo>
                <a:lnTo>
                  <a:pt x="3930" y="687"/>
                </a:lnTo>
                <a:lnTo>
                  <a:pt x="3926" y="667"/>
                </a:lnTo>
                <a:lnTo>
                  <a:pt x="3924" y="657"/>
                </a:lnTo>
                <a:lnTo>
                  <a:pt x="3922" y="645"/>
                </a:lnTo>
                <a:lnTo>
                  <a:pt x="3919" y="623"/>
                </a:lnTo>
                <a:lnTo>
                  <a:pt x="3918" y="599"/>
                </a:lnTo>
                <a:lnTo>
                  <a:pt x="3917" y="585"/>
                </a:lnTo>
                <a:lnTo>
                  <a:pt x="3917" y="573"/>
                </a:lnTo>
                <a:lnTo>
                  <a:pt x="3980" y="545"/>
                </a:lnTo>
                <a:lnTo>
                  <a:pt x="3981" y="567"/>
                </a:lnTo>
                <a:lnTo>
                  <a:pt x="3982" y="587"/>
                </a:lnTo>
                <a:lnTo>
                  <a:pt x="3984" y="603"/>
                </a:lnTo>
                <a:lnTo>
                  <a:pt x="3986" y="619"/>
                </a:lnTo>
                <a:lnTo>
                  <a:pt x="3988" y="627"/>
                </a:lnTo>
                <a:lnTo>
                  <a:pt x="3989" y="635"/>
                </a:lnTo>
                <a:lnTo>
                  <a:pt x="3993" y="647"/>
                </a:lnTo>
                <a:lnTo>
                  <a:pt x="3997" y="659"/>
                </a:lnTo>
                <a:lnTo>
                  <a:pt x="4001" y="667"/>
                </a:lnTo>
                <a:lnTo>
                  <a:pt x="4006" y="677"/>
                </a:lnTo>
                <a:lnTo>
                  <a:pt x="4012" y="683"/>
                </a:lnTo>
                <a:lnTo>
                  <a:pt x="4018" y="689"/>
                </a:lnTo>
                <a:lnTo>
                  <a:pt x="4025" y="693"/>
                </a:lnTo>
                <a:lnTo>
                  <a:pt x="4032" y="697"/>
                </a:lnTo>
                <a:lnTo>
                  <a:pt x="4039" y="699"/>
                </a:lnTo>
                <a:lnTo>
                  <a:pt x="4047" y="701"/>
                </a:lnTo>
                <a:lnTo>
                  <a:pt x="4056" y="701"/>
                </a:lnTo>
                <a:lnTo>
                  <a:pt x="4063" y="701"/>
                </a:lnTo>
                <a:lnTo>
                  <a:pt x="4070" y="699"/>
                </a:lnTo>
                <a:lnTo>
                  <a:pt x="4077" y="697"/>
                </a:lnTo>
                <a:lnTo>
                  <a:pt x="4083" y="695"/>
                </a:lnTo>
                <a:lnTo>
                  <a:pt x="4089" y="691"/>
                </a:lnTo>
                <a:lnTo>
                  <a:pt x="4095" y="685"/>
                </a:lnTo>
                <a:lnTo>
                  <a:pt x="4100" y="679"/>
                </a:lnTo>
                <a:lnTo>
                  <a:pt x="4105" y="673"/>
                </a:lnTo>
                <a:lnTo>
                  <a:pt x="4109" y="665"/>
                </a:lnTo>
                <a:lnTo>
                  <a:pt x="4113" y="657"/>
                </a:lnTo>
                <a:lnTo>
                  <a:pt x="4116" y="649"/>
                </a:lnTo>
                <a:lnTo>
                  <a:pt x="4119" y="639"/>
                </a:lnTo>
                <a:lnTo>
                  <a:pt x="4121" y="627"/>
                </a:lnTo>
                <a:lnTo>
                  <a:pt x="4122" y="623"/>
                </a:lnTo>
                <a:lnTo>
                  <a:pt x="4123" y="617"/>
                </a:lnTo>
                <a:lnTo>
                  <a:pt x="4124" y="605"/>
                </a:lnTo>
                <a:lnTo>
                  <a:pt x="4124" y="591"/>
                </a:lnTo>
                <a:lnTo>
                  <a:pt x="4124" y="581"/>
                </a:lnTo>
                <a:lnTo>
                  <a:pt x="4123" y="571"/>
                </a:lnTo>
                <a:lnTo>
                  <a:pt x="4122" y="563"/>
                </a:lnTo>
                <a:lnTo>
                  <a:pt x="4121" y="553"/>
                </a:lnTo>
                <a:lnTo>
                  <a:pt x="4119" y="545"/>
                </a:lnTo>
                <a:lnTo>
                  <a:pt x="4117" y="537"/>
                </a:lnTo>
                <a:lnTo>
                  <a:pt x="4115" y="529"/>
                </a:lnTo>
                <a:lnTo>
                  <a:pt x="4112" y="521"/>
                </a:lnTo>
                <a:lnTo>
                  <a:pt x="4104" y="505"/>
                </a:lnTo>
                <a:lnTo>
                  <a:pt x="4100" y="497"/>
                </a:lnTo>
                <a:lnTo>
                  <a:pt x="4095" y="491"/>
                </a:lnTo>
                <a:lnTo>
                  <a:pt x="4084" y="477"/>
                </a:lnTo>
                <a:lnTo>
                  <a:pt x="4071" y="465"/>
                </a:lnTo>
                <a:lnTo>
                  <a:pt x="4007" y="407"/>
                </a:lnTo>
                <a:lnTo>
                  <a:pt x="3998" y="399"/>
                </a:lnTo>
                <a:lnTo>
                  <a:pt x="3988" y="389"/>
                </a:lnTo>
                <a:lnTo>
                  <a:pt x="3972" y="369"/>
                </a:lnTo>
                <a:lnTo>
                  <a:pt x="3958" y="349"/>
                </a:lnTo>
                <a:lnTo>
                  <a:pt x="3953" y="337"/>
                </a:lnTo>
                <a:lnTo>
                  <a:pt x="3947" y="325"/>
                </a:lnTo>
                <a:lnTo>
                  <a:pt x="3942" y="313"/>
                </a:lnTo>
                <a:lnTo>
                  <a:pt x="3937" y="299"/>
                </a:lnTo>
                <a:lnTo>
                  <a:pt x="3934" y="285"/>
                </a:lnTo>
                <a:lnTo>
                  <a:pt x="3931" y="269"/>
                </a:lnTo>
                <a:lnTo>
                  <a:pt x="3929" y="253"/>
                </a:lnTo>
                <a:lnTo>
                  <a:pt x="3928" y="246"/>
                </a:lnTo>
                <a:lnTo>
                  <a:pt x="3927" y="238"/>
                </a:lnTo>
                <a:lnTo>
                  <a:pt x="3927" y="220"/>
                </a:lnTo>
                <a:lnTo>
                  <a:pt x="3926" y="200"/>
                </a:lnTo>
                <a:lnTo>
                  <a:pt x="3926" y="188"/>
                </a:lnTo>
                <a:lnTo>
                  <a:pt x="3927" y="176"/>
                </a:lnTo>
                <a:lnTo>
                  <a:pt x="3928" y="164"/>
                </a:lnTo>
                <a:lnTo>
                  <a:pt x="3929" y="152"/>
                </a:lnTo>
                <a:lnTo>
                  <a:pt x="3930" y="142"/>
                </a:lnTo>
                <a:lnTo>
                  <a:pt x="3932" y="132"/>
                </a:lnTo>
                <a:lnTo>
                  <a:pt x="3936" y="112"/>
                </a:lnTo>
                <a:lnTo>
                  <a:pt x="3939" y="102"/>
                </a:lnTo>
                <a:lnTo>
                  <a:pt x="3942" y="94"/>
                </a:lnTo>
                <a:lnTo>
                  <a:pt x="3949" y="78"/>
                </a:lnTo>
                <a:lnTo>
                  <a:pt x="3957" y="62"/>
                </a:lnTo>
                <a:lnTo>
                  <a:pt x="3961" y="56"/>
                </a:lnTo>
                <a:lnTo>
                  <a:pt x="3965" y="50"/>
                </a:lnTo>
                <a:lnTo>
                  <a:pt x="3974" y="38"/>
                </a:lnTo>
                <a:lnTo>
                  <a:pt x="3984" y="28"/>
                </a:lnTo>
                <a:lnTo>
                  <a:pt x="3994" y="20"/>
                </a:lnTo>
                <a:lnTo>
                  <a:pt x="4005" y="12"/>
                </a:lnTo>
                <a:lnTo>
                  <a:pt x="4017" y="6"/>
                </a:lnTo>
                <a:lnTo>
                  <a:pt x="4029" y="4"/>
                </a:lnTo>
                <a:lnTo>
                  <a:pt x="4042" y="0"/>
                </a:lnTo>
                <a:lnTo>
                  <a:pt x="4055" y="0"/>
                </a:lnTo>
                <a:lnTo>
                  <a:pt x="4070" y="2"/>
                </a:lnTo>
                <a:lnTo>
                  <a:pt x="4085" y="4"/>
                </a:lnTo>
                <a:lnTo>
                  <a:pt x="4098" y="10"/>
                </a:lnTo>
                <a:lnTo>
                  <a:pt x="4104" y="14"/>
                </a:lnTo>
                <a:lnTo>
                  <a:pt x="4110" y="18"/>
                </a:lnTo>
                <a:lnTo>
                  <a:pt x="4122" y="26"/>
                </a:lnTo>
                <a:lnTo>
                  <a:pt x="4132" y="38"/>
                </a:lnTo>
                <a:lnTo>
                  <a:pt x="4141" y="50"/>
                </a:lnTo>
                <a:lnTo>
                  <a:pt x="4149" y="64"/>
                </a:lnTo>
                <a:lnTo>
                  <a:pt x="4153" y="72"/>
                </a:lnTo>
                <a:lnTo>
                  <a:pt x="4156" y="78"/>
                </a:lnTo>
                <a:lnTo>
                  <a:pt x="4159" y="86"/>
                </a:lnTo>
                <a:lnTo>
                  <a:pt x="4162" y="94"/>
                </a:lnTo>
                <a:lnTo>
                  <a:pt x="4167" y="112"/>
                </a:lnTo>
                <a:lnTo>
                  <a:pt x="4172" y="128"/>
                </a:lnTo>
                <a:lnTo>
                  <a:pt x="4175" y="146"/>
                </a:lnTo>
                <a:lnTo>
                  <a:pt x="4177" y="166"/>
                </a:lnTo>
                <a:lnTo>
                  <a:pt x="4179" y="184"/>
                </a:lnTo>
                <a:lnTo>
                  <a:pt x="4179" y="202"/>
                </a:lnTo>
                <a:lnTo>
                  <a:pt x="4117" y="228"/>
                </a:lnTo>
                <a:lnTo>
                  <a:pt x="4117" y="212"/>
                </a:lnTo>
                <a:lnTo>
                  <a:pt x="4115" y="198"/>
                </a:lnTo>
                <a:lnTo>
                  <a:pt x="4114" y="186"/>
                </a:lnTo>
                <a:lnTo>
                  <a:pt x="4112" y="172"/>
                </a:lnTo>
                <a:lnTo>
                  <a:pt x="4109" y="162"/>
                </a:lnTo>
                <a:lnTo>
                  <a:pt x="4106" y="152"/>
                </a:lnTo>
                <a:lnTo>
                  <a:pt x="4103" y="142"/>
                </a:lnTo>
                <a:lnTo>
                  <a:pt x="4099" y="136"/>
                </a:lnTo>
                <a:lnTo>
                  <a:pt x="4095" y="128"/>
                </a:lnTo>
                <a:lnTo>
                  <a:pt x="4090" y="122"/>
                </a:lnTo>
                <a:lnTo>
                  <a:pt x="4085" y="118"/>
                </a:lnTo>
                <a:lnTo>
                  <a:pt x="4079" y="114"/>
                </a:lnTo>
                <a:lnTo>
                  <a:pt x="4073" y="110"/>
                </a:lnTo>
                <a:lnTo>
                  <a:pt x="4067" y="108"/>
                </a:lnTo>
                <a:lnTo>
                  <a:pt x="4060" y="108"/>
                </a:lnTo>
                <a:lnTo>
                  <a:pt x="4052" y="106"/>
                </a:lnTo>
                <a:lnTo>
                  <a:pt x="4040" y="108"/>
                </a:lnTo>
                <a:lnTo>
                  <a:pt x="4028" y="112"/>
                </a:lnTo>
                <a:lnTo>
                  <a:pt x="4023" y="116"/>
                </a:lnTo>
                <a:lnTo>
                  <a:pt x="4018" y="120"/>
                </a:lnTo>
                <a:lnTo>
                  <a:pt x="4013" y="124"/>
                </a:lnTo>
                <a:lnTo>
                  <a:pt x="4009" y="128"/>
                </a:lnTo>
                <a:lnTo>
                  <a:pt x="4005" y="134"/>
                </a:lnTo>
                <a:lnTo>
                  <a:pt x="4002" y="140"/>
                </a:lnTo>
                <a:lnTo>
                  <a:pt x="3999" y="148"/>
                </a:lnTo>
                <a:lnTo>
                  <a:pt x="3996" y="156"/>
                </a:lnTo>
                <a:lnTo>
                  <a:pt x="3994" y="164"/>
                </a:lnTo>
                <a:lnTo>
                  <a:pt x="3993" y="174"/>
                </a:lnTo>
                <a:lnTo>
                  <a:pt x="3992" y="184"/>
                </a:lnTo>
                <a:lnTo>
                  <a:pt x="3992" y="194"/>
                </a:lnTo>
                <a:lnTo>
                  <a:pt x="3992" y="204"/>
                </a:lnTo>
                <a:lnTo>
                  <a:pt x="3992" y="214"/>
                </a:lnTo>
                <a:lnTo>
                  <a:pt x="3993" y="224"/>
                </a:lnTo>
                <a:lnTo>
                  <a:pt x="3994" y="232"/>
                </a:lnTo>
                <a:lnTo>
                  <a:pt x="3996" y="240"/>
                </a:lnTo>
                <a:lnTo>
                  <a:pt x="3998" y="248"/>
                </a:lnTo>
                <a:lnTo>
                  <a:pt x="4001" y="255"/>
                </a:lnTo>
                <a:lnTo>
                  <a:pt x="4003" y="261"/>
                </a:lnTo>
                <a:lnTo>
                  <a:pt x="4007" y="267"/>
                </a:lnTo>
                <a:lnTo>
                  <a:pt x="4010" y="273"/>
                </a:lnTo>
                <a:lnTo>
                  <a:pt x="4019" y="285"/>
                </a:lnTo>
                <a:lnTo>
                  <a:pt x="4029" y="297"/>
                </a:lnTo>
                <a:lnTo>
                  <a:pt x="4041" y="309"/>
                </a:lnTo>
                <a:lnTo>
                  <a:pt x="4103" y="363"/>
                </a:lnTo>
                <a:lnTo>
                  <a:pt x="4113" y="373"/>
                </a:lnTo>
                <a:lnTo>
                  <a:pt x="4123" y="383"/>
                </a:lnTo>
                <a:lnTo>
                  <a:pt x="4133" y="393"/>
                </a:lnTo>
                <a:lnTo>
                  <a:pt x="4141" y="405"/>
                </a:lnTo>
                <a:lnTo>
                  <a:pt x="4149" y="417"/>
                </a:lnTo>
                <a:lnTo>
                  <a:pt x="4156" y="427"/>
                </a:lnTo>
                <a:lnTo>
                  <a:pt x="4162" y="441"/>
                </a:lnTo>
                <a:lnTo>
                  <a:pt x="4168" y="453"/>
                </a:lnTo>
                <a:lnTo>
                  <a:pt x="4173" y="467"/>
                </a:lnTo>
                <a:lnTo>
                  <a:pt x="4177" y="481"/>
                </a:lnTo>
                <a:lnTo>
                  <a:pt x="4181" y="495"/>
                </a:lnTo>
                <a:lnTo>
                  <a:pt x="4184" y="511"/>
                </a:lnTo>
                <a:lnTo>
                  <a:pt x="4186" y="527"/>
                </a:lnTo>
                <a:lnTo>
                  <a:pt x="4187" y="537"/>
                </a:lnTo>
                <a:lnTo>
                  <a:pt x="4187" y="545"/>
                </a:lnTo>
                <a:lnTo>
                  <a:pt x="4188" y="563"/>
                </a:lnTo>
                <a:lnTo>
                  <a:pt x="4189" y="583"/>
                </a:lnTo>
                <a:lnTo>
                  <a:pt x="4188" y="609"/>
                </a:lnTo>
                <a:lnTo>
                  <a:pt x="4186" y="633"/>
                </a:lnTo>
                <a:lnTo>
                  <a:pt x="4185" y="645"/>
                </a:lnTo>
                <a:lnTo>
                  <a:pt x="4183" y="655"/>
                </a:lnTo>
                <a:lnTo>
                  <a:pt x="4181" y="667"/>
                </a:lnTo>
                <a:lnTo>
                  <a:pt x="4179" y="677"/>
                </a:lnTo>
                <a:lnTo>
                  <a:pt x="4177" y="687"/>
                </a:lnTo>
                <a:lnTo>
                  <a:pt x="4174" y="697"/>
                </a:lnTo>
                <a:lnTo>
                  <a:pt x="4167" y="715"/>
                </a:lnTo>
                <a:lnTo>
                  <a:pt x="4164" y="723"/>
                </a:lnTo>
                <a:lnTo>
                  <a:pt x="4160" y="733"/>
                </a:lnTo>
                <a:lnTo>
                  <a:pt x="4152" y="746"/>
                </a:lnTo>
                <a:lnTo>
                  <a:pt x="4147" y="754"/>
                </a:lnTo>
                <a:lnTo>
                  <a:pt x="4142" y="760"/>
                </a:lnTo>
                <a:lnTo>
                  <a:pt x="4137" y="766"/>
                </a:lnTo>
                <a:lnTo>
                  <a:pt x="4132" y="772"/>
                </a:lnTo>
                <a:lnTo>
                  <a:pt x="4121" y="782"/>
                </a:lnTo>
                <a:lnTo>
                  <a:pt x="4109" y="790"/>
                </a:lnTo>
                <a:lnTo>
                  <a:pt x="4096" y="798"/>
                </a:lnTo>
                <a:lnTo>
                  <a:pt x="4082" y="802"/>
                </a:lnTo>
                <a:lnTo>
                  <a:pt x="4075" y="804"/>
                </a:lnTo>
                <a:lnTo>
                  <a:pt x="4068" y="804"/>
                </a:lnTo>
                <a:lnTo>
                  <a:pt x="4052" y="806"/>
                </a:lnTo>
                <a:close/>
                <a:moveTo>
                  <a:pt x="1669" y="1273"/>
                </a:moveTo>
                <a:lnTo>
                  <a:pt x="1669" y="1936"/>
                </a:lnTo>
                <a:lnTo>
                  <a:pt x="1604" y="1936"/>
                </a:lnTo>
                <a:lnTo>
                  <a:pt x="1604" y="1273"/>
                </a:lnTo>
                <a:lnTo>
                  <a:pt x="1506" y="1273"/>
                </a:lnTo>
                <a:lnTo>
                  <a:pt x="1506" y="1166"/>
                </a:lnTo>
                <a:lnTo>
                  <a:pt x="1767" y="1166"/>
                </a:lnTo>
                <a:lnTo>
                  <a:pt x="1767" y="1273"/>
                </a:lnTo>
                <a:lnTo>
                  <a:pt x="1669" y="1273"/>
                </a:lnTo>
                <a:close/>
                <a:moveTo>
                  <a:pt x="1832" y="1936"/>
                </a:moveTo>
                <a:lnTo>
                  <a:pt x="1832" y="1166"/>
                </a:lnTo>
                <a:lnTo>
                  <a:pt x="2060" y="1166"/>
                </a:lnTo>
                <a:lnTo>
                  <a:pt x="2060" y="1273"/>
                </a:lnTo>
                <a:lnTo>
                  <a:pt x="1897" y="1273"/>
                </a:lnTo>
                <a:lnTo>
                  <a:pt x="1897" y="1489"/>
                </a:lnTo>
                <a:lnTo>
                  <a:pt x="2030" y="1489"/>
                </a:lnTo>
                <a:lnTo>
                  <a:pt x="2030" y="1593"/>
                </a:lnTo>
                <a:lnTo>
                  <a:pt x="1897" y="1593"/>
                </a:lnTo>
                <a:lnTo>
                  <a:pt x="1897" y="1828"/>
                </a:lnTo>
                <a:lnTo>
                  <a:pt x="2060" y="1828"/>
                </a:lnTo>
                <a:lnTo>
                  <a:pt x="2060" y="1936"/>
                </a:lnTo>
                <a:lnTo>
                  <a:pt x="1832" y="1936"/>
                </a:lnTo>
                <a:close/>
                <a:moveTo>
                  <a:pt x="2260" y="1954"/>
                </a:moveTo>
                <a:lnTo>
                  <a:pt x="2251" y="1954"/>
                </a:lnTo>
                <a:lnTo>
                  <a:pt x="2242" y="1952"/>
                </a:lnTo>
                <a:lnTo>
                  <a:pt x="2234" y="1950"/>
                </a:lnTo>
                <a:lnTo>
                  <a:pt x="2226" y="1948"/>
                </a:lnTo>
                <a:lnTo>
                  <a:pt x="2218" y="1944"/>
                </a:lnTo>
                <a:lnTo>
                  <a:pt x="2211" y="1938"/>
                </a:lnTo>
                <a:lnTo>
                  <a:pt x="2204" y="1932"/>
                </a:lnTo>
                <a:lnTo>
                  <a:pt x="2197" y="1926"/>
                </a:lnTo>
                <a:lnTo>
                  <a:pt x="2190" y="1920"/>
                </a:lnTo>
                <a:lnTo>
                  <a:pt x="2184" y="1912"/>
                </a:lnTo>
                <a:lnTo>
                  <a:pt x="2178" y="1902"/>
                </a:lnTo>
                <a:lnTo>
                  <a:pt x="2172" y="1892"/>
                </a:lnTo>
                <a:lnTo>
                  <a:pt x="2166" y="1882"/>
                </a:lnTo>
                <a:lnTo>
                  <a:pt x="2161" y="1872"/>
                </a:lnTo>
                <a:lnTo>
                  <a:pt x="2156" y="1860"/>
                </a:lnTo>
                <a:lnTo>
                  <a:pt x="2151" y="1846"/>
                </a:lnTo>
                <a:lnTo>
                  <a:pt x="2147" y="1834"/>
                </a:lnTo>
                <a:lnTo>
                  <a:pt x="2143" y="1820"/>
                </a:lnTo>
                <a:lnTo>
                  <a:pt x="2139" y="1804"/>
                </a:lnTo>
                <a:lnTo>
                  <a:pt x="2135" y="1788"/>
                </a:lnTo>
                <a:lnTo>
                  <a:pt x="2132" y="1772"/>
                </a:lnTo>
                <a:lnTo>
                  <a:pt x="2129" y="1756"/>
                </a:lnTo>
                <a:lnTo>
                  <a:pt x="2126" y="1738"/>
                </a:lnTo>
                <a:lnTo>
                  <a:pt x="2124" y="1720"/>
                </a:lnTo>
                <a:lnTo>
                  <a:pt x="2121" y="1701"/>
                </a:lnTo>
                <a:lnTo>
                  <a:pt x="2120" y="1681"/>
                </a:lnTo>
                <a:lnTo>
                  <a:pt x="2118" y="1661"/>
                </a:lnTo>
                <a:lnTo>
                  <a:pt x="2117" y="1641"/>
                </a:lnTo>
                <a:lnTo>
                  <a:pt x="2115" y="1597"/>
                </a:lnTo>
                <a:lnTo>
                  <a:pt x="2114" y="1575"/>
                </a:lnTo>
                <a:lnTo>
                  <a:pt x="2114" y="1551"/>
                </a:lnTo>
                <a:lnTo>
                  <a:pt x="2115" y="1505"/>
                </a:lnTo>
                <a:lnTo>
                  <a:pt x="2117" y="1461"/>
                </a:lnTo>
                <a:lnTo>
                  <a:pt x="2118" y="1441"/>
                </a:lnTo>
                <a:lnTo>
                  <a:pt x="2120" y="1421"/>
                </a:lnTo>
                <a:lnTo>
                  <a:pt x="2124" y="1383"/>
                </a:lnTo>
                <a:lnTo>
                  <a:pt x="2126" y="1363"/>
                </a:lnTo>
                <a:lnTo>
                  <a:pt x="2129" y="1347"/>
                </a:lnTo>
                <a:lnTo>
                  <a:pt x="2135" y="1313"/>
                </a:lnTo>
                <a:lnTo>
                  <a:pt x="2139" y="1297"/>
                </a:lnTo>
                <a:lnTo>
                  <a:pt x="2143" y="1283"/>
                </a:lnTo>
                <a:lnTo>
                  <a:pt x="2147" y="1269"/>
                </a:lnTo>
                <a:lnTo>
                  <a:pt x="2151" y="1255"/>
                </a:lnTo>
                <a:lnTo>
                  <a:pt x="2156" y="1243"/>
                </a:lnTo>
                <a:lnTo>
                  <a:pt x="2161" y="1231"/>
                </a:lnTo>
                <a:lnTo>
                  <a:pt x="2166" y="1220"/>
                </a:lnTo>
                <a:lnTo>
                  <a:pt x="2172" y="1210"/>
                </a:lnTo>
                <a:lnTo>
                  <a:pt x="2178" y="1200"/>
                </a:lnTo>
                <a:lnTo>
                  <a:pt x="2184" y="1192"/>
                </a:lnTo>
                <a:lnTo>
                  <a:pt x="2197" y="1176"/>
                </a:lnTo>
                <a:lnTo>
                  <a:pt x="2204" y="1170"/>
                </a:lnTo>
                <a:lnTo>
                  <a:pt x="2211" y="1164"/>
                </a:lnTo>
                <a:lnTo>
                  <a:pt x="2218" y="1160"/>
                </a:lnTo>
                <a:lnTo>
                  <a:pt x="2226" y="1156"/>
                </a:lnTo>
                <a:lnTo>
                  <a:pt x="2234" y="1152"/>
                </a:lnTo>
                <a:lnTo>
                  <a:pt x="2242" y="1150"/>
                </a:lnTo>
                <a:lnTo>
                  <a:pt x="2251" y="1148"/>
                </a:lnTo>
                <a:lnTo>
                  <a:pt x="2260" y="1148"/>
                </a:lnTo>
                <a:lnTo>
                  <a:pt x="2268" y="1148"/>
                </a:lnTo>
                <a:lnTo>
                  <a:pt x="2277" y="1150"/>
                </a:lnTo>
                <a:lnTo>
                  <a:pt x="2285" y="1152"/>
                </a:lnTo>
                <a:lnTo>
                  <a:pt x="2293" y="1156"/>
                </a:lnTo>
                <a:lnTo>
                  <a:pt x="2301" y="1160"/>
                </a:lnTo>
                <a:lnTo>
                  <a:pt x="2308" y="1164"/>
                </a:lnTo>
                <a:lnTo>
                  <a:pt x="2316" y="1170"/>
                </a:lnTo>
                <a:lnTo>
                  <a:pt x="2323" y="1176"/>
                </a:lnTo>
                <a:lnTo>
                  <a:pt x="2329" y="1184"/>
                </a:lnTo>
                <a:lnTo>
                  <a:pt x="2336" y="1192"/>
                </a:lnTo>
                <a:lnTo>
                  <a:pt x="2342" y="1200"/>
                </a:lnTo>
                <a:lnTo>
                  <a:pt x="2348" y="1210"/>
                </a:lnTo>
                <a:lnTo>
                  <a:pt x="2353" y="1220"/>
                </a:lnTo>
                <a:lnTo>
                  <a:pt x="2359" y="1229"/>
                </a:lnTo>
                <a:lnTo>
                  <a:pt x="2364" y="1241"/>
                </a:lnTo>
                <a:lnTo>
                  <a:pt x="2368" y="1255"/>
                </a:lnTo>
                <a:lnTo>
                  <a:pt x="2377" y="1283"/>
                </a:lnTo>
                <a:lnTo>
                  <a:pt x="2381" y="1297"/>
                </a:lnTo>
                <a:lnTo>
                  <a:pt x="2385" y="1313"/>
                </a:lnTo>
                <a:lnTo>
                  <a:pt x="2391" y="1345"/>
                </a:lnTo>
                <a:lnTo>
                  <a:pt x="2394" y="1363"/>
                </a:lnTo>
                <a:lnTo>
                  <a:pt x="2396" y="1381"/>
                </a:lnTo>
                <a:lnTo>
                  <a:pt x="2398" y="1401"/>
                </a:lnTo>
                <a:lnTo>
                  <a:pt x="2400" y="1421"/>
                </a:lnTo>
                <a:lnTo>
                  <a:pt x="2402" y="1441"/>
                </a:lnTo>
                <a:lnTo>
                  <a:pt x="2403" y="1461"/>
                </a:lnTo>
                <a:lnTo>
                  <a:pt x="2404" y="1483"/>
                </a:lnTo>
                <a:lnTo>
                  <a:pt x="2405" y="1505"/>
                </a:lnTo>
                <a:lnTo>
                  <a:pt x="2405" y="1527"/>
                </a:lnTo>
                <a:lnTo>
                  <a:pt x="2406" y="1551"/>
                </a:lnTo>
                <a:lnTo>
                  <a:pt x="2405" y="1597"/>
                </a:lnTo>
                <a:lnTo>
                  <a:pt x="2403" y="1641"/>
                </a:lnTo>
                <a:lnTo>
                  <a:pt x="2402" y="1663"/>
                </a:lnTo>
                <a:lnTo>
                  <a:pt x="2400" y="1683"/>
                </a:lnTo>
                <a:lnTo>
                  <a:pt x="2396" y="1720"/>
                </a:lnTo>
                <a:lnTo>
                  <a:pt x="2394" y="1738"/>
                </a:lnTo>
                <a:lnTo>
                  <a:pt x="2391" y="1756"/>
                </a:lnTo>
                <a:lnTo>
                  <a:pt x="2388" y="1772"/>
                </a:lnTo>
                <a:lnTo>
                  <a:pt x="2385" y="1790"/>
                </a:lnTo>
                <a:lnTo>
                  <a:pt x="2381" y="1804"/>
                </a:lnTo>
                <a:lnTo>
                  <a:pt x="2377" y="1820"/>
                </a:lnTo>
                <a:lnTo>
                  <a:pt x="2373" y="1834"/>
                </a:lnTo>
                <a:lnTo>
                  <a:pt x="2368" y="1846"/>
                </a:lnTo>
                <a:lnTo>
                  <a:pt x="2364" y="1860"/>
                </a:lnTo>
                <a:lnTo>
                  <a:pt x="2359" y="1872"/>
                </a:lnTo>
                <a:lnTo>
                  <a:pt x="2353" y="1882"/>
                </a:lnTo>
                <a:lnTo>
                  <a:pt x="2348" y="1894"/>
                </a:lnTo>
                <a:lnTo>
                  <a:pt x="2342" y="1902"/>
                </a:lnTo>
                <a:lnTo>
                  <a:pt x="2336" y="1912"/>
                </a:lnTo>
                <a:lnTo>
                  <a:pt x="2329" y="1920"/>
                </a:lnTo>
                <a:lnTo>
                  <a:pt x="2323" y="1926"/>
                </a:lnTo>
                <a:lnTo>
                  <a:pt x="2316" y="1934"/>
                </a:lnTo>
                <a:lnTo>
                  <a:pt x="2308" y="1938"/>
                </a:lnTo>
                <a:lnTo>
                  <a:pt x="2301" y="1944"/>
                </a:lnTo>
                <a:lnTo>
                  <a:pt x="2293" y="1948"/>
                </a:lnTo>
                <a:lnTo>
                  <a:pt x="2285" y="1950"/>
                </a:lnTo>
                <a:lnTo>
                  <a:pt x="2277" y="1952"/>
                </a:lnTo>
                <a:lnTo>
                  <a:pt x="2268" y="1954"/>
                </a:lnTo>
                <a:lnTo>
                  <a:pt x="2260" y="1954"/>
                </a:lnTo>
                <a:close/>
                <a:moveTo>
                  <a:pt x="2260" y="1257"/>
                </a:moveTo>
                <a:lnTo>
                  <a:pt x="2251" y="1257"/>
                </a:lnTo>
                <a:lnTo>
                  <a:pt x="2246" y="1259"/>
                </a:lnTo>
                <a:lnTo>
                  <a:pt x="2242" y="1259"/>
                </a:lnTo>
                <a:lnTo>
                  <a:pt x="2234" y="1265"/>
                </a:lnTo>
                <a:lnTo>
                  <a:pt x="2227" y="1271"/>
                </a:lnTo>
                <a:lnTo>
                  <a:pt x="2223" y="1275"/>
                </a:lnTo>
                <a:lnTo>
                  <a:pt x="2220" y="1281"/>
                </a:lnTo>
                <a:lnTo>
                  <a:pt x="2216" y="1287"/>
                </a:lnTo>
                <a:lnTo>
                  <a:pt x="2213" y="1293"/>
                </a:lnTo>
                <a:lnTo>
                  <a:pt x="2210" y="1299"/>
                </a:lnTo>
                <a:lnTo>
                  <a:pt x="2207" y="1307"/>
                </a:lnTo>
                <a:lnTo>
                  <a:pt x="2201" y="1323"/>
                </a:lnTo>
                <a:lnTo>
                  <a:pt x="2199" y="1331"/>
                </a:lnTo>
                <a:lnTo>
                  <a:pt x="2196" y="1341"/>
                </a:lnTo>
                <a:lnTo>
                  <a:pt x="2192" y="1363"/>
                </a:lnTo>
                <a:lnTo>
                  <a:pt x="2188" y="1387"/>
                </a:lnTo>
                <a:lnTo>
                  <a:pt x="2187" y="1399"/>
                </a:lnTo>
                <a:lnTo>
                  <a:pt x="2185" y="1413"/>
                </a:lnTo>
                <a:lnTo>
                  <a:pt x="2183" y="1443"/>
                </a:lnTo>
                <a:lnTo>
                  <a:pt x="2181" y="1477"/>
                </a:lnTo>
                <a:lnTo>
                  <a:pt x="2180" y="1513"/>
                </a:lnTo>
                <a:lnTo>
                  <a:pt x="2180" y="1551"/>
                </a:lnTo>
                <a:lnTo>
                  <a:pt x="2180" y="1591"/>
                </a:lnTo>
                <a:lnTo>
                  <a:pt x="2181" y="1627"/>
                </a:lnTo>
                <a:lnTo>
                  <a:pt x="2183" y="1659"/>
                </a:lnTo>
                <a:lnTo>
                  <a:pt x="2185" y="1689"/>
                </a:lnTo>
                <a:lnTo>
                  <a:pt x="2188" y="1714"/>
                </a:lnTo>
                <a:lnTo>
                  <a:pt x="2192" y="1738"/>
                </a:lnTo>
                <a:lnTo>
                  <a:pt x="2196" y="1760"/>
                </a:lnTo>
                <a:lnTo>
                  <a:pt x="2201" y="1780"/>
                </a:lnTo>
                <a:lnTo>
                  <a:pt x="2207" y="1796"/>
                </a:lnTo>
                <a:lnTo>
                  <a:pt x="2213" y="1810"/>
                </a:lnTo>
                <a:lnTo>
                  <a:pt x="2220" y="1820"/>
                </a:lnTo>
                <a:lnTo>
                  <a:pt x="2227" y="1830"/>
                </a:lnTo>
                <a:lnTo>
                  <a:pt x="2234" y="1836"/>
                </a:lnTo>
                <a:lnTo>
                  <a:pt x="2242" y="1842"/>
                </a:lnTo>
                <a:lnTo>
                  <a:pt x="2251" y="1844"/>
                </a:lnTo>
                <a:lnTo>
                  <a:pt x="2260" y="1846"/>
                </a:lnTo>
                <a:lnTo>
                  <a:pt x="2269" y="1844"/>
                </a:lnTo>
                <a:lnTo>
                  <a:pt x="2273" y="1844"/>
                </a:lnTo>
                <a:lnTo>
                  <a:pt x="2277" y="1842"/>
                </a:lnTo>
                <a:lnTo>
                  <a:pt x="2285" y="1836"/>
                </a:lnTo>
                <a:lnTo>
                  <a:pt x="2293" y="1830"/>
                </a:lnTo>
                <a:lnTo>
                  <a:pt x="2296" y="1826"/>
                </a:lnTo>
                <a:lnTo>
                  <a:pt x="2300" y="1820"/>
                </a:lnTo>
                <a:lnTo>
                  <a:pt x="2306" y="1808"/>
                </a:lnTo>
                <a:lnTo>
                  <a:pt x="2309" y="1802"/>
                </a:lnTo>
                <a:lnTo>
                  <a:pt x="2312" y="1796"/>
                </a:lnTo>
                <a:lnTo>
                  <a:pt x="2318" y="1778"/>
                </a:lnTo>
                <a:lnTo>
                  <a:pt x="2320" y="1770"/>
                </a:lnTo>
                <a:lnTo>
                  <a:pt x="2323" y="1760"/>
                </a:lnTo>
                <a:lnTo>
                  <a:pt x="2327" y="1738"/>
                </a:lnTo>
                <a:lnTo>
                  <a:pt x="2331" y="1714"/>
                </a:lnTo>
                <a:lnTo>
                  <a:pt x="2332" y="1703"/>
                </a:lnTo>
                <a:lnTo>
                  <a:pt x="2334" y="1689"/>
                </a:lnTo>
                <a:lnTo>
                  <a:pt x="2336" y="1659"/>
                </a:lnTo>
                <a:lnTo>
                  <a:pt x="2338" y="1625"/>
                </a:lnTo>
                <a:lnTo>
                  <a:pt x="2339" y="1591"/>
                </a:lnTo>
                <a:lnTo>
                  <a:pt x="2340" y="1551"/>
                </a:lnTo>
                <a:lnTo>
                  <a:pt x="2339" y="1513"/>
                </a:lnTo>
                <a:lnTo>
                  <a:pt x="2338" y="1477"/>
                </a:lnTo>
                <a:lnTo>
                  <a:pt x="2336" y="1443"/>
                </a:lnTo>
                <a:lnTo>
                  <a:pt x="2334" y="1415"/>
                </a:lnTo>
                <a:lnTo>
                  <a:pt x="2331" y="1387"/>
                </a:lnTo>
                <a:lnTo>
                  <a:pt x="2327" y="1363"/>
                </a:lnTo>
                <a:lnTo>
                  <a:pt x="2323" y="1341"/>
                </a:lnTo>
                <a:lnTo>
                  <a:pt x="2318" y="1323"/>
                </a:lnTo>
                <a:lnTo>
                  <a:pt x="2312" y="1307"/>
                </a:lnTo>
                <a:lnTo>
                  <a:pt x="2306" y="1293"/>
                </a:lnTo>
                <a:lnTo>
                  <a:pt x="2300" y="1281"/>
                </a:lnTo>
                <a:lnTo>
                  <a:pt x="2293" y="1271"/>
                </a:lnTo>
                <a:lnTo>
                  <a:pt x="2285" y="1265"/>
                </a:lnTo>
                <a:lnTo>
                  <a:pt x="2277" y="1259"/>
                </a:lnTo>
                <a:lnTo>
                  <a:pt x="2273" y="1259"/>
                </a:lnTo>
                <a:lnTo>
                  <a:pt x="2269" y="1257"/>
                </a:lnTo>
                <a:lnTo>
                  <a:pt x="2260" y="1257"/>
                </a:lnTo>
                <a:close/>
                <a:moveTo>
                  <a:pt x="2485" y="1936"/>
                </a:moveTo>
                <a:lnTo>
                  <a:pt x="2485" y="1166"/>
                </a:lnTo>
                <a:lnTo>
                  <a:pt x="2549" y="1166"/>
                </a:lnTo>
                <a:lnTo>
                  <a:pt x="2549" y="1828"/>
                </a:lnTo>
                <a:lnTo>
                  <a:pt x="2709" y="1828"/>
                </a:lnTo>
                <a:lnTo>
                  <a:pt x="2709" y="1936"/>
                </a:lnTo>
                <a:lnTo>
                  <a:pt x="2485" y="1936"/>
                </a:lnTo>
                <a:close/>
                <a:moveTo>
                  <a:pt x="2769" y="1936"/>
                </a:moveTo>
                <a:lnTo>
                  <a:pt x="2769" y="1166"/>
                </a:lnTo>
                <a:lnTo>
                  <a:pt x="2835" y="1166"/>
                </a:lnTo>
                <a:lnTo>
                  <a:pt x="2835" y="1828"/>
                </a:lnTo>
                <a:lnTo>
                  <a:pt x="2994" y="1828"/>
                </a:lnTo>
                <a:lnTo>
                  <a:pt x="2994" y="1936"/>
                </a:lnTo>
                <a:lnTo>
                  <a:pt x="2769" y="1936"/>
                </a:lnTo>
                <a:close/>
                <a:moveTo>
                  <a:pt x="3055" y="1166"/>
                </a:moveTo>
                <a:lnTo>
                  <a:pt x="3120" y="1166"/>
                </a:lnTo>
                <a:lnTo>
                  <a:pt x="3120" y="1936"/>
                </a:lnTo>
                <a:lnTo>
                  <a:pt x="3055" y="1936"/>
                </a:lnTo>
                <a:lnTo>
                  <a:pt x="3055" y="1166"/>
                </a:lnTo>
                <a:close/>
                <a:moveTo>
                  <a:pt x="3337" y="1954"/>
                </a:moveTo>
                <a:lnTo>
                  <a:pt x="3321" y="1954"/>
                </a:lnTo>
                <a:lnTo>
                  <a:pt x="3305" y="1950"/>
                </a:lnTo>
                <a:lnTo>
                  <a:pt x="3291" y="1944"/>
                </a:lnTo>
                <a:lnTo>
                  <a:pt x="3284" y="1940"/>
                </a:lnTo>
                <a:lnTo>
                  <a:pt x="3278" y="1936"/>
                </a:lnTo>
                <a:lnTo>
                  <a:pt x="3266" y="1928"/>
                </a:lnTo>
                <a:lnTo>
                  <a:pt x="3260" y="1922"/>
                </a:lnTo>
                <a:lnTo>
                  <a:pt x="3255" y="1916"/>
                </a:lnTo>
                <a:lnTo>
                  <a:pt x="3245" y="1902"/>
                </a:lnTo>
                <a:lnTo>
                  <a:pt x="3241" y="1896"/>
                </a:lnTo>
                <a:lnTo>
                  <a:pt x="3236" y="1888"/>
                </a:lnTo>
                <a:lnTo>
                  <a:pt x="3232" y="1880"/>
                </a:lnTo>
                <a:lnTo>
                  <a:pt x="3229" y="1872"/>
                </a:lnTo>
                <a:lnTo>
                  <a:pt x="3225" y="1864"/>
                </a:lnTo>
                <a:lnTo>
                  <a:pt x="3222" y="1854"/>
                </a:lnTo>
                <a:lnTo>
                  <a:pt x="3216" y="1834"/>
                </a:lnTo>
                <a:lnTo>
                  <a:pt x="3211" y="1814"/>
                </a:lnTo>
                <a:lnTo>
                  <a:pt x="3210" y="1804"/>
                </a:lnTo>
                <a:lnTo>
                  <a:pt x="3208" y="1792"/>
                </a:lnTo>
                <a:lnTo>
                  <a:pt x="3205" y="1770"/>
                </a:lnTo>
                <a:lnTo>
                  <a:pt x="3203" y="1746"/>
                </a:lnTo>
                <a:lnTo>
                  <a:pt x="3203" y="1732"/>
                </a:lnTo>
                <a:lnTo>
                  <a:pt x="3203" y="1720"/>
                </a:lnTo>
                <a:lnTo>
                  <a:pt x="3265" y="1693"/>
                </a:lnTo>
                <a:lnTo>
                  <a:pt x="3266" y="1714"/>
                </a:lnTo>
                <a:lnTo>
                  <a:pt x="3267" y="1734"/>
                </a:lnTo>
                <a:lnTo>
                  <a:pt x="3269" y="1750"/>
                </a:lnTo>
                <a:lnTo>
                  <a:pt x="3271" y="1766"/>
                </a:lnTo>
                <a:lnTo>
                  <a:pt x="3273" y="1774"/>
                </a:lnTo>
                <a:lnTo>
                  <a:pt x="3274" y="1782"/>
                </a:lnTo>
                <a:lnTo>
                  <a:pt x="3278" y="1794"/>
                </a:lnTo>
                <a:lnTo>
                  <a:pt x="3282" y="1804"/>
                </a:lnTo>
                <a:lnTo>
                  <a:pt x="3286" y="1814"/>
                </a:lnTo>
                <a:lnTo>
                  <a:pt x="3291" y="1824"/>
                </a:lnTo>
                <a:lnTo>
                  <a:pt x="3297" y="1830"/>
                </a:lnTo>
                <a:lnTo>
                  <a:pt x="3303" y="1836"/>
                </a:lnTo>
                <a:lnTo>
                  <a:pt x="3310" y="1840"/>
                </a:lnTo>
                <a:lnTo>
                  <a:pt x="3317" y="1844"/>
                </a:lnTo>
                <a:lnTo>
                  <a:pt x="3324" y="1846"/>
                </a:lnTo>
                <a:lnTo>
                  <a:pt x="3332" y="1848"/>
                </a:lnTo>
                <a:lnTo>
                  <a:pt x="3341" y="1848"/>
                </a:lnTo>
                <a:lnTo>
                  <a:pt x="3348" y="1848"/>
                </a:lnTo>
                <a:lnTo>
                  <a:pt x="3355" y="1846"/>
                </a:lnTo>
                <a:lnTo>
                  <a:pt x="3362" y="1844"/>
                </a:lnTo>
                <a:lnTo>
                  <a:pt x="3368" y="1842"/>
                </a:lnTo>
                <a:lnTo>
                  <a:pt x="3374" y="1838"/>
                </a:lnTo>
                <a:lnTo>
                  <a:pt x="3380" y="1832"/>
                </a:lnTo>
                <a:lnTo>
                  <a:pt x="3385" y="1826"/>
                </a:lnTo>
                <a:lnTo>
                  <a:pt x="3390" y="1820"/>
                </a:lnTo>
                <a:lnTo>
                  <a:pt x="3394" y="1812"/>
                </a:lnTo>
                <a:lnTo>
                  <a:pt x="3398" y="1804"/>
                </a:lnTo>
                <a:lnTo>
                  <a:pt x="3401" y="1796"/>
                </a:lnTo>
                <a:lnTo>
                  <a:pt x="3404" y="1786"/>
                </a:lnTo>
                <a:lnTo>
                  <a:pt x="3406" y="1774"/>
                </a:lnTo>
                <a:lnTo>
                  <a:pt x="3407" y="1770"/>
                </a:lnTo>
                <a:lnTo>
                  <a:pt x="3408" y="1764"/>
                </a:lnTo>
                <a:lnTo>
                  <a:pt x="3409" y="1752"/>
                </a:lnTo>
                <a:lnTo>
                  <a:pt x="3409" y="1738"/>
                </a:lnTo>
                <a:lnTo>
                  <a:pt x="3409" y="1728"/>
                </a:lnTo>
                <a:lnTo>
                  <a:pt x="3408" y="1718"/>
                </a:lnTo>
                <a:lnTo>
                  <a:pt x="3407" y="1711"/>
                </a:lnTo>
                <a:lnTo>
                  <a:pt x="3406" y="1701"/>
                </a:lnTo>
                <a:lnTo>
                  <a:pt x="3404" y="1693"/>
                </a:lnTo>
                <a:lnTo>
                  <a:pt x="3402" y="1685"/>
                </a:lnTo>
                <a:lnTo>
                  <a:pt x="3400" y="1677"/>
                </a:lnTo>
                <a:lnTo>
                  <a:pt x="3396" y="1669"/>
                </a:lnTo>
                <a:lnTo>
                  <a:pt x="3389" y="1653"/>
                </a:lnTo>
                <a:lnTo>
                  <a:pt x="3385" y="1645"/>
                </a:lnTo>
                <a:lnTo>
                  <a:pt x="3380" y="1639"/>
                </a:lnTo>
                <a:lnTo>
                  <a:pt x="3369" y="1625"/>
                </a:lnTo>
                <a:lnTo>
                  <a:pt x="3356" y="1613"/>
                </a:lnTo>
                <a:lnTo>
                  <a:pt x="3292" y="1555"/>
                </a:lnTo>
                <a:lnTo>
                  <a:pt x="3282" y="1547"/>
                </a:lnTo>
                <a:lnTo>
                  <a:pt x="3273" y="1537"/>
                </a:lnTo>
                <a:lnTo>
                  <a:pt x="3257" y="1517"/>
                </a:lnTo>
                <a:lnTo>
                  <a:pt x="3243" y="1497"/>
                </a:lnTo>
                <a:lnTo>
                  <a:pt x="3237" y="1485"/>
                </a:lnTo>
                <a:lnTo>
                  <a:pt x="3232" y="1473"/>
                </a:lnTo>
                <a:lnTo>
                  <a:pt x="3227" y="1461"/>
                </a:lnTo>
                <a:lnTo>
                  <a:pt x="3223" y="1447"/>
                </a:lnTo>
                <a:lnTo>
                  <a:pt x="3220" y="1433"/>
                </a:lnTo>
                <a:lnTo>
                  <a:pt x="3217" y="1417"/>
                </a:lnTo>
                <a:lnTo>
                  <a:pt x="3215" y="1401"/>
                </a:lnTo>
                <a:lnTo>
                  <a:pt x="3214" y="1393"/>
                </a:lnTo>
                <a:lnTo>
                  <a:pt x="3213" y="1385"/>
                </a:lnTo>
                <a:lnTo>
                  <a:pt x="3212" y="1367"/>
                </a:lnTo>
                <a:lnTo>
                  <a:pt x="3212" y="1347"/>
                </a:lnTo>
                <a:lnTo>
                  <a:pt x="3212" y="1335"/>
                </a:lnTo>
                <a:lnTo>
                  <a:pt x="3213" y="1323"/>
                </a:lnTo>
                <a:lnTo>
                  <a:pt x="3214" y="1311"/>
                </a:lnTo>
                <a:lnTo>
                  <a:pt x="3215" y="1299"/>
                </a:lnTo>
                <a:lnTo>
                  <a:pt x="3216" y="1289"/>
                </a:lnTo>
                <a:lnTo>
                  <a:pt x="3218" y="1279"/>
                </a:lnTo>
                <a:lnTo>
                  <a:pt x="3222" y="1259"/>
                </a:lnTo>
                <a:lnTo>
                  <a:pt x="3225" y="1249"/>
                </a:lnTo>
                <a:lnTo>
                  <a:pt x="3228" y="1241"/>
                </a:lnTo>
                <a:lnTo>
                  <a:pt x="3234" y="1225"/>
                </a:lnTo>
                <a:lnTo>
                  <a:pt x="3241" y="1210"/>
                </a:lnTo>
                <a:lnTo>
                  <a:pt x="3245" y="1204"/>
                </a:lnTo>
                <a:lnTo>
                  <a:pt x="3250" y="1198"/>
                </a:lnTo>
                <a:lnTo>
                  <a:pt x="3259" y="1186"/>
                </a:lnTo>
                <a:lnTo>
                  <a:pt x="3269" y="1176"/>
                </a:lnTo>
                <a:lnTo>
                  <a:pt x="3279" y="1166"/>
                </a:lnTo>
                <a:lnTo>
                  <a:pt x="3290" y="1160"/>
                </a:lnTo>
                <a:lnTo>
                  <a:pt x="3302" y="1154"/>
                </a:lnTo>
                <a:lnTo>
                  <a:pt x="3314" y="1150"/>
                </a:lnTo>
                <a:lnTo>
                  <a:pt x="3327" y="1148"/>
                </a:lnTo>
                <a:lnTo>
                  <a:pt x="3340" y="1148"/>
                </a:lnTo>
                <a:lnTo>
                  <a:pt x="3355" y="1150"/>
                </a:lnTo>
                <a:lnTo>
                  <a:pt x="3370" y="1152"/>
                </a:lnTo>
                <a:lnTo>
                  <a:pt x="3383" y="1158"/>
                </a:lnTo>
                <a:lnTo>
                  <a:pt x="3389" y="1162"/>
                </a:lnTo>
                <a:lnTo>
                  <a:pt x="3395" y="1166"/>
                </a:lnTo>
                <a:lnTo>
                  <a:pt x="3407" y="1174"/>
                </a:lnTo>
                <a:lnTo>
                  <a:pt x="3417" y="1186"/>
                </a:lnTo>
                <a:lnTo>
                  <a:pt x="3426" y="1198"/>
                </a:lnTo>
                <a:lnTo>
                  <a:pt x="3434" y="1212"/>
                </a:lnTo>
                <a:lnTo>
                  <a:pt x="3438" y="1218"/>
                </a:lnTo>
                <a:lnTo>
                  <a:pt x="3441" y="1225"/>
                </a:lnTo>
                <a:lnTo>
                  <a:pt x="3444" y="1233"/>
                </a:lnTo>
                <a:lnTo>
                  <a:pt x="3447" y="1241"/>
                </a:lnTo>
                <a:lnTo>
                  <a:pt x="3452" y="1259"/>
                </a:lnTo>
                <a:lnTo>
                  <a:pt x="3457" y="1275"/>
                </a:lnTo>
                <a:lnTo>
                  <a:pt x="3460" y="1293"/>
                </a:lnTo>
                <a:lnTo>
                  <a:pt x="3462" y="1313"/>
                </a:lnTo>
                <a:lnTo>
                  <a:pt x="3464" y="1331"/>
                </a:lnTo>
                <a:lnTo>
                  <a:pt x="3464" y="1349"/>
                </a:lnTo>
                <a:lnTo>
                  <a:pt x="3402" y="1375"/>
                </a:lnTo>
                <a:lnTo>
                  <a:pt x="3402" y="1359"/>
                </a:lnTo>
                <a:lnTo>
                  <a:pt x="3400" y="1345"/>
                </a:lnTo>
                <a:lnTo>
                  <a:pt x="3399" y="1331"/>
                </a:lnTo>
                <a:lnTo>
                  <a:pt x="3397" y="1319"/>
                </a:lnTo>
                <a:lnTo>
                  <a:pt x="3394" y="1309"/>
                </a:lnTo>
                <a:lnTo>
                  <a:pt x="3391" y="1299"/>
                </a:lnTo>
                <a:lnTo>
                  <a:pt x="3388" y="1289"/>
                </a:lnTo>
                <a:lnTo>
                  <a:pt x="3384" y="1281"/>
                </a:lnTo>
                <a:lnTo>
                  <a:pt x="3380" y="1275"/>
                </a:lnTo>
                <a:lnTo>
                  <a:pt x="3375" y="1269"/>
                </a:lnTo>
                <a:lnTo>
                  <a:pt x="3370" y="1265"/>
                </a:lnTo>
                <a:lnTo>
                  <a:pt x="3364" y="1261"/>
                </a:lnTo>
                <a:lnTo>
                  <a:pt x="3358" y="1257"/>
                </a:lnTo>
                <a:lnTo>
                  <a:pt x="3352" y="1255"/>
                </a:lnTo>
                <a:lnTo>
                  <a:pt x="3345" y="1255"/>
                </a:lnTo>
                <a:lnTo>
                  <a:pt x="3337" y="1253"/>
                </a:lnTo>
                <a:lnTo>
                  <a:pt x="3325" y="1255"/>
                </a:lnTo>
                <a:lnTo>
                  <a:pt x="3313" y="1259"/>
                </a:lnTo>
                <a:lnTo>
                  <a:pt x="3308" y="1263"/>
                </a:lnTo>
                <a:lnTo>
                  <a:pt x="3303" y="1267"/>
                </a:lnTo>
                <a:lnTo>
                  <a:pt x="3298" y="1271"/>
                </a:lnTo>
                <a:lnTo>
                  <a:pt x="3294" y="1275"/>
                </a:lnTo>
                <a:lnTo>
                  <a:pt x="3290" y="1281"/>
                </a:lnTo>
                <a:lnTo>
                  <a:pt x="3287" y="1287"/>
                </a:lnTo>
                <a:lnTo>
                  <a:pt x="3284" y="1295"/>
                </a:lnTo>
                <a:lnTo>
                  <a:pt x="3281" y="1303"/>
                </a:lnTo>
                <a:lnTo>
                  <a:pt x="3279" y="1311"/>
                </a:lnTo>
                <a:lnTo>
                  <a:pt x="3278" y="1321"/>
                </a:lnTo>
                <a:lnTo>
                  <a:pt x="3277" y="1331"/>
                </a:lnTo>
                <a:lnTo>
                  <a:pt x="3276" y="1341"/>
                </a:lnTo>
                <a:lnTo>
                  <a:pt x="3277" y="1351"/>
                </a:lnTo>
                <a:lnTo>
                  <a:pt x="3277" y="1361"/>
                </a:lnTo>
                <a:lnTo>
                  <a:pt x="3278" y="1371"/>
                </a:lnTo>
                <a:lnTo>
                  <a:pt x="3279" y="1379"/>
                </a:lnTo>
                <a:lnTo>
                  <a:pt x="3281" y="1387"/>
                </a:lnTo>
                <a:lnTo>
                  <a:pt x="3283" y="1395"/>
                </a:lnTo>
                <a:lnTo>
                  <a:pt x="3286" y="1403"/>
                </a:lnTo>
                <a:lnTo>
                  <a:pt x="3288" y="1409"/>
                </a:lnTo>
                <a:lnTo>
                  <a:pt x="3292" y="1415"/>
                </a:lnTo>
                <a:lnTo>
                  <a:pt x="3295" y="1421"/>
                </a:lnTo>
                <a:lnTo>
                  <a:pt x="3304" y="1433"/>
                </a:lnTo>
                <a:lnTo>
                  <a:pt x="3314" y="1445"/>
                </a:lnTo>
                <a:lnTo>
                  <a:pt x="3326" y="1457"/>
                </a:lnTo>
                <a:lnTo>
                  <a:pt x="3388" y="1511"/>
                </a:lnTo>
                <a:lnTo>
                  <a:pt x="3398" y="1521"/>
                </a:lnTo>
                <a:lnTo>
                  <a:pt x="3408" y="1531"/>
                </a:lnTo>
                <a:lnTo>
                  <a:pt x="3418" y="1541"/>
                </a:lnTo>
                <a:lnTo>
                  <a:pt x="3426" y="1553"/>
                </a:lnTo>
                <a:lnTo>
                  <a:pt x="3434" y="1565"/>
                </a:lnTo>
                <a:lnTo>
                  <a:pt x="3441" y="1575"/>
                </a:lnTo>
                <a:lnTo>
                  <a:pt x="3447" y="1589"/>
                </a:lnTo>
                <a:lnTo>
                  <a:pt x="3453" y="1601"/>
                </a:lnTo>
                <a:lnTo>
                  <a:pt x="3458" y="1615"/>
                </a:lnTo>
                <a:lnTo>
                  <a:pt x="3462" y="1629"/>
                </a:lnTo>
                <a:lnTo>
                  <a:pt x="3466" y="1643"/>
                </a:lnTo>
                <a:lnTo>
                  <a:pt x="3469" y="1659"/>
                </a:lnTo>
                <a:lnTo>
                  <a:pt x="3471" y="1675"/>
                </a:lnTo>
                <a:lnTo>
                  <a:pt x="3472" y="1685"/>
                </a:lnTo>
                <a:lnTo>
                  <a:pt x="3472" y="1693"/>
                </a:lnTo>
                <a:lnTo>
                  <a:pt x="3473" y="1711"/>
                </a:lnTo>
                <a:lnTo>
                  <a:pt x="3474" y="1730"/>
                </a:lnTo>
                <a:lnTo>
                  <a:pt x="3473" y="1756"/>
                </a:lnTo>
                <a:lnTo>
                  <a:pt x="3471" y="1780"/>
                </a:lnTo>
                <a:lnTo>
                  <a:pt x="3470" y="1792"/>
                </a:lnTo>
                <a:lnTo>
                  <a:pt x="3468" y="1802"/>
                </a:lnTo>
                <a:lnTo>
                  <a:pt x="3466" y="1814"/>
                </a:lnTo>
                <a:lnTo>
                  <a:pt x="3464" y="1824"/>
                </a:lnTo>
                <a:lnTo>
                  <a:pt x="3461" y="1834"/>
                </a:lnTo>
                <a:lnTo>
                  <a:pt x="3459" y="1844"/>
                </a:lnTo>
                <a:lnTo>
                  <a:pt x="3452" y="1862"/>
                </a:lnTo>
                <a:lnTo>
                  <a:pt x="3449" y="1870"/>
                </a:lnTo>
                <a:lnTo>
                  <a:pt x="3445" y="1880"/>
                </a:lnTo>
                <a:lnTo>
                  <a:pt x="3437" y="1894"/>
                </a:lnTo>
                <a:lnTo>
                  <a:pt x="3432" y="1902"/>
                </a:lnTo>
                <a:lnTo>
                  <a:pt x="3427" y="1908"/>
                </a:lnTo>
                <a:lnTo>
                  <a:pt x="3422" y="1914"/>
                </a:lnTo>
                <a:lnTo>
                  <a:pt x="3417" y="1920"/>
                </a:lnTo>
                <a:lnTo>
                  <a:pt x="3406" y="1930"/>
                </a:lnTo>
                <a:lnTo>
                  <a:pt x="3394" y="1938"/>
                </a:lnTo>
                <a:lnTo>
                  <a:pt x="3381" y="1946"/>
                </a:lnTo>
                <a:lnTo>
                  <a:pt x="3367" y="1950"/>
                </a:lnTo>
                <a:lnTo>
                  <a:pt x="3360" y="1952"/>
                </a:lnTo>
                <a:lnTo>
                  <a:pt x="3353" y="1952"/>
                </a:lnTo>
                <a:lnTo>
                  <a:pt x="3337" y="1954"/>
                </a:lnTo>
                <a:close/>
                <a:moveTo>
                  <a:pt x="3582" y="1882"/>
                </a:moveTo>
                <a:lnTo>
                  <a:pt x="3574" y="1866"/>
                </a:lnTo>
                <a:lnTo>
                  <a:pt x="3567" y="1848"/>
                </a:lnTo>
                <a:lnTo>
                  <a:pt x="3562" y="1828"/>
                </a:lnTo>
                <a:lnTo>
                  <a:pt x="3559" y="1816"/>
                </a:lnTo>
                <a:lnTo>
                  <a:pt x="3557" y="1806"/>
                </a:lnTo>
                <a:lnTo>
                  <a:pt x="3554" y="1782"/>
                </a:lnTo>
                <a:lnTo>
                  <a:pt x="3551" y="1756"/>
                </a:lnTo>
                <a:lnTo>
                  <a:pt x="3550" y="1742"/>
                </a:lnTo>
                <a:lnTo>
                  <a:pt x="3550" y="1726"/>
                </a:lnTo>
                <a:lnTo>
                  <a:pt x="3549" y="1697"/>
                </a:lnTo>
                <a:lnTo>
                  <a:pt x="3549" y="1166"/>
                </a:lnTo>
                <a:lnTo>
                  <a:pt x="3615" y="1166"/>
                </a:lnTo>
                <a:lnTo>
                  <a:pt x="3615" y="1691"/>
                </a:lnTo>
                <a:lnTo>
                  <a:pt x="3615" y="1711"/>
                </a:lnTo>
                <a:lnTo>
                  <a:pt x="3616" y="1728"/>
                </a:lnTo>
                <a:lnTo>
                  <a:pt x="3617" y="1744"/>
                </a:lnTo>
                <a:lnTo>
                  <a:pt x="3618" y="1758"/>
                </a:lnTo>
                <a:lnTo>
                  <a:pt x="3620" y="1772"/>
                </a:lnTo>
                <a:lnTo>
                  <a:pt x="3623" y="1784"/>
                </a:lnTo>
                <a:lnTo>
                  <a:pt x="3625" y="1796"/>
                </a:lnTo>
                <a:lnTo>
                  <a:pt x="3629" y="1804"/>
                </a:lnTo>
                <a:lnTo>
                  <a:pt x="3633" y="1814"/>
                </a:lnTo>
                <a:lnTo>
                  <a:pt x="3637" y="1822"/>
                </a:lnTo>
                <a:lnTo>
                  <a:pt x="3643" y="1830"/>
                </a:lnTo>
                <a:lnTo>
                  <a:pt x="3649" y="1836"/>
                </a:lnTo>
                <a:lnTo>
                  <a:pt x="3652" y="1838"/>
                </a:lnTo>
                <a:lnTo>
                  <a:pt x="3655" y="1840"/>
                </a:lnTo>
                <a:lnTo>
                  <a:pt x="3662" y="1844"/>
                </a:lnTo>
                <a:lnTo>
                  <a:pt x="3670" y="1846"/>
                </a:lnTo>
                <a:lnTo>
                  <a:pt x="3678" y="1846"/>
                </a:lnTo>
                <a:lnTo>
                  <a:pt x="3686" y="1846"/>
                </a:lnTo>
                <a:lnTo>
                  <a:pt x="3694" y="1844"/>
                </a:lnTo>
                <a:lnTo>
                  <a:pt x="3701" y="1840"/>
                </a:lnTo>
                <a:lnTo>
                  <a:pt x="3708" y="1836"/>
                </a:lnTo>
                <a:lnTo>
                  <a:pt x="3713" y="1830"/>
                </a:lnTo>
                <a:lnTo>
                  <a:pt x="3719" y="1822"/>
                </a:lnTo>
                <a:lnTo>
                  <a:pt x="3723" y="1814"/>
                </a:lnTo>
                <a:lnTo>
                  <a:pt x="3728" y="1804"/>
                </a:lnTo>
                <a:lnTo>
                  <a:pt x="3731" y="1796"/>
                </a:lnTo>
                <a:lnTo>
                  <a:pt x="3734" y="1784"/>
                </a:lnTo>
                <a:lnTo>
                  <a:pt x="3736" y="1772"/>
                </a:lnTo>
                <a:lnTo>
                  <a:pt x="3738" y="1758"/>
                </a:lnTo>
                <a:lnTo>
                  <a:pt x="3740" y="1744"/>
                </a:lnTo>
                <a:lnTo>
                  <a:pt x="3741" y="1728"/>
                </a:lnTo>
                <a:lnTo>
                  <a:pt x="3741" y="1711"/>
                </a:lnTo>
                <a:lnTo>
                  <a:pt x="3741" y="1691"/>
                </a:lnTo>
                <a:lnTo>
                  <a:pt x="3741" y="1166"/>
                </a:lnTo>
                <a:lnTo>
                  <a:pt x="3807" y="1166"/>
                </a:lnTo>
                <a:lnTo>
                  <a:pt x="3807" y="1697"/>
                </a:lnTo>
                <a:lnTo>
                  <a:pt x="3806" y="1726"/>
                </a:lnTo>
                <a:lnTo>
                  <a:pt x="3805" y="1742"/>
                </a:lnTo>
                <a:lnTo>
                  <a:pt x="3805" y="1756"/>
                </a:lnTo>
                <a:lnTo>
                  <a:pt x="3802" y="1782"/>
                </a:lnTo>
                <a:lnTo>
                  <a:pt x="3798" y="1806"/>
                </a:lnTo>
                <a:lnTo>
                  <a:pt x="3796" y="1816"/>
                </a:lnTo>
                <a:lnTo>
                  <a:pt x="3794" y="1828"/>
                </a:lnTo>
                <a:lnTo>
                  <a:pt x="3788" y="1848"/>
                </a:lnTo>
                <a:lnTo>
                  <a:pt x="3785" y="1856"/>
                </a:lnTo>
                <a:lnTo>
                  <a:pt x="3782" y="1866"/>
                </a:lnTo>
                <a:lnTo>
                  <a:pt x="3779" y="1874"/>
                </a:lnTo>
                <a:lnTo>
                  <a:pt x="3775" y="1882"/>
                </a:lnTo>
                <a:lnTo>
                  <a:pt x="3771" y="1890"/>
                </a:lnTo>
                <a:lnTo>
                  <a:pt x="3766" y="1898"/>
                </a:lnTo>
                <a:lnTo>
                  <a:pt x="3756" y="1914"/>
                </a:lnTo>
                <a:lnTo>
                  <a:pt x="3745" y="1926"/>
                </a:lnTo>
                <a:lnTo>
                  <a:pt x="3739" y="1930"/>
                </a:lnTo>
                <a:lnTo>
                  <a:pt x="3733" y="1936"/>
                </a:lnTo>
                <a:lnTo>
                  <a:pt x="3720" y="1944"/>
                </a:lnTo>
                <a:lnTo>
                  <a:pt x="3714" y="1946"/>
                </a:lnTo>
                <a:lnTo>
                  <a:pt x="3707" y="1950"/>
                </a:lnTo>
                <a:lnTo>
                  <a:pt x="3693" y="1952"/>
                </a:lnTo>
                <a:lnTo>
                  <a:pt x="3685" y="1954"/>
                </a:lnTo>
                <a:lnTo>
                  <a:pt x="3678" y="1954"/>
                </a:lnTo>
                <a:lnTo>
                  <a:pt x="3663" y="1952"/>
                </a:lnTo>
                <a:lnTo>
                  <a:pt x="3649" y="1950"/>
                </a:lnTo>
                <a:lnTo>
                  <a:pt x="3643" y="1946"/>
                </a:lnTo>
                <a:lnTo>
                  <a:pt x="3636" y="1944"/>
                </a:lnTo>
                <a:lnTo>
                  <a:pt x="3624" y="1936"/>
                </a:lnTo>
                <a:lnTo>
                  <a:pt x="3612" y="1926"/>
                </a:lnTo>
                <a:lnTo>
                  <a:pt x="3601" y="1914"/>
                </a:lnTo>
                <a:lnTo>
                  <a:pt x="3591" y="1898"/>
                </a:lnTo>
                <a:lnTo>
                  <a:pt x="3586" y="1890"/>
                </a:lnTo>
                <a:lnTo>
                  <a:pt x="3582" y="1882"/>
                </a:lnTo>
                <a:close/>
                <a:moveTo>
                  <a:pt x="3934" y="1882"/>
                </a:moveTo>
                <a:lnTo>
                  <a:pt x="3927" y="1866"/>
                </a:lnTo>
                <a:lnTo>
                  <a:pt x="3920" y="1848"/>
                </a:lnTo>
                <a:lnTo>
                  <a:pt x="3915" y="1828"/>
                </a:lnTo>
                <a:lnTo>
                  <a:pt x="3912" y="1816"/>
                </a:lnTo>
                <a:lnTo>
                  <a:pt x="3910" y="1806"/>
                </a:lnTo>
                <a:lnTo>
                  <a:pt x="3907" y="1782"/>
                </a:lnTo>
                <a:lnTo>
                  <a:pt x="3904" y="1756"/>
                </a:lnTo>
                <a:lnTo>
                  <a:pt x="3903" y="1742"/>
                </a:lnTo>
                <a:lnTo>
                  <a:pt x="3903" y="1726"/>
                </a:lnTo>
                <a:lnTo>
                  <a:pt x="3902" y="1697"/>
                </a:lnTo>
                <a:lnTo>
                  <a:pt x="3902" y="1166"/>
                </a:lnTo>
                <a:lnTo>
                  <a:pt x="3968" y="1166"/>
                </a:lnTo>
                <a:lnTo>
                  <a:pt x="3968" y="1691"/>
                </a:lnTo>
                <a:lnTo>
                  <a:pt x="3968" y="1711"/>
                </a:lnTo>
                <a:lnTo>
                  <a:pt x="3969" y="1728"/>
                </a:lnTo>
                <a:lnTo>
                  <a:pt x="3970" y="1744"/>
                </a:lnTo>
                <a:lnTo>
                  <a:pt x="3972" y="1758"/>
                </a:lnTo>
                <a:lnTo>
                  <a:pt x="3973" y="1772"/>
                </a:lnTo>
                <a:lnTo>
                  <a:pt x="3976" y="1784"/>
                </a:lnTo>
                <a:lnTo>
                  <a:pt x="3979" y="1796"/>
                </a:lnTo>
                <a:lnTo>
                  <a:pt x="3982" y="1804"/>
                </a:lnTo>
                <a:lnTo>
                  <a:pt x="3986" y="1814"/>
                </a:lnTo>
                <a:lnTo>
                  <a:pt x="3991" y="1822"/>
                </a:lnTo>
                <a:lnTo>
                  <a:pt x="3996" y="1830"/>
                </a:lnTo>
                <a:lnTo>
                  <a:pt x="4002" y="1836"/>
                </a:lnTo>
                <a:lnTo>
                  <a:pt x="4005" y="1838"/>
                </a:lnTo>
                <a:lnTo>
                  <a:pt x="4008" y="1840"/>
                </a:lnTo>
                <a:lnTo>
                  <a:pt x="4015" y="1844"/>
                </a:lnTo>
                <a:lnTo>
                  <a:pt x="4023" y="1846"/>
                </a:lnTo>
                <a:lnTo>
                  <a:pt x="4031" y="1846"/>
                </a:lnTo>
                <a:lnTo>
                  <a:pt x="4040" y="1846"/>
                </a:lnTo>
                <a:lnTo>
                  <a:pt x="4047" y="1844"/>
                </a:lnTo>
                <a:lnTo>
                  <a:pt x="4054" y="1840"/>
                </a:lnTo>
                <a:lnTo>
                  <a:pt x="4061" y="1836"/>
                </a:lnTo>
                <a:lnTo>
                  <a:pt x="4067" y="1830"/>
                </a:lnTo>
                <a:lnTo>
                  <a:pt x="4072" y="1822"/>
                </a:lnTo>
                <a:lnTo>
                  <a:pt x="4077" y="1814"/>
                </a:lnTo>
                <a:lnTo>
                  <a:pt x="4081" y="1804"/>
                </a:lnTo>
                <a:lnTo>
                  <a:pt x="4084" y="1796"/>
                </a:lnTo>
                <a:lnTo>
                  <a:pt x="4087" y="1784"/>
                </a:lnTo>
                <a:lnTo>
                  <a:pt x="4090" y="1772"/>
                </a:lnTo>
                <a:lnTo>
                  <a:pt x="4091" y="1758"/>
                </a:lnTo>
                <a:lnTo>
                  <a:pt x="4093" y="1744"/>
                </a:lnTo>
                <a:lnTo>
                  <a:pt x="4094" y="1728"/>
                </a:lnTo>
                <a:lnTo>
                  <a:pt x="4094" y="1711"/>
                </a:lnTo>
                <a:lnTo>
                  <a:pt x="4094" y="1691"/>
                </a:lnTo>
                <a:lnTo>
                  <a:pt x="4094" y="1166"/>
                </a:lnTo>
                <a:lnTo>
                  <a:pt x="4160" y="1166"/>
                </a:lnTo>
                <a:lnTo>
                  <a:pt x="4160" y="1697"/>
                </a:lnTo>
                <a:lnTo>
                  <a:pt x="4159" y="1726"/>
                </a:lnTo>
                <a:lnTo>
                  <a:pt x="4159" y="1742"/>
                </a:lnTo>
                <a:lnTo>
                  <a:pt x="4158" y="1756"/>
                </a:lnTo>
                <a:lnTo>
                  <a:pt x="4155" y="1782"/>
                </a:lnTo>
                <a:lnTo>
                  <a:pt x="4152" y="1806"/>
                </a:lnTo>
                <a:lnTo>
                  <a:pt x="4149" y="1816"/>
                </a:lnTo>
                <a:lnTo>
                  <a:pt x="4147" y="1828"/>
                </a:lnTo>
                <a:lnTo>
                  <a:pt x="4142" y="1848"/>
                </a:lnTo>
                <a:lnTo>
                  <a:pt x="4139" y="1856"/>
                </a:lnTo>
                <a:lnTo>
                  <a:pt x="4135" y="1866"/>
                </a:lnTo>
                <a:lnTo>
                  <a:pt x="4132" y="1874"/>
                </a:lnTo>
                <a:lnTo>
                  <a:pt x="4128" y="1882"/>
                </a:lnTo>
                <a:lnTo>
                  <a:pt x="4124" y="1890"/>
                </a:lnTo>
                <a:lnTo>
                  <a:pt x="4119" y="1898"/>
                </a:lnTo>
                <a:lnTo>
                  <a:pt x="4109" y="1914"/>
                </a:lnTo>
                <a:lnTo>
                  <a:pt x="4098" y="1926"/>
                </a:lnTo>
                <a:lnTo>
                  <a:pt x="4092" y="1930"/>
                </a:lnTo>
                <a:lnTo>
                  <a:pt x="4086" y="1936"/>
                </a:lnTo>
                <a:lnTo>
                  <a:pt x="4073" y="1944"/>
                </a:lnTo>
                <a:lnTo>
                  <a:pt x="4067" y="1946"/>
                </a:lnTo>
                <a:lnTo>
                  <a:pt x="4060" y="1950"/>
                </a:lnTo>
                <a:lnTo>
                  <a:pt x="4046" y="1952"/>
                </a:lnTo>
                <a:lnTo>
                  <a:pt x="4039" y="1954"/>
                </a:lnTo>
                <a:lnTo>
                  <a:pt x="4031" y="1954"/>
                </a:lnTo>
                <a:lnTo>
                  <a:pt x="4017" y="1952"/>
                </a:lnTo>
                <a:lnTo>
                  <a:pt x="4003" y="1950"/>
                </a:lnTo>
                <a:lnTo>
                  <a:pt x="3996" y="1946"/>
                </a:lnTo>
                <a:lnTo>
                  <a:pt x="3989" y="1944"/>
                </a:lnTo>
                <a:lnTo>
                  <a:pt x="3977" y="1936"/>
                </a:lnTo>
                <a:lnTo>
                  <a:pt x="3965" y="1926"/>
                </a:lnTo>
                <a:lnTo>
                  <a:pt x="3954" y="1914"/>
                </a:lnTo>
                <a:lnTo>
                  <a:pt x="3943" y="1898"/>
                </a:lnTo>
                <a:lnTo>
                  <a:pt x="3938" y="1890"/>
                </a:lnTo>
                <a:lnTo>
                  <a:pt x="3934" y="1882"/>
                </a:lnTo>
                <a:close/>
                <a:moveTo>
                  <a:pt x="4370" y="1954"/>
                </a:moveTo>
                <a:lnTo>
                  <a:pt x="4354" y="1954"/>
                </a:lnTo>
                <a:lnTo>
                  <a:pt x="4339" y="1950"/>
                </a:lnTo>
                <a:lnTo>
                  <a:pt x="4324" y="1944"/>
                </a:lnTo>
                <a:lnTo>
                  <a:pt x="4317" y="1940"/>
                </a:lnTo>
                <a:lnTo>
                  <a:pt x="4310" y="1936"/>
                </a:lnTo>
                <a:lnTo>
                  <a:pt x="4298" y="1928"/>
                </a:lnTo>
                <a:lnTo>
                  <a:pt x="4292" y="1922"/>
                </a:lnTo>
                <a:lnTo>
                  <a:pt x="4287" y="1916"/>
                </a:lnTo>
                <a:lnTo>
                  <a:pt x="4277" y="1902"/>
                </a:lnTo>
                <a:lnTo>
                  <a:pt x="4273" y="1896"/>
                </a:lnTo>
                <a:lnTo>
                  <a:pt x="4268" y="1888"/>
                </a:lnTo>
                <a:lnTo>
                  <a:pt x="4264" y="1880"/>
                </a:lnTo>
                <a:lnTo>
                  <a:pt x="4261" y="1872"/>
                </a:lnTo>
                <a:lnTo>
                  <a:pt x="4257" y="1864"/>
                </a:lnTo>
                <a:lnTo>
                  <a:pt x="4254" y="1854"/>
                </a:lnTo>
                <a:lnTo>
                  <a:pt x="4248" y="1834"/>
                </a:lnTo>
                <a:lnTo>
                  <a:pt x="4244" y="1814"/>
                </a:lnTo>
                <a:lnTo>
                  <a:pt x="4242" y="1804"/>
                </a:lnTo>
                <a:lnTo>
                  <a:pt x="4240" y="1792"/>
                </a:lnTo>
                <a:lnTo>
                  <a:pt x="4237" y="1770"/>
                </a:lnTo>
                <a:lnTo>
                  <a:pt x="4236" y="1746"/>
                </a:lnTo>
                <a:lnTo>
                  <a:pt x="4235" y="1732"/>
                </a:lnTo>
                <a:lnTo>
                  <a:pt x="4235" y="1720"/>
                </a:lnTo>
                <a:lnTo>
                  <a:pt x="4298" y="1693"/>
                </a:lnTo>
                <a:lnTo>
                  <a:pt x="4298" y="1714"/>
                </a:lnTo>
                <a:lnTo>
                  <a:pt x="4299" y="1734"/>
                </a:lnTo>
                <a:lnTo>
                  <a:pt x="4301" y="1750"/>
                </a:lnTo>
                <a:lnTo>
                  <a:pt x="4303" y="1766"/>
                </a:lnTo>
                <a:lnTo>
                  <a:pt x="4305" y="1774"/>
                </a:lnTo>
                <a:lnTo>
                  <a:pt x="4306" y="1782"/>
                </a:lnTo>
                <a:lnTo>
                  <a:pt x="4310" y="1794"/>
                </a:lnTo>
                <a:lnTo>
                  <a:pt x="4314" y="1804"/>
                </a:lnTo>
                <a:lnTo>
                  <a:pt x="4318" y="1814"/>
                </a:lnTo>
                <a:lnTo>
                  <a:pt x="4324" y="1824"/>
                </a:lnTo>
                <a:lnTo>
                  <a:pt x="4330" y="1830"/>
                </a:lnTo>
                <a:lnTo>
                  <a:pt x="4336" y="1836"/>
                </a:lnTo>
                <a:lnTo>
                  <a:pt x="4343" y="1840"/>
                </a:lnTo>
                <a:lnTo>
                  <a:pt x="4350" y="1844"/>
                </a:lnTo>
                <a:lnTo>
                  <a:pt x="4357" y="1846"/>
                </a:lnTo>
                <a:lnTo>
                  <a:pt x="4365" y="1848"/>
                </a:lnTo>
                <a:lnTo>
                  <a:pt x="4374" y="1848"/>
                </a:lnTo>
                <a:lnTo>
                  <a:pt x="4381" y="1848"/>
                </a:lnTo>
                <a:lnTo>
                  <a:pt x="4388" y="1846"/>
                </a:lnTo>
                <a:lnTo>
                  <a:pt x="4395" y="1844"/>
                </a:lnTo>
                <a:lnTo>
                  <a:pt x="4401" y="1842"/>
                </a:lnTo>
                <a:lnTo>
                  <a:pt x="4407" y="1838"/>
                </a:lnTo>
                <a:lnTo>
                  <a:pt x="4413" y="1832"/>
                </a:lnTo>
                <a:lnTo>
                  <a:pt x="4418" y="1826"/>
                </a:lnTo>
                <a:lnTo>
                  <a:pt x="4423" y="1820"/>
                </a:lnTo>
                <a:lnTo>
                  <a:pt x="4427" y="1812"/>
                </a:lnTo>
                <a:lnTo>
                  <a:pt x="4431" y="1804"/>
                </a:lnTo>
                <a:lnTo>
                  <a:pt x="4434" y="1796"/>
                </a:lnTo>
                <a:lnTo>
                  <a:pt x="4437" y="1786"/>
                </a:lnTo>
                <a:lnTo>
                  <a:pt x="4439" y="1774"/>
                </a:lnTo>
                <a:lnTo>
                  <a:pt x="4440" y="1770"/>
                </a:lnTo>
                <a:lnTo>
                  <a:pt x="4441" y="1764"/>
                </a:lnTo>
                <a:lnTo>
                  <a:pt x="4442" y="1752"/>
                </a:lnTo>
                <a:lnTo>
                  <a:pt x="4442" y="1738"/>
                </a:lnTo>
                <a:lnTo>
                  <a:pt x="4442" y="1728"/>
                </a:lnTo>
                <a:lnTo>
                  <a:pt x="4442" y="1718"/>
                </a:lnTo>
                <a:lnTo>
                  <a:pt x="4441" y="1711"/>
                </a:lnTo>
                <a:lnTo>
                  <a:pt x="4439" y="1701"/>
                </a:lnTo>
                <a:lnTo>
                  <a:pt x="4437" y="1693"/>
                </a:lnTo>
                <a:lnTo>
                  <a:pt x="4435" y="1685"/>
                </a:lnTo>
                <a:lnTo>
                  <a:pt x="4433" y="1677"/>
                </a:lnTo>
                <a:lnTo>
                  <a:pt x="4430" y="1669"/>
                </a:lnTo>
                <a:lnTo>
                  <a:pt x="4422" y="1653"/>
                </a:lnTo>
                <a:lnTo>
                  <a:pt x="4418" y="1645"/>
                </a:lnTo>
                <a:lnTo>
                  <a:pt x="4413" y="1639"/>
                </a:lnTo>
                <a:lnTo>
                  <a:pt x="4402" y="1625"/>
                </a:lnTo>
                <a:lnTo>
                  <a:pt x="4389" y="1613"/>
                </a:lnTo>
                <a:lnTo>
                  <a:pt x="4325" y="1555"/>
                </a:lnTo>
                <a:lnTo>
                  <a:pt x="4315" y="1547"/>
                </a:lnTo>
                <a:lnTo>
                  <a:pt x="4305" y="1537"/>
                </a:lnTo>
                <a:lnTo>
                  <a:pt x="4289" y="1517"/>
                </a:lnTo>
                <a:lnTo>
                  <a:pt x="4275" y="1497"/>
                </a:lnTo>
                <a:lnTo>
                  <a:pt x="4270" y="1485"/>
                </a:lnTo>
                <a:lnTo>
                  <a:pt x="4264" y="1473"/>
                </a:lnTo>
                <a:lnTo>
                  <a:pt x="4260" y="1461"/>
                </a:lnTo>
                <a:lnTo>
                  <a:pt x="4255" y="1447"/>
                </a:lnTo>
                <a:lnTo>
                  <a:pt x="4252" y="1433"/>
                </a:lnTo>
                <a:lnTo>
                  <a:pt x="4249" y="1417"/>
                </a:lnTo>
                <a:lnTo>
                  <a:pt x="4247" y="1401"/>
                </a:lnTo>
                <a:lnTo>
                  <a:pt x="4246" y="1393"/>
                </a:lnTo>
                <a:lnTo>
                  <a:pt x="4245" y="1385"/>
                </a:lnTo>
                <a:lnTo>
                  <a:pt x="4244" y="1367"/>
                </a:lnTo>
                <a:lnTo>
                  <a:pt x="4244" y="1347"/>
                </a:lnTo>
                <a:lnTo>
                  <a:pt x="4244" y="1335"/>
                </a:lnTo>
                <a:lnTo>
                  <a:pt x="4245" y="1323"/>
                </a:lnTo>
                <a:lnTo>
                  <a:pt x="4246" y="1311"/>
                </a:lnTo>
                <a:lnTo>
                  <a:pt x="4247" y="1299"/>
                </a:lnTo>
                <a:lnTo>
                  <a:pt x="4248" y="1289"/>
                </a:lnTo>
                <a:lnTo>
                  <a:pt x="4250" y="1279"/>
                </a:lnTo>
                <a:lnTo>
                  <a:pt x="4254" y="1259"/>
                </a:lnTo>
                <a:lnTo>
                  <a:pt x="4257" y="1249"/>
                </a:lnTo>
                <a:lnTo>
                  <a:pt x="4260" y="1241"/>
                </a:lnTo>
                <a:lnTo>
                  <a:pt x="4266" y="1225"/>
                </a:lnTo>
                <a:lnTo>
                  <a:pt x="4273" y="1210"/>
                </a:lnTo>
                <a:lnTo>
                  <a:pt x="4277" y="1204"/>
                </a:lnTo>
                <a:lnTo>
                  <a:pt x="4282" y="1198"/>
                </a:lnTo>
                <a:lnTo>
                  <a:pt x="4291" y="1186"/>
                </a:lnTo>
                <a:lnTo>
                  <a:pt x="4301" y="1176"/>
                </a:lnTo>
                <a:lnTo>
                  <a:pt x="4311" y="1166"/>
                </a:lnTo>
                <a:lnTo>
                  <a:pt x="4323" y="1160"/>
                </a:lnTo>
                <a:lnTo>
                  <a:pt x="4335" y="1154"/>
                </a:lnTo>
                <a:lnTo>
                  <a:pt x="4347" y="1150"/>
                </a:lnTo>
                <a:lnTo>
                  <a:pt x="4360" y="1148"/>
                </a:lnTo>
                <a:lnTo>
                  <a:pt x="4373" y="1148"/>
                </a:lnTo>
                <a:lnTo>
                  <a:pt x="4388" y="1150"/>
                </a:lnTo>
                <a:lnTo>
                  <a:pt x="4403" y="1152"/>
                </a:lnTo>
                <a:lnTo>
                  <a:pt x="4416" y="1158"/>
                </a:lnTo>
                <a:lnTo>
                  <a:pt x="4422" y="1162"/>
                </a:lnTo>
                <a:lnTo>
                  <a:pt x="4428" y="1166"/>
                </a:lnTo>
                <a:lnTo>
                  <a:pt x="4440" y="1174"/>
                </a:lnTo>
                <a:lnTo>
                  <a:pt x="4450" y="1186"/>
                </a:lnTo>
                <a:lnTo>
                  <a:pt x="4459" y="1198"/>
                </a:lnTo>
                <a:lnTo>
                  <a:pt x="4467" y="1212"/>
                </a:lnTo>
                <a:lnTo>
                  <a:pt x="4471" y="1218"/>
                </a:lnTo>
                <a:lnTo>
                  <a:pt x="4474" y="1225"/>
                </a:lnTo>
                <a:lnTo>
                  <a:pt x="4477" y="1233"/>
                </a:lnTo>
                <a:lnTo>
                  <a:pt x="4480" y="1241"/>
                </a:lnTo>
                <a:lnTo>
                  <a:pt x="4485" y="1259"/>
                </a:lnTo>
                <a:lnTo>
                  <a:pt x="4490" y="1275"/>
                </a:lnTo>
                <a:lnTo>
                  <a:pt x="4493" y="1293"/>
                </a:lnTo>
                <a:lnTo>
                  <a:pt x="4495" y="1313"/>
                </a:lnTo>
                <a:lnTo>
                  <a:pt x="4497" y="1331"/>
                </a:lnTo>
                <a:lnTo>
                  <a:pt x="4497" y="1349"/>
                </a:lnTo>
                <a:lnTo>
                  <a:pt x="4435" y="1375"/>
                </a:lnTo>
                <a:lnTo>
                  <a:pt x="4435" y="1359"/>
                </a:lnTo>
                <a:lnTo>
                  <a:pt x="4433" y="1345"/>
                </a:lnTo>
                <a:lnTo>
                  <a:pt x="4432" y="1331"/>
                </a:lnTo>
                <a:lnTo>
                  <a:pt x="4430" y="1319"/>
                </a:lnTo>
                <a:lnTo>
                  <a:pt x="4427" y="1309"/>
                </a:lnTo>
                <a:lnTo>
                  <a:pt x="4426" y="1303"/>
                </a:lnTo>
                <a:lnTo>
                  <a:pt x="4424" y="1299"/>
                </a:lnTo>
                <a:lnTo>
                  <a:pt x="4421" y="1289"/>
                </a:lnTo>
                <a:lnTo>
                  <a:pt x="4417" y="1281"/>
                </a:lnTo>
                <a:lnTo>
                  <a:pt x="4413" y="1275"/>
                </a:lnTo>
                <a:lnTo>
                  <a:pt x="4408" y="1269"/>
                </a:lnTo>
                <a:lnTo>
                  <a:pt x="4403" y="1265"/>
                </a:lnTo>
                <a:lnTo>
                  <a:pt x="4397" y="1261"/>
                </a:lnTo>
                <a:lnTo>
                  <a:pt x="4391" y="1257"/>
                </a:lnTo>
                <a:lnTo>
                  <a:pt x="4385" y="1255"/>
                </a:lnTo>
                <a:lnTo>
                  <a:pt x="4378" y="1255"/>
                </a:lnTo>
                <a:lnTo>
                  <a:pt x="4370" y="1253"/>
                </a:lnTo>
                <a:lnTo>
                  <a:pt x="4358" y="1255"/>
                </a:lnTo>
                <a:lnTo>
                  <a:pt x="4346" y="1259"/>
                </a:lnTo>
                <a:lnTo>
                  <a:pt x="4341" y="1263"/>
                </a:lnTo>
                <a:lnTo>
                  <a:pt x="4336" y="1267"/>
                </a:lnTo>
                <a:lnTo>
                  <a:pt x="4331" y="1271"/>
                </a:lnTo>
                <a:lnTo>
                  <a:pt x="4327" y="1275"/>
                </a:lnTo>
                <a:lnTo>
                  <a:pt x="4323" y="1281"/>
                </a:lnTo>
                <a:lnTo>
                  <a:pt x="4319" y="1287"/>
                </a:lnTo>
                <a:lnTo>
                  <a:pt x="4316" y="1295"/>
                </a:lnTo>
                <a:lnTo>
                  <a:pt x="4313" y="1303"/>
                </a:lnTo>
                <a:lnTo>
                  <a:pt x="4311" y="1311"/>
                </a:lnTo>
                <a:lnTo>
                  <a:pt x="4310" y="1321"/>
                </a:lnTo>
                <a:lnTo>
                  <a:pt x="4309" y="1331"/>
                </a:lnTo>
                <a:lnTo>
                  <a:pt x="4308" y="1341"/>
                </a:lnTo>
                <a:lnTo>
                  <a:pt x="4309" y="1351"/>
                </a:lnTo>
                <a:lnTo>
                  <a:pt x="4309" y="1361"/>
                </a:lnTo>
                <a:lnTo>
                  <a:pt x="4310" y="1371"/>
                </a:lnTo>
                <a:lnTo>
                  <a:pt x="4311" y="1379"/>
                </a:lnTo>
                <a:lnTo>
                  <a:pt x="4313" y="1387"/>
                </a:lnTo>
                <a:lnTo>
                  <a:pt x="4315" y="1395"/>
                </a:lnTo>
                <a:lnTo>
                  <a:pt x="4318" y="1403"/>
                </a:lnTo>
                <a:lnTo>
                  <a:pt x="4321" y="1409"/>
                </a:lnTo>
                <a:lnTo>
                  <a:pt x="4325" y="1415"/>
                </a:lnTo>
                <a:lnTo>
                  <a:pt x="4328" y="1421"/>
                </a:lnTo>
                <a:lnTo>
                  <a:pt x="4337" y="1433"/>
                </a:lnTo>
                <a:lnTo>
                  <a:pt x="4347" y="1445"/>
                </a:lnTo>
                <a:lnTo>
                  <a:pt x="4359" y="1457"/>
                </a:lnTo>
                <a:lnTo>
                  <a:pt x="4421" y="1511"/>
                </a:lnTo>
                <a:lnTo>
                  <a:pt x="4431" y="1521"/>
                </a:lnTo>
                <a:lnTo>
                  <a:pt x="4442" y="1531"/>
                </a:lnTo>
                <a:lnTo>
                  <a:pt x="4451" y="1541"/>
                </a:lnTo>
                <a:lnTo>
                  <a:pt x="4459" y="1553"/>
                </a:lnTo>
                <a:lnTo>
                  <a:pt x="4467" y="1565"/>
                </a:lnTo>
                <a:lnTo>
                  <a:pt x="4474" y="1575"/>
                </a:lnTo>
                <a:lnTo>
                  <a:pt x="4480" y="1589"/>
                </a:lnTo>
                <a:lnTo>
                  <a:pt x="4486" y="1601"/>
                </a:lnTo>
                <a:lnTo>
                  <a:pt x="4491" y="1615"/>
                </a:lnTo>
                <a:lnTo>
                  <a:pt x="4495" y="1629"/>
                </a:lnTo>
                <a:lnTo>
                  <a:pt x="4499" y="1643"/>
                </a:lnTo>
                <a:lnTo>
                  <a:pt x="4502" y="1659"/>
                </a:lnTo>
                <a:lnTo>
                  <a:pt x="4504" y="1675"/>
                </a:lnTo>
                <a:lnTo>
                  <a:pt x="4505" y="1685"/>
                </a:lnTo>
                <a:lnTo>
                  <a:pt x="4505" y="1693"/>
                </a:lnTo>
                <a:lnTo>
                  <a:pt x="4506" y="1711"/>
                </a:lnTo>
                <a:lnTo>
                  <a:pt x="4507" y="1730"/>
                </a:lnTo>
                <a:lnTo>
                  <a:pt x="4506" y="1756"/>
                </a:lnTo>
                <a:lnTo>
                  <a:pt x="4504" y="1780"/>
                </a:lnTo>
                <a:lnTo>
                  <a:pt x="4503" y="1792"/>
                </a:lnTo>
                <a:lnTo>
                  <a:pt x="4501" y="1802"/>
                </a:lnTo>
                <a:lnTo>
                  <a:pt x="4499" y="1814"/>
                </a:lnTo>
                <a:lnTo>
                  <a:pt x="4497" y="1824"/>
                </a:lnTo>
                <a:lnTo>
                  <a:pt x="4494" y="1834"/>
                </a:lnTo>
                <a:lnTo>
                  <a:pt x="4492" y="1844"/>
                </a:lnTo>
                <a:lnTo>
                  <a:pt x="4485" y="1862"/>
                </a:lnTo>
                <a:lnTo>
                  <a:pt x="4482" y="1870"/>
                </a:lnTo>
                <a:lnTo>
                  <a:pt x="4478" y="1880"/>
                </a:lnTo>
                <a:lnTo>
                  <a:pt x="4470" y="1894"/>
                </a:lnTo>
                <a:lnTo>
                  <a:pt x="4465" y="1902"/>
                </a:lnTo>
                <a:lnTo>
                  <a:pt x="4460" y="1908"/>
                </a:lnTo>
                <a:lnTo>
                  <a:pt x="4455" y="1914"/>
                </a:lnTo>
                <a:lnTo>
                  <a:pt x="4450" y="1920"/>
                </a:lnTo>
                <a:lnTo>
                  <a:pt x="4439" y="1930"/>
                </a:lnTo>
                <a:lnTo>
                  <a:pt x="4427" y="1938"/>
                </a:lnTo>
                <a:lnTo>
                  <a:pt x="4414" y="1946"/>
                </a:lnTo>
                <a:lnTo>
                  <a:pt x="4400" y="1950"/>
                </a:lnTo>
                <a:lnTo>
                  <a:pt x="4393" y="1952"/>
                </a:lnTo>
                <a:lnTo>
                  <a:pt x="4386" y="1952"/>
                </a:lnTo>
                <a:lnTo>
                  <a:pt x="4370" y="1954"/>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p>
        </p:txBody>
      </p:sp>
    </p:spTree>
    <p:extLst>
      <p:ext uri="{BB962C8B-B14F-4D97-AF65-F5344CB8AC3E}">
        <p14:creationId xmlns:p14="http://schemas.microsoft.com/office/powerpoint/2010/main" val="1683634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56">
          <p15:clr>
            <a:srgbClr val="FBAE40"/>
          </p15:clr>
        </p15:guide>
        <p15:guide id="4" pos="692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ja sisältö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755CC-1185-51FC-E3B8-4147606A5030}"/>
              </a:ext>
            </a:extLst>
          </p:cNvPr>
          <p:cNvSpPr>
            <a:spLocks noGrp="1"/>
          </p:cNvSpPr>
          <p:nvPr>
            <p:ph type="title"/>
          </p:nvPr>
        </p:nvSpPr>
        <p:spPr>
          <a:xfrm>
            <a:off x="407988" y="333375"/>
            <a:ext cx="10008494" cy="1008063"/>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CE6B893-6B04-6927-CE94-9A66F78D614E}"/>
              </a:ext>
            </a:extLst>
          </p:cNvPr>
          <p:cNvSpPr>
            <a:spLocks noGrp="1"/>
          </p:cNvSpPr>
          <p:nvPr>
            <p:ph idx="1"/>
          </p:nvPr>
        </p:nvSpPr>
        <p:spPr>
          <a:xfrm>
            <a:off x="407987" y="1628775"/>
            <a:ext cx="10008493" cy="44640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a:extLst>
              <a:ext uri="{FF2B5EF4-FFF2-40B4-BE49-F238E27FC236}">
                <a16:creationId xmlns:a16="http://schemas.microsoft.com/office/drawing/2014/main" id="{DFD925BA-5B20-3CBA-B94B-28B753A84A3E}"/>
              </a:ext>
            </a:extLst>
          </p:cNvPr>
          <p:cNvSpPr>
            <a:spLocks noGrp="1"/>
          </p:cNvSpPr>
          <p:nvPr>
            <p:ph type="dt" sz="half" idx="10"/>
          </p:nvPr>
        </p:nvSpPr>
        <p:spPr/>
        <p:txBody>
          <a:bodyPr/>
          <a:lstStyle/>
          <a:p>
            <a:fld id="{72FD116C-5EF8-4838-9A5F-86AB544AA46C}" type="datetime1">
              <a:rPr lang="fi-FI" noProof="0" smtClean="0"/>
              <a:t>4.10.2024</a:t>
            </a:fld>
            <a:endParaRPr lang="fi-FI" noProof="0"/>
          </a:p>
        </p:txBody>
      </p:sp>
      <p:sp>
        <p:nvSpPr>
          <p:cNvPr id="5" name="Footer Placeholder 4">
            <a:extLst>
              <a:ext uri="{FF2B5EF4-FFF2-40B4-BE49-F238E27FC236}">
                <a16:creationId xmlns:a16="http://schemas.microsoft.com/office/drawing/2014/main" id="{247193C2-3638-0637-9E42-4D47B9D9F3CA}"/>
              </a:ext>
            </a:extLst>
          </p:cNvPr>
          <p:cNvSpPr>
            <a:spLocks noGrp="1"/>
          </p:cNvSpPr>
          <p:nvPr>
            <p:ph type="ftr" sz="quarter" idx="11"/>
          </p:nvPr>
        </p:nvSpPr>
        <p:spPr/>
        <p:txBody>
          <a:bodyPr/>
          <a:lstStyle/>
          <a:p>
            <a:r>
              <a:rPr lang="fi-FI" noProof="0"/>
              <a:t>© Rakennusteollisuus RT</a:t>
            </a:r>
          </a:p>
        </p:txBody>
      </p:sp>
      <p:sp>
        <p:nvSpPr>
          <p:cNvPr id="6" name="Slide Number Placeholder 5">
            <a:extLst>
              <a:ext uri="{FF2B5EF4-FFF2-40B4-BE49-F238E27FC236}">
                <a16:creationId xmlns:a16="http://schemas.microsoft.com/office/drawing/2014/main" id="{09FAE3C4-91D4-D1BC-C03D-1496593FA717}"/>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Tree>
    <p:extLst>
      <p:ext uri="{BB962C8B-B14F-4D97-AF65-F5344CB8AC3E}">
        <p14:creationId xmlns:p14="http://schemas.microsoft.com/office/powerpoint/2010/main" val="1481995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aksi sisältöä ja kuvio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755CC-1185-51FC-E3B8-4147606A5030}"/>
              </a:ext>
            </a:extLst>
          </p:cNvPr>
          <p:cNvSpPr>
            <a:spLocks noGrp="1"/>
          </p:cNvSpPr>
          <p:nvPr>
            <p:ph type="title"/>
          </p:nvPr>
        </p:nvSpPr>
        <p:spPr>
          <a:xfrm>
            <a:off x="407988" y="333375"/>
            <a:ext cx="10008494" cy="1008063"/>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CE6B893-6B04-6927-CE94-9A66F78D614E}"/>
              </a:ext>
            </a:extLst>
          </p:cNvPr>
          <p:cNvSpPr>
            <a:spLocks noGrp="1"/>
          </p:cNvSpPr>
          <p:nvPr>
            <p:ph idx="1"/>
          </p:nvPr>
        </p:nvSpPr>
        <p:spPr>
          <a:xfrm>
            <a:off x="407987" y="1628775"/>
            <a:ext cx="4823917" cy="44640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a:extLst>
              <a:ext uri="{FF2B5EF4-FFF2-40B4-BE49-F238E27FC236}">
                <a16:creationId xmlns:a16="http://schemas.microsoft.com/office/drawing/2014/main" id="{DFD925BA-5B20-3CBA-B94B-28B753A84A3E}"/>
              </a:ext>
            </a:extLst>
          </p:cNvPr>
          <p:cNvSpPr>
            <a:spLocks noGrp="1"/>
          </p:cNvSpPr>
          <p:nvPr>
            <p:ph type="dt" sz="half" idx="10"/>
          </p:nvPr>
        </p:nvSpPr>
        <p:spPr/>
        <p:txBody>
          <a:bodyPr/>
          <a:lstStyle/>
          <a:p>
            <a:fld id="{505ECB2C-3B26-4642-A08B-D91DA94758CC}" type="datetime1">
              <a:rPr lang="fi-FI" noProof="0" smtClean="0"/>
              <a:t>4.10.2024</a:t>
            </a:fld>
            <a:endParaRPr lang="fi-FI" noProof="0"/>
          </a:p>
        </p:txBody>
      </p:sp>
      <p:sp>
        <p:nvSpPr>
          <p:cNvPr id="5" name="Footer Placeholder 4">
            <a:extLst>
              <a:ext uri="{FF2B5EF4-FFF2-40B4-BE49-F238E27FC236}">
                <a16:creationId xmlns:a16="http://schemas.microsoft.com/office/drawing/2014/main" id="{247193C2-3638-0637-9E42-4D47B9D9F3CA}"/>
              </a:ext>
            </a:extLst>
          </p:cNvPr>
          <p:cNvSpPr>
            <a:spLocks noGrp="1"/>
          </p:cNvSpPr>
          <p:nvPr>
            <p:ph type="ftr" sz="quarter" idx="11"/>
          </p:nvPr>
        </p:nvSpPr>
        <p:spPr/>
        <p:txBody>
          <a:bodyPr/>
          <a:lstStyle/>
          <a:p>
            <a:r>
              <a:rPr lang="fi-FI" noProof="0"/>
              <a:t>© Rakennusteollisuus RT</a:t>
            </a:r>
          </a:p>
        </p:txBody>
      </p:sp>
      <p:sp>
        <p:nvSpPr>
          <p:cNvPr id="6" name="Slide Number Placeholder 5">
            <a:extLst>
              <a:ext uri="{FF2B5EF4-FFF2-40B4-BE49-F238E27FC236}">
                <a16:creationId xmlns:a16="http://schemas.microsoft.com/office/drawing/2014/main" id="{09FAE3C4-91D4-D1BC-C03D-1496593FA717}"/>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
        <p:nvSpPr>
          <p:cNvPr id="7" name="Content Placeholder 2">
            <a:extLst>
              <a:ext uri="{FF2B5EF4-FFF2-40B4-BE49-F238E27FC236}">
                <a16:creationId xmlns:a16="http://schemas.microsoft.com/office/drawing/2014/main" id="{E6ED8460-F9B2-1E6C-652D-AA997ED935B1}"/>
              </a:ext>
            </a:extLst>
          </p:cNvPr>
          <p:cNvSpPr>
            <a:spLocks noGrp="1"/>
          </p:cNvSpPr>
          <p:nvPr>
            <p:ph idx="13"/>
          </p:nvPr>
        </p:nvSpPr>
        <p:spPr>
          <a:xfrm>
            <a:off x="5591944" y="1625600"/>
            <a:ext cx="4824536" cy="44640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409297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aksi sisältöä ja kuvio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755CC-1185-51FC-E3B8-4147606A5030}"/>
              </a:ext>
            </a:extLst>
          </p:cNvPr>
          <p:cNvSpPr>
            <a:spLocks noGrp="1"/>
          </p:cNvSpPr>
          <p:nvPr>
            <p:ph type="title"/>
          </p:nvPr>
        </p:nvSpPr>
        <p:spPr>
          <a:xfrm>
            <a:off x="407988" y="333375"/>
            <a:ext cx="10008494" cy="1008063"/>
          </a:xfrm>
        </p:spPr>
        <p:txBody>
          <a:bodyPr/>
          <a:lstStyle/>
          <a:p>
            <a:r>
              <a:rPr lang="fi-FI" noProof="0"/>
              <a:t>Muokkaa ots. perustyyl. napsautt.</a:t>
            </a:r>
          </a:p>
        </p:txBody>
      </p:sp>
      <p:sp>
        <p:nvSpPr>
          <p:cNvPr id="4" name="Date Placeholder 3">
            <a:extLst>
              <a:ext uri="{FF2B5EF4-FFF2-40B4-BE49-F238E27FC236}">
                <a16:creationId xmlns:a16="http://schemas.microsoft.com/office/drawing/2014/main" id="{DFD925BA-5B20-3CBA-B94B-28B753A84A3E}"/>
              </a:ext>
            </a:extLst>
          </p:cNvPr>
          <p:cNvSpPr>
            <a:spLocks noGrp="1"/>
          </p:cNvSpPr>
          <p:nvPr>
            <p:ph type="dt" sz="half" idx="10"/>
          </p:nvPr>
        </p:nvSpPr>
        <p:spPr/>
        <p:txBody>
          <a:bodyPr/>
          <a:lstStyle/>
          <a:p>
            <a:fld id="{2183F931-B0E0-4812-B52B-95D66697D1AE}" type="datetime1">
              <a:rPr lang="fi-FI" noProof="0" smtClean="0"/>
              <a:t>4.10.2024</a:t>
            </a:fld>
            <a:endParaRPr lang="fi-FI" noProof="0"/>
          </a:p>
        </p:txBody>
      </p:sp>
      <p:sp>
        <p:nvSpPr>
          <p:cNvPr id="5" name="Footer Placeholder 4">
            <a:extLst>
              <a:ext uri="{FF2B5EF4-FFF2-40B4-BE49-F238E27FC236}">
                <a16:creationId xmlns:a16="http://schemas.microsoft.com/office/drawing/2014/main" id="{247193C2-3638-0637-9E42-4D47B9D9F3CA}"/>
              </a:ext>
            </a:extLst>
          </p:cNvPr>
          <p:cNvSpPr>
            <a:spLocks noGrp="1"/>
          </p:cNvSpPr>
          <p:nvPr>
            <p:ph type="ftr" sz="quarter" idx="11"/>
          </p:nvPr>
        </p:nvSpPr>
        <p:spPr/>
        <p:txBody>
          <a:bodyPr/>
          <a:lstStyle/>
          <a:p>
            <a:r>
              <a:rPr lang="fi-FI" noProof="0"/>
              <a:t>© Rakennusteollisuus RT</a:t>
            </a:r>
          </a:p>
        </p:txBody>
      </p:sp>
      <p:sp>
        <p:nvSpPr>
          <p:cNvPr id="6" name="Slide Number Placeholder 5">
            <a:extLst>
              <a:ext uri="{FF2B5EF4-FFF2-40B4-BE49-F238E27FC236}">
                <a16:creationId xmlns:a16="http://schemas.microsoft.com/office/drawing/2014/main" id="{09FAE3C4-91D4-D1BC-C03D-1496593FA717}"/>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
        <p:nvSpPr>
          <p:cNvPr id="7" name="Content Placeholder 2">
            <a:extLst>
              <a:ext uri="{FF2B5EF4-FFF2-40B4-BE49-F238E27FC236}">
                <a16:creationId xmlns:a16="http://schemas.microsoft.com/office/drawing/2014/main" id="{A94252B3-EC17-3576-06D2-135934271A66}"/>
              </a:ext>
            </a:extLst>
          </p:cNvPr>
          <p:cNvSpPr>
            <a:spLocks noGrp="1"/>
          </p:cNvSpPr>
          <p:nvPr>
            <p:ph idx="1"/>
          </p:nvPr>
        </p:nvSpPr>
        <p:spPr>
          <a:xfrm>
            <a:off x="407987" y="1628775"/>
            <a:ext cx="4823917" cy="44640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8" name="Content Placeholder 2">
            <a:extLst>
              <a:ext uri="{FF2B5EF4-FFF2-40B4-BE49-F238E27FC236}">
                <a16:creationId xmlns:a16="http://schemas.microsoft.com/office/drawing/2014/main" id="{E9616082-FCF3-0B4C-CCD3-8B4500C23EE4}"/>
              </a:ext>
            </a:extLst>
          </p:cNvPr>
          <p:cNvSpPr>
            <a:spLocks noGrp="1"/>
          </p:cNvSpPr>
          <p:nvPr>
            <p:ph idx="13"/>
          </p:nvPr>
        </p:nvSpPr>
        <p:spPr>
          <a:xfrm>
            <a:off x="5591944" y="1625600"/>
            <a:ext cx="4824536" cy="44640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3743080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aksi sisältöä ja kuvio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755CC-1185-51FC-E3B8-4147606A5030}"/>
              </a:ext>
            </a:extLst>
          </p:cNvPr>
          <p:cNvSpPr>
            <a:spLocks noGrp="1"/>
          </p:cNvSpPr>
          <p:nvPr>
            <p:ph type="title"/>
          </p:nvPr>
        </p:nvSpPr>
        <p:spPr>
          <a:xfrm>
            <a:off x="407988" y="333375"/>
            <a:ext cx="10008494" cy="1008063"/>
          </a:xfrm>
        </p:spPr>
        <p:txBody>
          <a:bodyPr/>
          <a:lstStyle/>
          <a:p>
            <a:r>
              <a:rPr lang="fi-FI" noProof="0"/>
              <a:t>Muokkaa ots. perustyyl. napsautt.</a:t>
            </a:r>
          </a:p>
        </p:txBody>
      </p:sp>
      <p:sp>
        <p:nvSpPr>
          <p:cNvPr id="4" name="Date Placeholder 3">
            <a:extLst>
              <a:ext uri="{FF2B5EF4-FFF2-40B4-BE49-F238E27FC236}">
                <a16:creationId xmlns:a16="http://schemas.microsoft.com/office/drawing/2014/main" id="{DFD925BA-5B20-3CBA-B94B-28B753A84A3E}"/>
              </a:ext>
            </a:extLst>
          </p:cNvPr>
          <p:cNvSpPr>
            <a:spLocks noGrp="1"/>
          </p:cNvSpPr>
          <p:nvPr>
            <p:ph type="dt" sz="half" idx="10"/>
          </p:nvPr>
        </p:nvSpPr>
        <p:spPr/>
        <p:txBody>
          <a:bodyPr/>
          <a:lstStyle/>
          <a:p>
            <a:fld id="{72FD116C-5EF8-4838-9A5F-86AB544AA46C}" type="datetime1">
              <a:rPr lang="fi-FI" noProof="0" smtClean="0"/>
              <a:t>4.10.2024</a:t>
            </a:fld>
            <a:endParaRPr lang="fi-FI" noProof="0"/>
          </a:p>
        </p:txBody>
      </p:sp>
      <p:sp>
        <p:nvSpPr>
          <p:cNvPr id="5" name="Footer Placeholder 4">
            <a:extLst>
              <a:ext uri="{FF2B5EF4-FFF2-40B4-BE49-F238E27FC236}">
                <a16:creationId xmlns:a16="http://schemas.microsoft.com/office/drawing/2014/main" id="{247193C2-3638-0637-9E42-4D47B9D9F3CA}"/>
              </a:ext>
            </a:extLst>
          </p:cNvPr>
          <p:cNvSpPr>
            <a:spLocks noGrp="1"/>
          </p:cNvSpPr>
          <p:nvPr>
            <p:ph type="ftr" sz="quarter" idx="11"/>
          </p:nvPr>
        </p:nvSpPr>
        <p:spPr/>
        <p:txBody>
          <a:bodyPr/>
          <a:lstStyle/>
          <a:p>
            <a:r>
              <a:rPr lang="fi-FI" noProof="0"/>
              <a:t>© Rakennusteollisuus RT</a:t>
            </a:r>
          </a:p>
        </p:txBody>
      </p:sp>
      <p:sp>
        <p:nvSpPr>
          <p:cNvPr id="6" name="Slide Number Placeholder 5">
            <a:extLst>
              <a:ext uri="{FF2B5EF4-FFF2-40B4-BE49-F238E27FC236}">
                <a16:creationId xmlns:a16="http://schemas.microsoft.com/office/drawing/2014/main" id="{09FAE3C4-91D4-D1BC-C03D-1496593FA717}"/>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
        <p:nvSpPr>
          <p:cNvPr id="7" name="Content Placeholder 2">
            <a:extLst>
              <a:ext uri="{FF2B5EF4-FFF2-40B4-BE49-F238E27FC236}">
                <a16:creationId xmlns:a16="http://schemas.microsoft.com/office/drawing/2014/main" id="{15D5B7C8-05AF-1853-86CF-BEC542D91229}"/>
              </a:ext>
            </a:extLst>
          </p:cNvPr>
          <p:cNvSpPr>
            <a:spLocks noGrp="1"/>
          </p:cNvSpPr>
          <p:nvPr>
            <p:ph idx="1"/>
          </p:nvPr>
        </p:nvSpPr>
        <p:spPr>
          <a:xfrm>
            <a:off x="407987" y="1628775"/>
            <a:ext cx="4823917" cy="44640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8" name="Content Placeholder 2">
            <a:extLst>
              <a:ext uri="{FF2B5EF4-FFF2-40B4-BE49-F238E27FC236}">
                <a16:creationId xmlns:a16="http://schemas.microsoft.com/office/drawing/2014/main" id="{6C27518B-3CD7-DBFA-4079-53C0210547B4}"/>
              </a:ext>
            </a:extLst>
          </p:cNvPr>
          <p:cNvSpPr>
            <a:spLocks noGrp="1"/>
          </p:cNvSpPr>
          <p:nvPr>
            <p:ph idx="13"/>
          </p:nvPr>
        </p:nvSpPr>
        <p:spPr>
          <a:xfrm>
            <a:off x="5591944" y="1625600"/>
            <a:ext cx="4824536" cy="44640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4098744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Väliotsikko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6F4F2A28-91CF-4DAF-9C62-76FD9065E01E}" type="datetime1">
              <a:rPr lang="fi-FI" noProof="0" smtClean="0"/>
              <a:t>4.10.2024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fi-FI" noProof="0"/>
              <a:t>© Rakennusteollisuus RT</a:t>
            </a:r>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1200150" y="2060575"/>
            <a:ext cx="9792394" cy="1656457"/>
          </a:xfrm>
        </p:spPr>
        <p:txBody>
          <a:bodyPr anchor="t" anchorCtr="0"/>
          <a:lstStyle>
            <a:lvl1pPr algn="l">
              <a:defRPr sz="48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1200150" y="3861048"/>
            <a:ext cx="9791700" cy="1512168"/>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2" name="Freeform 9">
            <a:extLst>
              <a:ext uri="{FF2B5EF4-FFF2-40B4-BE49-F238E27FC236}">
                <a16:creationId xmlns:a16="http://schemas.microsoft.com/office/drawing/2014/main" id="{2C197826-9F8E-5472-A8FC-FBC0D76CA5CA}"/>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solidFill>
                <a:schemeClr val="tx1"/>
              </a:solidFill>
            </a:endParaRPr>
          </a:p>
        </p:txBody>
      </p:sp>
    </p:spTree>
    <p:extLst>
      <p:ext uri="{BB962C8B-B14F-4D97-AF65-F5344CB8AC3E}">
        <p14:creationId xmlns:p14="http://schemas.microsoft.com/office/powerpoint/2010/main" val="2236943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Väliotsikko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EDE5D6E3-D4BB-4C2D-8285-CE55EDAC7BD2}" type="datetime1">
              <a:rPr lang="fi-FI" noProof="0" smtClean="0"/>
              <a:t>4.10.2024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fi-FI" noProof="0"/>
              <a:t>© Rakennusteollisuus RT</a:t>
            </a:r>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1200150" y="2060575"/>
            <a:ext cx="9792394" cy="1656457"/>
          </a:xfrm>
        </p:spPr>
        <p:txBody>
          <a:bodyPr anchor="t" anchorCtr="0"/>
          <a:lstStyle>
            <a:lvl1pPr algn="l">
              <a:defRPr sz="48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1200150" y="3861048"/>
            <a:ext cx="9791700" cy="1512168"/>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2" name="Freeform 9">
            <a:extLst>
              <a:ext uri="{FF2B5EF4-FFF2-40B4-BE49-F238E27FC236}">
                <a16:creationId xmlns:a16="http://schemas.microsoft.com/office/drawing/2014/main" id="{2C197826-9F8E-5472-A8FC-FBC0D76CA5CA}"/>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solidFill>
                <a:schemeClr val="tx1"/>
              </a:solidFill>
            </a:endParaRPr>
          </a:p>
        </p:txBody>
      </p:sp>
    </p:spTree>
    <p:extLst>
      <p:ext uri="{BB962C8B-B14F-4D97-AF65-F5344CB8AC3E}">
        <p14:creationId xmlns:p14="http://schemas.microsoft.com/office/powerpoint/2010/main" val="2389131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Väliotsikko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05A1A527-6EF5-4468-9E5A-F96FFE392110}" type="datetime1">
              <a:rPr lang="fi-FI" noProof="0" smtClean="0"/>
              <a:t>4.10.2024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fi-FI" noProof="0"/>
              <a:t>© Rakennusteollisuus RT</a:t>
            </a:r>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1200150" y="2060575"/>
            <a:ext cx="9792394" cy="1656457"/>
          </a:xfrm>
        </p:spPr>
        <p:txBody>
          <a:bodyPr anchor="t" anchorCtr="0"/>
          <a:lstStyle>
            <a:lvl1pPr algn="l">
              <a:defRPr sz="48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1200150" y="3861048"/>
            <a:ext cx="9791700" cy="1512168"/>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2" name="Freeform 9">
            <a:extLst>
              <a:ext uri="{FF2B5EF4-FFF2-40B4-BE49-F238E27FC236}">
                <a16:creationId xmlns:a16="http://schemas.microsoft.com/office/drawing/2014/main" id="{2C197826-9F8E-5472-A8FC-FBC0D76CA5CA}"/>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solidFill>
                <a:schemeClr val="tx1"/>
              </a:solidFill>
            </a:endParaRPr>
          </a:p>
        </p:txBody>
      </p:sp>
    </p:spTree>
    <p:extLst>
      <p:ext uri="{BB962C8B-B14F-4D97-AF65-F5344CB8AC3E}">
        <p14:creationId xmlns:p14="http://schemas.microsoft.com/office/powerpoint/2010/main" val="1923382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Väliotsikko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EBF89BAD-D414-4E24-B195-7CFCB4A39898}" type="datetime1">
              <a:rPr lang="fi-FI" noProof="0" smtClean="0"/>
              <a:t>4.10.2024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fi-FI" noProof="0"/>
              <a:t>© Rakennusteollisuus RT</a:t>
            </a:r>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1200150" y="2060575"/>
            <a:ext cx="9792394" cy="1656457"/>
          </a:xfrm>
        </p:spPr>
        <p:txBody>
          <a:bodyPr anchor="t" anchorCtr="0"/>
          <a:lstStyle>
            <a:lvl1pPr algn="l">
              <a:defRPr sz="48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1200150" y="3861048"/>
            <a:ext cx="9791700" cy="1512168"/>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2" name="Freeform 9">
            <a:extLst>
              <a:ext uri="{FF2B5EF4-FFF2-40B4-BE49-F238E27FC236}">
                <a16:creationId xmlns:a16="http://schemas.microsoft.com/office/drawing/2014/main" id="{2C197826-9F8E-5472-A8FC-FBC0D76CA5CA}"/>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fi-FI" noProof="0">
              <a:solidFill>
                <a:schemeClr val="tx1"/>
              </a:solidFill>
            </a:endParaRPr>
          </a:p>
        </p:txBody>
      </p:sp>
    </p:spTree>
    <p:extLst>
      <p:ext uri="{BB962C8B-B14F-4D97-AF65-F5344CB8AC3E}">
        <p14:creationId xmlns:p14="http://schemas.microsoft.com/office/powerpoint/2010/main" val="2025259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Väliotsikko Kuvalla">
    <p:bg>
      <p:bgPr>
        <a:solidFill>
          <a:schemeClr val="tx2"/>
        </a:solidFill>
        <a:effectLst/>
      </p:bgPr>
    </p:bg>
    <p:spTree>
      <p:nvGrpSpPr>
        <p:cNvPr id="1" name=""/>
        <p:cNvGrpSpPr/>
        <p:nvPr/>
      </p:nvGrpSpPr>
      <p:grpSpPr>
        <a:xfrm>
          <a:off x="0" y="0"/>
          <a:ext cx="0" cy="0"/>
          <a:chOff x="0" y="0"/>
          <a:chExt cx="0" cy="0"/>
        </a:xfrm>
      </p:grpSpPr>
      <p:sp>
        <p:nvSpPr>
          <p:cNvPr id="10" name="Picture Placeholder 12">
            <a:extLst>
              <a:ext uri="{FF2B5EF4-FFF2-40B4-BE49-F238E27FC236}">
                <a16:creationId xmlns:a16="http://schemas.microsoft.com/office/drawing/2014/main" id="{B2B6860F-B462-3395-0D42-1D6C858E9F40}"/>
              </a:ext>
            </a:extLst>
          </p:cNvPr>
          <p:cNvSpPr>
            <a:spLocks noGrp="1"/>
          </p:cNvSpPr>
          <p:nvPr>
            <p:ph type="pic" sz="quarter" idx="20" hasCustomPrompt="1"/>
          </p:nvPr>
        </p:nvSpPr>
        <p:spPr>
          <a:xfrm>
            <a:off x="0" y="0"/>
            <a:ext cx="12192000" cy="6858000"/>
          </a:xfrm>
          <a:solidFill>
            <a:schemeClr val="tx2"/>
          </a:solidFill>
        </p:spPr>
        <p:txBody>
          <a:bodyPr/>
          <a:lstStyle>
            <a:lvl1pPr marL="0" indent="0">
              <a:buFontTx/>
              <a:buNone/>
              <a:defRPr sz="1000"/>
            </a:lvl1pPr>
          </a:lstStyle>
          <a:p>
            <a:pPr marL="0" marR="0" lvl="0" indent="0" algn="l" defTabSz="914400" rtl="0" eaLnBrk="1" fontAlgn="auto" latinLnBrk="0" hangingPunct="1">
              <a:lnSpc>
                <a:spcPct val="100000"/>
              </a:lnSpc>
              <a:spcBef>
                <a:spcPts val="600"/>
              </a:spcBef>
              <a:spcAft>
                <a:spcPts val="0"/>
              </a:spcAft>
              <a:buClr>
                <a:schemeClr val="accent1"/>
              </a:buClr>
              <a:buSzTx/>
              <a:buFontTx/>
              <a:buNone/>
              <a:tabLst/>
              <a:defRPr/>
            </a:pPr>
            <a:r>
              <a:rPr lang="en-GB" err="1"/>
              <a:t>Lisää</a:t>
            </a:r>
            <a:r>
              <a:rPr lang="en-GB"/>
              <a:t> </a:t>
            </a:r>
            <a:r>
              <a:rPr lang="en-GB" err="1"/>
              <a:t>kuva</a:t>
            </a:r>
            <a:endParaRPr lang="en-GB"/>
          </a:p>
          <a:p>
            <a:endParaRPr lang="en-GB"/>
          </a:p>
        </p:txBody>
      </p:sp>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F9CCAF36-9FD4-44AB-9266-7472BDC5FEFE}" type="datetime1">
              <a:rPr lang="fi-FI" noProof="0" smtClean="0"/>
              <a:t>4.10.2024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fi-FI" noProof="0"/>
              <a:t>© Rakennusteollisuus RT</a:t>
            </a:r>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1200150" y="2060575"/>
            <a:ext cx="9792394" cy="738664"/>
          </a:xfrm>
        </p:spPr>
        <p:txBody>
          <a:bodyPr anchor="t" anchorCtr="0">
            <a:spAutoFit/>
          </a:bodyPr>
          <a:lstStyle>
            <a:lvl1pPr algn="l">
              <a:defRPr sz="48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1200150" y="3861048"/>
            <a:ext cx="9791700" cy="1512168"/>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9" name="Text Placeholder 2">
            <a:extLst>
              <a:ext uri="{FF2B5EF4-FFF2-40B4-BE49-F238E27FC236}">
                <a16:creationId xmlns:a16="http://schemas.microsoft.com/office/drawing/2014/main" id="{8920EF67-855D-61E4-6831-B4B8E192566A}"/>
              </a:ext>
            </a:extLst>
          </p:cNvPr>
          <p:cNvSpPr>
            <a:spLocks noGrp="1"/>
          </p:cNvSpPr>
          <p:nvPr>
            <p:ph type="body" sz="quarter" idx="19"/>
          </p:nvPr>
        </p:nvSpPr>
        <p:spPr>
          <a:xfrm>
            <a:off x="11503213" y="6308625"/>
            <a:ext cx="280800" cy="216000"/>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167558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oitusdi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89437-0A9F-6907-E834-ECE3DB625160}"/>
              </a:ext>
            </a:extLst>
          </p:cNvPr>
          <p:cNvSpPr>
            <a:spLocks noGrp="1"/>
          </p:cNvSpPr>
          <p:nvPr>
            <p:ph type="ctrTitle"/>
          </p:nvPr>
        </p:nvSpPr>
        <p:spPr>
          <a:xfrm>
            <a:off x="1200150" y="2060575"/>
            <a:ext cx="9791700" cy="2304529"/>
          </a:xfrm>
        </p:spPr>
        <p:txBody>
          <a:bodyPr anchor="t" anchorCtr="0"/>
          <a:lstStyle>
            <a:lvl1pPr algn="l">
              <a:defRPr sz="4800">
                <a:solidFill>
                  <a:schemeClr val="bg1"/>
                </a:solidFill>
              </a:defRPr>
            </a:lvl1pPr>
          </a:lstStyle>
          <a:p>
            <a:r>
              <a:rPr lang="fi-FI" noProof="0"/>
              <a:t>Muokkaa ots. perustyyl. napsautt.</a:t>
            </a:r>
          </a:p>
        </p:txBody>
      </p:sp>
      <p:sp>
        <p:nvSpPr>
          <p:cNvPr id="3" name="Subtitle 2">
            <a:extLst>
              <a:ext uri="{FF2B5EF4-FFF2-40B4-BE49-F238E27FC236}">
                <a16:creationId xmlns:a16="http://schemas.microsoft.com/office/drawing/2014/main" id="{5BA9B7E5-3139-76AA-C2C3-60620F1D9B49}"/>
              </a:ext>
            </a:extLst>
          </p:cNvPr>
          <p:cNvSpPr>
            <a:spLocks noGrp="1"/>
          </p:cNvSpPr>
          <p:nvPr>
            <p:ph type="subTitle" idx="1"/>
          </p:nvPr>
        </p:nvSpPr>
        <p:spPr>
          <a:xfrm>
            <a:off x="1200150" y="4509120"/>
            <a:ext cx="9791700" cy="864096"/>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a:extLst>
              <a:ext uri="{FF2B5EF4-FFF2-40B4-BE49-F238E27FC236}">
                <a16:creationId xmlns:a16="http://schemas.microsoft.com/office/drawing/2014/main" id="{B9898F4D-E89B-8263-EB37-8F8B305D4370}"/>
              </a:ext>
            </a:extLst>
          </p:cNvPr>
          <p:cNvSpPr>
            <a:spLocks noGrp="1"/>
          </p:cNvSpPr>
          <p:nvPr>
            <p:ph type="dt" sz="half" idx="10"/>
          </p:nvPr>
        </p:nvSpPr>
        <p:spPr/>
        <p:txBody>
          <a:bodyPr/>
          <a:lstStyle>
            <a:lvl1pPr>
              <a:defRPr>
                <a:noFill/>
              </a:defRPr>
            </a:lvl1pPr>
          </a:lstStyle>
          <a:p>
            <a:fld id="{23147014-61DF-4F1C-895F-1CED0D384E1B}" type="datetime1">
              <a:rPr lang="fi-FI" noProof="0" smtClean="0"/>
              <a:t>4.10.2024</a:t>
            </a:fld>
            <a:endParaRPr lang="fi-FI" noProof="0"/>
          </a:p>
        </p:txBody>
      </p:sp>
      <p:sp>
        <p:nvSpPr>
          <p:cNvPr id="5" name="Footer Placeholder 4">
            <a:extLst>
              <a:ext uri="{FF2B5EF4-FFF2-40B4-BE49-F238E27FC236}">
                <a16:creationId xmlns:a16="http://schemas.microsoft.com/office/drawing/2014/main" id="{AEAB5C31-D7B7-0A4A-9FF1-A8910751F711}"/>
              </a:ext>
            </a:extLst>
          </p:cNvPr>
          <p:cNvSpPr>
            <a:spLocks noGrp="1"/>
          </p:cNvSpPr>
          <p:nvPr>
            <p:ph type="ftr" sz="quarter" idx="11"/>
          </p:nvPr>
        </p:nvSpPr>
        <p:spPr/>
        <p:txBody>
          <a:bodyPr/>
          <a:lstStyle>
            <a:lvl1pPr>
              <a:defRPr>
                <a:noFill/>
              </a:defRPr>
            </a:lvl1pPr>
          </a:lstStyle>
          <a:p>
            <a:r>
              <a:rPr lang="fi-FI" noProof="0"/>
              <a:t>© Rakennusteollisuus RT</a:t>
            </a:r>
          </a:p>
        </p:txBody>
      </p:sp>
      <p:sp>
        <p:nvSpPr>
          <p:cNvPr id="6" name="Slide Number Placeholder 5">
            <a:extLst>
              <a:ext uri="{FF2B5EF4-FFF2-40B4-BE49-F238E27FC236}">
                <a16:creationId xmlns:a16="http://schemas.microsoft.com/office/drawing/2014/main" id="{92B9B765-A518-625F-2D82-59131FF13DC6}"/>
              </a:ext>
            </a:extLst>
          </p:cNvPr>
          <p:cNvSpPr>
            <a:spLocks noGrp="1"/>
          </p:cNvSpPr>
          <p:nvPr>
            <p:ph type="sldNum" sz="quarter" idx="12"/>
          </p:nvPr>
        </p:nvSpPr>
        <p:spPr/>
        <p:txBody>
          <a:bodyPr/>
          <a:lstStyle>
            <a:lvl1pPr>
              <a:defRPr>
                <a:noFill/>
              </a:defRPr>
            </a:lvl1pPr>
          </a:lstStyle>
          <a:p>
            <a:fld id="{DFD61EF7-2460-4EE9-A031-27FEBC4F9A95}" type="slidenum">
              <a:rPr lang="fi-FI" noProof="0" smtClean="0"/>
              <a:pPr/>
              <a:t>‹#›</a:t>
            </a:fld>
            <a:endParaRPr lang="fi-FI" noProof="0"/>
          </a:p>
        </p:txBody>
      </p:sp>
      <p:sp>
        <p:nvSpPr>
          <p:cNvPr id="7" name="Freeform 5">
            <a:extLst>
              <a:ext uri="{FF2B5EF4-FFF2-40B4-BE49-F238E27FC236}">
                <a16:creationId xmlns:a16="http://schemas.microsoft.com/office/drawing/2014/main" id="{5CD5646D-347F-0693-85B7-82EEFAEE1F74}"/>
              </a:ext>
            </a:extLst>
          </p:cNvPr>
          <p:cNvSpPr>
            <a:spLocks noChangeAspect="1" noEditPoints="1"/>
          </p:cNvSpPr>
          <p:nvPr userDrawn="1"/>
        </p:nvSpPr>
        <p:spPr bwMode="auto">
          <a:xfrm>
            <a:off x="407368" y="333375"/>
            <a:ext cx="2325003" cy="504000"/>
          </a:xfrm>
          <a:custGeom>
            <a:avLst/>
            <a:gdLst>
              <a:gd name="T0" fmla="*/ 11 w 4507"/>
              <a:gd name="T1" fmla="*/ 18 h 1954"/>
              <a:gd name="T2" fmla="*/ 659 w 4507"/>
              <a:gd name="T3" fmla="*/ 297 h 1954"/>
              <a:gd name="T4" fmla="*/ 666 w 4507"/>
              <a:gd name="T5" fmla="*/ 916 h 1954"/>
              <a:gd name="T6" fmla="*/ 347 w 4507"/>
              <a:gd name="T7" fmla="*/ 880 h 1954"/>
              <a:gd name="T8" fmla="*/ 471 w 4507"/>
              <a:gd name="T9" fmla="*/ 675 h 1954"/>
              <a:gd name="T10" fmla="*/ 375 w 4507"/>
              <a:gd name="T11" fmla="*/ 401 h 1954"/>
              <a:gd name="T12" fmla="*/ 1722 w 4507"/>
              <a:gd name="T13" fmla="*/ 26 h 1954"/>
              <a:gd name="T14" fmla="*/ 1804 w 4507"/>
              <a:gd name="T15" fmla="*/ 309 h 1954"/>
              <a:gd name="T16" fmla="*/ 1741 w 4507"/>
              <a:gd name="T17" fmla="*/ 269 h 1954"/>
              <a:gd name="T18" fmla="*/ 1854 w 4507"/>
              <a:gd name="T19" fmla="*/ 788 h 1954"/>
              <a:gd name="T20" fmla="*/ 2410 w 4507"/>
              <a:gd name="T21" fmla="*/ 18 h 1954"/>
              <a:gd name="T22" fmla="*/ 3053 w 4507"/>
              <a:gd name="T23" fmla="*/ 553 h 1954"/>
              <a:gd name="T24" fmla="*/ 3419 w 4507"/>
              <a:gd name="T25" fmla="*/ 539 h 1954"/>
              <a:gd name="T26" fmla="*/ 3595 w 4507"/>
              <a:gd name="T27" fmla="*/ 659 h 1954"/>
              <a:gd name="T28" fmla="*/ 3699 w 4507"/>
              <a:gd name="T29" fmla="*/ 697 h 1954"/>
              <a:gd name="T30" fmla="*/ 3842 w 4507"/>
              <a:gd name="T31" fmla="*/ 595 h 1954"/>
              <a:gd name="T32" fmla="*/ 3700 w 4507"/>
              <a:gd name="T33" fmla="*/ 806 h 1954"/>
              <a:gd name="T34" fmla="*/ 3943 w 4507"/>
              <a:gd name="T35" fmla="*/ 725 h 1954"/>
              <a:gd name="T36" fmla="*/ 4018 w 4507"/>
              <a:gd name="T37" fmla="*/ 689 h 1954"/>
              <a:gd name="T38" fmla="*/ 4124 w 4507"/>
              <a:gd name="T39" fmla="*/ 581 h 1954"/>
              <a:gd name="T40" fmla="*/ 3931 w 4507"/>
              <a:gd name="T41" fmla="*/ 269 h 1954"/>
              <a:gd name="T42" fmla="*/ 4017 w 4507"/>
              <a:gd name="T43" fmla="*/ 6 h 1954"/>
              <a:gd name="T44" fmla="*/ 4117 w 4507"/>
              <a:gd name="T45" fmla="*/ 228 h 1954"/>
              <a:gd name="T46" fmla="*/ 4005 w 4507"/>
              <a:gd name="T47" fmla="*/ 134 h 1954"/>
              <a:gd name="T48" fmla="*/ 4123 w 4507"/>
              <a:gd name="T49" fmla="*/ 383 h 1954"/>
              <a:gd name="T50" fmla="*/ 4174 w 4507"/>
              <a:gd name="T51" fmla="*/ 697 h 1954"/>
              <a:gd name="T52" fmla="*/ 1767 w 4507"/>
              <a:gd name="T53" fmla="*/ 1273 h 1954"/>
              <a:gd name="T54" fmla="*/ 2197 w 4507"/>
              <a:gd name="T55" fmla="*/ 1926 h 1954"/>
              <a:gd name="T56" fmla="*/ 2114 w 4507"/>
              <a:gd name="T57" fmla="*/ 1551 h 1954"/>
              <a:gd name="T58" fmla="*/ 2226 w 4507"/>
              <a:gd name="T59" fmla="*/ 1156 h 1954"/>
              <a:gd name="T60" fmla="*/ 2385 w 4507"/>
              <a:gd name="T61" fmla="*/ 1313 h 1954"/>
              <a:gd name="T62" fmla="*/ 2373 w 4507"/>
              <a:gd name="T63" fmla="*/ 1834 h 1954"/>
              <a:gd name="T64" fmla="*/ 2227 w 4507"/>
              <a:gd name="T65" fmla="*/ 1271 h 1954"/>
              <a:gd name="T66" fmla="*/ 2192 w 4507"/>
              <a:gd name="T67" fmla="*/ 1738 h 1954"/>
              <a:gd name="T68" fmla="*/ 2323 w 4507"/>
              <a:gd name="T69" fmla="*/ 1760 h 1954"/>
              <a:gd name="T70" fmla="*/ 2273 w 4507"/>
              <a:gd name="T71" fmla="*/ 1259 h 1954"/>
              <a:gd name="T72" fmla="*/ 3321 w 4507"/>
              <a:gd name="T73" fmla="*/ 1954 h 1954"/>
              <a:gd name="T74" fmla="*/ 3265 w 4507"/>
              <a:gd name="T75" fmla="*/ 1693 h 1954"/>
              <a:gd name="T76" fmla="*/ 3380 w 4507"/>
              <a:gd name="T77" fmla="*/ 1832 h 1954"/>
              <a:gd name="T78" fmla="*/ 3369 w 4507"/>
              <a:gd name="T79" fmla="*/ 1625 h 1954"/>
              <a:gd name="T80" fmla="*/ 3218 w 4507"/>
              <a:gd name="T81" fmla="*/ 1279 h 1954"/>
              <a:gd name="T82" fmla="*/ 3426 w 4507"/>
              <a:gd name="T83" fmla="*/ 1198 h 1954"/>
              <a:gd name="T84" fmla="*/ 3370 w 4507"/>
              <a:gd name="T85" fmla="*/ 1265 h 1954"/>
              <a:gd name="T86" fmla="*/ 3279 w 4507"/>
              <a:gd name="T87" fmla="*/ 1379 h 1954"/>
              <a:gd name="T88" fmla="*/ 3471 w 4507"/>
              <a:gd name="T89" fmla="*/ 1675 h 1954"/>
              <a:gd name="T90" fmla="*/ 3381 w 4507"/>
              <a:gd name="T91" fmla="*/ 1946 h 1954"/>
              <a:gd name="T92" fmla="*/ 3620 w 4507"/>
              <a:gd name="T93" fmla="*/ 1772 h 1954"/>
              <a:gd name="T94" fmla="*/ 3736 w 4507"/>
              <a:gd name="T95" fmla="*/ 1772 h 1954"/>
              <a:gd name="T96" fmla="*/ 3756 w 4507"/>
              <a:gd name="T97" fmla="*/ 1914 h 1954"/>
              <a:gd name="T98" fmla="*/ 3915 w 4507"/>
              <a:gd name="T99" fmla="*/ 1828 h 1954"/>
              <a:gd name="T100" fmla="*/ 4005 w 4507"/>
              <a:gd name="T101" fmla="*/ 1838 h 1954"/>
              <a:gd name="T102" fmla="*/ 4160 w 4507"/>
              <a:gd name="T103" fmla="*/ 1697 h 1954"/>
              <a:gd name="T104" fmla="*/ 4039 w 4507"/>
              <a:gd name="T105" fmla="*/ 1954 h 1954"/>
              <a:gd name="T106" fmla="*/ 4268 w 4507"/>
              <a:gd name="T107" fmla="*/ 1888 h 1954"/>
              <a:gd name="T108" fmla="*/ 4324 w 4507"/>
              <a:gd name="T109" fmla="*/ 1824 h 1954"/>
              <a:gd name="T110" fmla="*/ 4442 w 4507"/>
              <a:gd name="T111" fmla="*/ 1752 h 1954"/>
              <a:gd name="T112" fmla="*/ 4255 w 4507"/>
              <a:gd name="T113" fmla="*/ 1447 h 1954"/>
              <a:gd name="T114" fmla="*/ 4311 w 4507"/>
              <a:gd name="T115" fmla="*/ 1166 h 1954"/>
              <a:gd name="T116" fmla="*/ 4497 w 4507"/>
              <a:gd name="T117" fmla="*/ 1331 h 1954"/>
              <a:gd name="T118" fmla="*/ 4336 w 4507"/>
              <a:gd name="T119" fmla="*/ 1267 h 1954"/>
              <a:gd name="T120" fmla="*/ 4359 w 4507"/>
              <a:gd name="T121" fmla="*/ 1457 h 1954"/>
              <a:gd name="T122" fmla="*/ 4499 w 4507"/>
              <a:gd name="T123" fmla="*/ 1814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07" h="1954">
                <a:moveTo>
                  <a:pt x="4307" y="327"/>
                </a:moveTo>
                <a:lnTo>
                  <a:pt x="4377" y="327"/>
                </a:lnTo>
                <a:lnTo>
                  <a:pt x="4377" y="463"/>
                </a:lnTo>
                <a:lnTo>
                  <a:pt x="4307" y="463"/>
                </a:lnTo>
                <a:lnTo>
                  <a:pt x="4307" y="327"/>
                </a:lnTo>
                <a:close/>
                <a:moveTo>
                  <a:pt x="1248" y="18"/>
                </a:moveTo>
                <a:lnTo>
                  <a:pt x="1248" y="473"/>
                </a:lnTo>
                <a:lnTo>
                  <a:pt x="1051" y="473"/>
                </a:lnTo>
                <a:lnTo>
                  <a:pt x="1051" y="1936"/>
                </a:lnTo>
                <a:lnTo>
                  <a:pt x="821" y="1936"/>
                </a:lnTo>
                <a:lnTo>
                  <a:pt x="821" y="473"/>
                </a:lnTo>
                <a:lnTo>
                  <a:pt x="655" y="18"/>
                </a:lnTo>
                <a:lnTo>
                  <a:pt x="1248" y="18"/>
                </a:lnTo>
                <a:close/>
                <a:moveTo>
                  <a:pt x="0" y="1481"/>
                </a:moveTo>
                <a:lnTo>
                  <a:pt x="230" y="1481"/>
                </a:lnTo>
                <a:lnTo>
                  <a:pt x="230" y="1936"/>
                </a:lnTo>
                <a:lnTo>
                  <a:pt x="0" y="1936"/>
                </a:lnTo>
                <a:lnTo>
                  <a:pt x="0" y="1481"/>
                </a:lnTo>
                <a:close/>
                <a:moveTo>
                  <a:pt x="487" y="1186"/>
                </a:moveTo>
                <a:lnTo>
                  <a:pt x="752" y="1936"/>
                </a:lnTo>
                <a:lnTo>
                  <a:pt x="495" y="1936"/>
                </a:lnTo>
                <a:lnTo>
                  <a:pt x="11" y="559"/>
                </a:lnTo>
                <a:lnTo>
                  <a:pt x="11" y="18"/>
                </a:lnTo>
                <a:lnTo>
                  <a:pt x="309" y="18"/>
                </a:lnTo>
                <a:lnTo>
                  <a:pt x="335" y="18"/>
                </a:lnTo>
                <a:lnTo>
                  <a:pt x="359" y="20"/>
                </a:lnTo>
                <a:lnTo>
                  <a:pt x="382" y="24"/>
                </a:lnTo>
                <a:lnTo>
                  <a:pt x="404" y="30"/>
                </a:lnTo>
                <a:lnTo>
                  <a:pt x="426" y="36"/>
                </a:lnTo>
                <a:lnTo>
                  <a:pt x="447" y="44"/>
                </a:lnTo>
                <a:lnTo>
                  <a:pt x="467" y="52"/>
                </a:lnTo>
                <a:lnTo>
                  <a:pt x="476" y="58"/>
                </a:lnTo>
                <a:lnTo>
                  <a:pt x="486" y="62"/>
                </a:lnTo>
                <a:lnTo>
                  <a:pt x="504" y="74"/>
                </a:lnTo>
                <a:lnTo>
                  <a:pt x="521" y="88"/>
                </a:lnTo>
                <a:lnTo>
                  <a:pt x="538" y="102"/>
                </a:lnTo>
                <a:lnTo>
                  <a:pt x="553" y="116"/>
                </a:lnTo>
                <a:lnTo>
                  <a:pt x="569" y="132"/>
                </a:lnTo>
                <a:lnTo>
                  <a:pt x="583" y="150"/>
                </a:lnTo>
                <a:lnTo>
                  <a:pt x="596" y="168"/>
                </a:lnTo>
                <a:lnTo>
                  <a:pt x="609" y="188"/>
                </a:lnTo>
                <a:lnTo>
                  <a:pt x="620" y="208"/>
                </a:lnTo>
                <a:lnTo>
                  <a:pt x="631" y="230"/>
                </a:lnTo>
                <a:lnTo>
                  <a:pt x="641" y="251"/>
                </a:lnTo>
                <a:lnTo>
                  <a:pt x="650" y="273"/>
                </a:lnTo>
                <a:lnTo>
                  <a:pt x="659" y="297"/>
                </a:lnTo>
                <a:lnTo>
                  <a:pt x="666" y="323"/>
                </a:lnTo>
                <a:lnTo>
                  <a:pt x="673" y="349"/>
                </a:lnTo>
                <a:lnTo>
                  <a:pt x="680" y="375"/>
                </a:lnTo>
                <a:lnTo>
                  <a:pt x="685" y="401"/>
                </a:lnTo>
                <a:lnTo>
                  <a:pt x="690" y="429"/>
                </a:lnTo>
                <a:lnTo>
                  <a:pt x="694" y="459"/>
                </a:lnTo>
                <a:lnTo>
                  <a:pt x="697" y="487"/>
                </a:lnTo>
                <a:lnTo>
                  <a:pt x="699" y="517"/>
                </a:lnTo>
                <a:lnTo>
                  <a:pt x="701" y="547"/>
                </a:lnTo>
                <a:lnTo>
                  <a:pt x="702" y="579"/>
                </a:lnTo>
                <a:lnTo>
                  <a:pt x="703" y="611"/>
                </a:lnTo>
                <a:lnTo>
                  <a:pt x="702" y="661"/>
                </a:lnTo>
                <a:lnTo>
                  <a:pt x="701" y="687"/>
                </a:lnTo>
                <a:lnTo>
                  <a:pt x="699" y="711"/>
                </a:lnTo>
                <a:lnTo>
                  <a:pt x="697" y="735"/>
                </a:lnTo>
                <a:lnTo>
                  <a:pt x="695" y="758"/>
                </a:lnTo>
                <a:lnTo>
                  <a:pt x="692" y="782"/>
                </a:lnTo>
                <a:lnTo>
                  <a:pt x="689" y="806"/>
                </a:lnTo>
                <a:lnTo>
                  <a:pt x="685" y="830"/>
                </a:lnTo>
                <a:lnTo>
                  <a:pt x="681" y="852"/>
                </a:lnTo>
                <a:lnTo>
                  <a:pt x="677" y="874"/>
                </a:lnTo>
                <a:lnTo>
                  <a:pt x="672" y="896"/>
                </a:lnTo>
                <a:lnTo>
                  <a:pt x="666" y="916"/>
                </a:lnTo>
                <a:lnTo>
                  <a:pt x="661" y="938"/>
                </a:lnTo>
                <a:lnTo>
                  <a:pt x="655" y="958"/>
                </a:lnTo>
                <a:lnTo>
                  <a:pt x="648" y="976"/>
                </a:lnTo>
                <a:lnTo>
                  <a:pt x="641" y="996"/>
                </a:lnTo>
                <a:lnTo>
                  <a:pt x="634" y="1014"/>
                </a:lnTo>
                <a:lnTo>
                  <a:pt x="626" y="1030"/>
                </a:lnTo>
                <a:lnTo>
                  <a:pt x="618" y="1048"/>
                </a:lnTo>
                <a:lnTo>
                  <a:pt x="609" y="1064"/>
                </a:lnTo>
                <a:lnTo>
                  <a:pt x="600" y="1080"/>
                </a:lnTo>
                <a:lnTo>
                  <a:pt x="591" y="1094"/>
                </a:lnTo>
                <a:lnTo>
                  <a:pt x="581" y="1108"/>
                </a:lnTo>
                <a:lnTo>
                  <a:pt x="571" y="1120"/>
                </a:lnTo>
                <a:lnTo>
                  <a:pt x="559" y="1132"/>
                </a:lnTo>
                <a:lnTo>
                  <a:pt x="548" y="1144"/>
                </a:lnTo>
                <a:lnTo>
                  <a:pt x="537" y="1154"/>
                </a:lnTo>
                <a:lnTo>
                  <a:pt x="525" y="1164"/>
                </a:lnTo>
                <a:lnTo>
                  <a:pt x="513" y="1172"/>
                </a:lnTo>
                <a:lnTo>
                  <a:pt x="500" y="1180"/>
                </a:lnTo>
                <a:lnTo>
                  <a:pt x="487" y="1186"/>
                </a:lnTo>
                <a:close/>
                <a:moveTo>
                  <a:pt x="239" y="391"/>
                </a:moveTo>
                <a:lnTo>
                  <a:pt x="239" y="880"/>
                </a:lnTo>
                <a:lnTo>
                  <a:pt x="337" y="880"/>
                </a:lnTo>
                <a:lnTo>
                  <a:pt x="347" y="880"/>
                </a:lnTo>
                <a:lnTo>
                  <a:pt x="357" y="880"/>
                </a:lnTo>
                <a:lnTo>
                  <a:pt x="367" y="878"/>
                </a:lnTo>
                <a:lnTo>
                  <a:pt x="376" y="874"/>
                </a:lnTo>
                <a:lnTo>
                  <a:pt x="384" y="872"/>
                </a:lnTo>
                <a:lnTo>
                  <a:pt x="392" y="868"/>
                </a:lnTo>
                <a:lnTo>
                  <a:pt x="400" y="862"/>
                </a:lnTo>
                <a:lnTo>
                  <a:pt x="407" y="858"/>
                </a:lnTo>
                <a:lnTo>
                  <a:pt x="413" y="852"/>
                </a:lnTo>
                <a:lnTo>
                  <a:pt x="419" y="844"/>
                </a:lnTo>
                <a:lnTo>
                  <a:pt x="425" y="838"/>
                </a:lnTo>
                <a:lnTo>
                  <a:pt x="430" y="830"/>
                </a:lnTo>
                <a:lnTo>
                  <a:pt x="435" y="822"/>
                </a:lnTo>
                <a:lnTo>
                  <a:pt x="440" y="814"/>
                </a:lnTo>
                <a:lnTo>
                  <a:pt x="444" y="806"/>
                </a:lnTo>
                <a:lnTo>
                  <a:pt x="448" y="796"/>
                </a:lnTo>
                <a:lnTo>
                  <a:pt x="451" y="788"/>
                </a:lnTo>
                <a:lnTo>
                  <a:pt x="454" y="778"/>
                </a:lnTo>
                <a:lnTo>
                  <a:pt x="457" y="768"/>
                </a:lnTo>
                <a:lnTo>
                  <a:pt x="460" y="758"/>
                </a:lnTo>
                <a:lnTo>
                  <a:pt x="464" y="738"/>
                </a:lnTo>
                <a:lnTo>
                  <a:pt x="467" y="717"/>
                </a:lnTo>
                <a:lnTo>
                  <a:pt x="470" y="697"/>
                </a:lnTo>
                <a:lnTo>
                  <a:pt x="471" y="675"/>
                </a:lnTo>
                <a:lnTo>
                  <a:pt x="472" y="655"/>
                </a:lnTo>
                <a:lnTo>
                  <a:pt x="472" y="635"/>
                </a:lnTo>
                <a:lnTo>
                  <a:pt x="472" y="615"/>
                </a:lnTo>
                <a:lnTo>
                  <a:pt x="470" y="593"/>
                </a:lnTo>
                <a:lnTo>
                  <a:pt x="468" y="573"/>
                </a:lnTo>
                <a:lnTo>
                  <a:pt x="464" y="551"/>
                </a:lnTo>
                <a:lnTo>
                  <a:pt x="462" y="541"/>
                </a:lnTo>
                <a:lnTo>
                  <a:pt x="459" y="531"/>
                </a:lnTo>
                <a:lnTo>
                  <a:pt x="457" y="521"/>
                </a:lnTo>
                <a:lnTo>
                  <a:pt x="454" y="511"/>
                </a:lnTo>
                <a:lnTo>
                  <a:pt x="447" y="491"/>
                </a:lnTo>
                <a:lnTo>
                  <a:pt x="443" y="483"/>
                </a:lnTo>
                <a:lnTo>
                  <a:pt x="439" y="473"/>
                </a:lnTo>
                <a:lnTo>
                  <a:pt x="435" y="465"/>
                </a:lnTo>
                <a:lnTo>
                  <a:pt x="430" y="457"/>
                </a:lnTo>
                <a:lnTo>
                  <a:pt x="420" y="441"/>
                </a:lnTo>
                <a:lnTo>
                  <a:pt x="414" y="433"/>
                </a:lnTo>
                <a:lnTo>
                  <a:pt x="408" y="427"/>
                </a:lnTo>
                <a:lnTo>
                  <a:pt x="402" y="421"/>
                </a:lnTo>
                <a:lnTo>
                  <a:pt x="396" y="415"/>
                </a:lnTo>
                <a:lnTo>
                  <a:pt x="389" y="409"/>
                </a:lnTo>
                <a:lnTo>
                  <a:pt x="382" y="405"/>
                </a:lnTo>
                <a:lnTo>
                  <a:pt x="375" y="401"/>
                </a:lnTo>
                <a:lnTo>
                  <a:pt x="367" y="397"/>
                </a:lnTo>
                <a:lnTo>
                  <a:pt x="359" y="395"/>
                </a:lnTo>
                <a:lnTo>
                  <a:pt x="351" y="393"/>
                </a:lnTo>
                <a:lnTo>
                  <a:pt x="333" y="391"/>
                </a:lnTo>
                <a:lnTo>
                  <a:pt x="239" y="391"/>
                </a:lnTo>
                <a:close/>
                <a:moveTo>
                  <a:pt x="1780" y="395"/>
                </a:moveTo>
                <a:lnTo>
                  <a:pt x="1776" y="403"/>
                </a:lnTo>
                <a:lnTo>
                  <a:pt x="1772" y="411"/>
                </a:lnTo>
                <a:lnTo>
                  <a:pt x="1763" y="423"/>
                </a:lnTo>
                <a:lnTo>
                  <a:pt x="1754" y="433"/>
                </a:lnTo>
                <a:lnTo>
                  <a:pt x="1743" y="443"/>
                </a:lnTo>
                <a:lnTo>
                  <a:pt x="1814" y="788"/>
                </a:lnTo>
                <a:lnTo>
                  <a:pt x="1742" y="788"/>
                </a:lnTo>
                <a:lnTo>
                  <a:pt x="1683" y="465"/>
                </a:lnTo>
                <a:lnTo>
                  <a:pt x="1607" y="465"/>
                </a:lnTo>
                <a:lnTo>
                  <a:pt x="1607" y="788"/>
                </a:lnTo>
                <a:lnTo>
                  <a:pt x="1543" y="788"/>
                </a:lnTo>
                <a:lnTo>
                  <a:pt x="1543" y="18"/>
                </a:lnTo>
                <a:lnTo>
                  <a:pt x="1681" y="18"/>
                </a:lnTo>
                <a:lnTo>
                  <a:pt x="1696" y="18"/>
                </a:lnTo>
                <a:lnTo>
                  <a:pt x="1703" y="20"/>
                </a:lnTo>
                <a:lnTo>
                  <a:pt x="1710" y="22"/>
                </a:lnTo>
                <a:lnTo>
                  <a:pt x="1722" y="26"/>
                </a:lnTo>
                <a:lnTo>
                  <a:pt x="1734" y="32"/>
                </a:lnTo>
                <a:lnTo>
                  <a:pt x="1745" y="40"/>
                </a:lnTo>
                <a:lnTo>
                  <a:pt x="1755" y="50"/>
                </a:lnTo>
                <a:lnTo>
                  <a:pt x="1765" y="62"/>
                </a:lnTo>
                <a:lnTo>
                  <a:pt x="1769" y="68"/>
                </a:lnTo>
                <a:lnTo>
                  <a:pt x="1773" y="76"/>
                </a:lnTo>
                <a:lnTo>
                  <a:pt x="1781" y="92"/>
                </a:lnTo>
                <a:lnTo>
                  <a:pt x="1788" y="108"/>
                </a:lnTo>
                <a:lnTo>
                  <a:pt x="1791" y="118"/>
                </a:lnTo>
                <a:lnTo>
                  <a:pt x="1794" y="126"/>
                </a:lnTo>
                <a:lnTo>
                  <a:pt x="1799" y="146"/>
                </a:lnTo>
                <a:lnTo>
                  <a:pt x="1803" y="168"/>
                </a:lnTo>
                <a:lnTo>
                  <a:pt x="1805" y="178"/>
                </a:lnTo>
                <a:lnTo>
                  <a:pt x="1806" y="190"/>
                </a:lnTo>
                <a:lnTo>
                  <a:pt x="1807" y="200"/>
                </a:lnTo>
                <a:lnTo>
                  <a:pt x="1808" y="212"/>
                </a:lnTo>
                <a:lnTo>
                  <a:pt x="1808" y="224"/>
                </a:lnTo>
                <a:lnTo>
                  <a:pt x="1808" y="236"/>
                </a:lnTo>
                <a:lnTo>
                  <a:pt x="1808" y="263"/>
                </a:lnTo>
                <a:lnTo>
                  <a:pt x="1807" y="275"/>
                </a:lnTo>
                <a:lnTo>
                  <a:pt x="1806" y="287"/>
                </a:lnTo>
                <a:lnTo>
                  <a:pt x="1805" y="299"/>
                </a:lnTo>
                <a:lnTo>
                  <a:pt x="1804" y="309"/>
                </a:lnTo>
                <a:lnTo>
                  <a:pt x="1801" y="331"/>
                </a:lnTo>
                <a:lnTo>
                  <a:pt x="1797" y="349"/>
                </a:lnTo>
                <a:lnTo>
                  <a:pt x="1792" y="367"/>
                </a:lnTo>
                <a:lnTo>
                  <a:pt x="1786" y="381"/>
                </a:lnTo>
                <a:lnTo>
                  <a:pt x="1780" y="395"/>
                </a:lnTo>
                <a:close/>
                <a:moveTo>
                  <a:pt x="1678" y="122"/>
                </a:moveTo>
                <a:lnTo>
                  <a:pt x="1607" y="122"/>
                </a:lnTo>
                <a:lnTo>
                  <a:pt x="1607" y="365"/>
                </a:lnTo>
                <a:lnTo>
                  <a:pt x="1678" y="365"/>
                </a:lnTo>
                <a:lnTo>
                  <a:pt x="1686" y="363"/>
                </a:lnTo>
                <a:lnTo>
                  <a:pt x="1694" y="361"/>
                </a:lnTo>
                <a:lnTo>
                  <a:pt x="1700" y="359"/>
                </a:lnTo>
                <a:lnTo>
                  <a:pt x="1707" y="355"/>
                </a:lnTo>
                <a:lnTo>
                  <a:pt x="1712" y="351"/>
                </a:lnTo>
                <a:lnTo>
                  <a:pt x="1717" y="345"/>
                </a:lnTo>
                <a:lnTo>
                  <a:pt x="1722" y="339"/>
                </a:lnTo>
                <a:lnTo>
                  <a:pt x="1726" y="331"/>
                </a:lnTo>
                <a:lnTo>
                  <a:pt x="1730" y="323"/>
                </a:lnTo>
                <a:lnTo>
                  <a:pt x="1733" y="313"/>
                </a:lnTo>
                <a:lnTo>
                  <a:pt x="1736" y="303"/>
                </a:lnTo>
                <a:lnTo>
                  <a:pt x="1738" y="293"/>
                </a:lnTo>
                <a:lnTo>
                  <a:pt x="1740" y="281"/>
                </a:lnTo>
                <a:lnTo>
                  <a:pt x="1741" y="269"/>
                </a:lnTo>
                <a:lnTo>
                  <a:pt x="1742" y="257"/>
                </a:lnTo>
                <a:lnTo>
                  <a:pt x="1742" y="244"/>
                </a:lnTo>
                <a:lnTo>
                  <a:pt x="1742" y="230"/>
                </a:lnTo>
                <a:lnTo>
                  <a:pt x="1742" y="218"/>
                </a:lnTo>
                <a:lnTo>
                  <a:pt x="1740" y="206"/>
                </a:lnTo>
                <a:lnTo>
                  <a:pt x="1739" y="194"/>
                </a:lnTo>
                <a:lnTo>
                  <a:pt x="1737" y="184"/>
                </a:lnTo>
                <a:lnTo>
                  <a:pt x="1734" y="174"/>
                </a:lnTo>
                <a:lnTo>
                  <a:pt x="1731" y="164"/>
                </a:lnTo>
                <a:lnTo>
                  <a:pt x="1728" y="156"/>
                </a:lnTo>
                <a:lnTo>
                  <a:pt x="1723" y="148"/>
                </a:lnTo>
                <a:lnTo>
                  <a:pt x="1719" y="142"/>
                </a:lnTo>
                <a:lnTo>
                  <a:pt x="1713" y="136"/>
                </a:lnTo>
                <a:lnTo>
                  <a:pt x="1708" y="132"/>
                </a:lnTo>
                <a:lnTo>
                  <a:pt x="1701" y="128"/>
                </a:lnTo>
                <a:lnTo>
                  <a:pt x="1694" y="124"/>
                </a:lnTo>
                <a:lnTo>
                  <a:pt x="1686" y="122"/>
                </a:lnTo>
                <a:lnTo>
                  <a:pt x="1678" y="122"/>
                </a:lnTo>
                <a:close/>
                <a:moveTo>
                  <a:pt x="2090" y="788"/>
                </a:moveTo>
                <a:lnTo>
                  <a:pt x="2069" y="635"/>
                </a:lnTo>
                <a:lnTo>
                  <a:pt x="1942" y="635"/>
                </a:lnTo>
                <a:lnTo>
                  <a:pt x="1921" y="788"/>
                </a:lnTo>
                <a:lnTo>
                  <a:pt x="1854" y="788"/>
                </a:lnTo>
                <a:lnTo>
                  <a:pt x="1975" y="18"/>
                </a:lnTo>
                <a:lnTo>
                  <a:pt x="2037" y="18"/>
                </a:lnTo>
                <a:lnTo>
                  <a:pt x="2160" y="788"/>
                </a:lnTo>
                <a:lnTo>
                  <a:pt x="2090" y="788"/>
                </a:lnTo>
                <a:close/>
                <a:moveTo>
                  <a:pt x="2026" y="323"/>
                </a:moveTo>
                <a:lnTo>
                  <a:pt x="2015" y="250"/>
                </a:lnTo>
                <a:lnTo>
                  <a:pt x="2010" y="210"/>
                </a:lnTo>
                <a:lnTo>
                  <a:pt x="2006" y="170"/>
                </a:lnTo>
                <a:lnTo>
                  <a:pt x="2001" y="210"/>
                </a:lnTo>
                <a:lnTo>
                  <a:pt x="1996" y="250"/>
                </a:lnTo>
                <a:lnTo>
                  <a:pt x="1986" y="325"/>
                </a:lnTo>
                <a:lnTo>
                  <a:pt x="1957" y="529"/>
                </a:lnTo>
                <a:lnTo>
                  <a:pt x="2053" y="529"/>
                </a:lnTo>
                <a:lnTo>
                  <a:pt x="2026" y="323"/>
                </a:lnTo>
                <a:close/>
                <a:moveTo>
                  <a:pt x="2419" y="788"/>
                </a:moveTo>
                <a:lnTo>
                  <a:pt x="2323" y="431"/>
                </a:lnTo>
                <a:lnTo>
                  <a:pt x="2285" y="527"/>
                </a:lnTo>
                <a:lnTo>
                  <a:pt x="2285" y="788"/>
                </a:lnTo>
                <a:lnTo>
                  <a:pt x="2220" y="788"/>
                </a:lnTo>
                <a:lnTo>
                  <a:pt x="2220" y="18"/>
                </a:lnTo>
                <a:lnTo>
                  <a:pt x="2285" y="18"/>
                </a:lnTo>
                <a:lnTo>
                  <a:pt x="2285" y="347"/>
                </a:lnTo>
                <a:lnTo>
                  <a:pt x="2410" y="18"/>
                </a:lnTo>
                <a:lnTo>
                  <a:pt x="2492" y="18"/>
                </a:lnTo>
                <a:lnTo>
                  <a:pt x="2363" y="333"/>
                </a:lnTo>
                <a:lnTo>
                  <a:pt x="2498" y="788"/>
                </a:lnTo>
                <a:lnTo>
                  <a:pt x="2419" y="788"/>
                </a:lnTo>
                <a:close/>
                <a:moveTo>
                  <a:pt x="2558" y="788"/>
                </a:moveTo>
                <a:lnTo>
                  <a:pt x="2558" y="18"/>
                </a:lnTo>
                <a:lnTo>
                  <a:pt x="2786" y="18"/>
                </a:lnTo>
                <a:lnTo>
                  <a:pt x="2786" y="126"/>
                </a:lnTo>
                <a:lnTo>
                  <a:pt x="2623" y="126"/>
                </a:lnTo>
                <a:lnTo>
                  <a:pt x="2623" y="341"/>
                </a:lnTo>
                <a:lnTo>
                  <a:pt x="2756" y="341"/>
                </a:lnTo>
                <a:lnTo>
                  <a:pt x="2756" y="445"/>
                </a:lnTo>
                <a:lnTo>
                  <a:pt x="2623" y="445"/>
                </a:lnTo>
                <a:lnTo>
                  <a:pt x="2623" y="683"/>
                </a:lnTo>
                <a:lnTo>
                  <a:pt x="2786" y="683"/>
                </a:lnTo>
                <a:lnTo>
                  <a:pt x="2786" y="788"/>
                </a:lnTo>
                <a:lnTo>
                  <a:pt x="2558" y="788"/>
                </a:lnTo>
                <a:close/>
                <a:moveTo>
                  <a:pt x="2939" y="18"/>
                </a:moveTo>
                <a:lnTo>
                  <a:pt x="3030" y="439"/>
                </a:lnTo>
                <a:lnTo>
                  <a:pt x="3038" y="477"/>
                </a:lnTo>
                <a:lnTo>
                  <a:pt x="3042" y="495"/>
                </a:lnTo>
                <a:lnTo>
                  <a:pt x="3046" y="515"/>
                </a:lnTo>
                <a:lnTo>
                  <a:pt x="3053" y="553"/>
                </a:lnTo>
                <a:lnTo>
                  <a:pt x="3060" y="595"/>
                </a:lnTo>
                <a:lnTo>
                  <a:pt x="3060" y="509"/>
                </a:lnTo>
                <a:lnTo>
                  <a:pt x="3059" y="421"/>
                </a:lnTo>
                <a:lnTo>
                  <a:pt x="3059" y="18"/>
                </a:lnTo>
                <a:lnTo>
                  <a:pt x="3124" y="18"/>
                </a:lnTo>
                <a:lnTo>
                  <a:pt x="3124" y="788"/>
                </a:lnTo>
                <a:lnTo>
                  <a:pt x="3046" y="788"/>
                </a:lnTo>
                <a:lnTo>
                  <a:pt x="2954" y="369"/>
                </a:lnTo>
                <a:lnTo>
                  <a:pt x="2946" y="331"/>
                </a:lnTo>
                <a:lnTo>
                  <a:pt x="2938" y="293"/>
                </a:lnTo>
                <a:lnTo>
                  <a:pt x="2931" y="255"/>
                </a:lnTo>
                <a:lnTo>
                  <a:pt x="2923" y="214"/>
                </a:lnTo>
                <a:lnTo>
                  <a:pt x="2924" y="389"/>
                </a:lnTo>
                <a:lnTo>
                  <a:pt x="2924" y="790"/>
                </a:lnTo>
                <a:lnTo>
                  <a:pt x="2859" y="790"/>
                </a:lnTo>
                <a:lnTo>
                  <a:pt x="2859" y="18"/>
                </a:lnTo>
                <a:lnTo>
                  <a:pt x="2939" y="18"/>
                </a:lnTo>
                <a:close/>
                <a:moveTo>
                  <a:pt x="3306" y="18"/>
                </a:moveTo>
                <a:lnTo>
                  <a:pt x="3396" y="425"/>
                </a:lnTo>
                <a:lnTo>
                  <a:pt x="3404" y="463"/>
                </a:lnTo>
                <a:lnTo>
                  <a:pt x="3408" y="481"/>
                </a:lnTo>
                <a:lnTo>
                  <a:pt x="3412" y="501"/>
                </a:lnTo>
                <a:lnTo>
                  <a:pt x="3419" y="539"/>
                </a:lnTo>
                <a:lnTo>
                  <a:pt x="3426" y="581"/>
                </a:lnTo>
                <a:lnTo>
                  <a:pt x="3426" y="495"/>
                </a:lnTo>
                <a:lnTo>
                  <a:pt x="3426" y="407"/>
                </a:lnTo>
                <a:lnTo>
                  <a:pt x="3426" y="18"/>
                </a:lnTo>
                <a:lnTo>
                  <a:pt x="3491" y="18"/>
                </a:lnTo>
                <a:lnTo>
                  <a:pt x="3491" y="788"/>
                </a:lnTo>
                <a:lnTo>
                  <a:pt x="3412" y="788"/>
                </a:lnTo>
                <a:lnTo>
                  <a:pt x="3320" y="383"/>
                </a:lnTo>
                <a:lnTo>
                  <a:pt x="3312" y="345"/>
                </a:lnTo>
                <a:lnTo>
                  <a:pt x="3305" y="307"/>
                </a:lnTo>
                <a:lnTo>
                  <a:pt x="3297" y="269"/>
                </a:lnTo>
                <a:lnTo>
                  <a:pt x="3290" y="228"/>
                </a:lnTo>
                <a:lnTo>
                  <a:pt x="3290" y="403"/>
                </a:lnTo>
                <a:lnTo>
                  <a:pt x="3290" y="788"/>
                </a:lnTo>
                <a:lnTo>
                  <a:pt x="3226" y="788"/>
                </a:lnTo>
                <a:lnTo>
                  <a:pt x="3226" y="18"/>
                </a:lnTo>
                <a:lnTo>
                  <a:pt x="3306" y="18"/>
                </a:lnTo>
                <a:close/>
                <a:moveTo>
                  <a:pt x="3618" y="735"/>
                </a:moveTo>
                <a:lnTo>
                  <a:pt x="3611" y="719"/>
                </a:lnTo>
                <a:lnTo>
                  <a:pt x="3605" y="701"/>
                </a:lnTo>
                <a:lnTo>
                  <a:pt x="3599" y="681"/>
                </a:lnTo>
                <a:lnTo>
                  <a:pt x="3597" y="669"/>
                </a:lnTo>
                <a:lnTo>
                  <a:pt x="3595" y="659"/>
                </a:lnTo>
                <a:lnTo>
                  <a:pt x="3591" y="635"/>
                </a:lnTo>
                <a:lnTo>
                  <a:pt x="3589" y="609"/>
                </a:lnTo>
                <a:lnTo>
                  <a:pt x="3588" y="595"/>
                </a:lnTo>
                <a:lnTo>
                  <a:pt x="3587" y="581"/>
                </a:lnTo>
                <a:lnTo>
                  <a:pt x="3587" y="549"/>
                </a:lnTo>
                <a:lnTo>
                  <a:pt x="3587" y="18"/>
                </a:lnTo>
                <a:lnTo>
                  <a:pt x="3652" y="18"/>
                </a:lnTo>
                <a:lnTo>
                  <a:pt x="3652" y="543"/>
                </a:lnTo>
                <a:lnTo>
                  <a:pt x="3652" y="563"/>
                </a:lnTo>
                <a:lnTo>
                  <a:pt x="3652" y="581"/>
                </a:lnTo>
                <a:lnTo>
                  <a:pt x="3653" y="597"/>
                </a:lnTo>
                <a:lnTo>
                  <a:pt x="3655" y="611"/>
                </a:lnTo>
                <a:lnTo>
                  <a:pt x="3657" y="625"/>
                </a:lnTo>
                <a:lnTo>
                  <a:pt x="3659" y="637"/>
                </a:lnTo>
                <a:lnTo>
                  <a:pt x="3662" y="649"/>
                </a:lnTo>
                <a:lnTo>
                  <a:pt x="3665" y="659"/>
                </a:lnTo>
                <a:lnTo>
                  <a:pt x="3669" y="667"/>
                </a:lnTo>
                <a:lnTo>
                  <a:pt x="3674" y="675"/>
                </a:lnTo>
                <a:lnTo>
                  <a:pt x="3679" y="683"/>
                </a:lnTo>
                <a:lnTo>
                  <a:pt x="3685" y="689"/>
                </a:lnTo>
                <a:lnTo>
                  <a:pt x="3688" y="691"/>
                </a:lnTo>
                <a:lnTo>
                  <a:pt x="3692" y="693"/>
                </a:lnTo>
                <a:lnTo>
                  <a:pt x="3699" y="697"/>
                </a:lnTo>
                <a:lnTo>
                  <a:pt x="3706" y="699"/>
                </a:lnTo>
                <a:lnTo>
                  <a:pt x="3715" y="699"/>
                </a:lnTo>
                <a:lnTo>
                  <a:pt x="3723" y="699"/>
                </a:lnTo>
                <a:lnTo>
                  <a:pt x="3731" y="697"/>
                </a:lnTo>
                <a:lnTo>
                  <a:pt x="3738" y="693"/>
                </a:lnTo>
                <a:lnTo>
                  <a:pt x="3744" y="689"/>
                </a:lnTo>
                <a:lnTo>
                  <a:pt x="3750" y="683"/>
                </a:lnTo>
                <a:lnTo>
                  <a:pt x="3755" y="675"/>
                </a:lnTo>
                <a:lnTo>
                  <a:pt x="3760" y="667"/>
                </a:lnTo>
                <a:lnTo>
                  <a:pt x="3764" y="659"/>
                </a:lnTo>
                <a:lnTo>
                  <a:pt x="3768" y="649"/>
                </a:lnTo>
                <a:lnTo>
                  <a:pt x="3770" y="637"/>
                </a:lnTo>
                <a:lnTo>
                  <a:pt x="3773" y="625"/>
                </a:lnTo>
                <a:lnTo>
                  <a:pt x="3775" y="613"/>
                </a:lnTo>
                <a:lnTo>
                  <a:pt x="3776" y="597"/>
                </a:lnTo>
                <a:lnTo>
                  <a:pt x="3777" y="581"/>
                </a:lnTo>
                <a:lnTo>
                  <a:pt x="3778" y="563"/>
                </a:lnTo>
                <a:lnTo>
                  <a:pt x="3778" y="543"/>
                </a:lnTo>
                <a:lnTo>
                  <a:pt x="3778" y="18"/>
                </a:lnTo>
                <a:lnTo>
                  <a:pt x="3843" y="18"/>
                </a:lnTo>
                <a:lnTo>
                  <a:pt x="3843" y="549"/>
                </a:lnTo>
                <a:lnTo>
                  <a:pt x="3843" y="581"/>
                </a:lnTo>
                <a:lnTo>
                  <a:pt x="3842" y="595"/>
                </a:lnTo>
                <a:lnTo>
                  <a:pt x="3841" y="609"/>
                </a:lnTo>
                <a:lnTo>
                  <a:pt x="3838" y="635"/>
                </a:lnTo>
                <a:lnTo>
                  <a:pt x="3835" y="659"/>
                </a:lnTo>
                <a:lnTo>
                  <a:pt x="3833" y="669"/>
                </a:lnTo>
                <a:lnTo>
                  <a:pt x="3830" y="681"/>
                </a:lnTo>
                <a:lnTo>
                  <a:pt x="3825" y="701"/>
                </a:lnTo>
                <a:lnTo>
                  <a:pt x="3822" y="709"/>
                </a:lnTo>
                <a:lnTo>
                  <a:pt x="3819" y="719"/>
                </a:lnTo>
                <a:lnTo>
                  <a:pt x="3815" y="727"/>
                </a:lnTo>
                <a:lnTo>
                  <a:pt x="3812" y="735"/>
                </a:lnTo>
                <a:lnTo>
                  <a:pt x="3807" y="744"/>
                </a:lnTo>
                <a:lnTo>
                  <a:pt x="3802" y="752"/>
                </a:lnTo>
                <a:lnTo>
                  <a:pt x="3792" y="766"/>
                </a:lnTo>
                <a:lnTo>
                  <a:pt x="3781" y="778"/>
                </a:lnTo>
                <a:lnTo>
                  <a:pt x="3775" y="784"/>
                </a:lnTo>
                <a:lnTo>
                  <a:pt x="3769" y="788"/>
                </a:lnTo>
                <a:lnTo>
                  <a:pt x="3757" y="796"/>
                </a:lnTo>
                <a:lnTo>
                  <a:pt x="3750" y="800"/>
                </a:lnTo>
                <a:lnTo>
                  <a:pt x="3743" y="802"/>
                </a:lnTo>
                <a:lnTo>
                  <a:pt x="3729" y="806"/>
                </a:lnTo>
                <a:lnTo>
                  <a:pt x="3722" y="806"/>
                </a:lnTo>
                <a:lnTo>
                  <a:pt x="3715" y="806"/>
                </a:lnTo>
                <a:lnTo>
                  <a:pt x="3700" y="806"/>
                </a:lnTo>
                <a:lnTo>
                  <a:pt x="3686" y="802"/>
                </a:lnTo>
                <a:lnTo>
                  <a:pt x="3679" y="800"/>
                </a:lnTo>
                <a:lnTo>
                  <a:pt x="3673" y="796"/>
                </a:lnTo>
                <a:lnTo>
                  <a:pt x="3660" y="788"/>
                </a:lnTo>
                <a:lnTo>
                  <a:pt x="3648" y="778"/>
                </a:lnTo>
                <a:lnTo>
                  <a:pt x="3637" y="766"/>
                </a:lnTo>
                <a:lnTo>
                  <a:pt x="3627" y="750"/>
                </a:lnTo>
                <a:lnTo>
                  <a:pt x="3623" y="742"/>
                </a:lnTo>
                <a:lnTo>
                  <a:pt x="3618" y="735"/>
                </a:lnTo>
                <a:close/>
                <a:moveTo>
                  <a:pt x="4052" y="806"/>
                </a:moveTo>
                <a:lnTo>
                  <a:pt x="4036" y="806"/>
                </a:lnTo>
                <a:lnTo>
                  <a:pt x="4020" y="802"/>
                </a:lnTo>
                <a:lnTo>
                  <a:pt x="4006" y="796"/>
                </a:lnTo>
                <a:lnTo>
                  <a:pt x="4000" y="792"/>
                </a:lnTo>
                <a:lnTo>
                  <a:pt x="3993" y="788"/>
                </a:lnTo>
                <a:lnTo>
                  <a:pt x="3981" y="780"/>
                </a:lnTo>
                <a:lnTo>
                  <a:pt x="3975" y="774"/>
                </a:lnTo>
                <a:lnTo>
                  <a:pt x="3970" y="768"/>
                </a:lnTo>
                <a:lnTo>
                  <a:pt x="3960" y="756"/>
                </a:lnTo>
                <a:lnTo>
                  <a:pt x="3956" y="748"/>
                </a:lnTo>
                <a:lnTo>
                  <a:pt x="3951" y="740"/>
                </a:lnTo>
                <a:lnTo>
                  <a:pt x="3947" y="733"/>
                </a:lnTo>
                <a:lnTo>
                  <a:pt x="3943" y="725"/>
                </a:lnTo>
                <a:lnTo>
                  <a:pt x="3939" y="717"/>
                </a:lnTo>
                <a:lnTo>
                  <a:pt x="3936" y="707"/>
                </a:lnTo>
                <a:lnTo>
                  <a:pt x="3930" y="687"/>
                </a:lnTo>
                <a:lnTo>
                  <a:pt x="3926" y="667"/>
                </a:lnTo>
                <a:lnTo>
                  <a:pt x="3924" y="657"/>
                </a:lnTo>
                <a:lnTo>
                  <a:pt x="3922" y="645"/>
                </a:lnTo>
                <a:lnTo>
                  <a:pt x="3919" y="623"/>
                </a:lnTo>
                <a:lnTo>
                  <a:pt x="3918" y="599"/>
                </a:lnTo>
                <a:lnTo>
                  <a:pt x="3917" y="585"/>
                </a:lnTo>
                <a:lnTo>
                  <a:pt x="3917" y="573"/>
                </a:lnTo>
                <a:lnTo>
                  <a:pt x="3980" y="545"/>
                </a:lnTo>
                <a:lnTo>
                  <a:pt x="3981" y="567"/>
                </a:lnTo>
                <a:lnTo>
                  <a:pt x="3982" y="587"/>
                </a:lnTo>
                <a:lnTo>
                  <a:pt x="3984" y="603"/>
                </a:lnTo>
                <a:lnTo>
                  <a:pt x="3986" y="619"/>
                </a:lnTo>
                <a:lnTo>
                  <a:pt x="3988" y="627"/>
                </a:lnTo>
                <a:lnTo>
                  <a:pt x="3989" y="635"/>
                </a:lnTo>
                <a:lnTo>
                  <a:pt x="3993" y="647"/>
                </a:lnTo>
                <a:lnTo>
                  <a:pt x="3997" y="659"/>
                </a:lnTo>
                <a:lnTo>
                  <a:pt x="4001" y="667"/>
                </a:lnTo>
                <a:lnTo>
                  <a:pt x="4006" y="677"/>
                </a:lnTo>
                <a:lnTo>
                  <a:pt x="4012" y="683"/>
                </a:lnTo>
                <a:lnTo>
                  <a:pt x="4018" y="689"/>
                </a:lnTo>
                <a:lnTo>
                  <a:pt x="4025" y="693"/>
                </a:lnTo>
                <a:lnTo>
                  <a:pt x="4032" y="697"/>
                </a:lnTo>
                <a:lnTo>
                  <a:pt x="4039" y="699"/>
                </a:lnTo>
                <a:lnTo>
                  <a:pt x="4047" y="701"/>
                </a:lnTo>
                <a:lnTo>
                  <a:pt x="4056" y="701"/>
                </a:lnTo>
                <a:lnTo>
                  <a:pt x="4063" y="701"/>
                </a:lnTo>
                <a:lnTo>
                  <a:pt x="4070" y="699"/>
                </a:lnTo>
                <a:lnTo>
                  <a:pt x="4077" y="697"/>
                </a:lnTo>
                <a:lnTo>
                  <a:pt x="4083" y="695"/>
                </a:lnTo>
                <a:lnTo>
                  <a:pt x="4089" y="691"/>
                </a:lnTo>
                <a:lnTo>
                  <a:pt x="4095" y="685"/>
                </a:lnTo>
                <a:lnTo>
                  <a:pt x="4100" y="679"/>
                </a:lnTo>
                <a:lnTo>
                  <a:pt x="4105" y="673"/>
                </a:lnTo>
                <a:lnTo>
                  <a:pt x="4109" y="665"/>
                </a:lnTo>
                <a:lnTo>
                  <a:pt x="4113" y="657"/>
                </a:lnTo>
                <a:lnTo>
                  <a:pt x="4116" y="649"/>
                </a:lnTo>
                <a:lnTo>
                  <a:pt x="4119" y="639"/>
                </a:lnTo>
                <a:lnTo>
                  <a:pt x="4121" y="627"/>
                </a:lnTo>
                <a:lnTo>
                  <a:pt x="4122" y="623"/>
                </a:lnTo>
                <a:lnTo>
                  <a:pt x="4123" y="617"/>
                </a:lnTo>
                <a:lnTo>
                  <a:pt x="4124" y="605"/>
                </a:lnTo>
                <a:lnTo>
                  <a:pt x="4124" y="591"/>
                </a:lnTo>
                <a:lnTo>
                  <a:pt x="4124" y="581"/>
                </a:lnTo>
                <a:lnTo>
                  <a:pt x="4123" y="571"/>
                </a:lnTo>
                <a:lnTo>
                  <a:pt x="4122" y="563"/>
                </a:lnTo>
                <a:lnTo>
                  <a:pt x="4121" y="553"/>
                </a:lnTo>
                <a:lnTo>
                  <a:pt x="4119" y="545"/>
                </a:lnTo>
                <a:lnTo>
                  <a:pt x="4117" y="537"/>
                </a:lnTo>
                <a:lnTo>
                  <a:pt x="4115" y="529"/>
                </a:lnTo>
                <a:lnTo>
                  <a:pt x="4112" y="521"/>
                </a:lnTo>
                <a:lnTo>
                  <a:pt x="4104" y="505"/>
                </a:lnTo>
                <a:lnTo>
                  <a:pt x="4100" y="497"/>
                </a:lnTo>
                <a:lnTo>
                  <a:pt x="4095" y="491"/>
                </a:lnTo>
                <a:lnTo>
                  <a:pt x="4084" y="477"/>
                </a:lnTo>
                <a:lnTo>
                  <a:pt x="4071" y="465"/>
                </a:lnTo>
                <a:lnTo>
                  <a:pt x="4007" y="407"/>
                </a:lnTo>
                <a:lnTo>
                  <a:pt x="3998" y="399"/>
                </a:lnTo>
                <a:lnTo>
                  <a:pt x="3988" y="389"/>
                </a:lnTo>
                <a:lnTo>
                  <a:pt x="3972" y="369"/>
                </a:lnTo>
                <a:lnTo>
                  <a:pt x="3958" y="349"/>
                </a:lnTo>
                <a:lnTo>
                  <a:pt x="3953" y="337"/>
                </a:lnTo>
                <a:lnTo>
                  <a:pt x="3947" y="325"/>
                </a:lnTo>
                <a:lnTo>
                  <a:pt x="3942" y="313"/>
                </a:lnTo>
                <a:lnTo>
                  <a:pt x="3937" y="299"/>
                </a:lnTo>
                <a:lnTo>
                  <a:pt x="3934" y="285"/>
                </a:lnTo>
                <a:lnTo>
                  <a:pt x="3931" y="269"/>
                </a:lnTo>
                <a:lnTo>
                  <a:pt x="3929" y="253"/>
                </a:lnTo>
                <a:lnTo>
                  <a:pt x="3928" y="246"/>
                </a:lnTo>
                <a:lnTo>
                  <a:pt x="3927" y="238"/>
                </a:lnTo>
                <a:lnTo>
                  <a:pt x="3927" y="220"/>
                </a:lnTo>
                <a:lnTo>
                  <a:pt x="3926" y="200"/>
                </a:lnTo>
                <a:lnTo>
                  <a:pt x="3926" y="188"/>
                </a:lnTo>
                <a:lnTo>
                  <a:pt x="3927" y="176"/>
                </a:lnTo>
                <a:lnTo>
                  <a:pt x="3928" y="164"/>
                </a:lnTo>
                <a:lnTo>
                  <a:pt x="3929" y="152"/>
                </a:lnTo>
                <a:lnTo>
                  <a:pt x="3930" y="142"/>
                </a:lnTo>
                <a:lnTo>
                  <a:pt x="3932" y="132"/>
                </a:lnTo>
                <a:lnTo>
                  <a:pt x="3936" y="112"/>
                </a:lnTo>
                <a:lnTo>
                  <a:pt x="3939" y="102"/>
                </a:lnTo>
                <a:lnTo>
                  <a:pt x="3942" y="94"/>
                </a:lnTo>
                <a:lnTo>
                  <a:pt x="3949" y="78"/>
                </a:lnTo>
                <a:lnTo>
                  <a:pt x="3957" y="62"/>
                </a:lnTo>
                <a:lnTo>
                  <a:pt x="3961" y="56"/>
                </a:lnTo>
                <a:lnTo>
                  <a:pt x="3965" y="50"/>
                </a:lnTo>
                <a:lnTo>
                  <a:pt x="3974" y="38"/>
                </a:lnTo>
                <a:lnTo>
                  <a:pt x="3984" y="28"/>
                </a:lnTo>
                <a:lnTo>
                  <a:pt x="3994" y="20"/>
                </a:lnTo>
                <a:lnTo>
                  <a:pt x="4005" y="12"/>
                </a:lnTo>
                <a:lnTo>
                  <a:pt x="4017" y="6"/>
                </a:lnTo>
                <a:lnTo>
                  <a:pt x="4029" y="4"/>
                </a:lnTo>
                <a:lnTo>
                  <a:pt x="4042" y="0"/>
                </a:lnTo>
                <a:lnTo>
                  <a:pt x="4055" y="0"/>
                </a:lnTo>
                <a:lnTo>
                  <a:pt x="4070" y="2"/>
                </a:lnTo>
                <a:lnTo>
                  <a:pt x="4085" y="4"/>
                </a:lnTo>
                <a:lnTo>
                  <a:pt x="4098" y="10"/>
                </a:lnTo>
                <a:lnTo>
                  <a:pt x="4104" y="14"/>
                </a:lnTo>
                <a:lnTo>
                  <a:pt x="4110" y="18"/>
                </a:lnTo>
                <a:lnTo>
                  <a:pt x="4122" y="26"/>
                </a:lnTo>
                <a:lnTo>
                  <a:pt x="4132" y="38"/>
                </a:lnTo>
                <a:lnTo>
                  <a:pt x="4141" y="50"/>
                </a:lnTo>
                <a:lnTo>
                  <a:pt x="4149" y="64"/>
                </a:lnTo>
                <a:lnTo>
                  <a:pt x="4153" y="72"/>
                </a:lnTo>
                <a:lnTo>
                  <a:pt x="4156" y="78"/>
                </a:lnTo>
                <a:lnTo>
                  <a:pt x="4159" y="86"/>
                </a:lnTo>
                <a:lnTo>
                  <a:pt x="4162" y="94"/>
                </a:lnTo>
                <a:lnTo>
                  <a:pt x="4167" y="112"/>
                </a:lnTo>
                <a:lnTo>
                  <a:pt x="4172" y="128"/>
                </a:lnTo>
                <a:lnTo>
                  <a:pt x="4175" y="146"/>
                </a:lnTo>
                <a:lnTo>
                  <a:pt x="4177" y="166"/>
                </a:lnTo>
                <a:lnTo>
                  <a:pt x="4179" y="184"/>
                </a:lnTo>
                <a:lnTo>
                  <a:pt x="4179" y="202"/>
                </a:lnTo>
                <a:lnTo>
                  <a:pt x="4117" y="228"/>
                </a:lnTo>
                <a:lnTo>
                  <a:pt x="4117" y="212"/>
                </a:lnTo>
                <a:lnTo>
                  <a:pt x="4115" y="198"/>
                </a:lnTo>
                <a:lnTo>
                  <a:pt x="4114" y="186"/>
                </a:lnTo>
                <a:lnTo>
                  <a:pt x="4112" y="172"/>
                </a:lnTo>
                <a:lnTo>
                  <a:pt x="4109" y="162"/>
                </a:lnTo>
                <a:lnTo>
                  <a:pt x="4106" y="152"/>
                </a:lnTo>
                <a:lnTo>
                  <a:pt x="4103" y="142"/>
                </a:lnTo>
                <a:lnTo>
                  <a:pt x="4099" y="136"/>
                </a:lnTo>
                <a:lnTo>
                  <a:pt x="4095" y="128"/>
                </a:lnTo>
                <a:lnTo>
                  <a:pt x="4090" y="122"/>
                </a:lnTo>
                <a:lnTo>
                  <a:pt x="4085" y="118"/>
                </a:lnTo>
                <a:lnTo>
                  <a:pt x="4079" y="114"/>
                </a:lnTo>
                <a:lnTo>
                  <a:pt x="4073" y="110"/>
                </a:lnTo>
                <a:lnTo>
                  <a:pt x="4067" y="108"/>
                </a:lnTo>
                <a:lnTo>
                  <a:pt x="4060" y="108"/>
                </a:lnTo>
                <a:lnTo>
                  <a:pt x="4052" y="106"/>
                </a:lnTo>
                <a:lnTo>
                  <a:pt x="4040" y="108"/>
                </a:lnTo>
                <a:lnTo>
                  <a:pt x="4028" y="112"/>
                </a:lnTo>
                <a:lnTo>
                  <a:pt x="4023" y="116"/>
                </a:lnTo>
                <a:lnTo>
                  <a:pt x="4018" y="120"/>
                </a:lnTo>
                <a:lnTo>
                  <a:pt x="4013" y="124"/>
                </a:lnTo>
                <a:lnTo>
                  <a:pt x="4009" y="128"/>
                </a:lnTo>
                <a:lnTo>
                  <a:pt x="4005" y="134"/>
                </a:lnTo>
                <a:lnTo>
                  <a:pt x="4002" y="140"/>
                </a:lnTo>
                <a:lnTo>
                  <a:pt x="3999" y="148"/>
                </a:lnTo>
                <a:lnTo>
                  <a:pt x="3996" y="156"/>
                </a:lnTo>
                <a:lnTo>
                  <a:pt x="3994" y="164"/>
                </a:lnTo>
                <a:lnTo>
                  <a:pt x="3993" y="174"/>
                </a:lnTo>
                <a:lnTo>
                  <a:pt x="3992" y="184"/>
                </a:lnTo>
                <a:lnTo>
                  <a:pt x="3992" y="194"/>
                </a:lnTo>
                <a:lnTo>
                  <a:pt x="3992" y="204"/>
                </a:lnTo>
                <a:lnTo>
                  <a:pt x="3992" y="214"/>
                </a:lnTo>
                <a:lnTo>
                  <a:pt x="3993" y="224"/>
                </a:lnTo>
                <a:lnTo>
                  <a:pt x="3994" y="232"/>
                </a:lnTo>
                <a:lnTo>
                  <a:pt x="3996" y="240"/>
                </a:lnTo>
                <a:lnTo>
                  <a:pt x="3998" y="248"/>
                </a:lnTo>
                <a:lnTo>
                  <a:pt x="4001" y="255"/>
                </a:lnTo>
                <a:lnTo>
                  <a:pt x="4003" y="261"/>
                </a:lnTo>
                <a:lnTo>
                  <a:pt x="4007" y="267"/>
                </a:lnTo>
                <a:lnTo>
                  <a:pt x="4010" y="273"/>
                </a:lnTo>
                <a:lnTo>
                  <a:pt x="4019" y="285"/>
                </a:lnTo>
                <a:lnTo>
                  <a:pt x="4029" y="297"/>
                </a:lnTo>
                <a:lnTo>
                  <a:pt x="4041" y="309"/>
                </a:lnTo>
                <a:lnTo>
                  <a:pt x="4103" y="363"/>
                </a:lnTo>
                <a:lnTo>
                  <a:pt x="4113" y="373"/>
                </a:lnTo>
                <a:lnTo>
                  <a:pt x="4123" y="383"/>
                </a:lnTo>
                <a:lnTo>
                  <a:pt x="4133" y="393"/>
                </a:lnTo>
                <a:lnTo>
                  <a:pt x="4141" y="405"/>
                </a:lnTo>
                <a:lnTo>
                  <a:pt x="4149" y="417"/>
                </a:lnTo>
                <a:lnTo>
                  <a:pt x="4156" y="427"/>
                </a:lnTo>
                <a:lnTo>
                  <a:pt x="4162" y="441"/>
                </a:lnTo>
                <a:lnTo>
                  <a:pt x="4168" y="453"/>
                </a:lnTo>
                <a:lnTo>
                  <a:pt x="4173" y="467"/>
                </a:lnTo>
                <a:lnTo>
                  <a:pt x="4177" y="481"/>
                </a:lnTo>
                <a:lnTo>
                  <a:pt x="4181" y="495"/>
                </a:lnTo>
                <a:lnTo>
                  <a:pt x="4184" y="511"/>
                </a:lnTo>
                <a:lnTo>
                  <a:pt x="4186" y="527"/>
                </a:lnTo>
                <a:lnTo>
                  <a:pt x="4187" y="537"/>
                </a:lnTo>
                <a:lnTo>
                  <a:pt x="4187" y="545"/>
                </a:lnTo>
                <a:lnTo>
                  <a:pt x="4188" y="563"/>
                </a:lnTo>
                <a:lnTo>
                  <a:pt x="4189" y="583"/>
                </a:lnTo>
                <a:lnTo>
                  <a:pt x="4188" y="609"/>
                </a:lnTo>
                <a:lnTo>
                  <a:pt x="4186" y="633"/>
                </a:lnTo>
                <a:lnTo>
                  <a:pt x="4185" y="645"/>
                </a:lnTo>
                <a:lnTo>
                  <a:pt x="4183" y="655"/>
                </a:lnTo>
                <a:lnTo>
                  <a:pt x="4181" y="667"/>
                </a:lnTo>
                <a:lnTo>
                  <a:pt x="4179" y="677"/>
                </a:lnTo>
                <a:lnTo>
                  <a:pt x="4177" y="687"/>
                </a:lnTo>
                <a:lnTo>
                  <a:pt x="4174" y="697"/>
                </a:lnTo>
                <a:lnTo>
                  <a:pt x="4167" y="715"/>
                </a:lnTo>
                <a:lnTo>
                  <a:pt x="4164" y="723"/>
                </a:lnTo>
                <a:lnTo>
                  <a:pt x="4160" y="733"/>
                </a:lnTo>
                <a:lnTo>
                  <a:pt x="4152" y="746"/>
                </a:lnTo>
                <a:lnTo>
                  <a:pt x="4147" y="754"/>
                </a:lnTo>
                <a:lnTo>
                  <a:pt x="4142" y="760"/>
                </a:lnTo>
                <a:lnTo>
                  <a:pt x="4137" y="766"/>
                </a:lnTo>
                <a:lnTo>
                  <a:pt x="4132" y="772"/>
                </a:lnTo>
                <a:lnTo>
                  <a:pt x="4121" y="782"/>
                </a:lnTo>
                <a:lnTo>
                  <a:pt x="4109" y="790"/>
                </a:lnTo>
                <a:lnTo>
                  <a:pt x="4096" y="798"/>
                </a:lnTo>
                <a:lnTo>
                  <a:pt x="4082" y="802"/>
                </a:lnTo>
                <a:lnTo>
                  <a:pt x="4075" y="804"/>
                </a:lnTo>
                <a:lnTo>
                  <a:pt x="4068" y="804"/>
                </a:lnTo>
                <a:lnTo>
                  <a:pt x="4052" y="806"/>
                </a:lnTo>
                <a:close/>
                <a:moveTo>
                  <a:pt x="1669" y="1273"/>
                </a:moveTo>
                <a:lnTo>
                  <a:pt x="1669" y="1936"/>
                </a:lnTo>
                <a:lnTo>
                  <a:pt x="1604" y="1936"/>
                </a:lnTo>
                <a:lnTo>
                  <a:pt x="1604" y="1273"/>
                </a:lnTo>
                <a:lnTo>
                  <a:pt x="1506" y="1273"/>
                </a:lnTo>
                <a:lnTo>
                  <a:pt x="1506" y="1166"/>
                </a:lnTo>
                <a:lnTo>
                  <a:pt x="1767" y="1166"/>
                </a:lnTo>
                <a:lnTo>
                  <a:pt x="1767" y="1273"/>
                </a:lnTo>
                <a:lnTo>
                  <a:pt x="1669" y="1273"/>
                </a:lnTo>
                <a:close/>
                <a:moveTo>
                  <a:pt x="1832" y="1936"/>
                </a:moveTo>
                <a:lnTo>
                  <a:pt x="1832" y="1166"/>
                </a:lnTo>
                <a:lnTo>
                  <a:pt x="2060" y="1166"/>
                </a:lnTo>
                <a:lnTo>
                  <a:pt x="2060" y="1273"/>
                </a:lnTo>
                <a:lnTo>
                  <a:pt x="1897" y="1273"/>
                </a:lnTo>
                <a:lnTo>
                  <a:pt x="1897" y="1489"/>
                </a:lnTo>
                <a:lnTo>
                  <a:pt x="2030" y="1489"/>
                </a:lnTo>
                <a:lnTo>
                  <a:pt x="2030" y="1593"/>
                </a:lnTo>
                <a:lnTo>
                  <a:pt x="1897" y="1593"/>
                </a:lnTo>
                <a:lnTo>
                  <a:pt x="1897" y="1828"/>
                </a:lnTo>
                <a:lnTo>
                  <a:pt x="2060" y="1828"/>
                </a:lnTo>
                <a:lnTo>
                  <a:pt x="2060" y="1936"/>
                </a:lnTo>
                <a:lnTo>
                  <a:pt x="1832" y="1936"/>
                </a:lnTo>
                <a:close/>
                <a:moveTo>
                  <a:pt x="2260" y="1954"/>
                </a:moveTo>
                <a:lnTo>
                  <a:pt x="2251" y="1954"/>
                </a:lnTo>
                <a:lnTo>
                  <a:pt x="2242" y="1952"/>
                </a:lnTo>
                <a:lnTo>
                  <a:pt x="2234" y="1950"/>
                </a:lnTo>
                <a:lnTo>
                  <a:pt x="2226" y="1948"/>
                </a:lnTo>
                <a:lnTo>
                  <a:pt x="2218" y="1944"/>
                </a:lnTo>
                <a:lnTo>
                  <a:pt x="2211" y="1938"/>
                </a:lnTo>
                <a:lnTo>
                  <a:pt x="2204" y="1932"/>
                </a:lnTo>
                <a:lnTo>
                  <a:pt x="2197" y="1926"/>
                </a:lnTo>
                <a:lnTo>
                  <a:pt x="2190" y="1920"/>
                </a:lnTo>
                <a:lnTo>
                  <a:pt x="2184" y="1912"/>
                </a:lnTo>
                <a:lnTo>
                  <a:pt x="2178" y="1902"/>
                </a:lnTo>
                <a:lnTo>
                  <a:pt x="2172" y="1892"/>
                </a:lnTo>
                <a:lnTo>
                  <a:pt x="2166" y="1882"/>
                </a:lnTo>
                <a:lnTo>
                  <a:pt x="2161" y="1872"/>
                </a:lnTo>
                <a:lnTo>
                  <a:pt x="2156" y="1860"/>
                </a:lnTo>
                <a:lnTo>
                  <a:pt x="2151" y="1846"/>
                </a:lnTo>
                <a:lnTo>
                  <a:pt x="2147" y="1834"/>
                </a:lnTo>
                <a:lnTo>
                  <a:pt x="2143" y="1820"/>
                </a:lnTo>
                <a:lnTo>
                  <a:pt x="2139" y="1804"/>
                </a:lnTo>
                <a:lnTo>
                  <a:pt x="2135" y="1788"/>
                </a:lnTo>
                <a:lnTo>
                  <a:pt x="2132" y="1772"/>
                </a:lnTo>
                <a:lnTo>
                  <a:pt x="2129" y="1756"/>
                </a:lnTo>
                <a:lnTo>
                  <a:pt x="2126" y="1738"/>
                </a:lnTo>
                <a:lnTo>
                  <a:pt x="2124" y="1720"/>
                </a:lnTo>
                <a:lnTo>
                  <a:pt x="2121" y="1701"/>
                </a:lnTo>
                <a:lnTo>
                  <a:pt x="2120" y="1681"/>
                </a:lnTo>
                <a:lnTo>
                  <a:pt x="2118" y="1661"/>
                </a:lnTo>
                <a:lnTo>
                  <a:pt x="2117" y="1641"/>
                </a:lnTo>
                <a:lnTo>
                  <a:pt x="2115" y="1597"/>
                </a:lnTo>
                <a:lnTo>
                  <a:pt x="2114" y="1575"/>
                </a:lnTo>
                <a:lnTo>
                  <a:pt x="2114" y="1551"/>
                </a:lnTo>
                <a:lnTo>
                  <a:pt x="2115" y="1505"/>
                </a:lnTo>
                <a:lnTo>
                  <a:pt x="2117" y="1461"/>
                </a:lnTo>
                <a:lnTo>
                  <a:pt x="2118" y="1441"/>
                </a:lnTo>
                <a:lnTo>
                  <a:pt x="2120" y="1421"/>
                </a:lnTo>
                <a:lnTo>
                  <a:pt x="2124" y="1383"/>
                </a:lnTo>
                <a:lnTo>
                  <a:pt x="2126" y="1363"/>
                </a:lnTo>
                <a:lnTo>
                  <a:pt x="2129" y="1347"/>
                </a:lnTo>
                <a:lnTo>
                  <a:pt x="2135" y="1313"/>
                </a:lnTo>
                <a:lnTo>
                  <a:pt x="2139" y="1297"/>
                </a:lnTo>
                <a:lnTo>
                  <a:pt x="2143" y="1283"/>
                </a:lnTo>
                <a:lnTo>
                  <a:pt x="2147" y="1269"/>
                </a:lnTo>
                <a:lnTo>
                  <a:pt x="2151" y="1255"/>
                </a:lnTo>
                <a:lnTo>
                  <a:pt x="2156" y="1243"/>
                </a:lnTo>
                <a:lnTo>
                  <a:pt x="2161" y="1231"/>
                </a:lnTo>
                <a:lnTo>
                  <a:pt x="2166" y="1220"/>
                </a:lnTo>
                <a:lnTo>
                  <a:pt x="2172" y="1210"/>
                </a:lnTo>
                <a:lnTo>
                  <a:pt x="2178" y="1200"/>
                </a:lnTo>
                <a:lnTo>
                  <a:pt x="2184" y="1192"/>
                </a:lnTo>
                <a:lnTo>
                  <a:pt x="2197" y="1176"/>
                </a:lnTo>
                <a:lnTo>
                  <a:pt x="2204" y="1170"/>
                </a:lnTo>
                <a:lnTo>
                  <a:pt x="2211" y="1164"/>
                </a:lnTo>
                <a:lnTo>
                  <a:pt x="2218" y="1160"/>
                </a:lnTo>
                <a:lnTo>
                  <a:pt x="2226" y="1156"/>
                </a:lnTo>
                <a:lnTo>
                  <a:pt x="2234" y="1152"/>
                </a:lnTo>
                <a:lnTo>
                  <a:pt x="2242" y="1150"/>
                </a:lnTo>
                <a:lnTo>
                  <a:pt x="2251" y="1148"/>
                </a:lnTo>
                <a:lnTo>
                  <a:pt x="2260" y="1148"/>
                </a:lnTo>
                <a:lnTo>
                  <a:pt x="2268" y="1148"/>
                </a:lnTo>
                <a:lnTo>
                  <a:pt x="2277" y="1150"/>
                </a:lnTo>
                <a:lnTo>
                  <a:pt x="2285" y="1152"/>
                </a:lnTo>
                <a:lnTo>
                  <a:pt x="2293" y="1156"/>
                </a:lnTo>
                <a:lnTo>
                  <a:pt x="2301" y="1160"/>
                </a:lnTo>
                <a:lnTo>
                  <a:pt x="2308" y="1164"/>
                </a:lnTo>
                <a:lnTo>
                  <a:pt x="2316" y="1170"/>
                </a:lnTo>
                <a:lnTo>
                  <a:pt x="2323" y="1176"/>
                </a:lnTo>
                <a:lnTo>
                  <a:pt x="2329" y="1184"/>
                </a:lnTo>
                <a:lnTo>
                  <a:pt x="2336" y="1192"/>
                </a:lnTo>
                <a:lnTo>
                  <a:pt x="2342" y="1200"/>
                </a:lnTo>
                <a:lnTo>
                  <a:pt x="2348" y="1210"/>
                </a:lnTo>
                <a:lnTo>
                  <a:pt x="2353" y="1220"/>
                </a:lnTo>
                <a:lnTo>
                  <a:pt x="2359" y="1229"/>
                </a:lnTo>
                <a:lnTo>
                  <a:pt x="2364" y="1241"/>
                </a:lnTo>
                <a:lnTo>
                  <a:pt x="2368" y="1255"/>
                </a:lnTo>
                <a:lnTo>
                  <a:pt x="2377" y="1283"/>
                </a:lnTo>
                <a:lnTo>
                  <a:pt x="2381" y="1297"/>
                </a:lnTo>
                <a:lnTo>
                  <a:pt x="2385" y="1313"/>
                </a:lnTo>
                <a:lnTo>
                  <a:pt x="2391" y="1345"/>
                </a:lnTo>
                <a:lnTo>
                  <a:pt x="2394" y="1363"/>
                </a:lnTo>
                <a:lnTo>
                  <a:pt x="2396" y="1381"/>
                </a:lnTo>
                <a:lnTo>
                  <a:pt x="2398" y="1401"/>
                </a:lnTo>
                <a:lnTo>
                  <a:pt x="2400" y="1421"/>
                </a:lnTo>
                <a:lnTo>
                  <a:pt x="2402" y="1441"/>
                </a:lnTo>
                <a:lnTo>
                  <a:pt x="2403" y="1461"/>
                </a:lnTo>
                <a:lnTo>
                  <a:pt x="2404" y="1483"/>
                </a:lnTo>
                <a:lnTo>
                  <a:pt x="2405" y="1505"/>
                </a:lnTo>
                <a:lnTo>
                  <a:pt x="2405" y="1527"/>
                </a:lnTo>
                <a:lnTo>
                  <a:pt x="2406" y="1551"/>
                </a:lnTo>
                <a:lnTo>
                  <a:pt x="2405" y="1597"/>
                </a:lnTo>
                <a:lnTo>
                  <a:pt x="2403" y="1641"/>
                </a:lnTo>
                <a:lnTo>
                  <a:pt x="2402" y="1663"/>
                </a:lnTo>
                <a:lnTo>
                  <a:pt x="2400" y="1683"/>
                </a:lnTo>
                <a:lnTo>
                  <a:pt x="2396" y="1720"/>
                </a:lnTo>
                <a:lnTo>
                  <a:pt x="2394" y="1738"/>
                </a:lnTo>
                <a:lnTo>
                  <a:pt x="2391" y="1756"/>
                </a:lnTo>
                <a:lnTo>
                  <a:pt x="2388" y="1772"/>
                </a:lnTo>
                <a:lnTo>
                  <a:pt x="2385" y="1790"/>
                </a:lnTo>
                <a:lnTo>
                  <a:pt x="2381" y="1804"/>
                </a:lnTo>
                <a:lnTo>
                  <a:pt x="2377" y="1820"/>
                </a:lnTo>
                <a:lnTo>
                  <a:pt x="2373" y="1834"/>
                </a:lnTo>
                <a:lnTo>
                  <a:pt x="2368" y="1846"/>
                </a:lnTo>
                <a:lnTo>
                  <a:pt x="2364" y="1860"/>
                </a:lnTo>
                <a:lnTo>
                  <a:pt x="2359" y="1872"/>
                </a:lnTo>
                <a:lnTo>
                  <a:pt x="2353" y="1882"/>
                </a:lnTo>
                <a:lnTo>
                  <a:pt x="2348" y="1894"/>
                </a:lnTo>
                <a:lnTo>
                  <a:pt x="2342" y="1902"/>
                </a:lnTo>
                <a:lnTo>
                  <a:pt x="2336" y="1912"/>
                </a:lnTo>
                <a:lnTo>
                  <a:pt x="2329" y="1920"/>
                </a:lnTo>
                <a:lnTo>
                  <a:pt x="2323" y="1926"/>
                </a:lnTo>
                <a:lnTo>
                  <a:pt x="2316" y="1934"/>
                </a:lnTo>
                <a:lnTo>
                  <a:pt x="2308" y="1938"/>
                </a:lnTo>
                <a:lnTo>
                  <a:pt x="2301" y="1944"/>
                </a:lnTo>
                <a:lnTo>
                  <a:pt x="2293" y="1948"/>
                </a:lnTo>
                <a:lnTo>
                  <a:pt x="2285" y="1950"/>
                </a:lnTo>
                <a:lnTo>
                  <a:pt x="2277" y="1952"/>
                </a:lnTo>
                <a:lnTo>
                  <a:pt x="2268" y="1954"/>
                </a:lnTo>
                <a:lnTo>
                  <a:pt x="2260" y="1954"/>
                </a:lnTo>
                <a:close/>
                <a:moveTo>
                  <a:pt x="2260" y="1257"/>
                </a:moveTo>
                <a:lnTo>
                  <a:pt x="2251" y="1257"/>
                </a:lnTo>
                <a:lnTo>
                  <a:pt x="2246" y="1259"/>
                </a:lnTo>
                <a:lnTo>
                  <a:pt x="2242" y="1259"/>
                </a:lnTo>
                <a:lnTo>
                  <a:pt x="2234" y="1265"/>
                </a:lnTo>
                <a:lnTo>
                  <a:pt x="2227" y="1271"/>
                </a:lnTo>
                <a:lnTo>
                  <a:pt x="2223" y="1275"/>
                </a:lnTo>
                <a:lnTo>
                  <a:pt x="2220" y="1281"/>
                </a:lnTo>
                <a:lnTo>
                  <a:pt x="2216" y="1287"/>
                </a:lnTo>
                <a:lnTo>
                  <a:pt x="2213" y="1293"/>
                </a:lnTo>
                <a:lnTo>
                  <a:pt x="2210" y="1299"/>
                </a:lnTo>
                <a:lnTo>
                  <a:pt x="2207" y="1307"/>
                </a:lnTo>
                <a:lnTo>
                  <a:pt x="2201" y="1323"/>
                </a:lnTo>
                <a:lnTo>
                  <a:pt x="2199" y="1331"/>
                </a:lnTo>
                <a:lnTo>
                  <a:pt x="2196" y="1341"/>
                </a:lnTo>
                <a:lnTo>
                  <a:pt x="2192" y="1363"/>
                </a:lnTo>
                <a:lnTo>
                  <a:pt x="2188" y="1387"/>
                </a:lnTo>
                <a:lnTo>
                  <a:pt x="2187" y="1399"/>
                </a:lnTo>
                <a:lnTo>
                  <a:pt x="2185" y="1413"/>
                </a:lnTo>
                <a:lnTo>
                  <a:pt x="2183" y="1443"/>
                </a:lnTo>
                <a:lnTo>
                  <a:pt x="2181" y="1477"/>
                </a:lnTo>
                <a:lnTo>
                  <a:pt x="2180" y="1513"/>
                </a:lnTo>
                <a:lnTo>
                  <a:pt x="2180" y="1551"/>
                </a:lnTo>
                <a:lnTo>
                  <a:pt x="2180" y="1591"/>
                </a:lnTo>
                <a:lnTo>
                  <a:pt x="2181" y="1627"/>
                </a:lnTo>
                <a:lnTo>
                  <a:pt x="2183" y="1659"/>
                </a:lnTo>
                <a:lnTo>
                  <a:pt x="2185" y="1689"/>
                </a:lnTo>
                <a:lnTo>
                  <a:pt x="2188" y="1714"/>
                </a:lnTo>
                <a:lnTo>
                  <a:pt x="2192" y="1738"/>
                </a:lnTo>
                <a:lnTo>
                  <a:pt x="2196" y="1760"/>
                </a:lnTo>
                <a:lnTo>
                  <a:pt x="2201" y="1780"/>
                </a:lnTo>
                <a:lnTo>
                  <a:pt x="2207" y="1796"/>
                </a:lnTo>
                <a:lnTo>
                  <a:pt x="2213" y="1810"/>
                </a:lnTo>
                <a:lnTo>
                  <a:pt x="2220" y="1820"/>
                </a:lnTo>
                <a:lnTo>
                  <a:pt x="2227" y="1830"/>
                </a:lnTo>
                <a:lnTo>
                  <a:pt x="2234" y="1836"/>
                </a:lnTo>
                <a:lnTo>
                  <a:pt x="2242" y="1842"/>
                </a:lnTo>
                <a:lnTo>
                  <a:pt x="2251" y="1844"/>
                </a:lnTo>
                <a:lnTo>
                  <a:pt x="2260" y="1846"/>
                </a:lnTo>
                <a:lnTo>
                  <a:pt x="2269" y="1844"/>
                </a:lnTo>
                <a:lnTo>
                  <a:pt x="2273" y="1844"/>
                </a:lnTo>
                <a:lnTo>
                  <a:pt x="2277" y="1842"/>
                </a:lnTo>
                <a:lnTo>
                  <a:pt x="2285" y="1836"/>
                </a:lnTo>
                <a:lnTo>
                  <a:pt x="2293" y="1830"/>
                </a:lnTo>
                <a:lnTo>
                  <a:pt x="2296" y="1826"/>
                </a:lnTo>
                <a:lnTo>
                  <a:pt x="2300" y="1820"/>
                </a:lnTo>
                <a:lnTo>
                  <a:pt x="2306" y="1808"/>
                </a:lnTo>
                <a:lnTo>
                  <a:pt x="2309" y="1802"/>
                </a:lnTo>
                <a:lnTo>
                  <a:pt x="2312" y="1796"/>
                </a:lnTo>
                <a:lnTo>
                  <a:pt x="2318" y="1778"/>
                </a:lnTo>
                <a:lnTo>
                  <a:pt x="2320" y="1770"/>
                </a:lnTo>
                <a:lnTo>
                  <a:pt x="2323" y="1760"/>
                </a:lnTo>
                <a:lnTo>
                  <a:pt x="2327" y="1738"/>
                </a:lnTo>
                <a:lnTo>
                  <a:pt x="2331" y="1714"/>
                </a:lnTo>
                <a:lnTo>
                  <a:pt x="2332" y="1703"/>
                </a:lnTo>
                <a:lnTo>
                  <a:pt x="2334" y="1689"/>
                </a:lnTo>
                <a:lnTo>
                  <a:pt x="2336" y="1659"/>
                </a:lnTo>
                <a:lnTo>
                  <a:pt x="2338" y="1625"/>
                </a:lnTo>
                <a:lnTo>
                  <a:pt x="2339" y="1591"/>
                </a:lnTo>
                <a:lnTo>
                  <a:pt x="2340" y="1551"/>
                </a:lnTo>
                <a:lnTo>
                  <a:pt x="2339" y="1513"/>
                </a:lnTo>
                <a:lnTo>
                  <a:pt x="2338" y="1477"/>
                </a:lnTo>
                <a:lnTo>
                  <a:pt x="2336" y="1443"/>
                </a:lnTo>
                <a:lnTo>
                  <a:pt x="2334" y="1415"/>
                </a:lnTo>
                <a:lnTo>
                  <a:pt x="2331" y="1387"/>
                </a:lnTo>
                <a:lnTo>
                  <a:pt x="2327" y="1363"/>
                </a:lnTo>
                <a:lnTo>
                  <a:pt x="2323" y="1341"/>
                </a:lnTo>
                <a:lnTo>
                  <a:pt x="2318" y="1323"/>
                </a:lnTo>
                <a:lnTo>
                  <a:pt x="2312" y="1307"/>
                </a:lnTo>
                <a:lnTo>
                  <a:pt x="2306" y="1293"/>
                </a:lnTo>
                <a:lnTo>
                  <a:pt x="2300" y="1281"/>
                </a:lnTo>
                <a:lnTo>
                  <a:pt x="2293" y="1271"/>
                </a:lnTo>
                <a:lnTo>
                  <a:pt x="2285" y="1265"/>
                </a:lnTo>
                <a:lnTo>
                  <a:pt x="2277" y="1259"/>
                </a:lnTo>
                <a:lnTo>
                  <a:pt x="2273" y="1259"/>
                </a:lnTo>
                <a:lnTo>
                  <a:pt x="2269" y="1257"/>
                </a:lnTo>
                <a:lnTo>
                  <a:pt x="2260" y="1257"/>
                </a:lnTo>
                <a:close/>
                <a:moveTo>
                  <a:pt x="2485" y="1936"/>
                </a:moveTo>
                <a:lnTo>
                  <a:pt x="2485" y="1166"/>
                </a:lnTo>
                <a:lnTo>
                  <a:pt x="2549" y="1166"/>
                </a:lnTo>
                <a:lnTo>
                  <a:pt x="2549" y="1828"/>
                </a:lnTo>
                <a:lnTo>
                  <a:pt x="2709" y="1828"/>
                </a:lnTo>
                <a:lnTo>
                  <a:pt x="2709" y="1936"/>
                </a:lnTo>
                <a:lnTo>
                  <a:pt x="2485" y="1936"/>
                </a:lnTo>
                <a:close/>
                <a:moveTo>
                  <a:pt x="2769" y="1936"/>
                </a:moveTo>
                <a:lnTo>
                  <a:pt x="2769" y="1166"/>
                </a:lnTo>
                <a:lnTo>
                  <a:pt x="2835" y="1166"/>
                </a:lnTo>
                <a:lnTo>
                  <a:pt x="2835" y="1828"/>
                </a:lnTo>
                <a:lnTo>
                  <a:pt x="2994" y="1828"/>
                </a:lnTo>
                <a:lnTo>
                  <a:pt x="2994" y="1936"/>
                </a:lnTo>
                <a:lnTo>
                  <a:pt x="2769" y="1936"/>
                </a:lnTo>
                <a:close/>
                <a:moveTo>
                  <a:pt x="3055" y="1166"/>
                </a:moveTo>
                <a:lnTo>
                  <a:pt x="3120" y="1166"/>
                </a:lnTo>
                <a:lnTo>
                  <a:pt x="3120" y="1936"/>
                </a:lnTo>
                <a:lnTo>
                  <a:pt x="3055" y="1936"/>
                </a:lnTo>
                <a:lnTo>
                  <a:pt x="3055" y="1166"/>
                </a:lnTo>
                <a:close/>
                <a:moveTo>
                  <a:pt x="3337" y="1954"/>
                </a:moveTo>
                <a:lnTo>
                  <a:pt x="3321" y="1954"/>
                </a:lnTo>
                <a:lnTo>
                  <a:pt x="3305" y="1950"/>
                </a:lnTo>
                <a:lnTo>
                  <a:pt x="3291" y="1944"/>
                </a:lnTo>
                <a:lnTo>
                  <a:pt x="3284" y="1940"/>
                </a:lnTo>
                <a:lnTo>
                  <a:pt x="3278" y="1936"/>
                </a:lnTo>
                <a:lnTo>
                  <a:pt x="3266" y="1928"/>
                </a:lnTo>
                <a:lnTo>
                  <a:pt x="3260" y="1922"/>
                </a:lnTo>
                <a:lnTo>
                  <a:pt x="3255" y="1916"/>
                </a:lnTo>
                <a:lnTo>
                  <a:pt x="3245" y="1902"/>
                </a:lnTo>
                <a:lnTo>
                  <a:pt x="3241" y="1896"/>
                </a:lnTo>
                <a:lnTo>
                  <a:pt x="3236" y="1888"/>
                </a:lnTo>
                <a:lnTo>
                  <a:pt x="3232" y="1880"/>
                </a:lnTo>
                <a:lnTo>
                  <a:pt x="3229" y="1872"/>
                </a:lnTo>
                <a:lnTo>
                  <a:pt x="3225" y="1864"/>
                </a:lnTo>
                <a:lnTo>
                  <a:pt x="3222" y="1854"/>
                </a:lnTo>
                <a:lnTo>
                  <a:pt x="3216" y="1834"/>
                </a:lnTo>
                <a:lnTo>
                  <a:pt x="3211" y="1814"/>
                </a:lnTo>
                <a:lnTo>
                  <a:pt x="3210" y="1804"/>
                </a:lnTo>
                <a:lnTo>
                  <a:pt x="3208" y="1792"/>
                </a:lnTo>
                <a:lnTo>
                  <a:pt x="3205" y="1770"/>
                </a:lnTo>
                <a:lnTo>
                  <a:pt x="3203" y="1746"/>
                </a:lnTo>
                <a:lnTo>
                  <a:pt x="3203" y="1732"/>
                </a:lnTo>
                <a:lnTo>
                  <a:pt x="3203" y="1720"/>
                </a:lnTo>
                <a:lnTo>
                  <a:pt x="3265" y="1693"/>
                </a:lnTo>
                <a:lnTo>
                  <a:pt x="3266" y="1714"/>
                </a:lnTo>
                <a:lnTo>
                  <a:pt x="3267" y="1734"/>
                </a:lnTo>
                <a:lnTo>
                  <a:pt x="3269" y="1750"/>
                </a:lnTo>
                <a:lnTo>
                  <a:pt x="3271" y="1766"/>
                </a:lnTo>
                <a:lnTo>
                  <a:pt x="3273" y="1774"/>
                </a:lnTo>
                <a:lnTo>
                  <a:pt x="3274" y="1782"/>
                </a:lnTo>
                <a:lnTo>
                  <a:pt x="3278" y="1794"/>
                </a:lnTo>
                <a:lnTo>
                  <a:pt x="3282" y="1804"/>
                </a:lnTo>
                <a:lnTo>
                  <a:pt x="3286" y="1814"/>
                </a:lnTo>
                <a:lnTo>
                  <a:pt x="3291" y="1824"/>
                </a:lnTo>
                <a:lnTo>
                  <a:pt x="3297" y="1830"/>
                </a:lnTo>
                <a:lnTo>
                  <a:pt x="3303" y="1836"/>
                </a:lnTo>
                <a:lnTo>
                  <a:pt x="3310" y="1840"/>
                </a:lnTo>
                <a:lnTo>
                  <a:pt x="3317" y="1844"/>
                </a:lnTo>
                <a:lnTo>
                  <a:pt x="3324" y="1846"/>
                </a:lnTo>
                <a:lnTo>
                  <a:pt x="3332" y="1848"/>
                </a:lnTo>
                <a:lnTo>
                  <a:pt x="3341" y="1848"/>
                </a:lnTo>
                <a:lnTo>
                  <a:pt x="3348" y="1848"/>
                </a:lnTo>
                <a:lnTo>
                  <a:pt x="3355" y="1846"/>
                </a:lnTo>
                <a:lnTo>
                  <a:pt x="3362" y="1844"/>
                </a:lnTo>
                <a:lnTo>
                  <a:pt x="3368" y="1842"/>
                </a:lnTo>
                <a:lnTo>
                  <a:pt x="3374" y="1838"/>
                </a:lnTo>
                <a:lnTo>
                  <a:pt x="3380" y="1832"/>
                </a:lnTo>
                <a:lnTo>
                  <a:pt x="3385" y="1826"/>
                </a:lnTo>
                <a:lnTo>
                  <a:pt x="3390" y="1820"/>
                </a:lnTo>
                <a:lnTo>
                  <a:pt x="3394" y="1812"/>
                </a:lnTo>
                <a:lnTo>
                  <a:pt x="3398" y="1804"/>
                </a:lnTo>
                <a:lnTo>
                  <a:pt x="3401" y="1796"/>
                </a:lnTo>
                <a:lnTo>
                  <a:pt x="3404" y="1786"/>
                </a:lnTo>
                <a:lnTo>
                  <a:pt x="3406" y="1774"/>
                </a:lnTo>
                <a:lnTo>
                  <a:pt x="3407" y="1770"/>
                </a:lnTo>
                <a:lnTo>
                  <a:pt x="3408" y="1764"/>
                </a:lnTo>
                <a:lnTo>
                  <a:pt x="3409" y="1752"/>
                </a:lnTo>
                <a:lnTo>
                  <a:pt x="3409" y="1738"/>
                </a:lnTo>
                <a:lnTo>
                  <a:pt x="3409" y="1728"/>
                </a:lnTo>
                <a:lnTo>
                  <a:pt x="3408" y="1718"/>
                </a:lnTo>
                <a:lnTo>
                  <a:pt x="3407" y="1711"/>
                </a:lnTo>
                <a:lnTo>
                  <a:pt x="3406" y="1701"/>
                </a:lnTo>
                <a:lnTo>
                  <a:pt x="3404" y="1693"/>
                </a:lnTo>
                <a:lnTo>
                  <a:pt x="3402" y="1685"/>
                </a:lnTo>
                <a:lnTo>
                  <a:pt x="3400" y="1677"/>
                </a:lnTo>
                <a:lnTo>
                  <a:pt x="3396" y="1669"/>
                </a:lnTo>
                <a:lnTo>
                  <a:pt x="3389" y="1653"/>
                </a:lnTo>
                <a:lnTo>
                  <a:pt x="3385" y="1645"/>
                </a:lnTo>
                <a:lnTo>
                  <a:pt x="3380" y="1639"/>
                </a:lnTo>
                <a:lnTo>
                  <a:pt x="3369" y="1625"/>
                </a:lnTo>
                <a:lnTo>
                  <a:pt x="3356" y="1613"/>
                </a:lnTo>
                <a:lnTo>
                  <a:pt x="3292" y="1555"/>
                </a:lnTo>
                <a:lnTo>
                  <a:pt x="3282" y="1547"/>
                </a:lnTo>
                <a:lnTo>
                  <a:pt x="3273" y="1537"/>
                </a:lnTo>
                <a:lnTo>
                  <a:pt x="3257" y="1517"/>
                </a:lnTo>
                <a:lnTo>
                  <a:pt x="3243" y="1497"/>
                </a:lnTo>
                <a:lnTo>
                  <a:pt x="3237" y="1485"/>
                </a:lnTo>
                <a:lnTo>
                  <a:pt x="3232" y="1473"/>
                </a:lnTo>
                <a:lnTo>
                  <a:pt x="3227" y="1461"/>
                </a:lnTo>
                <a:lnTo>
                  <a:pt x="3223" y="1447"/>
                </a:lnTo>
                <a:lnTo>
                  <a:pt x="3220" y="1433"/>
                </a:lnTo>
                <a:lnTo>
                  <a:pt x="3217" y="1417"/>
                </a:lnTo>
                <a:lnTo>
                  <a:pt x="3215" y="1401"/>
                </a:lnTo>
                <a:lnTo>
                  <a:pt x="3214" y="1393"/>
                </a:lnTo>
                <a:lnTo>
                  <a:pt x="3213" y="1385"/>
                </a:lnTo>
                <a:lnTo>
                  <a:pt x="3212" y="1367"/>
                </a:lnTo>
                <a:lnTo>
                  <a:pt x="3212" y="1347"/>
                </a:lnTo>
                <a:lnTo>
                  <a:pt x="3212" y="1335"/>
                </a:lnTo>
                <a:lnTo>
                  <a:pt x="3213" y="1323"/>
                </a:lnTo>
                <a:lnTo>
                  <a:pt x="3214" y="1311"/>
                </a:lnTo>
                <a:lnTo>
                  <a:pt x="3215" y="1299"/>
                </a:lnTo>
                <a:lnTo>
                  <a:pt x="3216" y="1289"/>
                </a:lnTo>
                <a:lnTo>
                  <a:pt x="3218" y="1279"/>
                </a:lnTo>
                <a:lnTo>
                  <a:pt x="3222" y="1259"/>
                </a:lnTo>
                <a:lnTo>
                  <a:pt x="3225" y="1249"/>
                </a:lnTo>
                <a:lnTo>
                  <a:pt x="3228" y="1241"/>
                </a:lnTo>
                <a:lnTo>
                  <a:pt x="3234" y="1225"/>
                </a:lnTo>
                <a:lnTo>
                  <a:pt x="3241" y="1210"/>
                </a:lnTo>
                <a:lnTo>
                  <a:pt x="3245" y="1204"/>
                </a:lnTo>
                <a:lnTo>
                  <a:pt x="3250" y="1198"/>
                </a:lnTo>
                <a:lnTo>
                  <a:pt x="3259" y="1186"/>
                </a:lnTo>
                <a:lnTo>
                  <a:pt x="3269" y="1176"/>
                </a:lnTo>
                <a:lnTo>
                  <a:pt x="3279" y="1166"/>
                </a:lnTo>
                <a:lnTo>
                  <a:pt x="3290" y="1160"/>
                </a:lnTo>
                <a:lnTo>
                  <a:pt x="3302" y="1154"/>
                </a:lnTo>
                <a:lnTo>
                  <a:pt x="3314" y="1150"/>
                </a:lnTo>
                <a:lnTo>
                  <a:pt x="3327" y="1148"/>
                </a:lnTo>
                <a:lnTo>
                  <a:pt x="3340" y="1148"/>
                </a:lnTo>
                <a:lnTo>
                  <a:pt x="3355" y="1150"/>
                </a:lnTo>
                <a:lnTo>
                  <a:pt x="3370" y="1152"/>
                </a:lnTo>
                <a:lnTo>
                  <a:pt x="3383" y="1158"/>
                </a:lnTo>
                <a:lnTo>
                  <a:pt x="3389" y="1162"/>
                </a:lnTo>
                <a:lnTo>
                  <a:pt x="3395" y="1166"/>
                </a:lnTo>
                <a:lnTo>
                  <a:pt x="3407" y="1174"/>
                </a:lnTo>
                <a:lnTo>
                  <a:pt x="3417" y="1186"/>
                </a:lnTo>
                <a:lnTo>
                  <a:pt x="3426" y="1198"/>
                </a:lnTo>
                <a:lnTo>
                  <a:pt x="3434" y="1212"/>
                </a:lnTo>
                <a:lnTo>
                  <a:pt x="3438" y="1218"/>
                </a:lnTo>
                <a:lnTo>
                  <a:pt x="3441" y="1225"/>
                </a:lnTo>
                <a:lnTo>
                  <a:pt x="3444" y="1233"/>
                </a:lnTo>
                <a:lnTo>
                  <a:pt x="3447" y="1241"/>
                </a:lnTo>
                <a:lnTo>
                  <a:pt x="3452" y="1259"/>
                </a:lnTo>
                <a:lnTo>
                  <a:pt x="3457" y="1275"/>
                </a:lnTo>
                <a:lnTo>
                  <a:pt x="3460" y="1293"/>
                </a:lnTo>
                <a:lnTo>
                  <a:pt x="3462" y="1313"/>
                </a:lnTo>
                <a:lnTo>
                  <a:pt x="3464" y="1331"/>
                </a:lnTo>
                <a:lnTo>
                  <a:pt x="3464" y="1349"/>
                </a:lnTo>
                <a:lnTo>
                  <a:pt x="3402" y="1375"/>
                </a:lnTo>
                <a:lnTo>
                  <a:pt x="3402" y="1359"/>
                </a:lnTo>
                <a:lnTo>
                  <a:pt x="3400" y="1345"/>
                </a:lnTo>
                <a:lnTo>
                  <a:pt x="3399" y="1331"/>
                </a:lnTo>
                <a:lnTo>
                  <a:pt x="3397" y="1319"/>
                </a:lnTo>
                <a:lnTo>
                  <a:pt x="3394" y="1309"/>
                </a:lnTo>
                <a:lnTo>
                  <a:pt x="3391" y="1299"/>
                </a:lnTo>
                <a:lnTo>
                  <a:pt x="3388" y="1289"/>
                </a:lnTo>
                <a:lnTo>
                  <a:pt x="3384" y="1281"/>
                </a:lnTo>
                <a:lnTo>
                  <a:pt x="3380" y="1275"/>
                </a:lnTo>
                <a:lnTo>
                  <a:pt x="3375" y="1269"/>
                </a:lnTo>
                <a:lnTo>
                  <a:pt x="3370" y="1265"/>
                </a:lnTo>
                <a:lnTo>
                  <a:pt x="3364" y="1261"/>
                </a:lnTo>
                <a:lnTo>
                  <a:pt x="3358" y="1257"/>
                </a:lnTo>
                <a:lnTo>
                  <a:pt x="3352" y="1255"/>
                </a:lnTo>
                <a:lnTo>
                  <a:pt x="3345" y="1255"/>
                </a:lnTo>
                <a:lnTo>
                  <a:pt x="3337" y="1253"/>
                </a:lnTo>
                <a:lnTo>
                  <a:pt x="3325" y="1255"/>
                </a:lnTo>
                <a:lnTo>
                  <a:pt x="3313" y="1259"/>
                </a:lnTo>
                <a:lnTo>
                  <a:pt x="3308" y="1263"/>
                </a:lnTo>
                <a:lnTo>
                  <a:pt x="3303" y="1267"/>
                </a:lnTo>
                <a:lnTo>
                  <a:pt x="3298" y="1271"/>
                </a:lnTo>
                <a:lnTo>
                  <a:pt x="3294" y="1275"/>
                </a:lnTo>
                <a:lnTo>
                  <a:pt x="3290" y="1281"/>
                </a:lnTo>
                <a:lnTo>
                  <a:pt x="3287" y="1287"/>
                </a:lnTo>
                <a:lnTo>
                  <a:pt x="3284" y="1295"/>
                </a:lnTo>
                <a:lnTo>
                  <a:pt x="3281" y="1303"/>
                </a:lnTo>
                <a:lnTo>
                  <a:pt x="3279" y="1311"/>
                </a:lnTo>
                <a:lnTo>
                  <a:pt x="3278" y="1321"/>
                </a:lnTo>
                <a:lnTo>
                  <a:pt x="3277" y="1331"/>
                </a:lnTo>
                <a:lnTo>
                  <a:pt x="3276" y="1341"/>
                </a:lnTo>
                <a:lnTo>
                  <a:pt x="3277" y="1351"/>
                </a:lnTo>
                <a:lnTo>
                  <a:pt x="3277" y="1361"/>
                </a:lnTo>
                <a:lnTo>
                  <a:pt x="3278" y="1371"/>
                </a:lnTo>
                <a:lnTo>
                  <a:pt x="3279" y="1379"/>
                </a:lnTo>
                <a:lnTo>
                  <a:pt x="3281" y="1387"/>
                </a:lnTo>
                <a:lnTo>
                  <a:pt x="3283" y="1395"/>
                </a:lnTo>
                <a:lnTo>
                  <a:pt x="3286" y="1403"/>
                </a:lnTo>
                <a:lnTo>
                  <a:pt x="3288" y="1409"/>
                </a:lnTo>
                <a:lnTo>
                  <a:pt x="3292" y="1415"/>
                </a:lnTo>
                <a:lnTo>
                  <a:pt x="3295" y="1421"/>
                </a:lnTo>
                <a:lnTo>
                  <a:pt x="3304" y="1433"/>
                </a:lnTo>
                <a:lnTo>
                  <a:pt x="3314" y="1445"/>
                </a:lnTo>
                <a:lnTo>
                  <a:pt x="3326" y="1457"/>
                </a:lnTo>
                <a:lnTo>
                  <a:pt x="3388" y="1511"/>
                </a:lnTo>
                <a:lnTo>
                  <a:pt x="3398" y="1521"/>
                </a:lnTo>
                <a:lnTo>
                  <a:pt x="3408" y="1531"/>
                </a:lnTo>
                <a:lnTo>
                  <a:pt x="3418" y="1541"/>
                </a:lnTo>
                <a:lnTo>
                  <a:pt x="3426" y="1553"/>
                </a:lnTo>
                <a:lnTo>
                  <a:pt x="3434" y="1565"/>
                </a:lnTo>
                <a:lnTo>
                  <a:pt x="3441" y="1575"/>
                </a:lnTo>
                <a:lnTo>
                  <a:pt x="3447" y="1589"/>
                </a:lnTo>
                <a:lnTo>
                  <a:pt x="3453" y="1601"/>
                </a:lnTo>
                <a:lnTo>
                  <a:pt x="3458" y="1615"/>
                </a:lnTo>
                <a:lnTo>
                  <a:pt x="3462" y="1629"/>
                </a:lnTo>
                <a:lnTo>
                  <a:pt x="3466" y="1643"/>
                </a:lnTo>
                <a:lnTo>
                  <a:pt x="3469" y="1659"/>
                </a:lnTo>
                <a:lnTo>
                  <a:pt x="3471" y="1675"/>
                </a:lnTo>
                <a:lnTo>
                  <a:pt x="3472" y="1685"/>
                </a:lnTo>
                <a:lnTo>
                  <a:pt x="3472" y="1693"/>
                </a:lnTo>
                <a:lnTo>
                  <a:pt x="3473" y="1711"/>
                </a:lnTo>
                <a:lnTo>
                  <a:pt x="3474" y="1730"/>
                </a:lnTo>
                <a:lnTo>
                  <a:pt x="3473" y="1756"/>
                </a:lnTo>
                <a:lnTo>
                  <a:pt x="3471" y="1780"/>
                </a:lnTo>
                <a:lnTo>
                  <a:pt x="3470" y="1792"/>
                </a:lnTo>
                <a:lnTo>
                  <a:pt x="3468" y="1802"/>
                </a:lnTo>
                <a:lnTo>
                  <a:pt x="3466" y="1814"/>
                </a:lnTo>
                <a:lnTo>
                  <a:pt x="3464" y="1824"/>
                </a:lnTo>
                <a:lnTo>
                  <a:pt x="3461" y="1834"/>
                </a:lnTo>
                <a:lnTo>
                  <a:pt x="3459" y="1844"/>
                </a:lnTo>
                <a:lnTo>
                  <a:pt x="3452" y="1862"/>
                </a:lnTo>
                <a:lnTo>
                  <a:pt x="3449" y="1870"/>
                </a:lnTo>
                <a:lnTo>
                  <a:pt x="3445" y="1880"/>
                </a:lnTo>
                <a:lnTo>
                  <a:pt x="3437" y="1894"/>
                </a:lnTo>
                <a:lnTo>
                  <a:pt x="3432" y="1902"/>
                </a:lnTo>
                <a:lnTo>
                  <a:pt x="3427" y="1908"/>
                </a:lnTo>
                <a:lnTo>
                  <a:pt x="3422" y="1914"/>
                </a:lnTo>
                <a:lnTo>
                  <a:pt x="3417" y="1920"/>
                </a:lnTo>
                <a:lnTo>
                  <a:pt x="3406" y="1930"/>
                </a:lnTo>
                <a:lnTo>
                  <a:pt x="3394" y="1938"/>
                </a:lnTo>
                <a:lnTo>
                  <a:pt x="3381" y="1946"/>
                </a:lnTo>
                <a:lnTo>
                  <a:pt x="3367" y="1950"/>
                </a:lnTo>
                <a:lnTo>
                  <a:pt x="3360" y="1952"/>
                </a:lnTo>
                <a:lnTo>
                  <a:pt x="3353" y="1952"/>
                </a:lnTo>
                <a:lnTo>
                  <a:pt x="3337" y="1954"/>
                </a:lnTo>
                <a:close/>
                <a:moveTo>
                  <a:pt x="3582" y="1882"/>
                </a:moveTo>
                <a:lnTo>
                  <a:pt x="3574" y="1866"/>
                </a:lnTo>
                <a:lnTo>
                  <a:pt x="3567" y="1848"/>
                </a:lnTo>
                <a:lnTo>
                  <a:pt x="3562" y="1828"/>
                </a:lnTo>
                <a:lnTo>
                  <a:pt x="3559" y="1816"/>
                </a:lnTo>
                <a:lnTo>
                  <a:pt x="3557" y="1806"/>
                </a:lnTo>
                <a:lnTo>
                  <a:pt x="3554" y="1782"/>
                </a:lnTo>
                <a:lnTo>
                  <a:pt x="3551" y="1756"/>
                </a:lnTo>
                <a:lnTo>
                  <a:pt x="3550" y="1742"/>
                </a:lnTo>
                <a:lnTo>
                  <a:pt x="3550" y="1726"/>
                </a:lnTo>
                <a:lnTo>
                  <a:pt x="3549" y="1697"/>
                </a:lnTo>
                <a:lnTo>
                  <a:pt x="3549" y="1166"/>
                </a:lnTo>
                <a:lnTo>
                  <a:pt x="3615" y="1166"/>
                </a:lnTo>
                <a:lnTo>
                  <a:pt x="3615" y="1691"/>
                </a:lnTo>
                <a:lnTo>
                  <a:pt x="3615" y="1711"/>
                </a:lnTo>
                <a:lnTo>
                  <a:pt x="3616" y="1728"/>
                </a:lnTo>
                <a:lnTo>
                  <a:pt x="3617" y="1744"/>
                </a:lnTo>
                <a:lnTo>
                  <a:pt x="3618" y="1758"/>
                </a:lnTo>
                <a:lnTo>
                  <a:pt x="3620" y="1772"/>
                </a:lnTo>
                <a:lnTo>
                  <a:pt x="3623" y="1784"/>
                </a:lnTo>
                <a:lnTo>
                  <a:pt x="3625" y="1796"/>
                </a:lnTo>
                <a:lnTo>
                  <a:pt x="3629" y="1804"/>
                </a:lnTo>
                <a:lnTo>
                  <a:pt x="3633" y="1814"/>
                </a:lnTo>
                <a:lnTo>
                  <a:pt x="3637" y="1822"/>
                </a:lnTo>
                <a:lnTo>
                  <a:pt x="3643" y="1830"/>
                </a:lnTo>
                <a:lnTo>
                  <a:pt x="3649" y="1836"/>
                </a:lnTo>
                <a:lnTo>
                  <a:pt x="3652" y="1838"/>
                </a:lnTo>
                <a:lnTo>
                  <a:pt x="3655" y="1840"/>
                </a:lnTo>
                <a:lnTo>
                  <a:pt x="3662" y="1844"/>
                </a:lnTo>
                <a:lnTo>
                  <a:pt x="3670" y="1846"/>
                </a:lnTo>
                <a:lnTo>
                  <a:pt x="3678" y="1846"/>
                </a:lnTo>
                <a:lnTo>
                  <a:pt x="3686" y="1846"/>
                </a:lnTo>
                <a:lnTo>
                  <a:pt x="3694" y="1844"/>
                </a:lnTo>
                <a:lnTo>
                  <a:pt x="3701" y="1840"/>
                </a:lnTo>
                <a:lnTo>
                  <a:pt x="3708" y="1836"/>
                </a:lnTo>
                <a:lnTo>
                  <a:pt x="3713" y="1830"/>
                </a:lnTo>
                <a:lnTo>
                  <a:pt x="3719" y="1822"/>
                </a:lnTo>
                <a:lnTo>
                  <a:pt x="3723" y="1814"/>
                </a:lnTo>
                <a:lnTo>
                  <a:pt x="3728" y="1804"/>
                </a:lnTo>
                <a:lnTo>
                  <a:pt x="3731" y="1796"/>
                </a:lnTo>
                <a:lnTo>
                  <a:pt x="3734" y="1784"/>
                </a:lnTo>
                <a:lnTo>
                  <a:pt x="3736" y="1772"/>
                </a:lnTo>
                <a:lnTo>
                  <a:pt x="3738" y="1758"/>
                </a:lnTo>
                <a:lnTo>
                  <a:pt x="3740" y="1744"/>
                </a:lnTo>
                <a:lnTo>
                  <a:pt x="3741" y="1728"/>
                </a:lnTo>
                <a:lnTo>
                  <a:pt x="3741" y="1711"/>
                </a:lnTo>
                <a:lnTo>
                  <a:pt x="3741" y="1691"/>
                </a:lnTo>
                <a:lnTo>
                  <a:pt x="3741" y="1166"/>
                </a:lnTo>
                <a:lnTo>
                  <a:pt x="3807" y="1166"/>
                </a:lnTo>
                <a:lnTo>
                  <a:pt x="3807" y="1697"/>
                </a:lnTo>
                <a:lnTo>
                  <a:pt x="3806" y="1726"/>
                </a:lnTo>
                <a:lnTo>
                  <a:pt x="3805" y="1742"/>
                </a:lnTo>
                <a:lnTo>
                  <a:pt x="3805" y="1756"/>
                </a:lnTo>
                <a:lnTo>
                  <a:pt x="3802" y="1782"/>
                </a:lnTo>
                <a:lnTo>
                  <a:pt x="3798" y="1806"/>
                </a:lnTo>
                <a:lnTo>
                  <a:pt x="3796" y="1816"/>
                </a:lnTo>
                <a:lnTo>
                  <a:pt x="3794" y="1828"/>
                </a:lnTo>
                <a:lnTo>
                  <a:pt x="3788" y="1848"/>
                </a:lnTo>
                <a:lnTo>
                  <a:pt x="3785" y="1856"/>
                </a:lnTo>
                <a:lnTo>
                  <a:pt x="3782" y="1866"/>
                </a:lnTo>
                <a:lnTo>
                  <a:pt x="3779" y="1874"/>
                </a:lnTo>
                <a:lnTo>
                  <a:pt x="3775" y="1882"/>
                </a:lnTo>
                <a:lnTo>
                  <a:pt x="3771" y="1890"/>
                </a:lnTo>
                <a:lnTo>
                  <a:pt x="3766" y="1898"/>
                </a:lnTo>
                <a:lnTo>
                  <a:pt x="3756" y="1914"/>
                </a:lnTo>
                <a:lnTo>
                  <a:pt x="3745" y="1926"/>
                </a:lnTo>
                <a:lnTo>
                  <a:pt x="3739" y="1930"/>
                </a:lnTo>
                <a:lnTo>
                  <a:pt x="3733" y="1936"/>
                </a:lnTo>
                <a:lnTo>
                  <a:pt x="3720" y="1944"/>
                </a:lnTo>
                <a:lnTo>
                  <a:pt x="3714" y="1946"/>
                </a:lnTo>
                <a:lnTo>
                  <a:pt x="3707" y="1950"/>
                </a:lnTo>
                <a:lnTo>
                  <a:pt x="3693" y="1952"/>
                </a:lnTo>
                <a:lnTo>
                  <a:pt x="3685" y="1954"/>
                </a:lnTo>
                <a:lnTo>
                  <a:pt x="3678" y="1954"/>
                </a:lnTo>
                <a:lnTo>
                  <a:pt x="3663" y="1952"/>
                </a:lnTo>
                <a:lnTo>
                  <a:pt x="3649" y="1950"/>
                </a:lnTo>
                <a:lnTo>
                  <a:pt x="3643" y="1946"/>
                </a:lnTo>
                <a:lnTo>
                  <a:pt x="3636" y="1944"/>
                </a:lnTo>
                <a:lnTo>
                  <a:pt x="3624" y="1936"/>
                </a:lnTo>
                <a:lnTo>
                  <a:pt x="3612" y="1926"/>
                </a:lnTo>
                <a:lnTo>
                  <a:pt x="3601" y="1914"/>
                </a:lnTo>
                <a:lnTo>
                  <a:pt x="3591" y="1898"/>
                </a:lnTo>
                <a:lnTo>
                  <a:pt x="3586" y="1890"/>
                </a:lnTo>
                <a:lnTo>
                  <a:pt x="3582" y="1882"/>
                </a:lnTo>
                <a:close/>
                <a:moveTo>
                  <a:pt x="3934" y="1882"/>
                </a:moveTo>
                <a:lnTo>
                  <a:pt x="3927" y="1866"/>
                </a:lnTo>
                <a:lnTo>
                  <a:pt x="3920" y="1848"/>
                </a:lnTo>
                <a:lnTo>
                  <a:pt x="3915" y="1828"/>
                </a:lnTo>
                <a:lnTo>
                  <a:pt x="3912" y="1816"/>
                </a:lnTo>
                <a:lnTo>
                  <a:pt x="3910" y="1806"/>
                </a:lnTo>
                <a:lnTo>
                  <a:pt x="3907" y="1782"/>
                </a:lnTo>
                <a:lnTo>
                  <a:pt x="3904" y="1756"/>
                </a:lnTo>
                <a:lnTo>
                  <a:pt x="3903" y="1742"/>
                </a:lnTo>
                <a:lnTo>
                  <a:pt x="3903" y="1726"/>
                </a:lnTo>
                <a:lnTo>
                  <a:pt x="3902" y="1697"/>
                </a:lnTo>
                <a:lnTo>
                  <a:pt x="3902" y="1166"/>
                </a:lnTo>
                <a:lnTo>
                  <a:pt x="3968" y="1166"/>
                </a:lnTo>
                <a:lnTo>
                  <a:pt x="3968" y="1691"/>
                </a:lnTo>
                <a:lnTo>
                  <a:pt x="3968" y="1711"/>
                </a:lnTo>
                <a:lnTo>
                  <a:pt x="3969" y="1728"/>
                </a:lnTo>
                <a:lnTo>
                  <a:pt x="3970" y="1744"/>
                </a:lnTo>
                <a:lnTo>
                  <a:pt x="3972" y="1758"/>
                </a:lnTo>
                <a:lnTo>
                  <a:pt x="3973" y="1772"/>
                </a:lnTo>
                <a:lnTo>
                  <a:pt x="3976" y="1784"/>
                </a:lnTo>
                <a:lnTo>
                  <a:pt x="3979" y="1796"/>
                </a:lnTo>
                <a:lnTo>
                  <a:pt x="3982" y="1804"/>
                </a:lnTo>
                <a:lnTo>
                  <a:pt x="3986" y="1814"/>
                </a:lnTo>
                <a:lnTo>
                  <a:pt x="3991" y="1822"/>
                </a:lnTo>
                <a:lnTo>
                  <a:pt x="3996" y="1830"/>
                </a:lnTo>
                <a:lnTo>
                  <a:pt x="4002" y="1836"/>
                </a:lnTo>
                <a:lnTo>
                  <a:pt x="4005" y="1838"/>
                </a:lnTo>
                <a:lnTo>
                  <a:pt x="4008" y="1840"/>
                </a:lnTo>
                <a:lnTo>
                  <a:pt x="4015" y="1844"/>
                </a:lnTo>
                <a:lnTo>
                  <a:pt x="4023" y="1846"/>
                </a:lnTo>
                <a:lnTo>
                  <a:pt x="4031" y="1846"/>
                </a:lnTo>
                <a:lnTo>
                  <a:pt x="4040" y="1846"/>
                </a:lnTo>
                <a:lnTo>
                  <a:pt x="4047" y="1844"/>
                </a:lnTo>
                <a:lnTo>
                  <a:pt x="4054" y="1840"/>
                </a:lnTo>
                <a:lnTo>
                  <a:pt x="4061" y="1836"/>
                </a:lnTo>
                <a:lnTo>
                  <a:pt x="4067" y="1830"/>
                </a:lnTo>
                <a:lnTo>
                  <a:pt x="4072" y="1822"/>
                </a:lnTo>
                <a:lnTo>
                  <a:pt x="4077" y="1814"/>
                </a:lnTo>
                <a:lnTo>
                  <a:pt x="4081" y="1804"/>
                </a:lnTo>
                <a:lnTo>
                  <a:pt x="4084" y="1796"/>
                </a:lnTo>
                <a:lnTo>
                  <a:pt x="4087" y="1784"/>
                </a:lnTo>
                <a:lnTo>
                  <a:pt x="4090" y="1772"/>
                </a:lnTo>
                <a:lnTo>
                  <a:pt x="4091" y="1758"/>
                </a:lnTo>
                <a:lnTo>
                  <a:pt x="4093" y="1744"/>
                </a:lnTo>
                <a:lnTo>
                  <a:pt x="4094" y="1728"/>
                </a:lnTo>
                <a:lnTo>
                  <a:pt x="4094" y="1711"/>
                </a:lnTo>
                <a:lnTo>
                  <a:pt x="4094" y="1691"/>
                </a:lnTo>
                <a:lnTo>
                  <a:pt x="4094" y="1166"/>
                </a:lnTo>
                <a:lnTo>
                  <a:pt x="4160" y="1166"/>
                </a:lnTo>
                <a:lnTo>
                  <a:pt x="4160" y="1697"/>
                </a:lnTo>
                <a:lnTo>
                  <a:pt x="4159" y="1726"/>
                </a:lnTo>
                <a:lnTo>
                  <a:pt x="4159" y="1742"/>
                </a:lnTo>
                <a:lnTo>
                  <a:pt x="4158" y="1756"/>
                </a:lnTo>
                <a:lnTo>
                  <a:pt x="4155" y="1782"/>
                </a:lnTo>
                <a:lnTo>
                  <a:pt x="4152" y="1806"/>
                </a:lnTo>
                <a:lnTo>
                  <a:pt x="4149" y="1816"/>
                </a:lnTo>
                <a:lnTo>
                  <a:pt x="4147" y="1828"/>
                </a:lnTo>
                <a:lnTo>
                  <a:pt x="4142" y="1848"/>
                </a:lnTo>
                <a:lnTo>
                  <a:pt x="4139" y="1856"/>
                </a:lnTo>
                <a:lnTo>
                  <a:pt x="4135" y="1866"/>
                </a:lnTo>
                <a:lnTo>
                  <a:pt x="4132" y="1874"/>
                </a:lnTo>
                <a:lnTo>
                  <a:pt x="4128" y="1882"/>
                </a:lnTo>
                <a:lnTo>
                  <a:pt x="4124" y="1890"/>
                </a:lnTo>
                <a:lnTo>
                  <a:pt x="4119" y="1898"/>
                </a:lnTo>
                <a:lnTo>
                  <a:pt x="4109" y="1914"/>
                </a:lnTo>
                <a:lnTo>
                  <a:pt x="4098" y="1926"/>
                </a:lnTo>
                <a:lnTo>
                  <a:pt x="4092" y="1930"/>
                </a:lnTo>
                <a:lnTo>
                  <a:pt x="4086" y="1936"/>
                </a:lnTo>
                <a:lnTo>
                  <a:pt x="4073" y="1944"/>
                </a:lnTo>
                <a:lnTo>
                  <a:pt x="4067" y="1946"/>
                </a:lnTo>
                <a:lnTo>
                  <a:pt x="4060" y="1950"/>
                </a:lnTo>
                <a:lnTo>
                  <a:pt x="4046" y="1952"/>
                </a:lnTo>
                <a:lnTo>
                  <a:pt x="4039" y="1954"/>
                </a:lnTo>
                <a:lnTo>
                  <a:pt x="4031" y="1954"/>
                </a:lnTo>
                <a:lnTo>
                  <a:pt x="4017" y="1952"/>
                </a:lnTo>
                <a:lnTo>
                  <a:pt x="4003" y="1950"/>
                </a:lnTo>
                <a:lnTo>
                  <a:pt x="3996" y="1946"/>
                </a:lnTo>
                <a:lnTo>
                  <a:pt x="3989" y="1944"/>
                </a:lnTo>
                <a:lnTo>
                  <a:pt x="3977" y="1936"/>
                </a:lnTo>
                <a:lnTo>
                  <a:pt x="3965" y="1926"/>
                </a:lnTo>
                <a:lnTo>
                  <a:pt x="3954" y="1914"/>
                </a:lnTo>
                <a:lnTo>
                  <a:pt x="3943" y="1898"/>
                </a:lnTo>
                <a:lnTo>
                  <a:pt x="3938" y="1890"/>
                </a:lnTo>
                <a:lnTo>
                  <a:pt x="3934" y="1882"/>
                </a:lnTo>
                <a:close/>
                <a:moveTo>
                  <a:pt x="4370" y="1954"/>
                </a:moveTo>
                <a:lnTo>
                  <a:pt x="4354" y="1954"/>
                </a:lnTo>
                <a:lnTo>
                  <a:pt x="4339" y="1950"/>
                </a:lnTo>
                <a:lnTo>
                  <a:pt x="4324" y="1944"/>
                </a:lnTo>
                <a:lnTo>
                  <a:pt x="4317" y="1940"/>
                </a:lnTo>
                <a:lnTo>
                  <a:pt x="4310" y="1936"/>
                </a:lnTo>
                <a:lnTo>
                  <a:pt x="4298" y="1928"/>
                </a:lnTo>
                <a:lnTo>
                  <a:pt x="4292" y="1922"/>
                </a:lnTo>
                <a:lnTo>
                  <a:pt x="4287" y="1916"/>
                </a:lnTo>
                <a:lnTo>
                  <a:pt x="4277" y="1902"/>
                </a:lnTo>
                <a:lnTo>
                  <a:pt x="4273" y="1896"/>
                </a:lnTo>
                <a:lnTo>
                  <a:pt x="4268" y="1888"/>
                </a:lnTo>
                <a:lnTo>
                  <a:pt x="4264" y="1880"/>
                </a:lnTo>
                <a:lnTo>
                  <a:pt x="4261" y="1872"/>
                </a:lnTo>
                <a:lnTo>
                  <a:pt x="4257" y="1864"/>
                </a:lnTo>
                <a:lnTo>
                  <a:pt x="4254" y="1854"/>
                </a:lnTo>
                <a:lnTo>
                  <a:pt x="4248" y="1834"/>
                </a:lnTo>
                <a:lnTo>
                  <a:pt x="4244" y="1814"/>
                </a:lnTo>
                <a:lnTo>
                  <a:pt x="4242" y="1804"/>
                </a:lnTo>
                <a:lnTo>
                  <a:pt x="4240" y="1792"/>
                </a:lnTo>
                <a:lnTo>
                  <a:pt x="4237" y="1770"/>
                </a:lnTo>
                <a:lnTo>
                  <a:pt x="4236" y="1746"/>
                </a:lnTo>
                <a:lnTo>
                  <a:pt x="4235" y="1732"/>
                </a:lnTo>
                <a:lnTo>
                  <a:pt x="4235" y="1720"/>
                </a:lnTo>
                <a:lnTo>
                  <a:pt x="4298" y="1693"/>
                </a:lnTo>
                <a:lnTo>
                  <a:pt x="4298" y="1714"/>
                </a:lnTo>
                <a:lnTo>
                  <a:pt x="4299" y="1734"/>
                </a:lnTo>
                <a:lnTo>
                  <a:pt x="4301" y="1750"/>
                </a:lnTo>
                <a:lnTo>
                  <a:pt x="4303" y="1766"/>
                </a:lnTo>
                <a:lnTo>
                  <a:pt x="4305" y="1774"/>
                </a:lnTo>
                <a:lnTo>
                  <a:pt x="4306" y="1782"/>
                </a:lnTo>
                <a:lnTo>
                  <a:pt x="4310" y="1794"/>
                </a:lnTo>
                <a:lnTo>
                  <a:pt x="4314" y="1804"/>
                </a:lnTo>
                <a:lnTo>
                  <a:pt x="4318" y="1814"/>
                </a:lnTo>
                <a:lnTo>
                  <a:pt x="4324" y="1824"/>
                </a:lnTo>
                <a:lnTo>
                  <a:pt x="4330" y="1830"/>
                </a:lnTo>
                <a:lnTo>
                  <a:pt x="4336" y="1836"/>
                </a:lnTo>
                <a:lnTo>
                  <a:pt x="4343" y="1840"/>
                </a:lnTo>
                <a:lnTo>
                  <a:pt x="4350" y="1844"/>
                </a:lnTo>
                <a:lnTo>
                  <a:pt x="4357" y="1846"/>
                </a:lnTo>
                <a:lnTo>
                  <a:pt x="4365" y="1848"/>
                </a:lnTo>
                <a:lnTo>
                  <a:pt x="4374" y="1848"/>
                </a:lnTo>
                <a:lnTo>
                  <a:pt x="4381" y="1848"/>
                </a:lnTo>
                <a:lnTo>
                  <a:pt x="4388" y="1846"/>
                </a:lnTo>
                <a:lnTo>
                  <a:pt x="4395" y="1844"/>
                </a:lnTo>
                <a:lnTo>
                  <a:pt x="4401" y="1842"/>
                </a:lnTo>
                <a:lnTo>
                  <a:pt x="4407" y="1838"/>
                </a:lnTo>
                <a:lnTo>
                  <a:pt x="4413" y="1832"/>
                </a:lnTo>
                <a:lnTo>
                  <a:pt x="4418" y="1826"/>
                </a:lnTo>
                <a:lnTo>
                  <a:pt x="4423" y="1820"/>
                </a:lnTo>
                <a:lnTo>
                  <a:pt x="4427" y="1812"/>
                </a:lnTo>
                <a:lnTo>
                  <a:pt x="4431" y="1804"/>
                </a:lnTo>
                <a:lnTo>
                  <a:pt x="4434" y="1796"/>
                </a:lnTo>
                <a:lnTo>
                  <a:pt x="4437" y="1786"/>
                </a:lnTo>
                <a:lnTo>
                  <a:pt x="4439" y="1774"/>
                </a:lnTo>
                <a:lnTo>
                  <a:pt x="4440" y="1770"/>
                </a:lnTo>
                <a:lnTo>
                  <a:pt x="4441" y="1764"/>
                </a:lnTo>
                <a:lnTo>
                  <a:pt x="4442" y="1752"/>
                </a:lnTo>
                <a:lnTo>
                  <a:pt x="4442" y="1738"/>
                </a:lnTo>
                <a:lnTo>
                  <a:pt x="4442" y="1728"/>
                </a:lnTo>
                <a:lnTo>
                  <a:pt x="4442" y="1718"/>
                </a:lnTo>
                <a:lnTo>
                  <a:pt x="4441" y="1711"/>
                </a:lnTo>
                <a:lnTo>
                  <a:pt x="4439" y="1701"/>
                </a:lnTo>
                <a:lnTo>
                  <a:pt x="4437" y="1693"/>
                </a:lnTo>
                <a:lnTo>
                  <a:pt x="4435" y="1685"/>
                </a:lnTo>
                <a:lnTo>
                  <a:pt x="4433" y="1677"/>
                </a:lnTo>
                <a:lnTo>
                  <a:pt x="4430" y="1669"/>
                </a:lnTo>
                <a:lnTo>
                  <a:pt x="4422" y="1653"/>
                </a:lnTo>
                <a:lnTo>
                  <a:pt x="4418" y="1645"/>
                </a:lnTo>
                <a:lnTo>
                  <a:pt x="4413" y="1639"/>
                </a:lnTo>
                <a:lnTo>
                  <a:pt x="4402" y="1625"/>
                </a:lnTo>
                <a:lnTo>
                  <a:pt x="4389" y="1613"/>
                </a:lnTo>
                <a:lnTo>
                  <a:pt x="4325" y="1555"/>
                </a:lnTo>
                <a:lnTo>
                  <a:pt x="4315" y="1547"/>
                </a:lnTo>
                <a:lnTo>
                  <a:pt x="4305" y="1537"/>
                </a:lnTo>
                <a:lnTo>
                  <a:pt x="4289" y="1517"/>
                </a:lnTo>
                <a:lnTo>
                  <a:pt x="4275" y="1497"/>
                </a:lnTo>
                <a:lnTo>
                  <a:pt x="4270" y="1485"/>
                </a:lnTo>
                <a:lnTo>
                  <a:pt x="4264" y="1473"/>
                </a:lnTo>
                <a:lnTo>
                  <a:pt x="4260" y="1461"/>
                </a:lnTo>
                <a:lnTo>
                  <a:pt x="4255" y="1447"/>
                </a:lnTo>
                <a:lnTo>
                  <a:pt x="4252" y="1433"/>
                </a:lnTo>
                <a:lnTo>
                  <a:pt x="4249" y="1417"/>
                </a:lnTo>
                <a:lnTo>
                  <a:pt x="4247" y="1401"/>
                </a:lnTo>
                <a:lnTo>
                  <a:pt x="4246" y="1393"/>
                </a:lnTo>
                <a:lnTo>
                  <a:pt x="4245" y="1385"/>
                </a:lnTo>
                <a:lnTo>
                  <a:pt x="4244" y="1367"/>
                </a:lnTo>
                <a:lnTo>
                  <a:pt x="4244" y="1347"/>
                </a:lnTo>
                <a:lnTo>
                  <a:pt x="4244" y="1335"/>
                </a:lnTo>
                <a:lnTo>
                  <a:pt x="4245" y="1323"/>
                </a:lnTo>
                <a:lnTo>
                  <a:pt x="4246" y="1311"/>
                </a:lnTo>
                <a:lnTo>
                  <a:pt x="4247" y="1299"/>
                </a:lnTo>
                <a:lnTo>
                  <a:pt x="4248" y="1289"/>
                </a:lnTo>
                <a:lnTo>
                  <a:pt x="4250" y="1279"/>
                </a:lnTo>
                <a:lnTo>
                  <a:pt x="4254" y="1259"/>
                </a:lnTo>
                <a:lnTo>
                  <a:pt x="4257" y="1249"/>
                </a:lnTo>
                <a:lnTo>
                  <a:pt x="4260" y="1241"/>
                </a:lnTo>
                <a:lnTo>
                  <a:pt x="4266" y="1225"/>
                </a:lnTo>
                <a:lnTo>
                  <a:pt x="4273" y="1210"/>
                </a:lnTo>
                <a:lnTo>
                  <a:pt x="4277" y="1204"/>
                </a:lnTo>
                <a:lnTo>
                  <a:pt x="4282" y="1198"/>
                </a:lnTo>
                <a:lnTo>
                  <a:pt x="4291" y="1186"/>
                </a:lnTo>
                <a:lnTo>
                  <a:pt x="4301" y="1176"/>
                </a:lnTo>
                <a:lnTo>
                  <a:pt x="4311" y="1166"/>
                </a:lnTo>
                <a:lnTo>
                  <a:pt x="4323" y="1160"/>
                </a:lnTo>
                <a:lnTo>
                  <a:pt x="4335" y="1154"/>
                </a:lnTo>
                <a:lnTo>
                  <a:pt x="4347" y="1150"/>
                </a:lnTo>
                <a:lnTo>
                  <a:pt x="4360" y="1148"/>
                </a:lnTo>
                <a:lnTo>
                  <a:pt x="4373" y="1148"/>
                </a:lnTo>
                <a:lnTo>
                  <a:pt x="4388" y="1150"/>
                </a:lnTo>
                <a:lnTo>
                  <a:pt x="4403" y="1152"/>
                </a:lnTo>
                <a:lnTo>
                  <a:pt x="4416" y="1158"/>
                </a:lnTo>
                <a:lnTo>
                  <a:pt x="4422" y="1162"/>
                </a:lnTo>
                <a:lnTo>
                  <a:pt x="4428" y="1166"/>
                </a:lnTo>
                <a:lnTo>
                  <a:pt x="4440" y="1174"/>
                </a:lnTo>
                <a:lnTo>
                  <a:pt x="4450" y="1186"/>
                </a:lnTo>
                <a:lnTo>
                  <a:pt x="4459" y="1198"/>
                </a:lnTo>
                <a:lnTo>
                  <a:pt x="4467" y="1212"/>
                </a:lnTo>
                <a:lnTo>
                  <a:pt x="4471" y="1218"/>
                </a:lnTo>
                <a:lnTo>
                  <a:pt x="4474" y="1225"/>
                </a:lnTo>
                <a:lnTo>
                  <a:pt x="4477" y="1233"/>
                </a:lnTo>
                <a:lnTo>
                  <a:pt x="4480" y="1241"/>
                </a:lnTo>
                <a:lnTo>
                  <a:pt x="4485" y="1259"/>
                </a:lnTo>
                <a:lnTo>
                  <a:pt x="4490" y="1275"/>
                </a:lnTo>
                <a:lnTo>
                  <a:pt x="4493" y="1293"/>
                </a:lnTo>
                <a:lnTo>
                  <a:pt x="4495" y="1313"/>
                </a:lnTo>
                <a:lnTo>
                  <a:pt x="4497" y="1331"/>
                </a:lnTo>
                <a:lnTo>
                  <a:pt x="4497" y="1349"/>
                </a:lnTo>
                <a:lnTo>
                  <a:pt x="4435" y="1375"/>
                </a:lnTo>
                <a:lnTo>
                  <a:pt x="4435" y="1359"/>
                </a:lnTo>
                <a:lnTo>
                  <a:pt x="4433" y="1345"/>
                </a:lnTo>
                <a:lnTo>
                  <a:pt x="4432" y="1331"/>
                </a:lnTo>
                <a:lnTo>
                  <a:pt x="4430" y="1319"/>
                </a:lnTo>
                <a:lnTo>
                  <a:pt x="4427" y="1309"/>
                </a:lnTo>
                <a:lnTo>
                  <a:pt x="4426" y="1303"/>
                </a:lnTo>
                <a:lnTo>
                  <a:pt x="4424" y="1299"/>
                </a:lnTo>
                <a:lnTo>
                  <a:pt x="4421" y="1289"/>
                </a:lnTo>
                <a:lnTo>
                  <a:pt x="4417" y="1281"/>
                </a:lnTo>
                <a:lnTo>
                  <a:pt x="4413" y="1275"/>
                </a:lnTo>
                <a:lnTo>
                  <a:pt x="4408" y="1269"/>
                </a:lnTo>
                <a:lnTo>
                  <a:pt x="4403" y="1265"/>
                </a:lnTo>
                <a:lnTo>
                  <a:pt x="4397" y="1261"/>
                </a:lnTo>
                <a:lnTo>
                  <a:pt x="4391" y="1257"/>
                </a:lnTo>
                <a:lnTo>
                  <a:pt x="4385" y="1255"/>
                </a:lnTo>
                <a:lnTo>
                  <a:pt x="4378" y="1255"/>
                </a:lnTo>
                <a:lnTo>
                  <a:pt x="4370" y="1253"/>
                </a:lnTo>
                <a:lnTo>
                  <a:pt x="4358" y="1255"/>
                </a:lnTo>
                <a:lnTo>
                  <a:pt x="4346" y="1259"/>
                </a:lnTo>
                <a:lnTo>
                  <a:pt x="4341" y="1263"/>
                </a:lnTo>
                <a:lnTo>
                  <a:pt x="4336" y="1267"/>
                </a:lnTo>
                <a:lnTo>
                  <a:pt x="4331" y="1271"/>
                </a:lnTo>
                <a:lnTo>
                  <a:pt x="4327" y="1275"/>
                </a:lnTo>
                <a:lnTo>
                  <a:pt x="4323" y="1281"/>
                </a:lnTo>
                <a:lnTo>
                  <a:pt x="4319" y="1287"/>
                </a:lnTo>
                <a:lnTo>
                  <a:pt x="4316" y="1295"/>
                </a:lnTo>
                <a:lnTo>
                  <a:pt x="4313" y="1303"/>
                </a:lnTo>
                <a:lnTo>
                  <a:pt x="4311" y="1311"/>
                </a:lnTo>
                <a:lnTo>
                  <a:pt x="4310" y="1321"/>
                </a:lnTo>
                <a:lnTo>
                  <a:pt x="4309" y="1331"/>
                </a:lnTo>
                <a:lnTo>
                  <a:pt x="4308" y="1341"/>
                </a:lnTo>
                <a:lnTo>
                  <a:pt x="4309" y="1351"/>
                </a:lnTo>
                <a:lnTo>
                  <a:pt x="4309" y="1361"/>
                </a:lnTo>
                <a:lnTo>
                  <a:pt x="4310" y="1371"/>
                </a:lnTo>
                <a:lnTo>
                  <a:pt x="4311" y="1379"/>
                </a:lnTo>
                <a:lnTo>
                  <a:pt x="4313" y="1387"/>
                </a:lnTo>
                <a:lnTo>
                  <a:pt x="4315" y="1395"/>
                </a:lnTo>
                <a:lnTo>
                  <a:pt x="4318" y="1403"/>
                </a:lnTo>
                <a:lnTo>
                  <a:pt x="4321" y="1409"/>
                </a:lnTo>
                <a:lnTo>
                  <a:pt x="4325" y="1415"/>
                </a:lnTo>
                <a:lnTo>
                  <a:pt x="4328" y="1421"/>
                </a:lnTo>
                <a:lnTo>
                  <a:pt x="4337" y="1433"/>
                </a:lnTo>
                <a:lnTo>
                  <a:pt x="4347" y="1445"/>
                </a:lnTo>
                <a:lnTo>
                  <a:pt x="4359" y="1457"/>
                </a:lnTo>
                <a:lnTo>
                  <a:pt x="4421" y="1511"/>
                </a:lnTo>
                <a:lnTo>
                  <a:pt x="4431" y="1521"/>
                </a:lnTo>
                <a:lnTo>
                  <a:pt x="4442" y="1531"/>
                </a:lnTo>
                <a:lnTo>
                  <a:pt x="4451" y="1541"/>
                </a:lnTo>
                <a:lnTo>
                  <a:pt x="4459" y="1553"/>
                </a:lnTo>
                <a:lnTo>
                  <a:pt x="4467" y="1565"/>
                </a:lnTo>
                <a:lnTo>
                  <a:pt x="4474" y="1575"/>
                </a:lnTo>
                <a:lnTo>
                  <a:pt x="4480" y="1589"/>
                </a:lnTo>
                <a:lnTo>
                  <a:pt x="4486" y="1601"/>
                </a:lnTo>
                <a:lnTo>
                  <a:pt x="4491" y="1615"/>
                </a:lnTo>
                <a:lnTo>
                  <a:pt x="4495" y="1629"/>
                </a:lnTo>
                <a:lnTo>
                  <a:pt x="4499" y="1643"/>
                </a:lnTo>
                <a:lnTo>
                  <a:pt x="4502" y="1659"/>
                </a:lnTo>
                <a:lnTo>
                  <a:pt x="4504" y="1675"/>
                </a:lnTo>
                <a:lnTo>
                  <a:pt x="4505" y="1685"/>
                </a:lnTo>
                <a:lnTo>
                  <a:pt x="4505" y="1693"/>
                </a:lnTo>
                <a:lnTo>
                  <a:pt x="4506" y="1711"/>
                </a:lnTo>
                <a:lnTo>
                  <a:pt x="4507" y="1730"/>
                </a:lnTo>
                <a:lnTo>
                  <a:pt x="4506" y="1756"/>
                </a:lnTo>
                <a:lnTo>
                  <a:pt x="4504" y="1780"/>
                </a:lnTo>
                <a:lnTo>
                  <a:pt x="4503" y="1792"/>
                </a:lnTo>
                <a:lnTo>
                  <a:pt x="4501" y="1802"/>
                </a:lnTo>
                <a:lnTo>
                  <a:pt x="4499" y="1814"/>
                </a:lnTo>
                <a:lnTo>
                  <a:pt x="4497" y="1824"/>
                </a:lnTo>
                <a:lnTo>
                  <a:pt x="4494" y="1834"/>
                </a:lnTo>
                <a:lnTo>
                  <a:pt x="4492" y="1844"/>
                </a:lnTo>
                <a:lnTo>
                  <a:pt x="4485" y="1862"/>
                </a:lnTo>
                <a:lnTo>
                  <a:pt x="4482" y="1870"/>
                </a:lnTo>
                <a:lnTo>
                  <a:pt x="4478" y="1880"/>
                </a:lnTo>
                <a:lnTo>
                  <a:pt x="4470" y="1894"/>
                </a:lnTo>
                <a:lnTo>
                  <a:pt x="4465" y="1902"/>
                </a:lnTo>
                <a:lnTo>
                  <a:pt x="4460" y="1908"/>
                </a:lnTo>
                <a:lnTo>
                  <a:pt x="4455" y="1914"/>
                </a:lnTo>
                <a:lnTo>
                  <a:pt x="4450" y="1920"/>
                </a:lnTo>
                <a:lnTo>
                  <a:pt x="4439" y="1930"/>
                </a:lnTo>
                <a:lnTo>
                  <a:pt x="4427" y="1938"/>
                </a:lnTo>
                <a:lnTo>
                  <a:pt x="4414" y="1946"/>
                </a:lnTo>
                <a:lnTo>
                  <a:pt x="4400" y="1950"/>
                </a:lnTo>
                <a:lnTo>
                  <a:pt x="4393" y="1952"/>
                </a:lnTo>
                <a:lnTo>
                  <a:pt x="4386" y="1952"/>
                </a:lnTo>
                <a:lnTo>
                  <a:pt x="4370" y="1954"/>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p>
        </p:txBody>
      </p:sp>
      <p:sp>
        <p:nvSpPr>
          <p:cNvPr id="11" name="Text Placeholder 10">
            <a:extLst>
              <a:ext uri="{FF2B5EF4-FFF2-40B4-BE49-F238E27FC236}">
                <a16:creationId xmlns:a16="http://schemas.microsoft.com/office/drawing/2014/main" id="{897DE48D-705B-612C-7DFA-B303012D79EC}"/>
              </a:ext>
            </a:extLst>
          </p:cNvPr>
          <p:cNvSpPr>
            <a:spLocks noGrp="1"/>
          </p:cNvSpPr>
          <p:nvPr>
            <p:ph type="body" sz="quarter" idx="13"/>
          </p:nvPr>
        </p:nvSpPr>
        <p:spPr>
          <a:xfrm>
            <a:off x="1198587" y="5517232"/>
            <a:ext cx="9793263" cy="288032"/>
          </a:xfrm>
        </p:spPr>
        <p:txBody>
          <a:bodyPr/>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Muokkaa tekstin perustyylejä napsauttamalla</a:t>
            </a:r>
          </a:p>
        </p:txBody>
      </p:sp>
      <p:sp>
        <p:nvSpPr>
          <p:cNvPr id="12" name="Text Placeholder 10">
            <a:extLst>
              <a:ext uri="{FF2B5EF4-FFF2-40B4-BE49-F238E27FC236}">
                <a16:creationId xmlns:a16="http://schemas.microsoft.com/office/drawing/2014/main" id="{CF5A17A4-EA2D-AFFF-38DF-9699B925DCD5}"/>
              </a:ext>
            </a:extLst>
          </p:cNvPr>
          <p:cNvSpPr>
            <a:spLocks noGrp="1"/>
          </p:cNvSpPr>
          <p:nvPr>
            <p:ph type="body" sz="quarter" idx="14"/>
          </p:nvPr>
        </p:nvSpPr>
        <p:spPr>
          <a:xfrm>
            <a:off x="1198587" y="5805264"/>
            <a:ext cx="9793263" cy="288032"/>
          </a:xfrm>
        </p:spPr>
        <p:txBody>
          <a:bodyPr/>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Muokkaa tekstin perustyylejä napsauttamalla</a:t>
            </a:r>
          </a:p>
        </p:txBody>
      </p:sp>
    </p:spTree>
    <p:extLst>
      <p:ext uri="{BB962C8B-B14F-4D97-AF65-F5344CB8AC3E}">
        <p14:creationId xmlns:p14="http://schemas.microsoft.com/office/powerpoint/2010/main" val="146799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56">
          <p15:clr>
            <a:srgbClr val="FBAE40"/>
          </p15:clr>
        </p15:guide>
        <p15:guide id="4" pos="692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Väliotsikko Vaalea Sininen">
    <p:bg>
      <p:bgPr>
        <a:solidFill>
          <a:schemeClr val="accent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7648B93C-268E-4D94-8C5C-A1E3B3F50EAA}" type="datetime1">
              <a:rPr lang="fi-FI" noProof="0" smtClean="0"/>
              <a:t>4.10.2024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fi-FI" noProof="0"/>
              <a:t>© Rakennusteollisuus RT</a:t>
            </a:r>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1200150" y="2060575"/>
            <a:ext cx="9792394" cy="1656457"/>
          </a:xfrm>
        </p:spPr>
        <p:txBody>
          <a:bodyPr anchor="t" anchorCtr="0"/>
          <a:lstStyle>
            <a:lvl1pPr algn="l">
              <a:defRPr sz="48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1200150" y="3861048"/>
            <a:ext cx="9791700" cy="1512168"/>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2" name="Freeform 9">
            <a:extLst>
              <a:ext uri="{FF2B5EF4-FFF2-40B4-BE49-F238E27FC236}">
                <a16:creationId xmlns:a16="http://schemas.microsoft.com/office/drawing/2014/main" id="{2C197826-9F8E-5472-A8FC-FBC0D76CA5CA}"/>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solidFill>
                <a:schemeClr val="tx1"/>
              </a:solidFill>
            </a:endParaRPr>
          </a:p>
        </p:txBody>
      </p:sp>
    </p:spTree>
    <p:extLst>
      <p:ext uri="{BB962C8B-B14F-4D97-AF65-F5344CB8AC3E}">
        <p14:creationId xmlns:p14="http://schemas.microsoft.com/office/powerpoint/2010/main" val="232699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Väliotsikko Sininen">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7648B93C-268E-4D94-8C5C-A1E3B3F50EAA}" type="datetime1">
              <a:rPr lang="fi-FI" noProof="0" smtClean="0"/>
              <a:t>4.10.2024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fi-FI" noProof="0"/>
              <a:t>© Rakennusteollisuus RT</a:t>
            </a:r>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1200150" y="2060575"/>
            <a:ext cx="9792394" cy="1656457"/>
          </a:xfrm>
        </p:spPr>
        <p:txBody>
          <a:bodyPr anchor="t" anchorCtr="0"/>
          <a:lstStyle>
            <a:lvl1pPr algn="l">
              <a:defRPr sz="48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1200150" y="3861048"/>
            <a:ext cx="9791700" cy="1512168"/>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2" name="Freeform 9">
            <a:extLst>
              <a:ext uri="{FF2B5EF4-FFF2-40B4-BE49-F238E27FC236}">
                <a16:creationId xmlns:a16="http://schemas.microsoft.com/office/drawing/2014/main" id="{2C197826-9F8E-5472-A8FC-FBC0D76CA5CA}"/>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solidFill>
                <a:schemeClr val="tx1"/>
              </a:solidFill>
            </a:endParaRPr>
          </a:p>
        </p:txBody>
      </p:sp>
    </p:spTree>
    <p:extLst>
      <p:ext uri="{BB962C8B-B14F-4D97-AF65-F5344CB8AC3E}">
        <p14:creationId xmlns:p14="http://schemas.microsoft.com/office/powerpoint/2010/main" val="12718995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Väliotsikko Oranssi">
    <p:bg>
      <p:bgPr>
        <a:solidFill>
          <a:schemeClr val="accent6"/>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580804E8-5B34-45CB-A5DE-1762D060DD8B}" type="datetime1">
              <a:rPr lang="fi-FI" noProof="0" smtClean="0"/>
              <a:t>4.10.2024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fi-FI" noProof="0"/>
              <a:t>© Rakennusteollisuus RT</a:t>
            </a:r>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1200150" y="2060575"/>
            <a:ext cx="9792394" cy="1656457"/>
          </a:xfrm>
        </p:spPr>
        <p:txBody>
          <a:bodyPr anchor="t" anchorCtr="0"/>
          <a:lstStyle>
            <a:lvl1pPr algn="l">
              <a:defRPr sz="48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1200150" y="3861048"/>
            <a:ext cx="9791700" cy="1512168"/>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2" name="Freeform 9">
            <a:extLst>
              <a:ext uri="{FF2B5EF4-FFF2-40B4-BE49-F238E27FC236}">
                <a16:creationId xmlns:a16="http://schemas.microsoft.com/office/drawing/2014/main" id="{2C197826-9F8E-5472-A8FC-FBC0D76CA5CA}"/>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solidFill>
                <a:schemeClr val="tx1"/>
              </a:solidFill>
            </a:endParaRPr>
          </a:p>
        </p:txBody>
      </p:sp>
    </p:spTree>
    <p:extLst>
      <p:ext uri="{BB962C8B-B14F-4D97-AF65-F5344CB8AC3E}">
        <p14:creationId xmlns:p14="http://schemas.microsoft.com/office/powerpoint/2010/main" val="29978846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äliotsikko Valkoine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p>
            <a:fld id="{20E84FB6-0946-4415-AB3F-754DC2E93EC5}" type="datetime1">
              <a:rPr lang="fi-FI" noProof="0" smtClean="0"/>
              <a:t>4.10.2024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p>
            <a:r>
              <a:rPr lang="fi-FI" noProof="0"/>
              <a:t>© Rakennusteollisuus RT</a:t>
            </a:r>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1200150" y="2060575"/>
            <a:ext cx="9792394" cy="1656457"/>
          </a:xfrm>
        </p:spPr>
        <p:txBody>
          <a:bodyPr anchor="t" anchorCtr="0"/>
          <a:lstStyle>
            <a:lvl1pPr algn="l">
              <a:defRPr sz="4800">
                <a:solidFill>
                  <a:schemeClr val="accent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1200150" y="3861048"/>
            <a:ext cx="9791700" cy="1512168"/>
          </a:xfrm>
        </p:spPr>
        <p:txBody>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Tree>
    <p:extLst>
      <p:ext uri="{BB962C8B-B14F-4D97-AF65-F5344CB8AC3E}">
        <p14:creationId xmlns:p14="http://schemas.microsoft.com/office/powerpoint/2010/main" val="41668659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itaatti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114EF9D8-89A7-4714-ADF5-96785C224333}" type="datetime1">
              <a:rPr lang="fi-FI" noProof="0" smtClean="0"/>
              <a:t>4.10.2024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fi-FI" noProof="0"/>
              <a:t>© Rakennusteollisuus RT</a:t>
            </a:r>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6096000" y="1628800"/>
            <a:ext cx="5328592" cy="2592287"/>
          </a:xfrm>
        </p:spPr>
        <p:txBody>
          <a:bodyPr anchor="t" anchorCtr="0"/>
          <a:lstStyle>
            <a:lvl1pPr algn="l">
              <a:defRPr sz="40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6095999" y="4365104"/>
            <a:ext cx="5327837" cy="1008112"/>
          </a:xfrm>
        </p:spPr>
        <p:txBody>
          <a:bodyPr/>
          <a:lstStyle>
            <a:lvl1pPr marL="0" indent="0" algn="l">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9" name="Freeform 9">
            <a:extLst>
              <a:ext uri="{FF2B5EF4-FFF2-40B4-BE49-F238E27FC236}">
                <a16:creationId xmlns:a16="http://schemas.microsoft.com/office/drawing/2014/main" id="{98AACD5E-0576-9130-AE59-234634CB2FE5}"/>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solidFill>
                <a:schemeClr val="tx1"/>
              </a:solidFill>
            </a:endParaRPr>
          </a:p>
        </p:txBody>
      </p:sp>
    </p:spTree>
    <p:extLst>
      <p:ext uri="{BB962C8B-B14F-4D97-AF65-F5344CB8AC3E}">
        <p14:creationId xmlns:p14="http://schemas.microsoft.com/office/powerpoint/2010/main" val="40924005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itaatti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013C859B-4452-4541-86C4-56E6D0CC396B}" type="datetime1">
              <a:rPr lang="fi-FI" noProof="0" smtClean="0"/>
              <a:t>4.10.2024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fi-FI" noProof="0"/>
              <a:t>© Rakennusteollisuus RT</a:t>
            </a:r>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6096000" y="1628800"/>
            <a:ext cx="5328592" cy="2592287"/>
          </a:xfrm>
        </p:spPr>
        <p:txBody>
          <a:bodyPr anchor="t" anchorCtr="0"/>
          <a:lstStyle>
            <a:lvl1pPr algn="l">
              <a:defRPr sz="40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6095999" y="4365104"/>
            <a:ext cx="5327837" cy="1008112"/>
          </a:xfrm>
        </p:spPr>
        <p:txBody>
          <a:bodyPr/>
          <a:lstStyle>
            <a:lvl1pPr marL="0" indent="0" algn="l">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9" name="Freeform 9">
            <a:extLst>
              <a:ext uri="{FF2B5EF4-FFF2-40B4-BE49-F238E27FC236}">
                <a16:creationId xmlns:a16="http://schemas.microsoft.com/office/drawing/2014/main" id="{98AACD5E-0576-9130-AE59-234634CB2FE5}"/>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solidFill>
                <a:schemeClr val="tx1"/>
              </a:solidFill>
            </a:endParaRPr>
          </a:p>
        </p:txBody>
      </p:sp>
    </p:spTree>
    <p:extLst>
      <p:ext uri="{BB962C8B-B14F-4D97-AF65-F5344CB8AC3E}">
        <p14:creationId xmlns:p14="http://schemas.microsoft.com/office/powerpoint/2010/main" val="21493326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itaatti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229AC637-90F0-42B3-A375-C743842F7D20}" type="datetime1">
              <a:rPr lang="fi-FI" noProof="0" smtClean="0"/>
              <a:t>4.10.2024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fi-FI" noProof="0"/>
              <a:t>© Rakennusteollisuus RT</a:t>
            </a:r>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6096000" y="1628800"/>
            <a:ext cx="5328592" cy="2592287"/>
          </a:xfrm>
        </p:spPr>
        <p:txBody>
          <a:bodyPr anchor="t" anchorCtr="0"/>
          <a:lstStyle>
            <a:lvl1pPr algn="l">
              <a:defRPr sz="40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6095999" y="4365104"/>
            <a:ext cx="5327837" cy="1008112"/>
          </a:xfrm>
        </p:spPr>
        <p:txBody>
          <a:bodyPr/>
          <a:lstStyle>
            <a:lvl1pPr marL="0" indent="0" algn="l">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9" name="Freeform 9">
            <a:extLst>
              <a:ext uri="{FF2B5EF4-FFF2-40B4-BE49-F238E27FC236}">
                <a16:creationId xmlns:a16="http://schemas.microsoft.com/office/drawing/2014/main" id="{98AACD5E-0576-9130-AE59-234634CB2FE5}"/>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solidFill>
                <a:schemeClr val="tx1"/>
              </a:solidFill>
            </a:endParaRPr>
          </a:p>
        </p:txBody>
      </p:sp>
    </p:spTree>
    <p:extLst>
      <p:ext uri="{BB962C8B-B14F-4D97-AF65-F5344CB8AC3E}">
        <p14:creationId xmlns:p14="http://schemas.microsoft.com/office/powerpoint/2010/main" val="26077054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itaatti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45E27D3B-DC67-47F5-AD74-7A5DBBA869BB}" type="datetime1">
              <a:rPr lang="fi-FI" noProof="0" smtClean="0"/>
              <a:t>4.10.2024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fi-FI" noProof="0"/>
              <a:t>© Rakennusteollisuus RT</a:t>
            </a:r>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1199457" y="1628800"/>
            <a:ext cx="5328592" cy="2592287"/>
          </a:xfrm>
        </p:spPr>
        <p:txBody>
          <a:bodyPr anchor="t" anchorCtr="0"/>
          <a:lstStyle>
            <a:lvl1pPr algn="l">
              <a:defRPr sz="40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1199456" y="4365104"/>
            <a:ext cx="5327837" cy="1008112"/>
          </a:xfrm>
        </p:spPr>
        <p:txBody>
          <a:bodyPr/>
          <a:lstStyle>
            <a:lvl1pPr marL="0" indent="0" algn="l">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9" name="Freeform 9">
            <a:extLst>
              <a:ext uri="{FF2B5EF4-FFF2-40B4-BE49-F238E27FC236}">
                <a16:creationId xmlns:a16="http://schemas.microsoft.com/office/drawing/2014/main" id="{76B15C77-C3E2-1396-58FE-ACF73DA2054A}"/>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solidFill>
                <a:schemeClr val="tx1"/>
              </a:solidFill>
            </a:endParaRPr>
          </a:p>
        </p:txBody>
      </p:sp>
    </p:spTree>
    <p:extLst>
      <p:ext uri="{BB962C8B-B14F-4D97-AF65-F5344CB8AC3E}">
        <p14:creationId xmlns:p14="http://schemas.microsoft.com/office/powerpoint/2010/main" val="4169728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itaatti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8274554E-336C-4FA4-A7C6-1D1BE1709BF6}" type="datetime1">
              <a:rPr lang="fi-FI" noProof="0" smtClean="0"/>
              <a:t>4.10.2024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fi-FI" noProof="0"/>
              <a:t>© Rakennusteollisuus RT</a:t>
            </a:r>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1199457" y="1628800"/>
            <a:ext cx="5328592" cy="2592287"/>
          </a:xfrm>
        </p:spPr>
        <p:txBody>
          <a:bodyPr anchor="t" anchorCtr="0"/>
          <a:lstStyle>
            <a:lvl1pPr algn="l">
              <a:defRPr sz="40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1199456" y="4365104"/>
            <a:ext cx="5327837" cy="1008112"/>
          </a:xfrm>
        </p:spPr>
        <p:txBody>
          <a:bodyPr/>
          <a:lstStyle>
            <a:lvl1pPr marL="0" indent="0" algn="l">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9" name="Freeform 9">
            <a:extLst>
              <a:ext uri="{FF2B5EF4-FFF2-40B4-BE49-F238E27FC236}">
                <a16:creationId xmlns:a16="http://schemas.microsoft.com/office/drawing/2014/main" id="{76B15C77-C3E2-1396-58FE-ACF73DA2054A}"/>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solidFill>
                <a:schemeClr val="tx1"/>
              </a:solidFill>
            </a:endParaRPr>
          </a:p>
        </p:txBody>
      </p:sp>
    </p:spTree>
    <p:extLst>
      <p:ext uri="{BB962C8B-B14F-4D97-AF65-F5344CB8AC3E}">
        <p14:creationId xmlns:p14="http://schemas.microsoft.com/office/powerpoint/2010/main" val="37282237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itaatti Kuvalla">
    <p:bg>
      <p:bgPr>
        <a:solidFill>
          <a:schemeClr val="tx2"/>
        </a:solidFill>
        <a:effectLst/>
      </p:bgPr>
    </p:bg>
    <p:spTree>
      <p:nvGrpSpPr>
        <p:cNvPr id="1" name=""/>
        <p:cNvGrpSpPr/>
        <p:nvPr/>
      </p:nvGrpSpPr>
      <p:grpSpPr>
        <a:xfrm>
          <a:off x="0" y="0"/>
          <a:ext cx="0" cy="0"/>
          <a:chOff x="0" y="0"/>
          <a:chExt cx="0" cy="0"/>
        </a:xfrm>
      </p:grpSpPr>
      <p:sp>
        <p:nvSpPr>
          <p:cNvPr id="2" name="Picture Placeholder 12">
            <a:extLst>
              <a:ext uri="{FF2B5EF4-FFF2-40B4-BE49-F238E27FC236}">
                <a16:creationId xmlns:a16="http://schemas.microsoft.com/office/drawing/2014/main" id="{24212E61-FA6C-4909-A64F-96957E89603E}"/>
              </a:ext>
            </a:extLst>
          </p:cNvPr>
          <p:cNvSpPr>
            <a:spLocks noGrp="1"/>
          </p:cNvSpPr>
          <p:nvPr>
            <p:ph type="pic" sz="quarter" idx="20" hasCustomPrompt="1"/>
          </p:nvPr>
        </p:nvSpPr>
        <p:spPr>
          <a:xfrm>
            <a:off x="1" y="0"/>
            <a:ext cx="12192000" cy="6858000"/>
          </a:xfrm>
          <a:solidFill>
            <a:schemeClr val="tx2"/>
          </a:solidFill>
        </p:spPr>
        <p:txBody>
          <a:bodyPr/>
          <a:lstStyle>
            <a:lvl1pPr marL="0" indent="0">
              <a:buFontTx/>
              <a:buNone/>
              <a:defRPr sz="1000"/>
            </a:lvl1pPr>
          </a:lstStyle>
          <a:p>
            <a:pPr marL="0" marR="0" lvl="0" indent="0" algn="l" defTabSz="914400" rtl="0" eaLnBrk="1" fontAlgn="auto" latinLnBrk="0" hangingPunct="1">
              <a:lnSpc>
                <a:spcPct val="100000"/>
              </a:lnSpc>
              <a:spcBef>
                <a:spcPts val="600"/>
              </a:spcBef>
              <a:spcAft>
                <a:spcPts val="0"/>
              </a:spcAft>
              <a:buClr>
                <a:schemeClr val="accent1"/>
              </a:buClr>
              <a:buSzTx/>
              <a:buFontTx/>
              <a:buNone/>
              <a:tabLst/>
              <a:defRPr/>
            </a:pPr>
            <a:r>
              <a:rPr lang="en-GB" err="1"/>
              <a:t>Lisää</a:t>
            </a:r>
            <a:r>
              <a:rPr lang="en-GB"/>
              <a:t> </a:t>
            </a:r>
            <a:r>
              <a:rPr lang="en-GB" err="1"/>
              <a:t>kuva</a:t>
            </a:r>
            <a:endParaRPr lang="en-GB"/>
          </a:p>
          <a:p>
            <a:endParaRPr lang="en-GB"/>
          </a:p>
        </p:txBody>
      </p:sp>
      <p:sp>
        <p:nvSpPr>
          <p:cNvPr id="3" name="Text Placeholder 2">
            <a:extLst>
              <a:ext uri="{FF2B5EF4-FFF2-40B4-BE49-F238E27FC236}">
                <a16:creationId xmlns:a16="http://schemas.microsoft.com/office/drawing/2014/main" id="{12A1CC72-92FB-3363-C5B8-9136608B0047}"/>
              </a:ext>
            </a:extLst>
          </p:cNvPr>
          <p:cNvSpPr>
            <a:spLocks noGrp="1"/>
          </p:cNvSpPr>
          <p:nvPr>
            <p:ph type="body" sz="quarter" idx="19"/>
          </p:nvPr>
        </p:nvSpPr>
        <p:spPr>
          <a:xfrm>
            <a:off x="11503213" y="6308625"/>
            <a:ext cx="280800" cy="216000"/>
          </a:xfrm>
          <a:blipFill>
            <a:blip r:embed="rId2"/>
            <a:stretch>
              <a:fillRect/>
            </a:stretch>
          </a:blipFill>
        </p:spPr>
        <p:txBody>
          <a:bodyPr/>
          <a:lstStyle>
            <a:lvl1pPr>
              <a:defRPr sz="100">
                <a:noFill/>
              </a:defRPr>
            </a:lvl1pPr>
          </a:lstStyle>
          <a:p>
            <a:pPr lvl="0"/>
            <a:r>
              <a:rPr lang="fi-FI" noProof="0"/>
              <a:t>Muokkaa tekstin perustyylejä napsauttamalla</a:t>
            </a:r>
          </a:p>
        </p:txBody>
      </p:sp>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4BC8E437-721B-421E-9B40-4BBC9DC6B378}" type="datetime1">
              <a:rPr lang="fi-FI" noProof="0" smtClean="0"/>
              <a:t>4.10.2024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fi-FI" noProof="0"/>
              <a:t>© Rakennusteollisuus RT</a:t>
            </a:r>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6096000" y="1628800"/>
            <a:ext cx="5328592" cy="1231106"/>
          </a:xfrm>
        </p:spPr>
        <p:txBody>
          <a:bodyPr anchor="t" anchorCtr="0">
            <a:spAutoFit/>
          </a:bodyPr>
          <a:lstStyle>
            <a:lvl1pPr algn="l">
              <a:defRPr sz="40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6095999" y="4365104"/>
            <a:ext cx="5327837" cy="1008112"/>
          </a:xfrm>
        </p:spPr>
        <p:txBody>
          <a:bodyPr/>
          <a:lstStyle>
            <a:lvl1pPr marL="0" indent="0" algn="l">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Tree>
    <p:extLst>
      <p:ext uri="{BB962C8B-B14F-4D97-AF65-F5344CB8AC3E}">
        <p14:creationId xmlns:p14="http://schemas.microsoft.com/office/powerpoint/2010/main" val="2878194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loitusdi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89437-0A9F-6907-E834-ECE3DB625160}"/>
              </a:ext>
            </a:extLst>
          </p:cNvPr>
          <p:cNvSpPr>
            <a:spLocks noGrp="1"/>
          </p:cNvSpPr>
          <p:nvPr>
            <p:ph type="ctrTitle"/>
          </p:nvPr>
        </p:nvSpPr>
        <p:spPr>
          <a:xfrm>
            <a:off x="1200150" y="2060575"/>
            <a:ext cx="9791700" cy="2304529"/>
          </a:xfrm>
        </p:spPr>
        <p:txBody>
          <a:bodyPr anchor="t" anchorCtr="0"/>
          <a:lstStyle>
            <a:lvl1pPr algn="l">
              <a:defRPr sz="4800">
                <a:solidFill>
                  <a:schemeClr val="bg1"/>
                </a:solidFill>
              </a:defRPr>
            </a:lvl1pPr>
          </a:lstStyle>
          <a:p>
            <a:r>
              <a:rPr lang="fi-FI" noProof="0"/>
              <a:t>Muokkaa ots. perustyyl. napsautt.</a:t>
            </a:r>
          </a:p>
        </p:txBody>
      </p:sp>
      <p:sp>
        <p:nvSpPr>
          <p:cNvPr id="3" name="Subtitle 2">
            <a:extLst>
              <a:ext uri="{FF2B5EF4-FFF2-40B4-BE49-F238E27FC236}">
                <a16:creationId xmlns:a16="http://schemas.microsoft.com/office/drawing/2014/main" id="{5BA9B7E5-3139-76AA-C2C3-60620F1D9B49}"/>
              </a:ext>
            </a:extLst>
          </p:cNvPr>
          <p:cNvSpPr>
            <a:spLocks noGrp="1"/>
          </p:cNvSpPr>
          <p:nvPr>
            <p:ph type="subTitle" idx="1"/>
          </p:nvPr>
        </p:nvSpPr>
        <p:spPr>
          <a:xfrm>
            <a:off x="1200150" y="4509120"/>
            <a:ext cx="9791700" cy="864096"/>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a:extLst>
              <a:ext uri="{FF2B5EF4-FFF2-40B4-BE49-F238E27FC236}">
                <a16:creationId xmlns:a16="http://schemas.microsoft.com/office/drawing/2014/main" id="{B9898F4D-E89B-8263-EB37-8F8B305D4370}"/>
              </a:ext>
            </a:extLst>
          </p:cNvPr>
          <p:cNvSpPr>
            <a:spLocks noGrp="1"/>
          </p:cNvSpPr>
          <p:nvPr>
            <p:ph type="dt" sz="half" idx="10"/>
          </p:nvPr>
        </p:nvSpPr>
        <p:spPr/>
        <p:txBody>
          <a:bodyPr/>
          <a:lstStyle>
            <a:lvl1pPr>
              <a:defRPr>
                <a:noFill/>
              </a:defRPr>
            </a:lvl1pPr>
          </a:lstStyle>
          <a:p>
            <a:fld id="{C4813EA7-99B3-4755-8B70-7621FADBE3A1}" type="datetime1">
              <a:rPr lang="fi-FI" noProof="0" smtClean="0"/>
              <a:t>4.10.2024</a:t>
            </a:fld>
            <a:endParaRPr lang="fi-FI" noProof="0"/>
          </a:p>
        </p:txBody>
      </p:sp>
      <p:sp>
        <p:nvSpPr>
          <p:cNvPr id="5" name="Footer Placeholder 4">
            <a:extLst>
              <a:ext uri="{FF2B5EF4-FFF2-40B4-BE49-F238E27FC236}">
                <a16:creationId xmlns:a16="http://schemas.microsoft.com/office/drawing/2014/main" id="{AEAB5C31-D7B7-0A4A-9FF1-A8910751F711}"/>
              </a:ext>
            </a:extLst>
          </p:cNvPr>
          <p:cNvSpPr>
            <a:spLocks noGrp="1"/>
          </p:cNvSpPr>
          <p:nvPr>
            <p:ph type="ftr" sz="quarter" idx="11"/>
          </p:nvPr>
        </p:nvSpPr>
        <p:spPr/>
        <p:txBody>
          <a:bodyPr/>
          <a:lstStyle>
            <a:lvl1pPr>
              <a:defRPr>
                <a:noFill/>
              </a:defRPr>
            </a:lvl1pPr>
          </a:lstStyle>
          <a:p>
            <a:r>
              <a:rPr lang="fi-FI" noProof="0"/>
              <a:t>© Rakennusteollisuus RT</a:t>
            </a:r>
          </a:p>
        </p:txBody>
      </p:sp>
      <p:sp>
        <p:nvSpPr>
          <p:cNvPr id="6" name="Slide Number Placeholder 5">
            <a:extLst>
              <a:ext uri="{FF2B5EF4-FFF2-40B4-BE49-F238E27FC236}">
                <a16:creationId xmlns:a16="http://schemas.microsoft.com/office/drawing/2014/main" id="{92B9B765-A518-625F-2D82-59131FF13DC6}"/>
              </a:ext>
            </a:extLst>
          </p:cNvPr>
          <p:cNvSpPr>
            <a:spLocks noGrp="1"/>
          </p:cNvSpPr>
          <p:nvPr>
            <p:ph type="sldNum" sz="quarter" idx="12"/>
          </p:nvPr>
        </p:nvSpPr>
        <p:spPr/>
        <p:txBody>
          <a:bodyPr/>
          <a:lstStyle>
            <a:lvl1pPr>
              <a:defRPr>
                <a:noFill/>
              </a:defRPr>
            </a:lvl1pPr>
          </a:lstStyle>
          <a:p>
            <a:fld id="{DFD61EF7-2460-4EE9-A031-27FEBC4F9A95}" type="slidenum">
              <a:rPr lang="fi-FI" noProof="0" smtClean="0"/>
              <a:pPr/>
              <a:t>‹#›</a:t>
            </a:fld>
            <a:endParaRPr lang="fi-FI" noProof="0"/>
          </a:p>
        </p:txBody>
      </p:sp>
      <p:sp>
        <p:nvSpPr>
          <p:cNvPr id="7" name="Freeform 5">
            <a:extLst>
              <a:ext uri="{FF2B5EF4-FFF2-40B4-BE49-F238E27FC236}">
                <a16:creationId xmlns:a16="http://schemas.microsoft.com/office/drawing/2014/main" id="{5CD5646D-347F-0693-85B7-82EEFAEE1F74}"/>
              </a:ext>
            </a:extLst>
          </p:cNvPr>
          <p:cNvSpPr>
            <a:spLocks noChangeAspect="1" noEditPoints="1"/>
          </p:cNvSpPr>
          <p:nvPr userDrawn="1"/>
        </p:nvSpPr>
        <p:spPr bwMode="auto">
          <a:xfrm>
            <a:off x="407368" y="333375"/>
            <a:ext cx="2325003" cy="504000"/>
          </a:xfrm>
          <a:custGeom>
            <a:avLst/>
            <a:gdLst>
              <a:gd name="T0" fmla="*/ 11 w 4507"/>
              <a:gd name="T1" fmla="*/ 18 h 1954"/>
              <a:gd name="T2" fmla="*/ 659 w 4507"/>
              <a:gd name="T3" fmla="*/ 297 h 1954"/>
              <a:gd name="T4" fmla="*/ 666 w 4507"/>
              <a:gd name="T5" fmla="*/ 916 h 1954"/>
              <a:gd name="T6" fmla="*/ 347 w 4507"/>
              <a:gd name="T7" fmla="*/ 880 h 1954"/>
              <a:gd name="T8" fmla="*/ 471 w 4507"/>
              <a:gd name="T9" fmla="*/ 675 h 1954"/>
              <a:gd name="T10" fmla="*/ 375 w 4507"/>
              <a:gd name="T11" fmla="*/ 401 h 1954"/>
              <a:gd name="T12" fmla="*/ 1722 w 4507"/>
              <a:gd name="T13" fmla="*/ 26 h 1954"/>
              <a:gd name="T14" fmla="*/ 1804 w 4507"/>
              <a:gd name="T15" fmla="*/ 309 h 1954"/>
              <a:gd name="T16" fmla="*/ 1741 w 4507"/>
              <a:gd name="T17" fmla="*/ 269 h 1954"/>
              <a:gd name="T18" fmla="*/ 1854 w 4507"/>
              <a:gd name="T19" fmla="*/ 788 h 1954"/>
              <a:gd name="T20" fmla="*/ 2410 w 4507"/>
              <a:gd name="T21" fmla="*/ 18 h 1954"/>
              <a:gd name="T22" fmla="*/ 3053 w 4507"/>
              <a:gd name="T23" fmla="*/ 553 h 1954"/>
              <a:gd name="T24" fmla="*/ 3419 w 4507"/>
              <a:gd name="T25" fmla="*/ 539 h 1954"/>
              <a:gd name="T26" fmla="*/ 3595 w 4507"/>
              <a:gd name="T27" fmla="*/ 659 h 1954"/>
              <a:gd name="T28" fmla="*/ 3699 w 4507"/>
              <a:gd name="T29" fmla="*/ 697 h 1954"/>
              <a:gd name="T30" fmla="*/ 3842 w 4507"/>
              <a:gd name="T31" fmla="*/ 595 h 1954"/>
              <a:gd name="T32" fmla="*/ 3700 w 4507"/>
              <a:gd name="T33" fmla="*/ 806 h 1954"/>
              <a:gd name="T34" fmla="*/ 3943 w 4507"/>
              <a:gd name="T35" fmla="*/ 725 h 1954"/>
              <a:gd name="T36" fmla="*/ 4018 w 4507"/>
              <a:gd name="T37" fmla="*/ 689 h 1954"/>
              <a:gd name="T38" fmla="*/ 4124 w 4507"/>
              <a:gd name="T39" fmla="*/ 581 h 1954"/>
              <a:gd name="T40" fmla="*/ 3931 w 4507"/>
              <a:gd name="T41" fmla="*/ 269 h 1954"/>
              <a:gd name="T42" fmla="*/ 4017 w 4507"/>
              <a:gd name="T43" fmla="*/ 6 h 1954"/>
              <a:gd name="T44" fmla="*/ 4117 w 4507"/>
              <a:gd name="T45" fmla="*/ 228 h 1954"/>
              <a:gd name="T46" fmla="*/ 4005 w 4507"/>
              <a:gd name="T47" fmla="*/ 134 h 1954"/>
              <a:gd name="T48" fmla="*/ 4123 w 4507"/>
              <a:gd name="T49" fmla="*/ 383 h 1954"/>
              <a:gd name="T50" fmla="*/ 4174 w 4507"/>
              <a:gd name="T51" fmla="*/ 697 h 1954"/>
              <a:gd name="T52" fmla="*/ 1767 w 4507"/>
              <a:gd name="T53" fmla="*/ 1273 h 1954"/>
              <a:gd name="T54" fmla="*/ 2197 w 4507"/>
              <a:gd name="T55" fmla="*/ 1926 h 1954"/>
              <a:gd name="T56" fmla="*/ 2114 w 4507"/>
              <a:gd name="T57" fmla="*/ 1551 h 1954"/>
              <a:gd name="T58" fmla="*/ 2226 w 4507"/>
              <a:gd name="T59" fmla="*/ 1156 h 1954"/>
              <a:gd name="T60" fmla="*/ 2385 w 4507"/>
              <a:gd name="T61" fmla="*/ 1313 h 1954"/>
              <a:gd name="T62" fmla="*/ 2373 w 4507"/>
              <a:gd name="T63" fmla="*/ 1834 h 1954"/>
              <a:gd name="T64" fmla="*/ 2227 w 4507"/>
              <a:gd name="T65" fmla="*/ 1271 h 1954"/>
              <a:gd name="T66" fmla="*/ 2192 w 4507"/>
              <a:gd name="T67" fmla="*/ 1738 h 1954"/>
              <a:gd name="T68" fmla="*/ 2323 w 4507"/>
              <a:gd name="T69" fmla="*/ 1760 h 1954"/>
              <a:gd name="T70" fmla="*/ 2273 w 4507"/>
              <a:gd name="T71" fmla="*/ 1259 h 1954"/>
              <a:gd name="T72" fmla="*/ 3321 w 4507"/>
              <a:gd name="T73" fmla="*/ 1954 h 1954"/>
              <a:gd name="T74" fmla="*/ 3265 w 4507"/>
              <a:gd name="T75" fmla="*/ 1693 h 1954"/>
              <a:gd name="T76" fmla="*/ 3380 w 4507"/>
              <a:gd name="T77" fmla="*/ 1832 h 1954"/>
              <a:gd name="T78" fmla="*/ 3369 w 4507"/>
              <a:gd name="T79" fmla="*/ 1625 h 1954"/>
              <a:gd name="T80" fmla="*/ 3218 w 4507"/>
              <a:gd name="T81" fmla="*/ 1279 h 1954"/>
              <a:gd name="T82" fmla="*/ 3426 w 4507"/>
              <a:gd name="T83" fmla="*/ 1198 h 1954"/>
              <a:gd name="T84" fmla="*/ 3370 w 4507"/>
              <a:gd name="T85" fmla="*/ 1265 h 1954"/>
              <a:gd name="T86" fmla="*/ 3279 w 4507"/>
              <a:gd name="T87" fmla="*/ 1379 h 1954"/>
              <a:gd name="T88" fmla="*/ 3471 w 4507"/>
              <a:gd name="T89" fmla="*/ 1675 h 1954"/>
              <a:gd name="T90" fmla="*/ 3381 w 4507"/>
              <a:gd name="T91" fmla="*/ 1946 h 1954"/>
              <a:gd name="T92" fmla="*/ 3620 w 4507"/>
              <a:gd name="T93" fmla="*/ 1772 h 1954"/>
              <a:gd name="T94" fmla="*/ 3736 w 4507"/>
              <a:gd name="T95" fmla="*/ 1772 h 1954"/>
              <a:gd name="T96" fmla="*/ 3756 w 4507"/>
              <a:gd name="T97" fmla="*/ 1914 h 1954"/>
              <a:gd name="T98" fmla="*/ 3915 w 4507"/>
              <a:gd name="T99" fmla="*/ 1828 h 1954"/>
              <a:gd name="T100" fmla="*/ 4005 w 4507"/>
              <a:gd name="T101" fmla="*/ 1838 h 1954"/>
              <a:gd name="T102" fmla="*/ 4160 w 4507"/>
              <a:gd name="T103" fmla="*/ 1697 h 1954"/>
              <a:gd name="T104" fmla="*/ 4039 w 4507"/>
              <a:gd name="T105" fmla="*/ 1954 h 1954"/>
              <a:gd name="T106" fmla="*/ 4268 w 4507"/>
              <a:gd name="T107" fmla="*/ 1888 h 1954"/>
              <a:gd name="T108" fmla="*/ 4324 w 4507"/>
              <a:gd name="T109" fmla="*/ 1824 h 1954"/>
              <a:gd name="T110" fmla="*/ 4442 w 4507"/>
              <a:gd name="T111" fmla="*/ 1752 h 1954"/>
              <a:gd name="T112" fmla="*/ 4255 w 4507"/>
              <a:gd name="T113" fmla="*/ 1447 h 1954"/>
              <a:gd name="T114" fmla="*/ 4311 w 4507"/>
              <a:gd name="T115" fmla="*/ 1166 h 1954"/>
              <a:gd name="T116" fmla="*/ 4497 w 4507"/>
              <a:gd name="T117" fmla="*/ 1331 h 1954"/>
              <a:gd name="T118" fmla="*/ 4336 w 4507"/>
              <a:gd name="T119" fmla="*/ 1267 h 1954"/>
              <a:gd name="T120" fmla="*/ 4359 w 4507"/>
              <a:gd name="T121" fmla="*/ 1457 h 1954"/>
              <a:gd name="T122" fmla="*/ 4499 w 4507"/>
              <a:gd name="T123" fmla="*/ 1814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07" h="1954">
                <a:moveTo>
                  <a:pt x="4307" y="327"/>
                </a:moveTo>
                <a:lnTo>
                  <a:pt x="4377" y="327"/>
                </a:lnTo>
                <a:lnTo>
                  <a:pt x="4377" y="463"/>
                </a:lnTo>
                <a:lnTo>
                  <a:pt x="4307" y="463"/>
                </a:lnTo>
                <a:lnTo>
                  <a:pt x="4307" y="327"/>
                </a:lnTo>
                <a:close/>
                <a:moveTo>
                  <a:pt x="1248" y="18"/>
                </a:moveTo>
                <a:lnTo>
                  <a:pt x="1248" y="473"/>
                </a:lnTo>
                <a:lnTo>
                  <a:pt x="1051" y="473"/>
                </a:lnTo>
                <a:lnTo>
                  <a:pt x="1051" y="1936"/>
                </a:lnTo>
                <a:lnTo>
                  <a:pt x="821" y="1936"/>
                </a:lnTo>
                <a:lnTo>
                  <a:pt x="821" y="473"/>
                </a:lnTo>
                <a:lnTo>
                  <a:pt x="655" y="18"/>
                </a:lnTo>
                <a:lnTo>
                  <a:pt x="1248" y="18"/>
                </a:lnTo>
                <a:close/>
                <a:moveTo>
                  <a:pt x="0" y="1481"/>
                </a:moveTo>
                <a:lnTo>
                  <a:pt x="230" y="1481"/>
                </a:lnTo>
                <a:lnTo>
                  <a:pt x="230" y="1936"/>
                </a:lnTo>
                <a:lnTo>
                  <a:pt x="0" y="1936"/>
                </a:lnTo>
                <a:lnTo>
                  <a:pt x="0" y="1481"/>
                </a:lnTo>
                <a:close/>
                <a:moveTo>
                  <a:pt x="487" y="1186"/>
                </a:moveTo>
                <a:lnTo>
                  <a:pt x="752" y="1936"/>
                </a:lnTo>
                <a:lnTo>
                  <a:pt x="495" y="1936"/>
                </a:lnTo>
                <a:lnTo>
                  <a:pt x="11" y="559"/>
                </a:lnTo>
                <a:lnTo>
                  <a:pt x="11" y="18"/>
                </a:lnTo>
                <a:lnTo>
                  <a:pt x="309" y="18"/>
                </a:lnTo>
                <a:lnTo>
                  <a:pt x="335" y="18"/>
                </a:lnTo>
                <a:lnTo>
                  <a:pt x="359" y="20"/>
                </a:lnTo>
                <a:lnTo>
                  <a:pt x="382" y="24"/>
                </a:lnTo>
                <a:lnTo>
                  <a:pt x="404" y="30"/>
                </a:lnTo>
                <a:lnTo>
                  <a:pt x="426" y="36"/>
                </a:lnTo>
                <a:lnTo>
                  <a:pt x="447" y="44"/>
                </a:lnTo>
                <a:lnTo>
                  <a:pt x="467" y="52"/>
                </a:lnTo>
                <a:lnTo>
                  <a:pt x="476" y="58"/>
                </a:lnTo>
                <a:lnTo>
                  <a:pt x="486" y="62"/>
                </a:lnTo>
                <a:lnTo>
                  <a:pt x="504" y="74"/>
                </a:lnTo>
                <a:lnTo>
                  <a:pt x="521" y="88"/>
                </a:lnTo>
                <a:lnTo>
                  <a:pt x="538" y="102"/>
                </a:lnTo>
                <a:lnTo>
                  <a:pt x="553" y="116"/>
                </a:lnTo>
                <a:lnTo>
                  <a:pt x="569" y="132"/>
                </a:lnTo>
                <a:lnTo>
                  <a:pt x="583" y="150"/>
                </a:lnTo>
                <a:lnTo>
                  <a:pt x="596" y="168"/>
                </a:lnTo>
                <a:lnTo>
                  <a:pt x="609" y="188"/>
                </a:lnTo>
                <a:lnTo>
                  <a:pt x="620" y="208"/>
                </a:lnTo>
                <a:lnTo>
                  <a:pt x="631" y="230"/>
                </a:lnTo>
                <a:lnTo>
                  <a:pt x="641" y="251"/>
                </a:lnTo>
                <a:lnTo>
                  <a:pt x="650" y="273"/>
                </a:lnTo>
                <a:lnTo>
                  <a:pt x="659" y="297"/>
                </a:lnTo>
                <a:lnTo>
                  <a:pt x="666" y="323"/>
                </a:lnTo>
                <a:lnTo>
                  <a:pt x="673" y="349"/>
                </a:lnTo>
                <a:lnTo>
                  <a:pt x="680" y="375"/>
                </a:lnTo>
                <a:lnTo>
                  <a:pt x="685" y="401"/>
                </a:lnTo>
                <a:lnTo>
                  <a:pt x="690" y="429"/>
                </a:lnTo>
                <a:lnTo>
                  <a:pt x="694" y="459"/>
                </a:lnTo>
                <a:lnTo>
                  <a:pt x="697" y="487"/>
                </a:lnTo>
                <a:lnTo>
                  <a:pt x="699" y="517"/>
                </a:lnTo>
                <a:lnTo>
                  <a:pt x="701" y="547"/>
                </a:lnTo>
                <a:lnTo>
                  <a:pt x="702" y="579"/>
                </a:lnTo>
                <a:lnTo>
                  <a:pt x="703" y="611"/>
                </a:lnTo>
                <a:lnTo>
                  <a:pt x="702" y="661"/>
                </a:lnTo>
                <a:lnTo>
                  <a:pt x="701" y="687"/>
                </a:lnTo>
                <a:lnTo>
                  <a:pt x="699" y="711"/>
                </a:lnTo>
                <a:lnTo>
                  <a:pt x="697" y="735"/>
                </a:lnTo>
                <a:lnTo>
                  <a:pt x="695" y="758"/>
                </a:lnTo>
                <a:lnTo>
                  <a:pt x="692" y="782"/>
                </a:lnTo>
                <a:lnTo>
                  <a:pt x="689" y="806"/>
                </a:lnTo>
                <a:lnTo>
                  <a:pt x="685" y="830"/>
                </a:lnTo>
                <a:lnTo>
                  <a:pt x="681" y="852"/>
                </a:lnTo>
                <a:lnTo>
                  <a:pt x="677" y="874"/>
                </a:lnTo>
                <a:lnTo>
                  <a:pt x="672" y="896"/>
                </a:lnTo>
                <a:lnTo>
                  <a:pt x="666" y="916"/>
                </a:lnTo>
                <a:lnTo>
                  <a:pt x="661" y="938"/>
                </a:lnTo>
                <a:lnTo>
                  <a:pt x="655" y="958"/>
                </a:lnTo>
                <a:lnTo>
                  <a:pt x="648" y="976"/>
                </a:lnTo>
                <a:lnTo>
                  <a:pt x="641" y="996"/>
                </a:lnTo>
                <a:lnTo>
                  <a:pt x="634" y="1014"/>
                </a:lnTo>
                <a:lnTo>
                  <a:pt x="626" y="1030"/>
                </a:lnTo>
                <a:lnTo>
                  <a:pt x="618" y="1048"/>
                </a:lnTo>
                <a:lnTo>
                  <a:pt x="609" y="1064"/>
                </a:lnTo>
                <a:lnTo>
                  <a:pt x="600" y="1080"/>
                </a:lnTo>
                <a:lnTo>
                  <a:pt x="591" y="1094"/>
                </a:lnTo>
                <a:lnTo>
                  <a:pt x="581" y="1108"/>
                </a:lnTo>
                <a:lnTo>
                  <a:pt x="571" y="1120"/>
                </a:lnTo>
                <a:lnTo>
                  <a:pt x="559" y="1132"/>
                </a:lnTo>
                <a:lnTo>
                  <a:pt x="548" y="1144"/>
                </a:lnTo>
                <a:lnTo>
                  <a:pt x="537" y="1154"/>
                </a:lnTo>
                <a:lnTo>
                  <a:pt x="525" y="1164"/>
                </a:lnTo>
                <a:lnTo>
                  <a:pt x="513" y="1172"/>
                </a:lnTo>
                <a:lnTo>
                  <a:pt x="500" y="1180"/>
                </a:lnTo>
                <a:lnTo>
                  <a:pt x="487" y="1186"/>
                </a:lnTo>
                <a:close/>
                <a:moveTo>
                  <a:pt x="239" y="391"/>
                </a:moveTo>
                <a:lnTo>
                  <a:pt x="239" y="880"/>
                </a:lnTo>
                <a:lnTo>
                  <a:pt x="337" y="880"/>
                </a:lnTo>
                <a:lnTo>
                  <a:pt x="347" y="880"/>
                </a:lnTo>
                <a:lnTo>
                  <a:pt x="357" y="880"/>
                </a:lnTo>
                <a:lnTo>
                  <a:pt x="367" y="878"/>
                </a:lnTo>
                <a:lnTo>
                  <a:pt x="376" y="874"/>
                </a:lnTo>
                <a:lnTo>
                  <a:pt x="384" y="872"/>
                </a:lnTo>
                <a:lnTo>
                  <a:pt x="392" y="868"/>
                </a:lnTo>
                <a:lnTo>
                  <a:pt x="400" y="862"/>
                </a:lnTo>
                <a:lnTo>
                  <a:pt x="407" y="858"/>
                </a:lnTo>
                <a:lnTo>
                  <a:pt x="413" y="852"/>
                </a:lnTo>
                <a:lnTo>
                  <a:pt x="419" y="844"/>
                </a:lnTo>
                <a:lnTo>
                  <a:pt x="425" y="838"/>
                </a:lnTo>
                <a:lnTo>
                  <a:pt x="430" y="830"/>
                </a:lnTo>
                <a:lnTo>
                  <a:pt x="435" y="822"/>
                </a:lnTo>
                <a:lnTo>
                  <a:pt x="440" y="814"/>
                </a:lnTo>
                <a:lnTo>
                  <a:pt x="444" y="806"/>
                </a:lnTo>
                <a:lnTo>
                  <a:pt x="448" y="796"/>
                </a:lnTo>
                <a:lnTo>
                  <a:pt x="451" y="788"/>
                </a:lnTo>
                <a:lnTo>
                  <a:pt x="454" y="778"/>
                </a:lnTo>
                <a:lnTo>
                  <a:pt x="457" y="768"/>
                </a:lnTo>
                <a:lnTo>
                  <a:pt x="460" y="758"/>
                </a:lnTo>
                <a:lnTo>
                  <a:pt x="464" y="738"/>
                </a:lnTo>
                <a:lnTo>
                  <a:pt x="467" y="717"/>
                </a:lnTo>
                <a:lnTo>
                  <a:pt x="470" y="697"/>
                </a:lnTo>
                <a:lnTo>
                  <a:pt x="471" y="675"/>
                </a:lnTo>
                <a:lnTo>
                  <a:pt x="472" y="655"/>
                </a:lnTo>
                <a:lnTo>
                  <a:pt x="472" y="635"/>
                </a:lnTo>
                <a:lnTo>
                  <a:pt x="472" y="615"/>
                </a:lnTo>
                <a:lnTo>
                  <a:pt x="470" y="593"/>
                </a:lnTo>
                <a:lnTo>
                  <a:pt x="468" y="573"/>
                </a:lnTo>
                <a:lnTo>
                  <a:pt x="464" y="551"/>
                </a:lnTo>
                <a:lnTo>
                  <a:pt x="462" y="541"/>
                </a:lnTo>
                <a:lnTo>
                  <a:pt x="459" y="531"/>
                </a:lnTo>
                <a:lnTo>
                  <a:pt x="457" y="521"/>
                </a:lnTo>
                <a:lnTo>
                  <a:pt x="454" y="511"/>
                </a:lnTo>
                <a:lnTo>
                  <a:pt x="447" y="491"/>
                </a:lnTo>
                <a:lnTo>
                  <a:pt x="443" y="483"/>
                </a:lnTo>
                <a:lnTo>
                  <a:pt x="439" y="473"/>
                </a:lnTo>
                <a:lnTo>
                  <a:pt x="435" y="465"/>
                </a:lnTo>
                <a:lnTo>
                  <a:pt x="430" y="457"/>
                </a:lnTo>
                <a:lnTo>
                  <a:pt x="420" y="441"/>
                </a:lnTo>
                <a:lnTo>
                  <a:pt x="414" y="433"/>
                </a:lnTo>
                <a:lnTo>
                  <a:pt x="408" y="427"/>
                </a:lnTo>
                <a:lnTo>
                  <a:pt x="402" y="421"/>
                </a:lnTo>
                <a:lnTo>
                  <a:pt x="396" y="415"/>
                </a:lnTo>
                <a:lnTo>
                  <a:pt x="389" y="409"/>
                </a:lnTo>
                <a:lnTo>
                  <a:pt x="382" y="405"/>
                </a:lnTo>
                <a:lnTo>
                  <a:pt x="375" y="401"/>
                </a:lnTo>
                <a:lnTo>
                  <a:pt x="367" y="397"/>
                </a:lnTo>
                <a:lnTo>
                  <a:pt x="359" y="395"/>
                </a:lnTo>
                <a:lnTo>
                  <a:pt x="351" y="393"/>
                </a:lnTo>
                <a:lnTo>
                  <a:pt x="333" y="391"/>
                </a:lnTo>
                <a:lnTo>
                  <a:pt x="239" y="391"/>
                </a:lnTo>
                <a:close/>
                <a:moveTo>
                  <a:pt x="1780" y="395"/>
                </a:moveTo>
                <a:lnTo>
                  <a:pt x="1776" y="403"/>
                </a:lnTo>
                <a:lnTo>
                  <a:pt x="1772" y="411"/>
                </a:lnTo>
                <a:lnTo>
                  <a:pt x="1763" y="423"/>
                </a:lnTo>
                <a:lnTo>
                  <a:pt x="1754" y="433"/>
                </a:lnTo>
                <a:lnTo>
                  <a:pt x="1743" y="443"/>
                </a:lnTo>
                <a:lnTo>
                  <a:pt x="1814" y="788"/>
                </a:lnTo>
                <a:lnTo>
                  <a:pt x="1742" y="788"/>
                </a:lnTo>
                <a:lnTo>
                  <a:pt x="1683" y="465"/>
                </a:lnTo>
                <a:lnTo>
                  <a:pt x="1607" y="465"/>
                </a:lnTo>
                <a:lnTo>
                  <a:pt x="1607" y="788"/>
                </a:lnTo>
                <a:lnTo>
                  <a:pt x="1543" y="788"/>
                </a:lnTo>
                <a:lnTo>
                  <a:pt x="1543" y="18"/>
                </a:lnTo>
                <a:lnTo>
                  <a:pt x="1681" y="18"/>
                </a:lnTo>
                <a:lnTo>
                  <a:pt x="1696" y="18"/>
                </a:lnTo>
                <a:lnTo>
                  <a:pt x="1703" y="20"/>
                </a:lnTo>
                <a:lnTo>
                  <a:pt x="1710" y="22"/>
                </a:lnTo>
                <a:lnTo>
                  <a:pt x="1722" y="26"/>
                </a:lnTo>
                <a:lnTo>
                  <a:pt x="1734" y="32"/>
                </a:lnTo>
                <a:lnTo>
                  <a:pt x="1745" y="40"/>
                </a:lnTo>
                <a:lnTo>
                  <a:pt x="1755" y="50"/>
                </a:lnTo>
                <a:lnTo>
                  <a:pt x="1765" y="62"/>
                </a:lnTo>
                <a:lnTo>
                  <a:pt x="1769" y="68"/>
                </a:lnTo>
                <a:lnTo>
                  <a:pt x="1773" y="76"/>
                </a:lnTo>
                <a:lnTo>
                  <a:pt x="1781" y="92"/>
                </a:lnTo>
                <a:lnTo>
                  <a:pt x="1788" y="108"/>
                </a:lnTo>
                <a:lnTo>
                  <a:pt x="1791" y="118"/>
                </a:lnTo>
                <a:lnTo>
                  <a:pt x="1794" y="126"/>
                </a:lnTo>
                <a:lnTo>
                  <a:pt x="1799" y="146"/>
                </a:lnTo>
                <a:lnTo>
                  <a:pt x="1803" y="168"/>
                </a:lnTo>
                <a:lnTo>
                  <a:pt x="1805" y="178"/>
                </a:lnTo>
                <a:lnTo>
                  <a:pt x="1806" y="190"/>
                </a:lnTo>
                <a:lnTo>
                  <a:pt x="1807" y="200"/>
                </a:lnTo>
                <a:lnTo>
                  <a:pt x="1808" y="212"/>
                </a:lnTo>
                <a:lnTo>
                  <a:pt x="1808" y="224"/>
                </a:lnTo>
                <a:lnTo>
                  <a:pt x="1808" y="236"/>
                </a:lnTo>
                <a:lnTo>
                  <a:pt x="1808" y="263"/>
                </a:lnTo>
                <a:lnTo>
                  <a:pt x="1807" y="275"/>
                </a:lnTo>
                <a:lnTo>
                  <a:pt x="1806" y="287"/>
                </a:lnTo>
                <a:lnTo>
                  <a:pt x="1805" y="299"/>
                </a:lnTo>
                <a:lnTo>
                  <a:pt x="1804" y="309"/>
                </a:lnTo>
                <a:lnTo>
                  <a:pt x="1801" y="331"/>
                </a:lnTo>
                <a:lnTo>
                  <a:pt x="1797" y="349"/>
                </a:lnTo>
                <a:lnTo>
                  <a:pt x="1792" y="367"/>
                </a:lnTo>
                <a:lnTo>
                  <a:pt x="1786" y="381"/>
                </a:lnTo>
                <a:lnTo>
                  <a:pt x="1780" y="395"/>
                </a:lnTo>
                <a:close/>
                <a:moveTo>
                  <a:pt x="1678" y="122"/>
                </a:moveTo>
                <a:lnTo>
                  <a:pt x="1607" y="122"/>
                </a:lnTo>
                <a:lnTo>
                  <a:pt x="1607" y="365"/>
                </a:lnTo>
                <a:lnTo>
                  <a:pt x="1678" y="365"/>
                </a:lnTo>
                <a:lnTo>
                  <a:pt x="1686" y="363"/>
                </a:lnTo>
                <a:lnTo>
                  <a:pt x="1694" y="361"/>
                </a:lnTo>
                <a:lnTo>
                  <a:pt x="1700" y="359"/>
                </a:lnTo>
                <a:lnTo>
                  <a:pt x="1707" y="355"/>
                </a:lnTo>
                <a:lnTo>
                  <a:pt x="1712" y="351"/>
                </a:lnTo>
                <a:lnTo>
                  <a:pt x="1717" y="345"/>
                </a:lnTo>
                <a:lnTo>
                  <a:pt x="1722" y="339"/>
                </a:lnTo>
                <a:lnTo>
                  <a:pt x="1726" y="331"/>
                </a:lnTo>
                <a:lnTo>
                  <a:pt x="1730" y="323"/>
                </a:lnTo>
                <a:lnTo>
                  <a:pt x="1733" y="313"/>
                </a:lnTo>
                <a:lnTo>
                  <a:pt x="1736" y="303"/>
                </a:lnTo>
                <a:lnTo>
                  <a:pt x="1738" y="293"/>
                </a:lnTo>
                <a:lnTo>
                  <a:pt x="1740" y="281"/>
                </a:lnTo>
                <a:lnTo>
                  <a:pt x="1741" y="269"/>
                </a:lnTo>
                <a:lnTo>
                  <a:pt x="1742" y="257"/>
                </a:lnTo>
                <a:lnTo>
                  <a:pt x="1742" y="244"/>
                </a:lnTo>
                <a:lnTo>
                  <a:pt x="1742" y="230"/>
                </a:lnTo>
                <a:lnTo>
                  <a:pt x="1742" y="218"/>
                </a:lnTo>
                <a:lnTo>
                  <a:pt x="1740" y="206"/>
                </a:lnTo>
                <a:lnTo>
                  <a:pt x="1739" y="194"/>
                </a:lnTo>
                <a:lnTo>
                  <a:pt x="1737" y="184"/>
                </a:lnTo>
                <a:lnTo>
                  <a:pt x="1734" y="174"/>
                </a:lnTo>
                <a:lnTo>
                  <a:pt x="1731" y="164"/>
                </a:lnTo>
                <a:lnTo>
                  <a:pt x="1728" y="156"/>
                </a:lnTo>
                <a:lnTo>
                  <a:pt x="1723" y="148"/>
                </a:lnTo>
                <a:lnTo>
                  <a:pt x="1719" y="142"/>
                </a:lnTo>
                <a:lnTo>
                  <a:pt x="1713" y="136"/>
                </a:lnTo>
                <a:lnTo>
                  <a:pt x="1708" y="132"/>
                </a:lnTo>
                <a:lnTo>
                  <a:pt x="1701" y="128"/>
                </a:lnTo>
                <a:lnTo>
                  <a:pt x="1694" y="124"/>
                </a:lnTo>
                <a:lnTo>
                  <a:pt x="1686" y="122"/>
                </a:lnTo>
                <a:lnTo>
                  <a:pt x="1678" y="122"/>
                </a:lnTo>
                <a:close/>
                <a:moveTo>
                  <a:pt x="2090" y="788"/>
                </a:moveTo>
                <a:lnTo>
                  <a:pt x="2069" y="635"/>
                </a:lnTo>
                <a:lnTo>
                  <a:pt x="1942" y="635"/>
                </a:lnTo>
                <a:lnTo>
                  <a:pt x="1921" y="788"/>
                </a:lnTo>
                <a:lnTo>
                  <a:pt x="1854" y="788"/>
                </a:lnTo>
                <a:lnTo>
                  <a:pt x="1975" y="18"/>
                </a:lnTo>
                <a:lnTo>
                  <a:pt x="2037" y="18"/>
                </a:lnTo>
                <a:lnTo>
                  <a:pt x="2160" y="788"/>
                </a:lnTo>
                <a:lnTo>
                  <a:pt x="2090" y="788"/>
                </a:lnTo>
                <a:close/>
                <a:moveTo>
                  <a:pt x="2026" y="323"/>
                </a:moveTo>
                <a:lnTo>
                  <a:pt x="2015" y="250"/>
                </a:lnTo>
                <a:lnTo>
                  <a:pt x="2010" y="210"/>
                </a:lnTo>
                <a:lnTo>
                  <a:pt x="2006" y="170"/>
                </a:lnTo>
                <a:lnTo>
                  <a:pt x="2001" y="210"/>
                </a:lnTo>
                <a:lnTo>
                  <a:pt x="1996" y="250"/>
                </a:lnTo>
                <a:lnTo>
                  <a:pt x="1986" y="325"/>
                </a:lnTo>
                <a:lnTo>
                  <a:pt x="1957" y="529"/>
                </a:lnTo>
                <a:lnTo>
                  <a:pt x="2053" y="529"/>
                </a:lnTo>
                <a:lnTo>
                  <a:pt x="2026" y="323"/>
                </a:lnTo>
                <a:close/>
                <a:moveTo>
                  <a:pt x="2419" y="788"/>
                </a:moveTo>
                <a:lnTo>
                  <a:pt x="2323" y="431"/>
                </a:lnTo>
                <a:lnTo>
                  <a:pt x="2285" y="527"/>
                </a:lnTo>
                <a:lnTo>
                  <a:pt x="2285" y="788"/>
                </a:lnTo>
                <a:lnTo>
                  <a:pt x="2220" y="788"/>
                </a:lnTo>
                <a:lnTo>
                  <a:pt x="2220" y="18"/>
                </a:lnTo>
                <a:lnTo>
                  <a:pt x="2285" y="18"/>
                </a:lnTo>
                <a:lnTo>
                  <a:pt x="2285" y="347"/>
                </a:lnTo>
                <a:lnTo>
                  <a:pt x="2410" y="18"/>
                </a:lnTo>
                <a:lnTo>
                  <a:pt x="2492" y="18"/>
                </a:lnTo>
                <a:lnTo>
                  <a:pt x="2363" y="333"/>
                </a:lnTo>
                <a:lnTo>
                  <a:pt x="2498" y="788"/>
                </a:lnTo>
                <a:lnTo>
                  <a:pt x="2419" y="788"/>
                </a:lnTo>
                <a:close/>
                <a:moveTo>
                  <a:pt x="2558" y="788"/>
                </a:moveTo>
                <a:lnTo>
                  <a:pt x="2558" y="18"/>
                </a:lnTo>
                <a:lnTo>
                  <a:pt x="2786" y="18"/>
                </a:lnTo>
                <a:lnTo>
                  <a:pt x="2786" y="126"/>
                </a:lnTo>
                <a:lnTo>
                  <a:pt x="2623" y="126"/>
                </a:lnTo>
                <a:lnTo>
                  <a:pt x="2623" y="341"/>
                </a:lnTo>
                <a:lnTo>
                  <a:pt x="2756" y="341"/>
                </a:lnTo>
                <a:lnTo>
                  <a:pt x="2756" y="445"/>
                </a:lnTo>
                <a:lnTo>
                  <a:pt x="2623" y="445"/>
                </a:lnTo>
                <a:lnTo>
                  <a:pt x="2623" y="683"/>
                </a:lnTo>
                <a:lnTo>
                  <a:pt x="2786" y="683"/>
                </a:lnTo>
                <a:lnTo>
                  <a:pt x="2786" y="788"/>
                </a:lnTo>
                <a:lnTo>
                  <a:pt x="2558" y="788"/>
                </a:lnTo>
                <a:close/>
                <a:moveTo>
                  <a:pt x="2939" y="18"/>
                </a:moveTo>
                <a:lnTo>
                  <a:pt x="3030" y="439"/>
                </a:lnTo>
                <a:lnTo>
                  <a:pt x="3038" y="477"/>
                </a:lnTo>
                <a:lnTo>
                  <a:pt x="3042" y="495"/>
                </a:lnTo>
                <a:lnTo>
                  <a:pt x="3046" y="515"/>
                </a:lnTo>
                <a:lnTo>
                  <a:pt x="3053" y="553"/>
                </a:lnTo>
                <a:lnTo>
                  <a:pt x="3060" y="595"/>
                </a:lnTo>
                <a:lnTo>
                  <a:pt x="3060" y="509"/>
                </a:lnTo>
                <a:lnTo>
                  <a:pt x="3059" y="421"/>
                </a:lnTo>
                <a:lnTo>
                  <a:pt x="3059" y="18"/>
                </a:lnTo>
                <a:lnTo>
                  <a:pt x="3124" y="18"/>
                </a:lnTo>
                <a:lnTo>
                  <a:pt x="3124" y="788"/>
                </a:lnTo>
                <a:lnTo>
                  <a:pt x="3046" y="788"/>
                </a:lnTo>
                <a:lnTo>
                  <a:pt x="2954" y="369"/>
                </a:lnTo>
                <a:lnTo>
                  <a:pt x="2946" y="331"/>
                </a:lnTo>
                <a:lnTo>
                  <a:pt x="2938" y="293"/>
                </a:lnTo>
                <a:lnTo>
                  <a:pt x="2931" y="255"/>
                </a:lnTo>
                <a:lnTo>
                  <a:pt x="2923" y="214"/>
                </a:lnTo>
                <a:lnTo>
                  <a:pt x="2924" y="389"/>
                </a:lnTo>
                <a:lnTo>
                  <a:pt x="2924" y="790"/>
                </a:lnTo>
                <a:lnTo>
                  <a:pt x="2859" y="790"/>
                </a:lnTo>
                <a:lnTo>
                  <a:pt x="2859" y="18"/>
                </a:lnTo>
                <a:lnTo>
                  <a:pt x="2939" y="18"/>
                </a:lnTo>
                <a:close/>
                <a:moveTo>
                  <a:pt x="3306" y="18"/>
                </a:moveTo>
                <a:lnTo>
                  <a:pt x="3396" y="425"/>
                </a:lnTo>
                <a:lnTo>
                  <a:pt x="3404" y="463"/>
                </a:lnTo>
                <a:lnTo>
                  <a:pt x="3408" y="481"/>
                </a:lnTo>
                <a:lnTo>
                  <a:pt x="3412" y="501"/>
                </a:lnTo>
                <a:lnTo>
                  <a:pt x="3419" y="539"/>
                </a:lnTo>
                <a:lnTo>
                  <a:pt x="3426" y="581"/>
                </a:lnTo>
                <a:lnTo>
                  <a:pt x="3426" y="495"/>
                </a:lnTo>
                <a:lnTo>
                  <a:pt x="3426" y="407"/>
                </a:lnTo>
                <a:lnTo>
                  <a:pt x="3426" y="18"/>
                </a:lnTo>
                <a:lnTo>
                  <a:pt x="3491" y="18"/>
                </a:lnTo>
                <a:lnTo>
                  <a:pt x="3491" y="788"/>
                </a:lnTo>
                <a:lnTo>
                  <a:pt x="3412" y="788"/>
                </a:lnTo>
                <a:lnTo>
                  <a:pt x="3320" y="383"/>
                </a:lnTo>
                <a:lnTo>
                  <a:pt x="3312" y="345"/>
                </a:lnTo>
                <a:lnTo>
                  <a:pt x="3305" y="307"/>
                </a:lnTo>
                <a:lnTo>
                  <a:pt x="3297" y="269"/>
                </a:lnTo>
                <a:lnTo>
                  <a:pt x="3290" y="228"/>
                </a:lnTo>
                <a:lnTo>
                  <a:pt x="3290" y="403"/>
                </a:lnTo>
                <a:lnTo>
                  <a:pt x="3290" y="788"/>
                </a:lnTo>
                <a:lnTo>
                  <a:pt x="3226" y="788"/>
                </a:lnTo>
                <a:lnTo>
                  <a:pt x="3226" y="18"/>
                </a:lnTo>
                <a:lnTo>
                  <a:pt x="3306" y="18"/>
                </a:lnTo>
                <a:close/>
                <a:moveTo>
                  <a:pt x="3618" y="735"/>
                </a:moveTo>
                <a:lnTo>
                  <a:pt x="3611" y="719"/>
                </a:lnTo>
                <a:lnTo>
                  <a:pt x="3605" y="701"/>
                </a:lnTo>
                <a:lnTo>
                  <a:pt x="3599" y="681"/>
                </a:lnTo>
                <a:lnTo>
                  <a:pt x="3597" y="669"/>
                </a:lnTo>
                <a:lnTo>
                  <a:pt x="3595" y="659"/>
                </a:lnTo>
                <a:lnTo>
                  <a:pt x="3591" y="635"/>
                </a:lnTo>
                <a:lnTo>
                  <a:pt x="3589" y="609"/>
                </a:lnTo>
                <a:lnTo>
                  <a:pt x="3588" y="595"/>
                </a:lnTo>
                <a:lnTo>
                  <a:pt x="3587" y="581"/>
                </a:lnTo>
                <a:lnTo>
                  <a:pt x="3587" y="549"/>
                </a:lnTo>
                <a:lnTo>
                  <a:pt x="3587" y="18"/>
                </a:lnTo>
                <a:lnTo>
                  <a:pt x="3652" y="18"/>
                </a:lnTo>
                <a:lnTo>
                  <a:pt x="3652" y="543"/>
                </a:lnTo>
                <a:lnTo>
                  <a:pt x="3652" y="563"/>
                </a:lnTo>
                <a:lnTo>
                  <a:pt x="3652" y="581"/>
                </a:lnTo>
                <a:lnTo>
                  <a:pt x="3653" y="597"/>
                </a:lnTo>
                <a:lnTo>
                  <a:pt x="3655" y="611"/>
                </a:lnTo>
                <a:lnTo>
                  <a:pt x="3657" y="625"/>
                </a:lnTo>
                <a:lnTo>
                  <a:pt x="3659" y="637"/>
                </a:lnTo>
                <a:lnTo>
                  <a:pt x="3662" y="649"/>
                </a:lnTo>
                <a:lnTo>
                  <a:pt x="3665" y="659"/>
                </a:lnTo>
                <a:lnTo>
                  <a:pt x="3669" y="667"/>
                </a:lnTo>
                <a:lnTo>
                  <a:pt x="3674" y="675"/>
                </a:lnTo>
                <a:lnTo>
                  <a:pt x="3679" y="683"/>
                </a:lnTo>
                <a:lnTo>
                  <a:pt x="3685" y="689"/>
                </a:lnTo>
                <a:lnTo>
                  <a:pt x="3688" y="691"/>
                </a:lnTo>
                <a:lnTo>
                  <a:pt x="3692" y="693"/>
                </a:lnTo>
                <a:lnTo>
                  <a:pt x="3699" y="697"/>
                </a:lnTo>
                <a:lnTo>
                  <a:pt x="3706" y="699"/>
                </a:lnTo>
                <a:lnTo>
                  <a:pt x="3715" y="699"/>
                </a:lnTo>
                <a:lnTo>
                  <a:pt x="3723" y="699"/>
                </a:lnTo>
                <a:lnTo>
                  <a:pt x="3731" y="697"/>
                </a:lnTo>
                <a:lnTo>
                  <a:pt x="3738" y="693"/>
                </a:lnTo>
                <a:lnTo>
                  <a:pt x="3744" y="689"/>
                </a:lnTo>
                <a:lnTo>
                  <a:pt x="3750" y="683"/>
                </a:lnTo>
                <a:lnTo>
                  <a:pt x="3755" y="675"/>
                </a:lnTo>
                <a:lnTo>
                  <a:pt x="3760" y="667"/>
                </a:lnTo>
                <a:lnTo>
                  <a:pt x="3764" y="659"/>
                </a:lnTo>
                <a:lnTo>
                  <a:pt x="3768" y="649"/>
                </a:lnTo>
                <a:lnTo>
                  <a:pt x="3770" y="637"/>
                </a:lnTo>
                <a:lnTo>
                  <a:pt x="3773" y="625"/>
                </a:lnTo>
                <a:lnTo>
                  <a:pt x="3775" y="613"/>
                </a:lnTo>
                <a:lnTo>
                  <a:pt x="3776" y="597"/>
                </a:lnTo>
                <a:lnTo>
                  <a:pt x="3777" y="581"/>
                </a:lnTo>
                <a:lnTo>
                  <a:pt x="3778" y="563"/>
                </a:lnTo>
                <a:lnTo>
                  <a:pt x="3778" y="543"/>
                </a:lnTo>
                <a:lnTo>
                  <a:pt x="3778" y="18"/>
                </a:lnTo>
                <a:lnTo>
                  <a:pt x="3843" y="18"/>
                </a:lnTo>
                <a:lnTo>
                  <a:pt x="3843" y="549"/>
                </a:lnTo>
                <a:lnTo>
                  <a:pt x="3843" y="581"/>
                </a:lnTo>
                <a:lnTo>
                  <a:pt x="3842" y="595"/>
                </a:lnTo>
                <a:lnTo>
                  <a:pt x="3841" y="609"/>
                </a:lnTo>
                <a:lnTo>
                  <a:pt x="3838" y="635"/>
                </a:lnTo>
                <a:lnTo>
                  <a:pt x="3835" y="659"/>
                </a:lnTo>
                <a:lnTo>
                  <a:pt x="3833" y="669"/>
                </a:lnTo>
                <a:lnTo>
                  <a:pt x="3830" y="681"/>
                </a:lnTo>
                <a:lnTo>
                  <a:pt x="3825" y="701"/>
                </a:lnTo>
                <a:lnTo>
                  <a:pt x="3822" y="709"/>
                </a:lnTo>
                <a:lnTo>
                  <a:pt x="3819" y="719"/>
                </a:lnTo>
                <a:lnTo>
                  <a:pt x="3815" y="727"/>
                </a:lnTo>
                <a:lnTo>
                  <a:pt x="3812" y="735"/>
                </a:lnTo>
                <a:lnTo>
                  <a:pt x="3807" y="744"/>
                </a:lnTo>
                <a:lnTo>
                  <a:pt x="3802" y="752"/>
                </a:lnTo>
                <a:lnTo>
                  <a:pt x="3792" y="766"/>
                </a:lnTo>
                <a:lnTo>
                  <a:pt x="3781" y="778"/>
                </a:lnTo>
                <a:lnTo>
                  <a:pt x="3775" y="784"/>
                </a:lnTo>
                <a:lnTo>
                  <a:pt x="3769" y="788"/>
                </a:lnTo>
                <a:lnTo>
                  <a:pt x="3757" y="796"/>
                </a:lnTo>
                <a:lnTo>
                  <a:pt x="3750" y="800"/>
                </a:lnTo>
                <a:lnTo>
                  <a:pt x="3743" y="802"/>
                </a:lnTo>
                <a:lnTo>
                  <a:pt x="3729" y="806"/>
                </a:lnTo>
                <a:lnTo>
                  <a:pt x="3722" y="806"/>
                </a:lnTo>
                <a:lnTo>
                  <a:pt x="3715" y="806"/>
                </a:lnTo>
                <a:lnTo>
                  <a:pt x="3700" y="806"/>
                </a:lnTo>
                <a:lnTo>
                  <a:pt x="3686" y="802"/>
                </a:lnTo>
                <a:lnTo>
                  <a:pt x="3679" y="800"/>
                </a:lnTo>
                <a:lnTo>
                  <a:pt x="3673" y="796"/>
                </a:lnTo>
                <a:lnTo>
                  <a:pt x="3660" y="788"/>
                </a:lnTo>
                <a:lnTo>
                  <a:pt x="3648" y="778"/>
                </a:lnTo>
                <a:lnTo>
                  <a:pt x="3637" y="766"/>
                </a:lnTo>
                <a:lnTo>
                  <a:pt x="3627" y="750"/>
                </a:lnTo>
                <a:lnTo>
                  <a:pt x="3623" y="742"/>
                </a:lnTo>
                <a:lnTo>
                  <a:pt x="3618" y="735"/>
                </a:lnTo>
                <a:close/>
                <a:moveTo>
                  <a:pt x="4052" y="806"/>
                </a:moveTo>
                <a:lnTo>
                  <a:pt x="4036" y="806"/>
                </a:lnTo>
                <a:lnTo>
                  <a:pt x="4020" y="802"/>
                </a:lnTo>
                <a:lnTo>
                  <a:pt x="4006" y="796"/>
                </a:lnTo>
                <a:lnTo>
                  <a:pt x="4000" y="792"/>
                </a:lnTo>
                <a:lnTo>
                  <a:pt x="3993" y="788"/>
                </a:lnTo>
                <a:lnTo>
                  <a:pt x="3981" y="780"/>
                </a:lnTo>
                <a:lnTo>
                  <a:pt x="3975" y="774"/>
                </a:lnTo>
                <a:lnTo>
                  <a:pt x="3970" y="768"/>
                </a:lnTo>
                <a:lnTo>
                  <a:pt x="3960" y="756"/>
                </a:lnTo>
                <a:lnTo>
                  <a:pt x="3956" y="748"/>
                </a:lnTo>
                <a:lnTo>
                  <a:pt x="3951" y="740"/>
                </a:lnTo>
                <a:lnTo>
                  <a:pt x="3947" y="733"/>
                </a:lnTo>
                <a:lnTo>
                  <a:pt x="3943" y="725"/>
                </a:lnTo>
                <a:lnTo>
                  <a:pt x="3939" y="717"/>
                </a:lnTo>
                <a:lnTo>
                  <a:pt x="3936" y="707"/>
                </a:lnTo>
                <a:lnTo>
                  <a:pt x="3930" y="687"/>
                </a:lnTo>
                <a:lnTo>
                  <a:pt x="3926" y="667"/>
                </a:lnTo>
                <a:lnTo>
                  <a:pt x="3924" y="657"/>
                </a:lnTo>
                <a:lnTo>
                  <a:pt x="3922" y="645"/>
                </a:lnTo>
                <a:lnTo>
                  <a:pt x="3919" y="623"/>
                </a:lnTo>
                <a:lnTo>
                  <a:pt x="3918" y="599"/>
                </a:lnTo>
                <a:lnTo>
                  <a:pt x="3917" y="585"/>
                </a:lnTo>
                <a:lnTo>
                  <a:pt x="3917" y="573"/>
                </a:lnTo>
                <a:lnTo>
                  <a:pt x="3980" y="545"/>
                </a:lnTo>
                <a:lnTo>
                  <a:pt x="3981" y="567"/>
                </a:lnTo>
                <a:lnTo>
                  <a:pt x="3982" y="587"/>
                </a:lnTo>
                <a:lnTo>
                  <a:pt x="3984" y="603"/>
                </a:lnTo>
                <a:lnTo>
                  <a:pt x="3986" y="619"/>
                </a:lnTo>
                <a:lnTo>
                  <a:pt x="3988" y="627"/>
                </a:lnTo>
                <a:lnTo>
                  <a:pt x="3989" y="635"/>
                </a:lnTo>
                <a:lnTo>
                  <a:pt x="3993" y="647"/>
                </a:lnTo>
                <a:lnTo>
                  <a:pt x="3997" y="659"/>
                </a:lnTo>
                <a:lnTo>
                  <a:pt x="4001" y="667"/>
                </a:lnTo>
                <a:lnTo>
                  <a:pt x="4006" y="677"/>
                </a:lnTo>
                <a:lnTo>
                  <a:pt x="4012" y="683"/>
                </a:lnTo>
                <a:lnTo>
                  <a:pt x="4018" y="689"/>
                </a:lnTo>
                <a:lnTo>
                  <a:pt x="4025" y="693"/>
                </a:lnTo>
                <a:lnTo>
                  <a:pt x="4032" y="697"/>
                </a:lnTo>
                <a:lnTo>
                  <a:pt x="4039" y="699"/>
                </a:lnTo>
                <a:lnTo>
                  <a:pt x="4047" y="701"/>
                </a:lnTo>
                <a:lnTo>
                  <a:pt x="4056" y="701"/>
                </a:lnTo>
                <a:lnTo>
                  <a:pt x="4063" y="701"/>
                </a:lnTo>
                <a:lnTo>
                  <a:pt x="4070" y="699"/>
                </a:lnTo>
                <a:lnTo>
                  <a:pt x="4077" y="697"/>
                </a:lnTo>
                <a:lnTo>
                  <a:pt x="4083" y="695"/>
                </a:lnTo>
                <a:lnTo>
                  <a:pt x="4089" y="691"/>
                </a:lnTo>
                <a:lnTo>
                  <a:pt x="4095" y="685"/>
                </a:lnTo>
                <a:lnTo>
                  <a:pt x="4100" y="679"/>
                </a:lnTo>
                <a:lnTo>
                  <a:pt x="4105" y="673"/>
                </a:lnTo>
                <a:lnTo>
                  <a:pt x="4109" y="665"/>
                </a:lnTo>
                <a:lnTo>
                  <a:pt x="4113" y="657"/>
                </a:lnTo>
                <a:lnTo>
                  <a:pt x="4116" y="649"/>
                </a:lnTo>
                <a:lnTo>
                  <a:pt x="4119" y="639"/>
                </a:lnTo>
                <a:lnTo>
                  <a:pt x="4121" y="627"/>
                </a:lnTo>
                <a:lnTo>
                  <a:pt x="4122" y="623"/>
                </a:lnTo>
                <a:lnTo>
                  <a:pt x="4123" y="617"/>
                </a:lnTo>
                <a:lnTo>
                  <a:pt x="4124" y="605"/>
                </a:lnTo>
                <a:lnTo>
                  <a:pt x="4124" y="591"/>
                </a:lnTo>
                <a:lnTo>
                  <a:pt x="4124" y="581"/>
                </a:lnTo>
                <a:lnTo>
                  <a:pt x="4123" y="571"/>
                </a:lnTo>
                <a:lnTo>
                  <a:pt x="4122" y="563"/>
                </a:lnTo>
                <a:lnTo>
                  <a:pt x="4121" y="553"/>
                </a:lnTo>
                <a:lnTo>
                  <a:pt x="4119" y="545"/>
                </a:lnTo>
                <a:lnTo>
                  <a:pt x="4117" y="537"/>
                </a:lnTo>
                <a:lnTo>
                  <a:pt x="4115" y="529"/>
                </a:lnTo>
                <a:lnTo>
                  <a:pt x="4112" y="521"/>
                </a:lnTo>
                <a:lnTo>
                  <a:pt x="4104" y="505"/>
                </a:lnTo>
                <a:lnTo>
                  <a:pt x="4100" y="497"/>
                </a:lnTo>
                <a:lnTo>
                  <a:pt x="4095" y="491"/>
                </a:lnTo>
                <a:lnTo>
                  <a:pt x="4084" y="477"/>
                </a:lnTo>
                <a:lnTo>
                  <a:pt x="4071" y="465"/>
                </a:lnTo>
                <a:lnTo>
                  <a:pt x="4007" y="407"/>
                </a:lnTo>
                <a:lnTo>
                  <a:pt x="3998" y="399"/>
                </a:lnTo>
                <a:lnTo>
                  <a:pt x="3988" y="389"/>
                </a:lnTo>
                <a:lnTo>
                  <a:pt x="3972" y="369"/>
                </a:lnTo>
                <a:lnTo>
                  <a:pt x="3958" y="349"/>
                </a:lnTo>
                <a:lnTo>
                  <a:pt x="3953" y="337"/>
                </a:lnTo>
                <a:lnTo>
                  <a:pt x="3947" y="325"/>
                </a:lnTo>
                <a:lnTo>
                  <a:pt x="3942" y="313"/>
                </a:lnTo>
                <a:lnTo>
                  <a:pt x="3937" y="299"/>
                </a:lnTo>
                <a:lnTo>
                  <a:pt x="3934" y="285"/>
                </a:lnTo>
                <a:lnTo>
                  <a:pt x="3931" y="269"/>
                </a:lnTo>
                <a:lnTo>
                  <a:pt x="3929" y="253"/>
                </a:lnTo>
                <a:lnTo>
                  <a:pt x="3928" y="246"/>
                </a:lnTo>
                <a:lnTo>
                  <a:pt x="3927" y="238"/>
                </a:lnTo>
                <a:lnTo>
                  <a:pt x="3927" y="220"/>
                </a:lnTo>
                <a:lnTo>
                  <a:pt x="3926" y="200"/>
                </a:lnTo>
                <a:lnTo>
                  <a:pt x="3926" y="188"/>
                </a:lnTo>
                <a:lnTo>
                  <a:pt x="3927" y="176"/>
                </a:lnTo>
                <a:lnTo>
                  <a:pt x="3928" y="164"/>
                </a:lnTo>
                <a:lnTo>
                  <a:pt x="3929" y="152"/>
                </a:lnTo>
                <a:lnTo>
                  <a:pt x="3930" y="142"/>
                </a:lnTo>
                <a:lnTo>
                  <a:pt x="3932" y="132"/>
                </a:lnTo>
                <a:lnTo>
                  <a:pt x="3936" y="112"/>
                </a:lnTo>
                <a:lnTo>
                  <a:pt x="3939" y="102"/>
                </a:lnTo>
                <a:lnTo>
                  <a:pt x="3942" y="94"/>
                </a:lnTo>
                <a:lnTo>
                  <a:pt x="3949" y="78"/>
                </a:lnTo>
                <a:lnTo>
                  <a:pt x="3957" y="62"/>
                </a:lnTo>
                <a:lnTo>
                  <a:pt x="3961" y="56"/>
                </a:lnTo>
                <a:lnTo>
                  <a:pt x="3965" y="50"/>
                </a:lnTo>
                <a:lnTo>
                  <a:pt x="3974" y="38"/>
                </a:lnTo>
                <a:lnTo>
                  <a:pt x="3984" y="28"/>
                </a:lnTo>
                <a:lnTo>
                  <a:pt x="3994" y="20"/>
                </a:lnTo>
                <a:lnTo>
                  <a:pt x="4005" y="12"/>
                </a:lnTo>
                <a:lnTo>
                  <a:pt x="4017" y="6"/>
                </a:lnTo>
                <a:lnTo>
                  <a:pt x="4029" y="4"/>
                </a:lnTo>
                <a:lnTo>
                  <a:pt x="4042" y="0"/>
                </a:lnTo>
                <a:lnTo>
                  <a:pt x="4055" y="0"/>
                </a:lnTo>
                <a:lnTo>
                  <a:pt x="4070" y="2"/>
                </a:lnTo>
                <a:lnTo>
                  <a:pt x="4085" y="4"/>
                </a:lnTo>
                <a:lnTo>
                  <a:pt x="4098" y="10"/>
                </a:lnTo>
                <a:lnTo>
                  <a:pt x="4104" y="14"/>
                </a:lnTo>
                <a:lnTo>
                  <a:pt x="4110" y="18"/>
                </a:lnTo>
                <a:lnTo>
                  <a:pt x="4122" y="26"/>
                </a:lnTo>
                <a:lnTo>
                  <a:pt x="4132" y="38"/>
                </a:lnTo>
                <a:lnTo>
                  <a:pt x="4141" y="50"/>
                </a:lnTo>
                <a:lnTo>
                  <a:pt x="4149" y="64"/>
                </a:lnTo>
                <a:lnTo>
                  <a:pt x="4153" y="72"/>
                </a:lnTo>
                <a:lnTo>
                  <a:pt x="4156" y="78"/>
                </a:lnTo>
                <a:lnTo>
                  <a:pt x="4159" y="86"/>
                </a:lnTo>
                <a:lnTo>
                  <a:pt x="4162" y="94"/>
                </a:lnTo>
                <a:lnTo>
                  <a:pt x="4167" y="112"/>
                </a:lnTo>
                <a:lnTo>
                  <a:pt x="4172" y="128"/>
                </a:lnTo>
                <a:lnTo>
                  <a:pt x="4175" y="146"/>
                </a:lnTo>
                <a:lnTo>
                  <a:pt x="4177" y="166"/>
                </a:lnTo>
                <a:lnTo>
                  <a:pt x="4179" y="184"/>
                </a:lnTo>
                <a:lnTo>
                  <a:pt x="4179" y="202"/>
                </a:lnTo>
                <a:lnTo>
                  <a:pt x="4117" y="228"/>
                </a:lnTo>
                <a:lnTo>
                  <a:pt x="4117" y="212"/>
                </a:lnTo>
                <a:lnTo>
                  <a:pt x="4115" y="198"/>
                </a:lnTo>
                <a:lnTo>
                  <a:pt x="4114" y="186"/>
                </a:lnTo>
                <a:lnTo>
                  <a:pt x="4112" y="172"/>
                </a:lnTo>
                <a:lnTo>
                  <a:pt x="4109" y="162"/>
                </a:lnTo>
                <a:lnTo>
                  <a:pt x="4106" y="152"/>
                </a:lnTo>
                <a:lnTo>
                  <a:pt x="4103" y="142"/>
                </a:lnTo>
                <a:lnTo>
                  <a:pt x="4099" y="136"/>
                </a:lnTo>
                <a:lnTo>
                  <a:pt x="4095" y="128"/>
                </a:lnTo>
                <a:lnTo>
                  <a:pt x="4090" y="122"/>
                </a:lnTo>
                <a:lnTo>
                  <a:pt x="4085" y="118"/>
                </a:lnTo>
                <a:lnTo>
                  <a:pt x="4079" y="114"/>
                </a:lnTo>
                <a:lnTo>
                  <a:pt x="4073" y="110"/>
                </a:lnTo>
                <a:lnTo>
                  <a:pt x="4067" y="108"/>
                </a:lnTo>
                <a:lnTo>
                  <a:pt x="4060" y="108"/>
                </a:lnTo>
                <a:lnTo>
                  <a:pt x="4052" y="106"/>
                </a:lnTo>
                <a:lnTo>
                  <a:pt x="4040" y="108"/>
                </a:lnTo>
                <a:lnTo>
                  <a:pt x="4028" y="112"/>
                </a:lnTo>
                <a:lnTo>
                  <a:pt x="4023" y="116"/>
                </a:lnTo>
                <a:lnTo>
                  <a:pt x="4018" y="120"/>
                </a:lnTo>
                <a:lnTo>
                  <a:pt x="4013" y="124"/>
                </a:lnTo>
                <a:lnTo>
                  <a:pt x="4009" y="128"/>
                </a:lnTo>
                <a:lnTo>
                  <a:pt x="4005" y="134"/>
                </a:lnTo>
                <a:lnTo>
                  <a:pt x="4002" y="140"/>
                </a:lnTo>
                <a:lnTo>
                  <a:pt x="3999" y="148"/>
                </a:lnTo>
                <a:lnTo>
                  <a:pt x="3996" y="156"/>
                </a:lnTo>
                <a:lnTo>
                  <a:pt x="3994" y="164"/>
                </a:lnTo>
                <a:lnTo>
                  <a:pt x="3993" y="174"/>
                </a:lnTo>
                <a:lnTo>
                  <a:pt x="3992" y="184"/>
                </a:lnTo>
                <a:lnTo>
                  <a:pt x="3992" y="194"/>
                </a:lnTo>
                <a:lnTo>
                  <a:pt x="3992" y="204"/>
                </a:lnTo>
                <a:lnTo>
                  <a:pt x="3992" y="214"/>
                </a:lnTo>
                <a:lnTo>
                  <a:pt x="3993" y="224"/>
                </a:lnTo>
                <a:lnTo>
                  <a:pt x="3994" y="232"/>
                </a:lnTo>
                <a:lnTo>
                  <a:pt x="3996" y="240"/>
                </a:lnTo>
                <a:lnTo>
                  <a:pt x="3998" y="248"/>
                </a:lnTo>
                <a:lnTo>
                  <a:pt x="4001" y="255"/>
                </a:lnTo>
                <a:lnTo>
                  <a:pt x="4003" y="261"/>
                </a:lnTo>
                <a:lnTo>
                  <a:pt x="4007" y="267"/>
                </a:lnTo>
                <a:lnTo>
                  <a:pt x="4010" y="273"/>
                </a:lnTo>
                <a:lnTo>
                  <a:pt x="4019" y="285"/>
                </a:lnTo>
                <a:lnTo>
                  <a:pt x="4029" y="297"/>
                </a:lnTo>
                <a:lnTo>
                  <a:pt x="4041" y="309"/>
                </a:lnTo>
                <a:lnTo>
                  <a:pt x="4103" y="363"/>
                </a:lnTo>
                <a:lnTo>
                  <a:pt x="4113" y="373"/>
                </a:lnTo>
                <a:lnTo>
                  <a:pt x="4123" y="383"/>
                </a:lnTo>
                <a:lnTo>
                  <a:pt x="4133" y="393"/>
                </a:lnTo>
                <a:lnTo>
                  <a:pt x="4141" y="405"/>
                </a:lnTo>
                <a:lnTo>
                  <a:pt x="4149" y="417"/>
                </a:lnTo>
                <a:lnTo>
                  <a:pt x="4156" y="427"/>
                </a:lnTo>
                <a:lnTo>
                  <a:pt x="4162" y="441"/>
                </a:lnTo>
                <a:lnTo>
                  <a:pt x="4168" y="453"/>
                </a:lnTo>
                <a:lnTo>
                  <a:pt x="4173" y="467"/>
                </a:lnTo>
                <a:lnTo>
                  <a:pt x="4177" y="481"/>
                </a:lnTo>
                <a:lnTo>
                  <a:pt x="4181" y="495"/>
                </a:lnTo>
                <a:lnTo>
                  <a:pt x="4184" y="511"/>
                </a:lnTo>
                <a:lnTo>
                  <a:pt x="4186" y="527"/>
                </a:lnTo>
                <a:lnTo>
                  <a:pt x="4187" y="537"/>
                </a:lnTo>
                <a:lnTo>
                  <a:pt x="4187" y="545"/>
                </a:lnTo>
                <a:lnTo>
                  <a:pt x="4188" y="563"/>
                </a:lnTo>
                <a:lnTo>
                  <a:pt x="4189" y="583"/>
                </a:lnTo>
                <a:lnTo>
                  <a:pt x="4188" y="609"/>
                </a:lnTo>
                <a:lnTo>
                  <a:pt x="4186" y="633"/>
                </a:lnTo>
                <a:lnTo>
                  <a:pt x="4185" y="645"/>
                </a:lnTo>
                <a:lnTo>
                  <a:pt x="4183" y="655"/>
                </a:lnTo>
                <a:lnTo>
                  <a:pt x="4181" y="667"/>
                </a:lnTo>
                <a:lnTo>
                  <a:pt x="4179" y="677"/>
                </a:lnTo>
                <a:lnTo>
                  <a:pt x="4177" y="687"/>
                </a:lnTo>
                <a:lnTo>
                  <a:pt x="4174" y="697"/>
                </a:lnTo>
                <a:lnTo>
                  <a:pt x="4167" y="715"/>
                </a:lnTo>
                <a:lnTo>
                  <a:pt x="4164" y="723"/>
                </a:lnTo>
                <a:lnTo>
                  <a:pt x="4160" y="733"/>
                </a:lnTo>
                <a:lnTo>
                  <a:pt x="4152" y="746"/>
                </a:lnTo>
                <a:lnTo>
                  <a:pt x="4147" y="754"/>
                </a:lnTo>
                <a:lnTo>
                  <a:pt x="4142" y="760"/>
                </a:lnTo>
                <a:lnTo>
                  <a:pt x="4137" y="766"/>
                </a:lnTo>
                <a:lnTo>
                  <a:pt x="4132" y="772"/>
                </a:lnTo>
                <a:lnTo>
                  <a:pt x="4121" y="782"/>
                </a:lnTo>
                <a:lnTo>
                  <a:pt x="4109" y="790"/>
                </a:lnTo>
                <a:lnTo>
                  <a:pt x="4096" y="798"/>
                </a:lnTo>
                <a:lnTo>
                  <a:pt x="4082" y="802"/>
                </a:lnTo>
                <a:lnTo>
                  <a:pt x="4075" y="804"/>
                </a:lnTo>
                <a:lnTo>
                  <a:pt x="4068" y="804"/>
                </a:lnTo>
                <a:lnTo>
                  <a:pt x="4052" y="806"/>
                </a:lnTo>
                <a:close/>
                <a:moveTo>
                  <a:pt x="1669" y="1273"/>
                </a:moveTo>
                <a:lnTo>
                  <a:pt x="1669" y="1936"/>
                </a:lnTo>
                <a:lnTo>
                  <a:pt x="1604" y="1936"/>
                </a:lnTo>
                <a:lnTo>
                  <a:pt x="1604" y="1273"/>
                </a:lnTo>
                <a:lnTo>
                  <a:pt x="1506" y="1273"/>
                </a:lnTo>
                <a:lnTo>
                  <a:pt x="1506" y="1166"/>
                </a:lnTo>
                <a:lnTo>
                  <a:pt x="1767" y="1166"/>
                </a:lnTo>
                <a:lnTo>
                  <a:pt x="1767" y="1273"/>
                </a:lnTo>
                <a:lnTo>
                  <a:pt x="1669" y="1273"/>
                </a:lnTo>
                <a:close/>
                <a:moveTo>
                  <a:pt x="1832" y="1936"/>
                </a:moveTo>
                <a:lnTo>
                  <a:pt x="1832" y="1166"/>
                </a:lnTo>
                <a:lnTo>
                  <a:pt x="2060" y="1166"/>
                </a:lnTo>
                <a:lnTo>
                  <a:pt x="2060" y="1273"/>
                </a:lnTo>
                <a:lnTo>
                  <a:pt x="1897" y="1273"/>
                </a:lnTo>
                <a:lnTo>
                  <a:pt x="1897" y="1489"/>
                </a:lnTo>
                <a:lnTo>
                  <a:pt x="2030" y="1489"/>
                </a:lnTo>
                <a:lnTo>
                  <a:pt x="2030" y="1593"/>
                </a:lnTo>
                <a:lnTo>
                  <a:pt x="1897" y="1593"/>
                </a:lnTo>
                <a:lnTo>
                  <a:pt x="1897" y="1828"/>
                </a:lnTo>
                <a:lnTo>
                  <a:pt x="2060" y="1828"/>
                </a:lnTo>
                <a:lnTo>
                  <a:pt x="2060" y="1936"/>
                </a:lnTo>
                <a:lnTo>
                  <a:pt x="1832" y="1936"/>
                </a:lnTo>
                <a:close/>
                <a:moveTo>
                  <a:pt x="2260" y="1954"/>
                </a:moveTo>
                <a:lnTo>
                  <a:pt x="2251" y="1954"/>
                </a:lnTo>
                <a:lnTo>
                  <a:pt x="2242" y="1952"/>
                </a:lnTo>
                <a:lnTo>
                  <a:pt x="2234" y="1950"/>
                </a:lnTo>
                <a:lnTo>
                  <a:pt x="2226" y="1948"/>
                </a:lnTo>
                <a:lnTo>
                  <a:pt x="2218" y="1944"/>
                </a:lnTo>
                <a:lnTo>
                  <a:pt x="2211" y="1938"/>
                </a:lnTo>
                <a:lnTo>
                  <a:pt x="2204" y="1932"/>
                </a:lnTo>
                <a:lnTo>
                  <a:pt x="2197" y="1926"/>
                </a:lnTo>
                <a:lnTo>
                  <a:pt x="2190" y="1920"/>
                </a:lnTo>
                <a:lnTo>
                  <a:pt x="2184" y="1912"/>
                </a:lnTo>
                <a:lnTo>
                  <a:pt x="2178" y="1902"/>
                </a:lnTo>
                <a:lnTo>
                  <a:pt x="2172" y="1892"/>
                </a:lnTo>
                <a:lnTo>
                  <a:pt x="2166" y="1882"/>
                </a:lnTo>
                <a:lnTo>
                  <a:pt x="2161" y="1872"/>
                </a:lnTo>
                <a:lnTo>
                  <a:pt x="2156" y="1860"/>
                </a:lnTo>
                <a:lnTo>
                  <a:pt x="2151" y="1846"/>
                </a:lnTo>
                <a:lnTo>
                  <a:pt x="2147" y="1834"/>
                </a:lnTo>
                <a:lnTo>
                  <a:pt x="2143" y="1820"/>
                </a:lnTo>
                <a:lnTo>
                  <a:pt x="2139" y="1804"/>
                </a:lnTo>
                <a:lnTo>
                  <a:pt x="2135" y="1788"/>
                </a:lnTo>
                <a:lnTo>
                  <a:pt x="2132" y="1772"/>
                </a:lnTo>
                <a:lnTo>
                  <a:pt x="2129" y="1756"/>
                </a:lnTo>
                <a:lnTo>
                  <a:pt x="2126" y="1738"/>
                </a:lnTo>
                <a:lnTo>
                  <a:pt x="2124" y="1720"/>
                </a:lnTo>
                <a:lnTo>
                  <a:pt x="2121" y="1701"/>
                </a:lnTo>
                <a:lnTo>
                  <a:pt x="2120" y="1681"/>
                </a:lnTo>
                <a:lnTo>
                  <a:pt x="2118" y="1661"/>
                </a:lnTo>
                <a:lnTo>
                  <a:pt x="2117" y="1641"/>
                </a:lnTo>
                <a:lnTo>
                  <a:pt x="2115" y="1597"/>
                </a:lnTo>
                <a:lnTo>
                  <a:pt x="2114" y="1575"/>
                </a:lnTo>
                <a:lnTo>
                  <a:pt x="2114" y="1551"/>
                </a:lnTo>
                <a:lnTo>
                  <a:pt x="2115" y="1505"/>
                </a:lnTo>
                <a:lnTo>
                  <a:pt x="2117" y="1461"/>
                </a:lnTo>
                <a:lnTo>
                  <a:pt x="2118" y="1441"/>
                </a:lnTo>
                <a:lnTo>
                  <a:pt x="2120" y="1421"/>
                </a:lnTo>
                <a:lnTo>
                  <a:pt x="2124" y="1383"/>
                </a:lnTo>
                <a:lnTo>
                  <a:pt x="2126" y="1363"/>
                </a:lnTo>
                <a:lnTo>
                  <a:pt x="2129" y="1347"/>
                </a:lnTo>
                <a:lnTo>
                  <a:pt x="2135" y="1313"/>
                </a:lnTo>
                <a:lnTo>
                  <a:pt x="2139" y="1297"/>
                </a:lnTo>
                <a:lnTo>
                  <a:pt x="2143" y="1283"/>
                </a:lnTo>
                <a:lnTo>
                  <a:pt x="2147" y="1269"/>
                </a:lnTo>
                <a:lnTo>
                  <a:pt x="2151" y="1255"/>
                </a:lnTo>
                <a:lnTo>
                  <a:pt x="2156" y="1243"/>
                </a:lnTo>
                <a:lnTo>
                  <a:pt x="2161" y="1231"/>
                </a:lnTo>
                <a:lnTo>
                  <a:pt x="2166" y="1220"/>
                </a:lnTo>
                <a:lnTo>
                  <a:pt x="2172" y="1210"/>
                </a:lnTo>
                <a:lnTo>
                  <a:pt x="2178" y="1200"/>
                </a:lnTo>
                <a:lnTo>
                  <a:pt x="2184" y="1192"/>
                </a:lnTo>
                <a:lnTo>
                  <a:pt x="2197" y="1176"/>
                </a:lnTo>
                <a:lnTo>
                  <a:pt x="2204" y="1170"/>
                </a:lnTo>
                <a:lnTo>
                  <a:pt x="2211" y="1164"/>
                </a:lnTo>
                <a:lnTo>
                  <a:pt x="2218" y="1160"/>
                </a:lnTo>
                <a:lnTo>
                  <a:pt x="2226" y="1156"/>
                </a:lnTo>
                <a:lnTo>
                  <a:pt x="2234" y="1152"/>
                </a:lnTo>
                <a:lnTo>
                  <a:pt x="2242" y="1150"/>
                </a:lnTo>
                <a:lnTo>
                  <a:pt x="2251" y="1148"/>
                </a:lnTo>
                <a:lnTo>
                  <a:pt x="2260" y="1148"/>
                </a:lnTo>
                <a:lnTo>
                  <a:pt x="2268" y="1148"/>
                </a:lnTo>
                <a:lnTo>
                  <a:pt x="2277" y="1150"/>
                </a:lnTo>
                <a:lnTo>
                  <a:pt x="2285" y="1152"/>
                </a:lnTo>
                <a:lnTo>
                  <a:pt x="2293" y="1156"/>
                </a:lnTo>
                <a:lnTo>
                  <a:pt x="2301" y="1160"/>
                </a:lnTo>
                <a:lnTo>
                  <a:pt x="2308" y="1164"/>
                </a:lnTo>
                <a:lnTo>
                  <a:pt x="2316" y="1170"/>
                </a:lnTo>
                <a:lnTo>
                  <a:pt x="2323" y="1176"/>
                </a:lnTo>
                <a:lnTo>
                  <a:pt x="2329" y="1184"/>
                </a:lnTo>
                <a:lnTo>
                  <a:pt x="2336" y="1192"/>
                </a:lnTo>
                <a:lnTo>
                  <a:pt x="2342" y="1200"/>
                </a:lnTo>
                <a:lnTo>
                  <a:pt x="2348" y="1210"/>
                </a:lnTo>
                <a:lnTo>
                  <a:pt x="2353" y="1220"/>
                </a:lnTo>
                <a:lnTo>
                  <a:pt x="2359" y="1229"/>
                </a:lnTo>
                <a:lnTo>
                  <a:pt x="2364" y="1241"/>
                </a:lnTo>
                <a:lnTo>
                  <a:pt x="2368" y="1255"/>
                </a:lnTo>
                <a:lnTo>
                  <a:pt x="2377" y="1283"/>
                </a:lnTo>
                <a:lnTo>
                  <a:pt x="2381" y="1297"/>
                </a:lnTo>
                <a:lnTo>
                  <a:pt x="2385" y="1313"/>
                </a:lnTo>
                <a:lnTo>
                  <a:pt x="2391" y="1345"/>
                </a:lnTo>
                <a:lnTo>
                  <a:pt x="2394" y="1363"/>
                </a:lnTo>
                <a:lnTo>
                  <a:pt x="2396" y="1381"/>
                </a:lnTo>
                <a:lnTo>
                  <a:pt x="2398" y="1401"/>
                </a:lnTo>
                <a:lnTo>
                  <a:pt x="2400" y="1421"/>
                </a:lnTo>
                <a:lnTo>
                  <a:pt x="2402" y="1441"/>
                </a:lnTo>
                <a:lnTo>
                  <a:pt x="2403" y="1461"/>
                </a:lnTo>
                <a:lnTo>
                  <a:pt x="2404" y="1483"/>
                </a:lnTo>
                <a:lnTo>
                  <a:pt x="2405" y="1505"/>
                </a:lnTo>
                <a:lnTo>
                  <a:pt x="2405" y="1527"/>
                </a:lnTo>
                <a:lnTo>
                  <a:pt x="2406" y="1551"/>
                </a:lnTo>
                <a:lnTo>
                  <a:pt x="2405" y="1597"/>
                </a:lnTo>
                <a:lnTo>
                  <a:pt x="2403" y="1641"/>
                </a:lnTo>
                <a:lnTo>
                  <a:pt x="2402" y="1663"/>
                </a:lnTo>
                <a:lnTo>
                  <a:pt x="2400" y="1683"/>
                </a:lnTo>
                <a:lnTo>
                  <a:pt x="2396" y="1720"/>
                </a:lnTo>
                <a:lnTo>
                  <a:pt x="2394" y="1738"/>
                </a:lnTo>
                <a:lnTo>
                  <a:pt x="2391" y="1756"/>
                </a:lnTo>
                <a:lnTo>
                  <a:pt x="2388" y="1772"/>
                </a:lnTo>
                <a:lnTo>
                  <a:pt x="2385" y="1790"/>
                </a:lnTo>
                <a:lnTo>
                  <a:pt x="2381" y="1804"/>
                </a:lnTo>
                <a:lnTo>
                  <a:pt x="2377" y="1820"/>
                </a:lnTo>
                <a:lnTo>
                  <a:pt x="2373" y="1834"/>
                </a:lnTo>
                <a:lnTo>
                  <a:pt x="2368" y="1846"/>
                </a:lnTo>
                <a:lnTo>
                  <a:pt x="2364" y="1860"/>
                </a:lnTo>
                <a:lnTo>
                  <a:pt x="2359" y="1872"/>
                </a:lnTo>
                <a:lnTo>
                  <a:pt x="2353" y="1882"/>
                </a:lnTo>
                <a:lnTo>
                  <a:pt x="2348" y="1894"/>
                </a:lnTo>
                <a:lnTo>
                  <a:pt x="2342" y="1902"/>
                </a:lnTo>
                <a:lnTo>
                  <a:pt x="2336" y="1912"/>
                </a:lnTo>
                <a:lnTo>
                  <a:pt x="2329" y="1920"/>
                </a:lnTo>
                <a:lnTo>
                  <a:pt x="2323" y="1926"/>
                </a:lnTo>
                <a:lnTo>
                  <a:pt x="2316" y="1934"/>
                </a:lnTo>
                <a:lnTo>
                  <a:pt x="2308" y="1938"/>
                </a:lnTo>
                <a:lnTo>
                  <a:pt x="2301" y="1944"/>
                </a:lnTo>
                <a:lnTo>
                  <a:pt x="2293" y="1948"/>
                </a:lnTo>
                <a:lnTo>
                  <a:pt x="2285" y="1950"/>
                </a:lnTo>
                <a:lnTo>
                  <a:pt x="2277" y="1952"/>
                </a:lnTo>
                <a:lnTo>
                  <a:pt x="2268" y="1954"/>
                </a:lnTo>
                <a:lnTo>
                  <a:pt x="2260" y="1954"/>
                </a:lnTo>
                <a:close/>
                <a:moveTo>
                  <a:pt x="2260" y="1257"/>
                </a:moveTo>
                <a:lnTo>
                  <a:pt x="2251" y="1257"/>
                </a:lnTo>
                <a:lnTo>
                  <a:pt x="2246" y="1259"/>
                </a:lnTo>
                <a:lnTo>
                  <a:pt x="2242" y="1259"/>
                </a:lnTo>
                <a:lnTo>
                  <a:pt x="2234" y="1265"/>
                </a:lnTo>
                <a:lnTo>
                  <a:pt x="2227" y="1271"/>
                </a:lnTo>
                <a:lnTo>
                  <a:pt x="2223" y="1275"/>
                </a:lnTo>
                <a:lnTo>
                  <a:pt x="2220" y="1281"/>
                </a:lnTo>
                <a:lnTo>
                  <a:pt x="2216" y="1287"/>
                </a:lnTo>
                <a:lnTo>
                  <a:pt x="2213" y="1293"/>
                </a:lnTo>
                <a:lnTo>
                  <a:pt x="2210" y="1299"/>
                </a:lnTo>
                <a:lnTo>
                  <a:pt x="2207" y="1307"/>
                </a:lnTo>
                <a:lnTo>
                  <a:pt x="2201" y="1323"/>
                </a:lnTo>
                <a:lnTo>
                  <a:pt x="2199" y="1331"/>
                </a:lnTo>
                <a:lnTo>
                  <a:pt x="2196" y="1341"/>
                </a:lnTo>
                <a:lnTo>
                  <a:pt x="2192" y="1363"/>
                </a:lnTo>
                <a:lnTo>
                  <a:pt x="2188" y="1387"/>
                </a:lnTo>
                <a:lnTo>
                  <a:pt x="2187" y="1399"/>
                </a:lnTo>
                <a:lnTo>
                  <a:pt x="2185" y="1413"/>
                </a:lnTo>
                <a:lnTo>
                  <a:pt x="2183" y="1443"/>
                </a:lnTo>
                <a:lnTo>
                  <a:pt x="2181" y="1477"/>
                </a:lnTo>
                <a:lnTo>
                  <a:pt x="2180" y="1513"/>
                </a:lnTo>
                <a:lnTo>
                  <a:pt x="2180" y="1551"/>
                </a:lnTo>
                <a:lnTo>
                  <a:pt x="2180" y="1591"/>
                </a:lnTo>
                <a:lnTo>
                  <a:pt x="2181" y="1627"/>
                </a:lnTo>
                <a:lnTo>
                  <a:pt x="2183" y="1659"/>
                </a:lnTo>
                <a:lnTo>
                  <a:pt x="2185" y="1689"/>
                </a:lnTo>
                <a:lnTo>
                  <a:pt x="2188" y="1714"/>
                </a:lnTo>
                <a:lnTo>
                  <a:pt x="2192" y="1738"/>
                </a:lnTo>
                <a:lnTo>
                  <a:pt x="2196" y="1760"/>
                </a:lnTo>
                <a:lnTo>
                  <a:pt x="2201" y="1780"/>
                </a:lnTo>
                <a:lnTo>
                  <a:pt x="2207" y="1796"/>
                </a:lnTo>
                <a:lnTo>
                  <a:pt x="2213" y="1810"/>
                </a:lnTo>
                <a:lnTo>
                  <a:pt x="2220" y="1820"/>
                </a:lnTo>
                <a:lnTo>
                  <a:pt x="2227" y="1830"/>
                </a:lnTo>
                <a:lnTo>
                  <a:pt x="2234" y="1836"/>
                </a:lnTo>
                <a:lnTo>
                  <a:pt x="2242" y="1842"/>
                </a:lnTo>
                <a:lnTo>
                  <a:pt x="2251" y="1844"/>
                </a:lnTo>
                <a:lnTo>
                  <a:pt x="2260" y="1846"/>
                </a:lnTo>
                <a:lnTo>
                  <a:pt x="2269" y="1844"/>
                </a:lnTo>
                <a:lnTo>
                  <a:pt x="2273" y="1844"/>
                </a:lnTo>
                <a:lnTo>
                  <a:pt x="2277" y="1842"/>
                </a:lnTo>
                <a:lnTo>
                  <a:pt x="2285" y="1836"/>
                </a:lnTo>
                <a:lnTo>
                  <a:pt x="2293" y="1830"/>
                </a:lnTo>
                <a:lnTo>
                  <a:pt x="2296" y="1826"/>
                </a:lnTo>
                <a:lnTo>
                  <a:pt x="2300" y="1820"/>
                </a:lnTo>
                <a:lnTo>
                  <a:pt x="2306" y="1808"/>
                </a:lnTo>
                <a:lnTo>
                  <a:pt x="2309" y="1802"/>
                </a:lnTo>
                <a:lnTo>
                  <a:pt x="2312" y="1796"/>
                </a:lnTo>
                <a:lnTo>
                  <a:pt x="2318" y="1778"/>
                </a:lnTo>
                <a:lnTo>
                  <a:pt x="2320" y="1770"/>
                </a:lnTo>
                <a:lnTo>
                  <a:pt x="2323" y="1760"/>
                </a:lnTo>
                <a:lnTo>
                  <a:pt x="2327" y="1738"/>
                </a:lnTo>
                <a:lnTo>
                  <a:pt x="2331" y="1714"/>
                </a:lnTo>
                <a:lnTo>
                  <a:pt x="2332" y="1703"/>
                </a:lnTo>
                <a:lnTo>
                  <a:pt x="2334" y="1689"/>
                </a:lnTo>
                <a:lnTo>
                  <a:pt x="2336" y="1659"/>
                </a:lnTo>
                <a:lnTo>
                  <a:pt x="2338" y="1625"/>
                </a:lnTo>
                <a:lnTo>
                  <a:pt x="2339" y="1591"/>
                </a:lnTo>
                <a:lnTo>
                  <a:pt x="2340" y="1551"/>
                </a:lnTo>
                <a:lnTo>
                  <a:pt x="2339" y="1513"/>
                </a:lnTo>
                <a:lnTo>
                  <a:pt x="2338" y="1477"/>
                </a:lnTo>
                <a:lnTo>
                  <a:pt x="2336" y="1443"/>
                </a:lnTo>
                <a:lnTo>
                  <a:pt x="2334" y="1415"/>
                </a:lnTo>
                <a:lnTo>
                  <a:pt x="2331" y="1387"/>
                </a:lnTo>
                <a:lnTo>
                  <a:pt x="2327" y="1363"/>
                </a:lnTo>
                <a:lnTo>
                  <a:pt x="2323" y="1341"/>
                </a:lnTo>
                <a:lnTo>
                  <a:pt x="2318" y="1323"/>
                </a:lnTo>
                <a:lnTo>
                  <a:pt x="2312" y="1307"/>
                </a:lnTo>
                <a:lnTo>
                  <a:pt x="2306" y="1293"/>
                </a:lnTo>
                <a:lnTo>
                  <a:pt x="2300" y="1281"/>
                </a:lnTo>
                <a:lnTo>
                  <a:pt x="2293" y="1271"/>
                </a:lnTo>
                <a:lnTo>
                  <a:pt x="2285" y="1265"/>
                </a:lnTo>
                <a:lnTo>
                  <a:pt x="2277" y="1259"/>
                </a:lnTo>
                <a:lnTo>
                  <a:pt x="2273" y="1259"/>
                </a:lnTo>
                <a:lnTo>
                  <a:pt x="2269" y="1257"/>
                </a:lnTo>
                <a:lnTo>
                  <a:pt x="2260" y="1257"/>
                </a:lnTo>
                <a:close/>
                <a:moveTo>
                  <a:pt x="2485" y="1936"/>
                </a:moveTo>
                <a:lnTo>
                  <a:pt x="2485" y="1166"/>
                </a:lnTo>
                <a:lnTo>
                  <a:pt x="2549" y="1166"/>
                </a:lnTo>
                <a:lnTo>
                  <a:pt x="2549" y="1828"/>
                </a:lnTo>
                <a:lnTo>
                  <a:pt x="2709" y="1828"/>
                </a:lnTo>
                <a:lnTo>
                  <a:pt x="2709" y="1936"/>
                </a:lnTo>
                <a:lnTo>
                  <a:pt x="2485" y="1936"/>
                </a:lnTo>
                <a:close/>
                <a:moveTo>
                  <a:pt x="2769" y="1936"/>
                </a:moveTo>
                <a:lnTo>
                  <a:pt x="2769" y="1166"/>
                </a:lnTo>
                <a:lnTo>
                  <a:pt x="2835" y="1166"/>
                </a:lnTo>
                <a:lnTo>
                  <a:pt x="2835" y="1828"/>
                </a:lnTo>
                <a:lnTo>
                  <a:pt x="2994" y="1828"/>
                </a:lnTo>
                <a:lnTo>
                  <a:pt x="2994" y="1936"/>
                </a:lnTo>
                <a:lnTo>
                  <a:pt x="2769" y="1936"/>
                </a:lnTo>
                <a:close/>
                <a:moveTo>
                  <a:pt x="3055" y="1166"/>
                </a:moveTo>
                <a:lnTo>
                  <a:pt x="3120" y="1166"/>
                </a:lnTo>
                <a:lnTo>
                  <a:pt x="3120" y="1936"/>
                </a:lnTo>
                <a:lnTo>
                  <a:pt x="3055" y="1936"/>
                </a:lnTo>
                <a:lnTo>
                  <a:pt x="3055" y="1166"/>
                </a:lnTo>
                <a:close/>
                <a:moveTo>
                  <a:pt x="3337" y="1954"/>
                </a:moveTo>
                <a:lnTo>
                  <a:pt x="3321" y="1954"/>
                </a:lnTo>
                <a:lnTo>
                  <a:pt x="3305" y="1950"/>
                </a:lnTo>
                <a:lnTo>
                  <a:pt x="3291" y="1944"/>
                </a:lnTo>
                <a:lnTo>
                  <a:pt x="3284" y="1940"/>
                </a:lnTo>
                <a:lnTo>
                  <a:pt x="3278" y="1936"/>
                </a:lnTo>
                <a:lnTo>
                  <a:pt x="3266" y="1928"/>
                </a:lnTo>
                <a:lnTo>
                  <a:pt x="3260" y="1922"/>
                </a:lnTo>
                <a:lnTo>
                  <a:pt x="3255" y="1916"/>
                </a:lnTo>
                <a:lnTo>
                  <a:pt x="3245" y="1902"/>
                </a:lnTo>
                <a:lnTo>
                  <a:pt x="3241" y="1896"/>
                </a:lnTo>
                <a:lnTo>
                  <a:pt x="3236" y="1888"/>
                </a:lnTo>
                <a:lnTo>
                  <a:pt x="3232" y="1880"/>
                </a:lnTo>
                <a:lnTo>
                  <a:pt x="3229" y="1872"/>
                </a:lnTo>
                <a:lnTo>
                  <a:pt x="3225" y="1864"/>
                </a:lnTo>
                <a:lnTo>
                  <a:pt x="3222" y="1854"/>
                </a:lnTo>
                <a:lnTo>
                  <a:pt x="3216" y="1834"/>
                </a:lnTo>
                <a:lnTo>
                  <a:pt x="3211" y="1814"/>
                </a:lnTo>
                <a:lnTo>
                  <a:pt x="3210" y="1804"/>
                </a:lnTo>
                <a:lnTo>
                  <a:pt x="3208" y="1792"/>
                </a:lnTo>
                <a:lnTo>
                  <a:pt x="3205" y="1770"/>
                </a:lnTo>
                <a:lnTo>
                  <a:pt x="3203" y="1746"/>
                </a:lnTo>
                <a:lnTo>
                  <a:pt x="3203" y="1732"/>
                </a:lnTo>
                <a:lnTo>
                  <a:pt x="3203" y="1720"/>
                </a:lnTo>
                <a:lnTo>
                  <a:pt x="3265" y="1693"/>
                </a:lnTo>
                <a:lnTo>
                  <a:pt x="3266" y="1714"/>
                </a:lnTo>
                <a:lnTo>
                  <a:pt x="3267" y="1734"/>
                </a:lnTo>
                <a:lnTo>
                  <a:pt x="3269" y="1750"/>
                </a:lnTo>
                <a:lnTo>
                  <a:pt x="3271" y="1766"/>
                </a:lnTo>
                <a:lnTo>
                  <a:pt x="3273" y="1774"/>
                </a:lnTo>
                <a:lnTo>
                  <a:pt x="3274" y="1782"/>
                </a:lnTo>
                <a:lnTo>
                  <a:pt x="3278" y="1794"/>
                </a:lnTo>
                <a:lnTo>
                  <a:pt x="3282" y="1804"/>
                </a:lnTo>
                <a:lnTo>
                  <a:pt x="3286" y="1814"/>
                </a:lnTo>
                <a:lnTo>
                  <a:pt x="3291" y="1824"/>
                </a:lnTo>
                <a:lnTo>
                  <a:pt x="3297" y="1830"/>
                </a:lnTo>
                <a:lnTo>
                  <a:pt x="3303" y="1836"/>
                </a:lnTo>
                <a:lnTo>
                  <a:pt x="3310" y="1840"/>
                </a:lnTo>
                <a:lnTo>
                  <a:pt x="3317" y="1844"/>
                </a:lnTo>
                <a:lnTo>
                  <a:pt x="3324" y="1846"/>
                </a:lnTo>
                <a:lnTo>
                  <a:pt x="3332" y="1848"/>
                </a:lnTo>
                <a:lnTo>
                  <a:pt x="3341" y="1848"/>
                </a:lnTo>
                <a:lnTo>
                  <a:pt x="3348" y="1848"/>
                </a:lnTo>
                <a:lnTo>
                  <a:pt x="3355" y="1846"/>
                </a:lnTo>
                <a:lnTo>
                  <a:pt x="3362" y="1844"/>
                </a:lnTo>
                <a:lnTo>
                  <a:pt x="3368" y="1842"/>
                </a:lnTo>
                <a:lnTo>
                  <a:pt x="3374" y="1838"/>
                </a:lnTo>
                <a:lnTo>
                  <a:pt x="3380" y="1832"/>
                </a:lnTo>
                <a:lnTo>
                  <a:pt x="3385" y="1826"/>
                </a:lnTo>
                <a:lnTo>
                  <a:pt x="3390" y="1820"/>
                </a:lnTo>
                <a:lnTo>
                  <a:pt x="3394" y="1812"/>
                </a:lnTo>
                <a:lnTo>
                  <a:pt x="3398" y="1804"/>
                </a:lnTo>
                <a:lnTo>
                  <a:pt x="3401" y="1796"/>
                </a:lnTo>
                <a:lnTo>
                  <a:pt x="3404" y="1786"/>
                </a:lnTo>
                <a:lnTo>
                  <a:pt x="3406" y="1774"/>
                </a:lnTo>
                <a:lnTo>
                  <a:pt x="3407" y="1770"/>
                </a:lnTo>
                <a:lnTo>
                  <a:pt x="3408" y="1764"/>
                </a:lnTo>
                <a:lnTo>
                  <a:pt x="3409" y="1752"/>
                </a:lnTo>
                <a:lnTo>
                  <a:pt x="3409" y="1738"/>
                </a:lnTo>
                <a:lnTo>
                  <a:pt x="3409" y="1728"/>
                </a:lnTo>
                <a:lnTo>
                  <a:pt x="3408" y="1718"/>
                </a:lnTo>
                <a:lnTo>
                  <a:pt x="3407" y="1711"/>
                </a:lnTo>
                <a:lnTo>
                  <a:pt x="3406" y="1701"/>
                </a:lnTo>
                <a:lnTo>
                  <a:pt x="3404" y="1693"/>
                </a:lnTo>
                <a:lnTo>
                  <a:pt x="3402" y="1685"/>
                </a:lnTo>
                <a:lnTo>
                  <a:pt x="3400" y="1677"/>
                </a:lnTo>
                <a:lnTo>
                  <a:pt x="3396" y="1669"/>
                </a:lnTo>
                <a:lnTo>
                  <a:pt x="3389" y="1653"/>
                </a:lnTo>
                <a:lnTo>
                  <a:pt x="3385" y="1645"/>
                </a:lnTo>
                <a:lnTo>
                  <a:pt x="3380" y="1639"/>
                </a:lnTo>
                <a:lnTo>
                  <a:pt x="3369" y="1625"/>
                </a:lnTo>
                <a:lnTo>
                  <a:pt x="3356" y="1613"/>
                </a:lnTo>
                <a:lnTo>
                  <a:pt x="3292" y="1555"/>
                </a:lnTo>
                <a:lnTo>
                  <a:pt x="3282" y="1547"/>
                </a:lnTo>
                <a:lnTo>
                  <a:pt x="3273" y="1537"/>
                </a:lnTo>
                <a:lnTo>
                  <a:pt x="3257" y="1517"/>
                </a:lnTo>
                <a:lnTo>
                  <a:pt x="3243" y="1497"/>
                </a:lnTo>
                <a:lnTo>
                  <a:pt x="3237" y="1485"/>
                </a:lnTo>
                <a:lnTo>
                  <a:pt x="3232" y="1473"/>
                </a:lnTo>
                <a:lnTo>
                  <a:pt x="3227" y="1461"/>
                </a:lnTo>
                <a:lnTo>
                  <a:pt x="3223" y="1447"/>
                </a:lnTo>
                <a:lnTo>
                  <a:pt x="3220" y="1433"/>
                </a:lnTo>
                <a:lnTo>
                  <a:pt x="3217" y="1417"/>
                </a:lnTo>
                <a:lnTo>
                  <a:pt x="3215" y="1401"/>
                </a:lnTo>
                <a:lnTo>
                  <a:pt x="3214" y="1393"/>
                </a:lnTo>
                <a:lnTo>
                  <a:pt x="3213" y="1385"/>
                </a:lnTo>
                <a:lnTo>
                  <a:pt x="3212" y="1367"/>
                </a:lnTo>
                <a:lnTo>
                  <a:pt x="3212" y="1347"/>
                </a:lnTo>
                <a:lnTo>
                  <a:pt x="3212" y="1335"/>
                </a:lnTo>
                <a:lnTo>
                  <a:pt x="3213" y="1323"/>
                </a:lnTo>
                <a:lnTo>
                  <a:pt x="3214" y="1311"/>
                </a:lnTo>
                <a:lnTo>
                  <a:pt x="3215" y="1299"/>
                </a:lnTo>
                <a:lnTo>
                  <a:pt x="3216" y="1289"/>
                </a:lnTo>
                <a:lnTo>
                  <a:pt x="3218" y="1279"/>
                </a:lnTo>
                <a:lnTo>
                  <a:pt x="3222" y="1259"/>
                </a:lnTo>
                <a:lnTo>
                  <a:pt x="3225" y="1249"/>
                </a:lnTo>
                <a:lnTo>
                  <a:pt x="3228" y="1241"/>
                </a:lnTo>
                <a:lnTo>
                  <a:pt x="3234" y="1225"/>
                </a:lnTo>
                <a:lnTo>
                  <a:pt x="3241" y="1210"/>
                </a:lnTo>
                <a:lnTo>
                  <a:pt x="3245" y="1204"/>
                </a:lnTo>
                <a:lnTo>
                  <a:pt x="3250" y="1198"/>
                </a:lnTo>
                <a:lnTo>
                  <a:pt x="3259" y="1186"/>
                </a:lnTo>
                <a:lnTo>
                  <a:pt x="3269" y="1176"/>
                </a:lnTo>
                <a:lnTo>
                  <a:pt x="3279" y="1166"/>
                </a:lnTo>
                <a:lnTo>
                  <a:pt x="3290" y="1160"/>
                </a:lnTo>
                <a:lnTo>
                  <a:pt x="3302" y="1154"/>
                </a:lnTo>
                <a:lnTo>
                  <a:pt x="3314" y="1150"/>
                </a:lnTo>
                <a:lnTo>
                  <a:pt x="3327" y="1148"/>
                </a:lnTo>
                <a:lnTo>
                  <a:pt x="3340" y="1148"/>
                </a:lnTo>
                <a:lnTo>
                  <a:pt x="3355" y="1150"/>
                </a:lnTo>
                <a:lnTo>
                  <a:pt x="3370" y="1152"/>
                </a:lnTo>
                <a:lnTo>
                  <a:pt x="3383" y="1158"/>
                </a:lnTo>
                <a:lnTo>
                  <a:pt x="3389" y="1162"/>
                </a:lnTo>
                <a:lnTo>
                  <a:pt x="3395" y="1166"/>
                </a:lnTo>
                <a:lnTo>
                  <a:pt x="3407" y="1174"/>
                </a:lnTo>
                <a:lnTo>
                  <a:pt x="3417" y="1186"/>
                </a:lnTo>
                <a:lnTo>
                  <a:pt x="3426" y="1198"/>
                </a:lnTo>
                <a:lnTo>
                  <a:pt x="3434" y="1212"/>
                </a:lnTo>
                <a:lnTo>
                  <a:pt x="3438" y="1218"/>
                </a:lnTo>
                <a:lnTo>
                  <a:pt x="3441" y="1225"/>
                </a:lnTo>
                <a:lnTo>
                  <a:pt x="3444" y="1233"/>
                </a:lnTo>
                <a:lnTo>
                  <a:pt x="3447" y="1241"/>
                </a:lnTo>
                <a:lnTo>
                  <a:pt x="3452" y="1259"/>
                </a:lnTo>
                <a:lnTo>
                  <a:pt x="3457" y="1275"/>
                </a:lnTo>
                <a:lnTo>
                  <a:pt x="3460" y="1293"/>
                </a:lnTo>
                <a:lnTo>
                  <a:pt x="3462" y="1313"/>
                </a:lnTo>
                <a:lnTo>
                  <a:pt x="3464" y="1331"/>
                </a:lnTo>
                <a:lnTo>
                  <a:pt x="3464" y="1349"/>
                </a:lnTo>
                <a:lnTo>
                  <a:pt x="3402" y="1375"/>
                </a:lnTo>
                <a:lnTo>
                  <a:pt x="3402" y="1359"/>
                </a:lnTo>
                <a:lnTo>
                  <a:pt x="3400" y="1345"/>
                </a:lnTo>
                <a:lnTo>
                  <a:pt x="3399" y="1331"/>
                </a:lnTo>
                <a:lnTo>
                  <a:pt x="3397" y="1319"/>
                </a:lnTo>
                <a:lnTo>
                  <a:pt x="3394" y="1309"/>
                </a:lnTo>
                <a:lnTo>
                  <a:pt x="3391" y="1299"/>
                </a:lnTo>
                <a:lnTo>
                  <a:pt x="3388" y="1289"/>
                </a:lnTo>
                <a:lnTo>
                  <a:pt x="3384" y="1281"/>
                </a:lnTo>
                <a:lnTo>
                  <a:pt x="3380" y="1275"/>
                </a:lnTo>
                <a:lnTo>
                  <a:pt x="3375" y="1269"/>
                </a:lnTo>
                <a:lnTo>
                  <a:pt x="3370" y="1265"/>
                </a:lnTo>
                <a:lnTo>
                  <a:pt x="3364" y="1261"/>
                </a:lnTo>
                <a:lnTo>
                  <a:pt x="3358" y="1257"/>
                </a:lnTo>
                <a:lnTo>
                  <a:pt x="3352" y="1255"/>
                </a:lnTo>
                <a:lnTo>
                  <a:pt x="3345" y="1255"/>
                </a:lnTo>
                <a:lnTo>
                  <a:pt x="3337" y="1253"/>
                </a:lnTo>
                <a:lnTo>
                  <a:pt x="3325" y="1255"/>
                </a:lnTo>
                <a:lnTo>
                  <a:pt x="3313" y="1259"/>
                </a:lnTo>
                <a:lnTo>
                  <a:pt x="3308" y="1263"/>
                </a:lnTo>
                <a:lnTo>
                  <a:pt x="3303" y="1267"/>
                </a:lnTo>
                <a:lnTo>
                  <a:pt x="3298" y="1271"/>
                </a:lnTo>
                <a:lnTo>
                  <a:pt x="3294" y="1275"/>
                </a:lnTo>
                <a:lnTo>
                  <a:pt x="3290" y="1281"/>
                </a:lnTo>
                <a:lnTo>
                  <a:pt x="3287" y="1287"/>
                </a:lnTo>
                <a:lnTo>
                  <a:pt x="3284" y="1295"/>
                </a:lnTo>
                <a:lnTo>
                  <a:pt x="3281" y="1303"/>
                </a:lnTo>
                <a:lnTo>
                  <a:pt x="3279" y="1311"/>
                </a:lnTo>
                <a:lnTo>
                  <a:pt x="3278" y="1321"/>
                </a:lnTo>
                <a:lnTo>
                  <a:pt x="3277" y="1331"/>
                </a:lnTo>
                <a:lnTo>
                  <a:pt x="3276" y="1341"/>
                </a:lnTo>
                <a:lnTo>
                  <a:pt x="3277" y="1351"/>
                </a:lnTo>
                <a:lnTo>
                  <a:pt x="3277" y="1361"/>
                </a:lnTo>
                <a:lnTo>
                  <a:pt x="3278" y="1371"/>
                </a:lnTo>
                <a:lnTo>
                  <a:pt x="3279" y="1379"/>
                </a:lnTo>
                <a:lnTo>
                  <a:pt x="3281" y="1387"/>
                </a:lnTo>
                <a:lnTo>
                  <a:pt x="3283" y="1395"/>
                </a:lnTo>
                <a:lnTo>
                  <a:pt x="3286" y="1403"/>
                </a:lnTo>
                <a:lnTo>
                  <a:pt x="3288" y="1409"/>
                </a:lnTo>
                <a:lnTo>
                  <a:pt x="3292" y="1415"/>
                </a:lnTo>
                <a:lnTo>
                  <a:pt x="3295" y="1421"/>
                </a:lnTo>
                <a:lnTo>
                  <a:pt x="3304" y="1433"/>
                </a:lnTo>
                <a:lnTo>
                  <a:pt x="3314" y="1445"/>
                </a:lnTo>
                <a:lnTo>
                  <a:pt x="3326" y="1457"/>
                </a:lnTo>
                <a:lnTo>
                  <a:pt x="3388" y="1511"/>
                </a:lnTo>
                <a:lnTo>
                  <a:pt x="3398" y="1521"/>
                </a:lnTo>
                <a:lnTo>
                  <a:pt x="3408" y="1531"/>
                </a:lnTo>
                <a:lnTo>
                  <a:pt x="3418" y="1541"/>
                </a:lnTo>
                <a:lnTo>
                  <a:pt x="3426" y="1553"/>
                </a:lnTo>
                <a:lnTo>
                  <a:pt x="3434" y="1565"/>
                </a:lnTo>
                <a:lnTo>
                  <a:pt x="3441" y="1575"/>
                </a:lnTo>
                <a:lnTo>
                  <a:pt x="3447" y="1589"/>
                </a:lnTo>
                <a:lnTo>
                  <a:pt x="3453" y="1601"/>
                </a:lnTo>
                <a:lnTo>
                  <a:pt x="3458" y="1615"/>
                </a:lnTo>
                <a:lnTo>
                  <a:pt x="3462" y="1629"/>
                </a:lnTo>
                <a:lnTo>
                  <a:pt x="3466" y="1643"/>
                </a:lnTo>
                <a:lnTo>
                  <a:pt x="3469" y="1659"/>
                </a:lnTo>
                <a:lnTo>
                  <a:pt x="3471" y="1675"/>
                </a:lnTo>
                <a:lnTo>
                  <a:pt x="3472" y="1685"/>
                </a:lnTo>
                <a:lnTo>
                  <a:pt x="3472" y="1693"/>
                </a:lnTo>
                <a:lnTo>
                  <a:pt x="3473" y="1711"/>
                </a:lnTo>
                <a:lnTo>
                  <a:pt x="3474" y="1730"/>
                </a:lnTo>
                <a:lnTo>
                  <a:pt x="3473" y="1756"/>
                </a:lnTo>
                <a:lnTo>
                  <a:pt x="3471" y="1780"/>
                </a:lnTo>
                <a:lnTo>
                  <a:pt x="3470" y="1792"/>
                </a:lnTo>
                <a:lnTo>
                  <a:pt x="3468" y="1802"/>
                </a:lnTo>
                <a:lnTo>
                  <a:pt x="3466" y="1814"/>
                </a:lnTo>
                <a:lnTo>
                  <a:pt x="3464" y="1824"/>
                </a:lnTo>
                <a:lnTo>
                  <a:pt x="3461" y="1834"/>
                </a:lnTo>
                <a:lnTo>
                  <a:pt x="3459" y="1844"/>
                </a:lnTo>
                <a:lnTo>
                  <a:pt x="3452" y="1862"/>
                </a:lnTo>
                <a:lnTo>
                  <a:pt x="3449" y="1870"/>
                </a:lnTo>
                <a:lnTo>
                  <a:pt x="3445" y="1880"/>
                </a:lnTo>
                <a:lnTo>
                  <a:pt x="3437" y="1894"/>
                </a:lnTo>
                <a:lnTo>
                  <a:pt x="3432" y="1902"/>
                </a:lnTo>
                <a:lnTo>
                  <a:pt x="3427" y="1908"/>
                </a:lnTo>
                <a:lnTo>
                  <a:pt x="3422" y="1914"/>
                </a:lnTo>
                <a:lnTo>
                  <a:pt x="3417" y="1920"/>
                </a:lnTo>
                <a:lnTo>
                  <a:pt x="3406" y="1930"/>
                </a:lnTo>
                <a:lnTo>
                  <a:pt x="3394" y="1938"/>
                </a:lnTo>
                <a:lnTo>
                  <a:pt x="3381" y="1946"/>
                </a:lnTo>
                <a:lnTo>
                  <a:pt x="3367" y="1950"/>
                </a:lnTo>
                <a:lnTo>
                  <a:pt x="3360" y="1952"/>
                </a:lnTo>
                <a:lnTo>
                  <a:pt x="3353" y="1952"/>
                </a:lnTo>
                <a:lnTo>
                  <a:pt x="3337" y="1954"/>
                </a:lnTo>
                <a:close/>
                <a:moveTo>
                  <a:pt x="3582" y="1882"/>
                </a:moveTo>
                <a:lnTo>
                  <a:pt x="3574" y="1866"/>
                </a:lnTo>
                <a:lnTo>
                  <a:pt x="3567" y="1848"/>
                </a:lnTo>
                <a:lnTo>
                  <a:pt x="3562" y="1828"/>
                </a:lnTo>
                <a:lnTo>
                  <a:pt x="3559" y="1816"/>
                </a:lnTo>
                <a:lnTo>
                  <a:pt x="3557" y="1806"/>
                </a:lnTo>
                <a:lnTo>
                  <a:pt x="3554" y="1782"/>
                </a:lnTo>
                <a:lnTo>
                  <a:pt x="3551" y="1756"/>
                </a:lnTo>
                <a:lnTo>
                  <a:pt x="3550" y="1742"/>
                </a:lnTo>
                <a:lnTo>
                  <a:pt x="3550" y="1726"/>
                </a:lnTo>
                <a:lnTo>
                  <a:pt x="3549" y="1697"/>
                </a:lnTo>
                <a:lnTo>
                  <a:pt x="3549" y="1166"/>
                </a:lnTo>
                <a:lnTo>
                  <a:pt x="3615" y="1166"/>
                </a:lnTo>
                <a:lnTo>
                  <a:pt x="3615" y="1691"/>
                </a:lnTo>
                <a:lnTo>
                  <a:pt x="3615" y="1711"/>
                </a:lnTo>
                <a:lnTo>
                  <a:pt x="3616" y="1728"/>
                </a:lnTo>
                <a:lnTo>
                  <a:pt x="3617" y="1744"/>
                </a:lnTo>
                <a:lnTo>
                  <a:pt x="3618" y="1758"/>
                </a:lnTo>
                <a:lnTo>
                  <a:pt x="3620" y="1772"/>
                </a:lnTo>
                <a:lnTo>
                  <a:pt x="3623" y="1784"/>
                </a:lnTo>
                <a:lnTo>
                  <a:pt x="3625" y="1796"/>
                </a:lnTo>
                <a:lnTo>
                  <a:pt x="3629" y="1804"/>
                </a:lnTo>
                <a:lnTo>
                  <a:pt x="3633" y="1814"/>
                </a:lnTo>
                <a:lnTo>
                  <a:pt x="3637" y="1822"/>
                </a:lnTo>
                <a:lnTo>
                  <a:pt x="3643" y="1830"/>
                </a:lnTo>
                <a:lnTo>
                  <a:pt x="3649" y="1836"/>
                </a:lnTo>
                <a:lnTo>
                  <a:pt x="3652" y="1838"/>
                </a:lnTo>
                <a:lnTo>
                  <a:pt x="3655" y="1840"/>
                </a:lnTo>
                <a:lnTo>
                  <a:pt x="3662" y="1844"/>
                </a:lnTo>
                <a:lnTo>
                  <a:pt x="3670" y="1846"/>
                </a:lnTo>
                <a:lnTo>
                  <a:pt x="3678" y="1846"/>
                </a:lnTo>
                <a:lnTo>
                  <a:pt x="3686" y="1846"/>
                </a:lnTo>
                <a:lnTo>
                  <a:pt x="3694" y="1844"/>
                </a:lnTo>
                <a:lnTo>
                  <a:pt x="3701" y="1840"/>
                </a:lnTo>
                <a:lnTo>
                  <a:pt x="3708" y="1836"/>
                </a:lnTo>
                <a:lnTo>
                  <a:pt x="3713" y="1830"/>
                </a:lnTo>
                <a:lnTo>
                  <a:pt x="3719" y="1822"/>
                </a:lnTo>
                <a:lnTo>
                  <a:pt x="3723" y="1814"/>
                </a:lnTo>
                <a:lnTo>
                  <a:pt x="3728" y="1804"/>
                </a:lnTo>
                <a:lnTo>
                  <a:pt x="3731" y="1796"/>
                </a:lnTo>
                <a:lnTo>
                  <a:pt x="3734" y="1784"/>
                </a:lnTo>
                <a:lnTo>
                  <a:pt x="3736" y="1772"/>
                </a:lnTo>
                <a:lnTo>
                  <a:pt x="3738" y="1758"/>
                </a:lnTo>
                <a:lnTo>
                  <a:pt x="3740" y="1744"/>
                </a:lnTo>
                <a:lnTo>
                  <a:pt x="3741" y="1728"/>
                </a:lnTo>
                <a:lnTo>
                  <a:pt x="3741" y="1711"/>
                </a:lnTo>
                <a:lnTo>
                  <a:pt x="3741" y="1691"/>
                </a:lnTo>
                <a:lnTo>
                  <a:pt x="3741" y="1166"/>
                </a:lnTo>
                <a:lnTo>
                  <a:pt x="3807" y="1166"/>
                </a:lnTo>
                <a:lnTo>
                  <a:pt x="3807" y="1697"/>
                </a:lnTo>
                <a:lnTo>
                  <a:pt x="3806" y="1726"/>
                </a:lnTo>
                <a:lnTo>
                  <a:pt x="3805" y="1742"/>
                </a:lnTo>
                <a:lnTo>
                  <a:pt x="3805" y="1756"/>
                </a:lnTo>
                <a:lnTo>
                  <a:pt x="3802" y="1782"/>
                </a:lnTo>
                <a:lnTo>
                  <a:pt x="3798" y="1806"/>
                </a:lnTo>
                <a:lnTo>
                  <a:pt x="3796" y="1816"/>
                </a:lnTo>
                <a:lnTo>
                  <a:pt x="3794" y="1828"/>
                </a:lnTo>
                <a:lnTo>
                  <a:pt x="3788" y="1848"/>
                </a:lnTo>
                <a:lnTo>
                  <a:pt x="3785" y="1856"/>
                </a:lnTo>
                <a:lnTo>
                  <a:pt x="3782" y="1866"/>
                </a:lnTo>
                <a:lnTo>
                  <a:pt x="3779" y="1874"/>
                </a:lnTo>
                <a:lnTo>
                  <a:pt x="3775" y="1882"/>
                </a:lnTo>
                <a:lnTo>
                  <a:pt x="3771" y="1890"/>
                </a:lnTo>
                <a:lnTo>
                  <a:pt x="3766" y="1898"/>
                </a:lnTo>
                <a:lnTo>
                  <a:pt x="3756" y="1914"/>
                </a:lnTo>
                <a:lnTo>
                  <a:pt x="3745" y="1926"/>
                </a:lnTo>
                <a:lnTo>
                  <a:pt x="3739" y="1930"/>
                </a:lnTo>
                <a:lnTo>
                  <a:pt x="3733" y="1936"/>
                </a:lnTo>
                <a:lnTo>
                  <a:pt x="3720" y="1944"/>
                </a:lnTo>
                <a:lnTo>
                  <a:pt x="3714" y="1946"/>
                </a:lnTo>
                <a:lnTo>
                  <a:pt x="3707" y="1950"/>
                </a:lnTo>
                <a:lnTo>
                  <a:pt x="3693" y="1952"/>
                </a:lnTo>
                <a:lnTo>
                  <a:pt x="3685" y="1954"/>
                </a:lnTo>
                <a:lnTo>
                  <a:pt x="3678" y="1954"/>
                </a:lnTo>
                <a:lnTo>
                  <a:pt x="3663" y="1952"/>
                </a:lnTo>
                <a:lnTo>
                  <a:pt x="3649" y="1950"/>
                </a:lnTo>
                <a:lnTo>
                  <a:pt x="3643" y="1946"/>
                </a:lnTo>
                <a:lnTo>
                  <a:pt x="3636" y="1944"/>
                </a:lnTo>
                <a:lnTo>
                  <a:pt x="3624" y="1936"/>
                </a:lnTo>
                <a:lnTo>
                  <a:pt x="3612" y="1926"/>
                </a:lnTo>
                <a:lnTo>
                  <a:pt x="3601" y="1914"/>
                </a:lnTo>
                <a:lnTo>
                  <a:pt x="3591" y="1898"/>
                </a:lnTo>
                <a:lnTo>
                  <a:pt x="3586" y="1890"/>
                </a:lnTo>
                <a:lnTo>
                  <a:pt x="3582" y="1882"/>
                </a:lnTo>
                <a:close/>
                <a:moveTo>
                  <a:pt x="3934" y="1882"/>
                </a:moveTo>
                <a:lnTo>
                  <a:pt x="3927" y="1866"/>
                </a:lnTo>
                <a:lnTo>
                  <a:pt x="3920" y="1848"/>
                </a:lnTo>
                <a:lnTo>
                  <a:pt x="3915" y="1828"/>
                </a:lnTo>
                <a:lnTo>
                  <a:pt x="3912" y="1816"/>
                </a:lnTo>
                <a:lnTo>
                  <a:pt x="3910" y="1806"/>
                </a:lnTo>
                <a:lnTo>
                  <a:pt x="3907" y="1782"/>
                </a:lnTo>
                <a:lnTo>
                  <a:pt x="3904" y="1756"/>
                </a:lnTo>
                <a:lnTo>
                  <a:pt x="3903" y="1742"/>
                </a:lnTo>
                <a:lnTo>
                  <a:pt x="3903" y="1726"/>
                </a:lnTo>
                <a:lnTo>
                  <a:pt x="3902" y="1697"/>
                </a:lnTo>
                <a:lnTo>
                  <a:pt x="3902" y="1166"/>
                </a:lnTo>
                <a:lnTo>
                  <a:pt x="3968" y="1166"/>
                </a:lnTo>
                <a:lnTo>
                  <a:pt x="3968" y="1691"/>
                </a:lnTo>
                <a:lnTo>
                  <a:pt x="3968" y="1711"/>
                </a:lnTo>
                <a:lnTo>
                  <a:pt x="3969" y="1728"/>
                </a:lnTo>
                <a:lnTo>
                  <a:pt x="3970" y="1744"/>
                </a:lnTo>
                <a:lnTo>
                  <a:pt x="3972" y="1758"/>
                </a:lnTo>
                <a:lnTo>
                  <a:pt x="3973" y="1772"/>
                </a:lnTo>
                <a:lnTo>
                  <a:pt x="3976" y="1784"/>
                </a:lnTo>
                <a:lnTo>
                  <a:pt x="3979" y="1796"/>
                </a:lnTo>
                <a:lnTo>
                  <a:pt x="3982" y="1804"/>
                </a:lnTo>
                <a:lnTo>
                  <a:pt x="3986" y="1814"/>
                </a:lnTo>
                <a:lnTo>
                  <a:pt x="3991" y="1822"/>
                </a:lnTo>
                <a:lnTo>
                  <a:pt x="3996" y="1830"/>
                </a:lnTo>
                <a:lnTo>
                  <a:pt x="4002" y="1836"/>
                </a:lnTo>
                <a:lnTo>
                  <a:pt x="4005" y="1838"/>
                </a:lnTo>
                <a:lnTo>
                  <a:pt x="4008" y="1840"/>
                </a:lnTo>
                <a:lnTo>
                  <a:pt x="4015" y="1844"/>
                </a:lnTo>
                <a:lnTo>
                  <a:pt x="4023" y="1846"/>
                </a:lnTo>
                <a:lnTo>
                  <a:pt x="4031" y="1846"/>
                </a:lnTo>
                <a:lnTo>
                  <a:pt x="4040" y="1846"/>
                </a:lnTo>
                <a:lnTo>
                  <a:pt x="4047" y="1844"/>
                </a:lnTo>
                <a:lnTo>
                  <a:pt x="4054" y="1840"/>
                </a:lnTo>
                <a:lnTo>
                  <a:pt x="4061" y="1836"/>
                </a:lnTo>
                <a:lnTo>
                  <a:pt x="4067" y="1830"/>
                </a:lnTo>
                <a:lnTo>
                  <a:pt x="4072" y="1822"/>
                </a:lnTo>
                <a:lnTo>
                  <a:pt x="4077" y="1814"/>
                </a:lnTo>
                <a:lnTo>
                  <a:pt x="4081" y="1804"/>
                </a:lnTo>
                <a:lnTo>
                  <a:pt x="4084" y="1796"/>
                </a:lnTo>
                <a:lnTo>
                  <a:pt x="4087" y="1784"/>
                </a:lnTo>
                <a:lnTo>
                  <a:pt x="4090" y="1772"/>
                </a:lnTo>
                <a:lnTo>
                  <a:pt x="4091" y="1758"/>
                </a:lnTo>
                <a:lnTo>
                  <a:pt x="4093" y="1744"/>
                </a:lnTo>
                <a:lnTo>
                  <a:pt x="4094" y="1728"/>
                </a:lnTo>
                <a:lnTo>
                  <a:pt x="4094" y="1711"/>
                </a:lnTo>
                <a:lnTo>
                  <a:pt x="4094" y="1691"/>
                </a:lnTo>
                <a:lnTo>
                  <a:pt x="4094" y="1166"/>
                </a:lnTo>
                <a:lnTo>
                  <a:pt x="4160" y="1166"/>
                </a:lnTo>
                <a:lnTo>
                  <a:pt x="4160" y="1697"/>
                </a:lnTo>
                <a:lnTo>
                  <a:pt x="4159" y="1726"/>
                </a:lnTo>
                <a:lnTo>
                  <a:pt x="4159" y="1742"/>
                </a:lnTo>
                <a:lnTo>
                  <a:pt x="4158" y="1756"/>
                </a:lnTo>
                <a:lnTo>
                  <a:pt x="4155" y="1782"/>
                </a:lnTo>
                <a:lnTo>
                  <a:pt x="4152" y="1806"/>
                </a:lnTo>
                <a:lnTo>
                  <a:pt x="4149" y="1816"/>
                </a:lnTo>
                <a:lnTo>
                  <a:pt x="4147" y="1828"/>
                </a:lnTo>
                <a:lnTo>
                  <a:pt x="4142" y="1848"/>
                </a:lnTo>
                <a:lnTo>
                  <a:pt x="4139" y="1856"/>
                </a:lnTo>
                <a:lnTo>
                  <a:pt x="4135" y="1866"/>
                </a:lnTo>
                <a:lnTo>
                  <a:pt x="4132" y="1874"/>
                </a:lnTo>
                <a:lnTo>
                  <a:pt x="4128" y="1882"/>
                </a:lnTo>
                <a:lnTo>
                  <a:pt x="4124" y="1890"/>
                </a:lnTo>
                <a:lnTo>
                  <a:pt x="4119" y="1898"/>
                </a:lnTo>
                <a:lnTo>
                  <a:pt x="4109" y="1914"/>
                </a:lnTo>
                <a:lnTo>
                  <a:pt x="4098" y="1926"/>
                </a:lnTo>
                <a:lnTo>
                  <a:pt x="4092" y="1930"/>
                </a:lnTo>
                <a:lnTo>
                  <a:pt x="4086" y="1936"/>
                </a:lnTo>
                <a:lnTo>
                  <a:pt x="4073" y="1944"/>
                </a:lnTo>
                <a:lnTo>
                  <a:pt x="4067" y="1946"/>
                </a:lnTo>
                <a:lnTo>
                  <a:pt x="4060" y="1950"/>
                </a:lnTo>
                <a:lnTo>
                  <a:pt x="4046" y="1952"/>
                </a:lnTo>
                <a:lnTo>
                  <a:pt x="4039" y="1954"/>
                </a:lnTo>
                <a:lnTo>
                  <a:pt x="4031" y="1954"/>
                </a:lnTo>
                <a:lnTo>
                  <a:pt x="4017" y="1952"/>
                </a:lnTo>
                <a:lnTo>
                  <a:pt x="4003" y="1950"/>
                </a:lnTo>
                <a:lnTo>
                  <a:pt x="3996" y="1946"/>
                </a:lnTo>
                <a:lnTo>
                  <a:pt x="3989" y="1944"/>
                </a:lnTo>
                <a:lnTo>
                  <a:pt x="3977" y="1936"/>
                </a:lnTo>
                <a:lnTo>
                  <a:pt x="3965" y="1926"/>
                </a:lnTo>
                <a:lnTo>
                  <a:pt x="3954" y="1914"/>
                </a:lnTo>
                <a:lnTo>
                  <a:pt x="3943" y="1898"/>
                </a:lnTo>
                <a:lnTo>
                  <a:pt x="3938" y="1890"/>
                </a:lnTo>
                <a:lnTo>
                  <a:pt x="3934" y="1882"/>
                </a:lnTo>
                <a:close/>
                <a:moveTo>
                  <a:pt x="4370" y="1954"/>
                </a:moveTo>
                <a:lnTo>
                  <a:pt x="4354" y="1954"/>
                </a:lnTo>
                <a:lnTo>
                  <a:pt x="4339" y="1950"/>
                </a:lnTo>
                <a:lnTo>
                  <a:pt x="4324" y="1944"/>
                </a:lnTo>
                <a:lnTo>
                  <a:pt x="4317" y="1940"/>
                </a:lnTo>
                <a:lnTo>
                  <a:pt x="4310" y="1936"/>
                </a:lnTo>
                <a:lnTo>
                  <a:pt x="4298" y="1928"/>
                </a:lnTo>
                <a:lnTo>
                  <a:pt x="4292" y="1922"/>
                </a:lnTo>
                <a:lnTo>
                  <a:pt x="4287" y="1916"/>
                </a:lnTo>
                <a:lnTo>
                  <a:pt x="4277" y="1902"/>
                </a:lnTo>
                <a:lnTo>
                  <a:pt x="4273" y="1896"/>
                </a:lnTo>
                <a:lnTo>
                  <a:pt x="4268" y="1888"/>
                </a:lnTo>
                <a:lnTo>
                  <a:pt x="4264" y="1880"/>
                </a:lnTo>
                <a:lnTo>
                  <a:pt x="4261" y="1872"/>
                </a:lnTo>
                <a:lnTo>
                  <a:pt x="4257" y="1864"/>
                </a:lnTo>
                <a:lnTo>
                  <a:pt x="4254" y="1854"/>
                </a:lnTo>
                <a:lnTo>
                  <a:pt x="4248" y="1834"/>
                </a:lnTo>
                <a:lnTo>
                  <a:pt x="4244" y="1814"/>
                </a:lnTo>
                <a:lnTo>
                  <a:pt x="4242" y="1804"/>
                </a:lnTo>
                <a:lnTo>
                  <a:pt x="4240" y="1792"/>
                </a:lnTo>
                <a:lnTo>
                  <a:pt x="4237" y="1770"/>
                </a:lnTo>
                <a:lnTo>
                  <a:pt x="4236" y="1746"/>
                </a:lnTo>
                <a:lnTo>
                  <a:pt x="4235" y="1732"/>
                </a:lnTo>
                <a:lnTo>
                  <a:pt x="4235" y="1720"/>
                </a:lnTo>
                <a:lnTo>
                  <a:pt x="4298" y="1693"/>
                </a:lnTo>
                <a:lnTo>
                  <a:pt x="4298" y="1714"/>
                </a:lnTo>
                <a:lnTo>
                  <a:pt x="4299" y="1734"/>
                </a:lnTo>
                <a:lnTo>
                  <a:pt x="4301" y="1750"/>
                </a:lnTo>
                <a:lnTo>
                  <a:pt x="4303" y="1766"/>
                </a:lnTo>
                <a:lnTo>
                  <a:pt x="4305" y="1774"/>
                </a:lnTo>
                <a:lnTo>
                  <a:pt x="4306" y="1782"/>
                </a:lnTo>
                <a:lnTo>
                  <a:pt x="4310" y="1794"/>
                </a:lnTo>
                <a:lnTo>
                  <a:pt x="4314" y="1804"/>
                </a:lnTo>
                <a:lnTo>
                  <a:pt x="4318" y="1814"/>
                </a:lnTo>
                <a:lnTo>
                  <a:pt x="4324" y="1824"/>
                </a:lnTo>
                <a:lnTo>
                  <a:pt x="4330" y="1830"/>
                </a:lnTo>
                <a:lnTo>
                  <a:pt x="4336" y="1836"/>
                </a:lnTo>
                <a:lnTo>
                  <a:pt x="4343" y="1840"/>
                </a:lnTo>
                <a:lnTo>
                  <a:pt x="4350" y="1844"/>
                </a:lnTo>
                <a:lnTo>
                  <a:pt x="4357" y="1846"/>
                </a:lnTo>
                <a:lnTo>
                  <a:pt x="4365" y="1848"/>
                </a:lnTo>
                <a:lnTo>
                  <a:pt x="4374" y="1848"/>
                </a:lnTo>
                <a:lnTo>
                  <a:pt x="4381" y="1848"/>
                </a:lnTo>
                <a:lnTo>
                  <a:pt x="4388" y="1846"/>
                </a:lnTo>
                <a:lnTo>
                  <a:pt x="4395" y="1844"/>
                </a:lnTo>
                <a:lnTo>
                  <a:pt x="4401" y="1842"/>
                </a:lnTo>
                <a:lnTo>
                  <a:pt x="4407" y="1838"/>
                </a:lnTo>
                <a:lnTo>
                  <a:pt x="4413" y="1832"/>
                </a:lnTo>
                <a:lnTo>
                  <a:pt x="4418" y="1826"/>
                </a:lnTo>
                <a:lnTo>
                  <a:pt x="4423" y="1820"/>
                </a:lnTo>
                <a:lnTo>
                  <a:pt x="4427" y="1812"/>
                </a:lnTo>
                <a:lnTo>
                  <a:pt x="4431" y="1804"/>
                </a:lnTo>
                <a:lnTo>
                  <a:pt x="4434" y="1796"/>
                </a:lnTo>
                <a:lnTo>
                  <a:pt x="4437" y="1786"/>
                </a:lnTo>
                <a:lnTo>
                  <a:pt x="4439" y="1774"/>
                </a:lnTo>
                <a:lnTo>
                  <a:pt x="4440" y="1770"/>
                </a:lnTo>
                <a:lnTo>
                  <a:pt x="4441" y="1764"/>
                </a:lnTo>
                <a:lnTo>
                  <a:pt x="4442" y="1752"/>
                </a:lnTo>
                <a:lnTo>
                  <a:pt x="4442" y="1738"/>
                </a:lnTo>
                <a:lnTo>
                  <a:pt x="4442" y="1728"/>
                </a:lnTo>
                <a:lnTo>
                  <a:pt x="4442" y="1718"/>
                </a:lnTo>
                <a:lnTo>
                  <a:pt x="4441" y="1711"/>
                </a:lnTo>
                <a:lnTo>
                  <a:pt x="4439" y="1701"/>
                </a:lnTo>
                <a:lnTo>
                  <a:pt x="4437" y="1693"/>
                </a:lnTo>
                <a:lnTo>
                  <a:pt x="4435" y="1685"/>
                </a:lnTo>
                <a:lnTo>
                  <a:pt x="4433" y="1677"/>
                </a:lnTo>
                <a:lnTo>
                  <a:pt x="4430" y="1669"/>
                </a:lnTo>
                <a:lnTo>
                  <a:pt x="4422" y="1653"/>
                </a:lnTo>
                <a:lnTo>
                  <a:pt x="4418" y="1645"/>
                </a:lnTo>
                <a:lnTo>
                  <a:pt x="4413" y="1639"/>
                </a:lnTo>
                <a:lnTo>
                  <a:pt x="4402" y="1625"/>
                </a:lnTo>
                <a:lnTo>
                  <a:pt x="4389" y="1613"/>
                </a:lnTo>
                <a:lnTo>
                  <a:pt x="4325" y="1555"/>
                </a:lnTo>
                <a:lnTo>
                  <a:pt x="4315" y="1547"/>
                </a:lnTo>
                <a:lnTo>
                  <a:pt x="4305" y="1537"/>
                </a:lnTo>
                <a:lnTo>
                  <a:pt x="4289" y="1517"/>
                </a:lnTo>
                <a:lnTo>
                  <a:pt x="4275" y="1497"/>
                </a:lnTo>
                <a:lnTo>
                  <a:pt x="4270" y="1485"/>
                </a:lnTo>
                <a:lnTo>
                  <a:pt x="4264" y="1473"/>
                </a:lnTo>
                <a:lnTo>
                  <a:pt x="4260" y="1461"/>
                </a:lnTo>
                <a:lnTo>
                  <a:pt x="4255" y="1447"/>
                </a:lnTo>
                <a:lnTo>
                  <a:pt x="4252" y="1433"/>
                </a:lnTo>
                <a:lnTo>
                  <a:pt x="4249" y="1417"/>
                </a:lnTo>
                <a:lnTo>
                  <a:pt x="4247" y="1401"/>
                </a:lnTo>
                <a:lnTo>
                  <a:pt x="4246" y="1393"/>
                </a:lnTo>
                <a:lnTo>
                  <a:pt x="4245" y="1385"/>
                </a:lnTo>
                <a:lnTo>
                  <a:pt x="4244" y="1367"/>
                </a:lnTo>
                <a:lnTo>
                  <a:pt x="4244" y="1347"/>
                </a:lnTo>
                <a:lnTo>
                  <a:pt x="4244" y="1335"/>
                </a:lnTo>
                <a:lnTo>
                  <a:pt x="4245" y="1323"/>
                </a:lnTo>
                <a:lnTo>
                  <a:pt x="4246" y="1311"/>
                </a:lnTo>
                <a:lnTo>
                  <a:pt x="4247" y="1299"/>
                </a:lnTo>
                <a:lnTo>
                  <a:pt x="4248" y="1289"/>
                </a:lnTo>
                <a:lnTo>
                  <a:pt x="4250" y="1279"/>
                </a:lnTo>
                <a:lnTo>
                  <a:pt x="4254" y="1259"/>
                </a:lnTo>
                <a:lnTo>
                  <a:pt x="4257" y="1249"/>
                </a:lnTo>
                <a:lnTo>
                  <a:pt x="4260" y="1241"/>
                </a:lnTo>
                <a:lnTo>
                  <a:pt x="4266" y="1225"/>
                </a:lnTo>
                <a:lnTo>
                  <a:pt x="4273" y="1210"/>
                </a:lnTo>
                <a:lnTo>
                  <a:pt x="4277" y="1204"/>
                </a:lnTo>
                <a:lnTo>
                  <a:pt x="4282" y="1198"/>
                </a:lnTo>
                <a:lnTo>
                  <a:pt x="4291" y="1186"/>
                </a:lnTo>
                <a:lnTo>
                  <a:pt x="4301" y="1176"/>
                </a:lnTo>
                <a:lnTo>
                  <a:pt x="4311" y="1166"/>
                </a:lnTo>
                <a:lnTo>
                  <a:pt x="4323" y="1160"/>
                </a:lnTo>
                <a:lnTo>
                  <a:pt x="4335" y="1154"/>
                </a:lnTo>
                <a:lnTo>
                  <a:pt x="4347" y="1150"/>
                </a:lnTo>
                <a:lnTo>
                  <a:pt x="4360" y="1148"/>
                </a:lnTo>
                <a:lnTo>
                  <a:pt x="4373" y="1148"/>
                </a:lnTo>
                <a:lnTo>
                  <a:pt x="4388" y="1150"/>
                </a:lnTo>
                <a:lnTo>
                  <a:pt x="4403" y="1152"/>
                </a:lnTo>
                <a:lnTo>
                  <a:pt x="4416" y="1158"/>
                </a:lnTo>
                <a:lnTo>
                  <a:pt x="4422" y="1162"/>
                </a:lnTo>
                <a:lnTo>
                  <a:pt x="4428" y="1166"/>
                </a:lnTo>
                <a:lnTo>
                  <a:pt x="4440" y="1174"/>
                </a:lnTo>
                <a:lnTo>
                  <a:pt x="4450" y="1186"/>
                </a:lnTo>
                <a:lnTo>
                  <a:pt x="4459" y="1198"/>
                </a:lnTo>
                <a:lnTo>
                  <a:pt x="4467" y="1212"/>
                </a:lnTo>
                <a:lnTo>
                  <a:pt x="4471" y="1218"/>
                </a:lnTo>
                <a:lnTo>
                  <a:pt x="4474" y="1225"/>
                </a:lnTo>
                <a:lnTo>
                  <a:pt x="4477" y="1233"/>
                </a:lnTo>
                <a:lnTo>
                  <a:pt x="4480" y="1241"/>
                </a:lnTo>
                <a:lnTo>
                  <a:pt x="4485" y="1259"/>
                </a:lnTo>
                <a:lnTo>
                  <a:pt x="4490" y="1275"/>
                </a:lnTo>
                <a:lnTo>
                  <a:pt x="4493" y="1293"/>
                </a:lnTo>
                <a:lnTo>
                  <a:pt x="4495" y="1313"/>
                </a:lnTo>
                <a:lnTo>
                  <a:pt x="4497" y="1331"/>
                </a:lnTo>
                <a:lnTo>
                  <a:pt x="4497" y="1349"/>
                </a:lnTo>
                <a:lnTo>
                  <a:pt x="4435" y="1375"/>
                </a:lnTo>
                <a:lnTo>
                  <a:pt x="4435" y="1359"/>
                </a:lnTo>
                <a:lnTo>
                  <a:pt x="4433" y="1345"/>
                </a:lnTo>
                <a:lnTo>
                  <a:pt x="4432" y="1331"/>
                </a:lnTo>
                <a:lnTo>
                  <a:pt x="4430" y="1319"/>
                </a:lnTo>
                <a:lnTo>
                  <a:pt x="4427" y="1309"/>
                </a:lnTo>
                <a:lnTo>
                  <a:pt x="4426" y="1303"/>
                </a:lnTo>
                <a:lnTo>
                  <a:pt x="4424" y="1299"/>
                </a:lnTo>
                <a:lnTo>
                  <a:pt x="4421" y="1289"/>
                </a:lnTo>
                <a:lnTo>
                  <a:pt x="4417" y="1281"/>
                </a:lnTo>
                <a:lnTo>
                  <a:pt x="4413" y="1275"/>
                </a:lnTo>
                <a:lnTo>
                  <a:pt x="4408" y="1269"/>
                </a:lnTo>
                <a:lnTo>
                  <a:pt x="4403" y="1265"/>
                </a:lnTo>
                <a:lnTo>
                  <a:pt x="4397" y="1261"/>
                </a:lnTo>
                <a:lnTo>
                  <a:pt x="4391" y="1257"/>
                </a:lnTo>
                <a:lnTo>
                  <a:pt x="4385" y="1255"/>
                </a:lnTo>
                <a:lnTo>
                  <a:pt x="4378" y="1255"/>
                </a:lnTo>
                <a:lnTo>
                  <a:pt x="4370" y="1253"/>
                </a:lnTo>
                <a:lnTo>
                  <a:pt x="4358" y="1255"/>
                </a:lnTo>
                <a:lnTo>
                  <a:pt x="4346" y="1259"/>
                </a:lnTo>
                <a:lnTo>
                  <a:pt x="4341" y="1263"/>
                </a:lnTo>
                <a:lnTo>
                  <a:pt x="4336" y="1267"/>
                </a:lnTo>
                <a:lnTo>
                  <a:pt x="4331" y="1271"/>
                </a:lnTo>
                <a:lnTo>
                  <a:pt x="4327" y="1275"/>
                </a:lnTo>
                <a:lnTo>
                  <a:pt x="4323" y="1281"/>
                </a:lnTo>
                <a:lnTo>
                  <a:pt x="4319" y="1287"/>
                </a:lnTo>
                <a:lnTo>
                  <a:pt x="4316" y="1295"/>
                </a:lnTo>
                <a:lnTo>
                  <a:pt x="4313" y="1303"/>
                </a:lnTo>
                <a:lnTo>
                  <a:pt x="4311" y="1311"/>
                </a:lnTo>
                <a:lnTo>
                  <a:pt x="4310" y="1321"/>
                </a:lnTo>
                <a:lnTo>
                  <a:pt x="4309" y="1331"/>
                </a:lnTo>
                <a:lnTo>
                  <a:pt x="4308" y="1341"/>
                </a:lnTo>
                <a:lnTo>
                  <a:pt x="4309" y="1351"/>
                </a:lnTo>
                <a:lnTo>
                  <a:pt x="4309" y="1361"/>
                </a:lnTo>
                <a:lnTo>
                  <a:pt x="4310" y="1371"/>
                </a:lnTo>
                <a:lnTo>
                  <a:pt x="4311" y="1379"/>
                </a:lnTo>
                <a:lnTo>
                  <a:pt x="4313" y="1387"/>
                </a:lnTo>
                <a:lnTo>
                  <a:pt x="4315" y="1395"/>
                </a:lnTo>
                <a:lnTo>
                  <a:pt x="4318" y="1403"/>
                </a:lnTo>
                <a:lnTo>
                  <a:pt x="4321" y="1409"/>
                </a:lnTo>
                <a:lnTo>
                  <a:pt x="4325" y="1415"/>
                </a:lnTo>
                <a:lnTo>
                  <a:pt x="4328" y="1421"/>
                </a:lnTo>
                <a:lnTo>
                  <a:pt x="4337" y="1433"/>
                </a:lnTo>
                <a:lnTo>
                  <a:pt x="4347" y="1445"/>
                </a:lnTo>
                <a:lnTo>
                  <a:pt x="4359" y="1457"/>
                </a:lnTo>
                <a:lnTo>
                  <a:pt x="4421" y="1511"/>
                </a:lnTo>
                <a:lnTo>
                  <a:pt x="4431" y="1521"/>
                </a:lnTo>
                <a:lnTo>
                  <a:pt x="4442" y="1531"/>
                </a:lnTo>
                <a:lnTo>
                  <a:pt x="4451" y="1541"/>
                </a:lnTo>
                <a:lnTo>
                  <a:pt x="4459" y="1553"/>
                </a:lnTo>
                <a:lnTo>
                  <a:pt x="4467" y="1565"/>
                </a:lnTo>
                <a:lnTo>
                  <a:pt x="4474" y="1575"/>
                </a:lnTo>
                <a:lnTo>
                  <a:pt x="4480" y="1589"/>
                </a:lnTo>
                <a:lnTo>
                  <a:pt x="4486" y="1601"/>
                </a:lnTo>
                <a:lnTo>
                  <a:pt x="4491" y="1615"/>
                </a:lnTo>
                <a:lnTo>
                  <a:pt x="4495" y="1629"/>
                </a:lnTo>
                <a:lnTo>
                  <a:pt x="4499" y="1643"/>
                </a:lnTo>
                <a:lnTo>
                  <a:pt x="4502" y="1659"/>
                </a:lnTo>
                <a:lnTo>
                  <a:pt x="4504" y="1675"/>
                </a:lnTo>
                <a:lnTo>
                  <a:pt x="4505" y="1685"/>
                </a:lnTo>
                <a:lnTo>
                  <a:pt x="4505" y="1693"/>
                </a:lnTo>
                <a:lnTo>
                  <a:pt x="4506" y="1711"/>
                </a:lnTo>
                <a:lnTo>
                  <a:pt x="4507" y="1730"/>
                </a:lnTo>
                <a:lnTo>
                  <a:pt x="4506" y="1756"/>
                </a:lnTo>
                <a:lnTo>
                  <a:pt x="4504" y="1780"/>
                </a:lnTo>
                <a:lnTo>
                  <a:pt x="4503" y="1792"/>
                </a:lnTo>
                <a:lnTo>
                  <a:pt x="4501" y="1802"/>
                </a:lnTo>
                <a:lnTo>
                  <a:pt x="4499" y="1814"/>
                </a:lnTo>
                <a:lnTo>
                  <a:pt x="4497" y="1824"/>
                </a:lnTo>
                <a:lnTo>
                  <a:pt x="4494" y="1834"/>
                </a:lnTo>
                <a:lnTo>
                  <a:pt x="4492" y="1844"/>
                </a:lnTo>
                <a:lnTo>
                  <a:pt x="4485" y="1862"/>
                </a:lnTo>
                <a:lnTo>
                  <a:pt x="4482" y="1870"/>
                </a:lnTo>
                <a:lnTo>
                  <a:pt x="4478" y="1880"/>
                </a:lnTo>
                <a:lnTo>
                  <a:pt x="4470" y="1894"/>
                </a:lnTo>
                <a:lnTo>
                  <a:pt x="4465" y="1902"/>
                </a:lnTo>
                <a:lnTo>
                  <a:pt x="4460" y="1908"/>
                </a:lnTo>
                <a:lnTo>
                  <a:pt x="4455" y="1914"/>
                </a:lnTo>
                <a:lnTo>
                  <a:pt x="4450" y="1920"/>
                </a:lnTo>
                <a:lnTo>
                  <a:pt x="4439" y="1930"/>
                </a:lnTo>
                <a:lnTo>
                  <a:pt x="4427" y="1938"/>
                </a:lnTo>
                <a:lnTo>
                  <a:pt x="4414" y="1946"/>
                </a:lnTo>
                <a:lnTo>
                  <a:pt x="4400" y="1950"/>
                </a:lnTo>
                <a:lnTo>
                  <a:pt x="4393" y="1952"/>
                </a:lnTo>
                <a:lnTo>
                  <a:pt x="4386" y="1952"/>
                </a:lnTo>
                <a:lnTo>
                  <a:pt x="4370" y="1954"/>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p>
        </p:txBody>
      </p:sp>
      <p:sp>
        <p:nvSpPr>
          <p:cNvPr id="11" name="Text Placeholder 10">
            <a:extLst>
              <a:ext uri="{FF2B5EF4-FFF2-40B4-BE49-F238E27FC236}">
                <a16:creationId xmlns:a16="http://schemas.microsoft.com/office/drawing/2014/main" id="{897DE48D-705B-612C-7DFA-B303012D79EC}"/>
              </a:ext>
            </a:extLst>
          </p:cNvPr>
          <p:cNvSpPr>
            <a:spLocks noGrp="1"/>
          </p:cNvSpPr>
          <p:nvPr>
            <p:ph type="body" sz="quarter" idx="13"/>
          </p:nvPr>
        </p:nvSpPr>
        <p:spPr>
          <a:xfrm>
            <a:off x="1198587" y="5517232"/>
            <a:ext cx="9793263" cy="288032"/>
          </a:xfrm>
        </p:spPr>
        <p:txBody>
          <a:bodyPr/>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Muokkaa tekstin perustyylejä napsauttamalla</a:t>
            </a:r>
          </a:p>
        </p:txBody>
      </p:sp>
      <p:sp>
        <p:nvSpPr>
          <p:cNvPr id="12" name="Text Placeholder 10">
            <a:extLst>
              <a:ext uri="{FF2B5EF4-FFF2-40B4-BE49-F238E27FC236}">
                <a16:creationId xmlns:a16="http://schemas.microsoft.com/office/drawing/2014/main" id="{CF5A17A4-EA2D-AFFF-38DF-9699B925DCD5}"/>
              </a:ext>
            </a:extLst>
          </p:cNvPr>
          <p:cNvSpPr>
            <a:spLocks noGrp="1"/>
          </p:cNvSpPr>
          <p:nvPr>
            <p:ph type="body" sz="quarter" idx="14"/>
          </p:nvPr>
        </p:nvSpPr>
        <p:spPr>
          <a:xfrm>
            <a:off x="1198587" y="5805264"/>
            <a:ext cx="9793263" cy="288032"/>
          </a:xfrm>
        </p:spPr>
        <p:txBody>
          <a:bodyPr/>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Muokkaa tekstin perustyylejä napsauttamalla</a:t>
            </a:r>
          </a:p>
        </p:txBody>
      </p:sp>
    </p:spTree>
    <p:extLst>
      <p:ext uri="{BB962C8B-B14F-4D97-AF65-F5344CB8AC3E}">
        <p14:creationId xmlns:p14="http://schemas.microsoft.com/office/powerpoint/2010/main" val="31598146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56">
          <p15:clr>
            <a:srgbClr val="FBAE40"/>
          </p15:clr>
        </p15:guide>
        <p15:guide id="4" pos="6924">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itaatti Kuvalla 2">
    <p:bg>
      <p:bgPr>
        <a:solidFill>
          <a:schemeClr val="tx2"/>
        </a:solidFill>
        <a:effectLst/>
      </p:bgPr>
    </p:bg>
    <p:spTree>
      <p:nvGrpSpPr>
        <p:cNvPr id="1" name=""/>
        <p:cNvGrpSpPr/>
        <p:nvPr/>
      </p:nvGrpSpPr>
      <p:grpSpPr>
        <a:xfrm>
          <a:off x="0" y="0"/>
          <a:ext cx="0" cy="0"/>
          <a:chOff x="0" y="0"/>
          <a:chExt cx="0" cy="0"/>
        </a:xfrm>
      </p:grpSpPr>
      <p:sp>
        <p:nvSpPr>
          <p:cNvPr id="2" name="Picture Placeholder 12">
            <a:extLst>
              <a:ext uri="{FF2B5EF4-FFF2-40B4-BE49-F238E27FC236}">
                <a16:creationId xmlns:a16="http://schemas.microsoft.com/office/drawing/2014/main" id="{4623C09F-3FCC-1888-1069-D8D811DF11FB}"/>
              </a:ext>
            </a:extLst>
          </p:cNvPr>
          <p:cNvSpPr>
            <a:spLocks noGrp="1"/>
          </p:cNvSpPr>
          <p:nvPr>
            <p:ph type="pic" sz="quarter" idx="20" hasCustomPrompt="1"/>
          </p:nvPr>
        </p:nvSpPr>
        <p:spPr>
          <a:xfrm>
            <a:off x="1" y="0"/>
            <a:ext cx="12192000" cy="6858000"/>
          </a:xfrm>
          <a:solidFill>
            <a:schemeClr val="tx2"/>
          </a:solidFill>
        </p:spPr>
        <p:txBody>
          <a:bodyPr/>
          <a:lstStyle>
            <a:lvl1pPr marL="0" indent="0">
              <a:buFontTx/>
              <a:buNone/>
              <a:defRPr sz="1000"/>
            </a:lvl1pPr>
          </a:lstStyle>
          <a:p>
            <a:pPr marL="0" marR="0" lvl="0" indent="0" algn="l" defTabSz="914400" rtl="0" eaLnBrk="1" fontAlgn="auto" latinLnBrk="0" hangingPunct="1">
              <a:lnSpc>
                <a:spcPct val="100000"/>
              </a:lnSpc>
              <a:spcBef>
                <a:spcPts val="600"/>
              </a:spcBef>
              <a:spcAft>
                <a:spcPts val="0"/>
              </a:spcAft>
              <a:buClr>
                <a:schemeClr val="accent1"/>
              </a:buClr>
              <a:buSzTx/>
              <a:buFontTx/>
              <a:buNone/>
              <a:tabLst/>
              <a:defRPr/>
            </a:pPr>
            <a:r>
              <a:rPr lang="en-GB" err="1"/>
              <a:t>Lisää</a:t>
            </a:r>
            <a:r>
              <a:rPr lang="en-GB"/>
              <a:t> </a:t>
            </a:r>
            <a:r>
              <a:rPr lang="en-GB" err="1"/>
              <a:t>kuva</a:t>
            </a:r>
            <a:endParaRPr lang="en-GB"/>
          </a:p>
          <a:p>
            <a:endParaRPr lang="en-GB"/>
          </a:p>
        </p:txBody>
      </p:sp>
      <p:sp>
        <p:nvSpPr>
          <p:cNvPr id="3" name="Text Placeholder 2">
            <a:extLst>
              <a:ext uri="{FF2B5EF4-FFF2-40B4-BE49-F238E27FC236}">
                <a16:creationId xmlns:a16="http://schemas.microsoft.com/office/drawing/2014/main" id="{B29682F0-63E3-35DE-D7F2-6CCF56790E10}"/>
              </a:ext>
            </a:extLst>
          </p:cNvPr>
          <p:cNvSpPr>
            <a:spLocks noGrp="1"/>
          </p:cNvSpPr>
          <p:nvPr>
            <p:ph type="body" sz="quarter" idx="19"/>
          </p:nvPr>
        </p:nvSpPr>
        <p:spPr>
          <a:xfrm>
            <a:off x="11503213" y="6308625"/>
            <a:ext cx="280800" cy="216000"/>
          </a:xfrm>
          <a:blipFill>
            <a:blip r:embed="rId2"/>
            <a:stretch>
              <a:fillRect/>
            </a:stretch>
          </a:blipFill>
        </p:spPr>
        <p:txBody>
          <a:bodyPr/>
          <a:lstStyle>
            <a:lvl1pPr>
              <a:defRPr sz="100">
                <a:noFill/>
              </a:defRPr>
            </a:lvl1pPr>
          </a:lstStyle>
          <a:p>
            <a:pPr lvl="0"/>
            <a:r>
              <a:rPr lang="fi-FI" noProof="0"/>
              <a:t>Muokkaa tekstin perustyylejä napsauttamalla</a:t>
            </a:r>
          </a:p>
        </p:txBody>
      </p:sp>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F81B42B6-0660-4B2E-8F83-C9BD3FEF7892}" type="datetime1">
              <a:rPr lang="fi-FI" noProof="0" smtClean="0"/>
              <a:t>4.10.2024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fi-FI" noProof="0"/>
              <a:t>© Rakennusteollisuus RT</a:t>
            </a:r>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1199457" y="1628800"/>
            <a:ext cx="5328592" cy="1231106"/>
          </a:xfrm>
        </p:spPr>
        <p:txBody>
          <a:bodyPr anchor="t" anchorCtr="0">
            <a:spAutoFit/>
          </a:bodyPr>
          <a:lstStyle>
            <a:lvl1pPr algn="l">
              <a:defRPr sz="40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1199456" y="4365104"/>
            <a:ext cx="5327837" cy="1008112"/>
          </a:xfrm>
        </p:spPr>
        <p:txBody>
          <a:bodyPr/>
          <a:lstStyle>
            <a:lvl1pPr marL="0" indent="0" algn="l">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Tree>
    <p:extLst>
      <p:ext uri="{BB962C8B-B14F-4D97-AF65-F5344CB8AC3E}">
        <p14:creationId xmlns:p14="http://schemas.microsoft.com/office/powerpoint/2010/main" val="20402435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aksi sisältöä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B8C7F-959D-1EEC-7251-45F8A60E421F}"/>
              </a:ext>
            </a:extLst>
          </p:cNvPr>
          <p:cNvSpPr>
            <a:spLocks noGrp="1"/>
          </p:cNvSpPr>
          <p:nvPr>
            <p:ph type="title"/>
          </p:nvPr>
        </p:nvSpPr>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BF5BC727-BC31-A840-E8A4-358FAF23D31E}"/>
              </a:ext>
            </a:extLst>
          </p:cNvPr>
          <p:cNvSpPr>
            <a:spLocks noGrp="1"/>
          </p:cNvSpPr>
          <p:nvPr>
            <p:ph sz="half" idx="1"/>
          </p:nvPr>
        </p:nvSpPr>
        <p:spPr>
          <a:xfrm>
            <a:off x="407988" y="1628775"/>
            <a:ext cx="5543996" cy="44640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Content Placeholder 3">
            <a:extLst>
              <a:ext uri="{FF2B5EF4-FFF2-40B4-BE49-F238E27FC236}">
                <a16:creationId xmlns:a16="http://schemas.microsoft.com/office/drawing/2014/main" id="{AA31291B-F0CF-B694-1D67-1103E645FEAF}"/>
              </a:ext>
            </a:extLst>
          </p:cNvPr>
          <p:cNvSpPr>
            <a:spLocks noGrp="1"/>
          </p:cNvSpPr>
          <p:nvPr>
            <p:ph sz="half" idx="2"/>
          </p:nvPr>
        </p:nvSpPr>
        <p:spPr>
          <a:xfrm>
            <a:off x="6240015" y="1628775"/>
            <a:ext cx="5543997" cy="44640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a:extLst>
              <a:ext uri="{FF2B5EF4-FFF2-40B4-BE49-F238E27FC236}">
                <a16:creationId xmlns:a16="http://schemas.microsoft.com/office/drawing/2014/main" id="{5FB8E3CE-7338-ACAE-78C6-20E590693618}"/>
              </a:ext>
            </a:extLst>
          </p:cNvPr>
          <p:cNvSpPr>
            <a:spLocks noGrp="1"/>
          </p:cNvSpPr>
          <p:nvPr>
            <p:ph type="dt" sz="half" idx="10"/>
          </p:nvPr>
        </p:nvSpPr>
        <p:spPr/>
        <p:txBody>
          <a:bodyPr/>
          <a:lstStyle/>
          <a:p>
            <a:fld id="{EB958439-7D8D-4199-B468-27E28379EC90}" type="datetime1">
              <a:rPr lang="fi-FI" noProof="0" smtClean="0"/>
              <a:t>4.10.2024</a:t>
            </a:fld>
            <a:endParaRPr lang="fi-FI" noProof="0"/>
          </a:p>
        </p:txBody>
      </p:sp>
      <p:sp>
        <p:nvSpPr>
          <p:cNvPr id="6" name="Footer Placeholder 5">
            <a:extLst>
              <a:ext uri="{FF2B5EF4-FFF2-40B4-BE49-F238E27FC236}">
                <a16:creationId xmlns:a16="http://schemas.microsoft.com/office/drawing/2014/main" id="{8D01CE44-EDA3-BABC-EFAD-E0E455DC6DB3}"/>
              </a:ext>
            </a:extLst>
          </p:cNvPr>
          <p:cNvSpPr>
            <a:spLocks noGrp="1"/>
          </p:cNvSpPr>
          <p:nvPr>
            <p:ph type="ftr" sz="quarter" idx="11"/>
          </p:nvPr>
        </p:nvSpPr>
        <p:spPr/>
        <p:txBody>
          <a:bodyPr/>
          <a:lstStyle/>
          <a:p>
            <a:r>
              <a:rPr lang="fi-FI" noProof="0"/>
              <a:t>© Rakennusteollisuus RT</a:t>
            </a:r>
          </a:p>
        </p:txBody>
      </p:sp>
      <p:sp>
        <p:nvSpPr>
          <p:cNvPr id="7" name="Slide Number Placeholder 6">
            <a:extLst>
              <a:ext uri="{FF2B5EF4-FFF2-40B4-BE49-F238E27FC236}">
                <a16:creationId xmlns:a16="http://schemas.microsoft.com/office/drawing/2014/main" id="{DA172D26-5A20-20E8-C9CB-1A1DB28A2EBB}"/>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Tree>
    <p:extLst>
      <p:ext uri="{BB962C8B-B14F-4D97-AF65-F5344CB8AC3E}">
        <p14:creationId xmlns:p14="http://schemas.microsoft.com/office/powerpoint/2010/main" val="6237848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ertailu ">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01AF6C-A8F2-8B1F-3829-5C11DD5BA4F8}"/>
              </a:ext>
            </a:extLst>
          </p:cNvPr>
          <p:cNvSpPr>
            <a:spLocks noGrp="1"/>
          </p:cNvSpPr>
          <p:nvPr>
            <p:ph type="body" idx="1"/>
          </p:nvPr>
        </p:nvSpPr>
        <p:spPr>
          <a:xfrm>
            <a:off x="407990" y="1628800"/>
            <a:ext cx="5543994" cy="576338"/>
          </a:xfrm>
        </p:spPr>
        <p:txBody>
          <a:bodyPr anchor="t" anchorCtr="0"/>
          <a:lstStyle>
            <a:lvl1pPr marL="0" indent="0">
              <a:spcBef>
                <a:spcPts val="0"/>
              </a:spcBef>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a:extLst>
              <a:ext uri="{FF2B5EF4-FFF2-40B4-BE49-F238E27FC236}">
                <a16:creationId xmlns:a16="http://schemas.microsoft.com/office/drawing/2014/main" id="{A4E17F7F-1433-10E5-04D5-0E673FC18D37}"/>
              </a:ext>
            </a:extLst>
          </p:cNvPr>
          <p:cNvSpPr>
            <a:spLocks noGrp="1"/>
          </p:cNvSpPr>
          <p:nvPr>
            <p:ph sz="half" idx="2"/>
          </p:nvPr>
        </p:nvSpPr>
        <p:spPr>
          <a:xfrm>
            <a:off x="407989" y="2204864"/>
            <a:ext cx="5543995" cy="3887962"/>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Text Placeholder 4">
            <a:extLst>
              <a:ext uri="{FF2B5EF4-FFF2-40B4-BE49-F238E27FC236}">
                <a16:creationId xmlns:a16="http://schemas.microsoft.com/office/drawing/2014/main" id="{6668D6B2-8031-5CD8-60CC-0E7AF2B5E775}"/>
              </a:ext>
            </a:extLst>
          </p:cNvPr>
          <p:cNvSpPr>
            <a:spLocks noGrp="1"/>
          </p:cNvSpPr>
          <p:nvPr>
            <p:ph type="body" sz="quarter" idx="3"/>
          </p:nvPr>
        </p:nvSpPr>
        <p:spPr>
          <a:xfrm>
            <a:off x="6240015" y="1628800"/>
            <a:ext cx="5543997" cy="576338"/>
          </a:xfrm>
        </p:spPr>
        <p:txBody>
          <a:bodyPr anchor="t" anchorCtr="0"/>
          <a:lstStyle>
            <a:lvl1pPr marL="0" indent="0">
              <a:spcBef>
                <a:spcPts val="0"/>
              </a:spcBef>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6" name="Content Placeholder 5">
            <a:extLst>
              <a:ext uri="{FF2B5EF4-FFF2-40B4-BE49-F238E27FC236}">
                <a16:creationId xmlns:a16="http://schemas.microsoft.com/office/drawing/2014/main" id="{C91CFEB5-AAD0-D485-43A0-4E88546F6858}"/>
              </a:ext>
            </a:extLst>
          </p:cNvPr>
          <p:cNvSpPr>
            <a:spLocks noGrp="1"/>
          </p:cNvSpPr>
          <p:nvPr>
            <p:ph sz="quarter" idx="4"/>
          </p:nvPr>
        </p:nvSpPr>
        <p:spPr>
          <a:xfrm>
            <a:off x="6240015" y="2204864"/>
            <a:ext cx="5543997" cy="3887962"/>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a:extLst>
              <a:ext uri="{FF2B5EF4-FFF2-40B4-BE49-F238E27FC236}">
                <a16:creationId xmlns:a16="http://schemas.microsoft.com/office/drawing/2014/main" id="{1CE647C8-E6F3-DA33-CDFC-03278D1BE7CA}"/>
              </a:ext>
            </a:extLst>
          </p:cNvPr>
          <p:cNvSpPr>
            <a:spLocks noGrp="1"/>
          </p:cNvSpPr>
          <p:nvPr>
            <p:ph type="dt" sz="half" idx="10"/>
          </p:nvPr>
        </p:nvSpPr>
        <p:spPr/>
        <p:txBody>
          <a:bodyPr/>
          <a:lstStyle/>
          <a:p>
            <a:fld id="{0D06981B-EF10-4D55-BFE0-829CACFCF2F3}" type="datetime1">
              <a:rPr lang="fi-FI" noProof="0" smtClean="0"/>
              <a:t>4.10.2024</a:t>
            </a:fld>
            <a:endParaRPr lang="fi-FI" noProof="0"/>
          </a:p>
        </p:txBody>
      </p:sp>
      <p:sp>
        <p:nvSpPr>
          <p:cNvPr id="8" name="Footer Placeholder 7">
            <a:extLst>
              <a:ext uri="{FF2B5EF4-FFF2-40B4-BE49-F238E27FC236}">
                <a16:creationId xmlns:a16="http://schemas.microsoft.com/office/drawing/2014/main" id="{59B6C7C1-463A-8E2E-E815-A540C8B20C15}"/>
              </a:ext>
            </a:extLst>
          </p:cNvPr>
          <p:cNvSpPr>
            <a:spLocks noGrp="1"/>
          </p:cNvSpPr>
          <p:nvPr>
            <p:ph type="ftr" sz="quarter" idx="11"/>
          </p:nvPr>
        </p:nvSpPr>
        <p:spPr/>
        <p:txBody>
          <a:bodyPr/>
          <a:lstStyle/>
          <a:p>
            <a:r>
              <a:rPr lang="fi-FI" noProof="0"/>
              <a:t>© Rakennusteollisuus RT</a:t>
            </a:r>
          </a:p>
        </p:txBody>
      </p:sp>
      <p:sp>
        <p:nvSpPr>
          <p:cNvPr id="9" name="Slide Number Placeholder 8">
            <a:extLst>
              <a:ext uri="{FF2B5EF4-FFF2-40B4-BE49-F238E27FC236}">
                <a16:creationId xmlns:a16="http://schemas.microsoft.com/office/drawing/2014/main" id="{8CA7C553-4260-5B3C-9349-0A103FEFB0EF}"/>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
        <p:nvSpPr>
          <p:cNvPr id="10" name="Title 9">
            <a:extLst>
              <a:ext uri="{FF2B5EF4-FFF2-40B4-BE49-F238E27FC236}">
                <a16:creationId xmlns:a16="http://schemas.microsoft.com/office/drawing/2014/main" id="{9393B79B-E381-B636-A806-AF96793F7E32}"/>
              </a:ext>
            </a:extLst>
          </p:cNvPr>
          <p:cNvSpPr>
            <a:spLocks noGrp="1"/>
          </p:cNvSpPr>
          <p:nvPr>
            <p:ph type="title"/>
          </p:nvPr>
        </p:nvSpPr>
        <p:spPr/>
        <p:txBody>
          <a:bodyPr/>
          <a:lstStyle/>
          <a:p>
            <a:r>
              <a:rPr lang="fi-FI" noProof="0"/>
              <a:t>Muokkaa ots. perustyyl. napsautt.</a:t>
            </a:r>
          </a:p>
        </p:txBody>
      </p:sp>
    </p:spTree>
    <p:extLst>
      <p:ext uri="{BB962C8B-B14F-4D97-AF65-F5344CB8AC3E}">
        <p14:creationId xmlns:p14="http://schemas.microsoft.com/office/powerpoint/2010/main" val="10861017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sältö väliotsikoll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01AF6C-A8F2-8B1F-3829-5C11DD5BA4F8}"/>
              </a:ext>
            </a:extLst>
          </p:cNvPr>
          <p:cNvSpPr>
            <a:spLocks noGrp="1"/>
          </p:cNvSpPr>
          <p:nvPr>
            <p:ph type="body" idx="1"/>
          </p:nvPr>
        </p:nvSpPr>
        <p:spPr>
          <a:xfrm>
            <a:off x="407990" y="1628800"/>
            <a:ext cx="11376022" cy="576338"/>
          </a:xfrm>
        </p:spPr>
        <p:txBody>
          <a:bodyPr anchor="t" anchorCtr="0"/>
          <a:lstStyle>
            <a:lvl1pPr marL="0" indent="0">
              <a:spcBef>
                <a:spcPts val="0"/>
              </a:spcBef>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a:extLst>
              <a:ext uri="{FF2B5EF4-FFF2-40B4-BE49-F238E27FC236}">
                <a16:creationId xmlns:a16="http://schemas.microsoft.com/office/drawing/2014/main" id="{A4E17F7F-1433-10E5-04D5-0E673FC18D37}"/>
              </a:ext>
            </a:extLst>
          </p:cNvPr>
          <p:cNvSpPr>
            <a:spLocks noGrp="1"/>
          </p:cNvSpPr>
          <p:nvPr>
            <p:ph sz="half" idx="2"/>
          </p:nvPr>
        </p:nvSpPr>
        <p:spPr>
          <a:xfrm>
            <a:off x="407989" y="2204864"/>
            <a:ext cx="11376024" cy="3887962"/>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a:extLst>
              <a:ext uri="{FF2B5EF4-FFF2-40B4-BE49-F238E27FC236}">
                <a16:creationId xmlns:a16="http://schemas.microsoft.com/office/drawing/2014/main" id="{1CE647C8-E6F3-DA33-CDFC-03278D1BE7CA}"/>
              </a:ext>
            </a:extLst>
          </p:cNvPr>
          <p:cNvSpPr>
            <a:spLocks noGrp="1"/>
          </p:cNvSpPr>
          <p:nvPr>
            <p:ph type="dt" sz="half" idx="10"/>
          </p:nvPr>
        </p:nvSpPr>
        <p:spPr/>
        <p:txBody>
          <a:bodyPr/>
          <a:lstStyle/>
          <a:p>
            <a:fld id="{14702AF7-4AB5-4C7A-83DD-B1CF6FEE0268}" type="datetime1">
              <a:rPr lang="fi-FI" noProof="0" smtClean="0"/>
              <a:t>4.10.2024</a:t>
            </a:fld>
            <a:endParaRPr lang="fi-FI" noProof="0"/>
          </a:p>
        </p:txBody>
      </p:sp>
      <p:sp>
        <p:nvSpPr>
          <p:cNvPr id="8" name="Footer Placeholder 7">
            <a:extLst>
              <a:ext uri="{FF2B5EF4-FFF2-40B4-BE49-F238E27FC236}">
                <a16:creationId xmlns:a16="http://schemas.microsoft.com/office/drawing/2014/main" id="{59B6C7C1-463A-8E2E-E815-A540C8B20C15}"/>
              </a:ext>
            </a:extLst>
          </p:cNvPr>
          <p:cNvSpPr>
            <a:spLocks noGrp="1"/>
          </p:cNvSpPr>
          <p:nvPr>
            <p:ph type="ftr" sz="quarter" idx="11"/>
          </p:nvPr>
        </p:nvSpPr>
        <p:spPr/>
        <p:txBody>
          <a:bodyPr/>
          <a:lstStyle/>
          <a:p>
            <a:r>
              <a:rPr lang="fi-FI" noProof="0"/>
              <a:t>© Rakennusteollisuus RT</a:t>
            </a:r>
          </a:p>
        </p:txBody>
      </p:sp>
      <p:sp>
        <p:nvSpPr>
          <p:cNvPr id="9" name="Slide Number Placeholder 8">
            <a:extLst>
              <a:ext uri="{FF2B5EF4-FFF2-40B4-BE49-F238E27FC236}">
                <a16:creationId xmlns:a16="http://schemas.microsoft.com/office/drawing/2014/main" id="{8CA7C553-4260-5B3C-9349-0A103FEFB0EF}"/>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
        <p:nvSpPr>
          <p:cNvPr id="10" name="Title 9">
            <a:extLst>
              <a:ext uri="{FF2B5EF4-FFF2-40B4-BE49-F238E27FC236}">
                <a16:creationId xmlns:a16="http://schemas.microsoft.com/office/drawing/2014/main" id="{9393B79B-E381-B636-A806-AF96793F7E32}"/>
              </a:ext>
            </a:extLst>
          </p:cNvPr>
          <p:cNvSpPr>
            <a:spLocks noGrp="1"/>
          </p:cNvSpPr>
          <p:nvPr>
            <p:ph type="title"/>
          </p:nvPr>
        </p:nvSpPr>
        <p:spPr/>
        <p:txBody>
          <a:bodyPr/>
          <a:lstStyle/>
          <a:p>
            <a:r>
              <a:rPr lang="fi-FI" noProof="0"/>
              <a:t>Muokkaa ots. perustyyl. napsautt.</a:t>
            </a:r>
          </a:p>
        </p:txBody>
      </p:sp>
    </p:spTree>
    <p:extLst>
      <p:ext uri="{BB962C8B-B14F-4D97-AF65-F5344CB8AC3E}">
        <p14:creationId xmlns:p14="http://schemas.microsoft.com/office/powerpoint/2010/main" val="23162767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isältö kuvall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B8C7F-959D-1EEC-7251-45F8A60E421F}"/>
              </a:ext>
            </a:extLst>
          </p:cNvPr>
          <p:cNvSpPr>
            <a:spLocks noGrp="1"/>
          </p:cNvSpPr>
          <p:nvPr>
            <p:ph type="title"/>
          </p:nvPr>
        </p:nvSpPr>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BF5BC727-BC31-A840-E8A4-358FAF23D31E}"/>
              </a:ext>
            </a:extLst>
          </p:cNvPr>
          <p:cNvSpPr>
            <a:spLocks noGrp="1"/>
          </p:cNvSpPr>
          <p:nvPr>
            <p:ph sz="half" idx="1"/>
          </p:nvPr>
        </p:nvSpPr>
        <p:spPr>
          <a:xfrm>
            <a:off x="407988" y="1628775"/>
            <a:ext cx="5111750" cy="44640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a:extLst>
              <a:ext uri="{FF2B5EF4-FFF2-40B4-BE49-F238E27FC236}">
                <a16:creationId xmlns:a16="http://schemas.microsoft.com/office/drawing/2014/main" id="{5FB8E3CE-7338-ACAE-78C6-20E590693618}"/>
              </a:ext>
            </a:extLst>
          </p:cNvPr>
          <p:cNvSpPr>
            <a:spLocks noGrp="1"/>
          </p:cNvSpPr>
          <p:nvPr>
            <p:ph type="dt" sz="half" idx="10"/>
          </p:nvPr>
        </p:nvSpPr>
        <p:spPr/>
        <p:txBody>
          <a:bodyPr/>
          <a:lstStyle/>
          <a:p>
            <a:fld id="{C8A00D4C-F88F-4941-9FCB-5F82705CD513}" type="datetime1">
              <a:rPr lang="fi-FI" noProof="0" smtClean="0"/>
              <a:t>4.10.2024</a:t>
            </a:fld>
            <a:endParaRPr lang="fi-FI" noProof="0"/>
          </a:p>
        </p:txBody>
      </p:sp>
      <p:sp>
        <p:nvSpPr>
          <p:cNvPr id="6" name="Footer Placeholder 5">
            <a:extLst>
              <a:ext uri="{FF2B5EF4-FFF2-40B4-BE49-F238E27FC236}">
                <a16:creationId xmlns:a16="http://schemas.microsoft.com/office/drawing/2014/main" id="{8D01CE44-EDA3-BABC-EFAD-E0E455DC6DB3}"/>
              </a:ext>
            </a:extLst>
          </p:cNvPr>
          <p:cNvSpPr>
            <a:spLocks noGrp="1"/>
          </p:cNvSpPr>
          <p:nvPr>
            <p:ph type="ftr" sz="quarter" idx="11"/>
          </p:nvPr>
        </p:nvSpPr>
        <p:spPr/>
        <p:txBody>
          <a:bodyPr/>
          <a:lstStyle/>
          <a:p>
            <a:r>
              <a:rPr lang="fi-FI" noProof="0"/>
              <a:t>© Rakennusteollisuus RT</a:t>
            </a:r>
          </a:p>
        </p:txBody>
      </p:sp>
      <p:sp>
        <p:nvSpPr>
          <p:cNvPr id="7" name="Slide Number Placeholder 6">
            <a:extLst>
              <a:ext uri="{FF2B5EF4-FFF2-40B4-BE49-F238E27FC236}">
                <a16:creationId xmlns:a16="http://schemas.microsoft.com/office/drawing/2014/main" id="{DA172D26-5A20-20E8-C9CB-1A1DB28A2EBB}"/>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
        <p:nvSpPr>
          <p:cNvPr id="12" name="Picture Placeholder 11">
            <a:extLst>
              <a:ext uri="{FF2B5EF4-FFF2-40B4-BE49-F238E27FC236}">
                <a16:creationId xmlns:a16="http://schemas.microsoft.com/office/drawing/2014/main" id="{1B18BA6B-FD37-F710-9ED4-279814FCB046}"/>
              </a:ext>
            </a:extLst>
          </p:cNvPr>
          <p:cNvSpPr>
            <a:spLocks noGrp="1"/>
          </p:cNvSpPr>
          <p:nvPr>
            <p:ph type="pic" sz="quarter" idx="14" hasCustomPrompt="1"/>
          </p:nvPr>
        </p:nvSpPr>
        <p:spPr>
          <a:xfrm>
            <a:off x="5808663" y="1628775"/>
            <a:ext cx="5975350" cy="4464050"/>
          </a:xfrm>
          <a:solidFill>
            <a:schemeClr val="tx2">
              <a:lumMod val="20000"/>
              <a:lumOff val="80000"/>
            </a:schemeClr>
          </a:solidFill>
        </p:spPr>
        <p:txBody>
          <a:bodyPr/>
          <a:lstStyle>
            <a:lvl1pPr marL="0" indent="0">
              <a:buFontTx/>
              <a:buNone/>
              <a:defRPr sz="1000"/>
            </a:lvl1pPr>
          </a:lstStyle>
          <a:p>
            <a:pPr marL="0" marR="0" lvl="0" indent="0" algn="l" defTabSz="914400" rtl="0" eaLnBrk="1" fontAlgn="auto" latinLnBrk="0" hangingPunct="1">
              <a:lnSpc>
                <a:spcPct val="100000"/>
              </a:lnSpc>
              <a:spcBef>
                <a:spcPts val="600"/>
              </a:spcBef>
              <a:spcAft>
                <a:spcPts val="0"/>
              </a:spcAft>
              <a:buClr>
                <a:schemeClr val="accent1"/>
              </a:buClr>
              <a:buSzTx/>
              <a:buFontTx/>
              <a:buNone/>
              <a:tabLst/>
              <a:defRPr/>
            </a:pPr>
            <a:r>
              <a:rPr lang="fi-FI" noProof="0"/>
              <a:t>Lisää kuva</a:t>
            </a:r>
          </a:p>
          <a:p>
            <a:endParaRPr lang="fi-FI" noProof="0"/>
          </a:p>
        </p:txBody>
      </p:sp>
    </p:spTree>
    <p:extLst>
      <p:ext uri="{BB962C8B-B14F-4D97-AF65-F5344CB8AC3E}">
        <p14:creationId xmlns:p14="http://schemas.microsoft.com/office/powerpoint/2010/main" val="290532555"/>
      </p:ext>
    </p:extLst>
  </p:cSld>
  <p:clrMapOvr>
    <a:masterClrMapping/>
  </p:clrMapOvr>
  <p:extLst>
    <p:ext uri="{DCECCB84-F9BA-43D5-87BE-67443E8EF086}">
      <p15:sldGuideLst xmlns:p15="http://schemas.microsoft.com/office/powerpoint/2012/main">
        <p15:guide id="4"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sältö kuvalla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B8C7F-959D-1EEC-7251-45F8A60E421F}"/>
              </a:ext>
            </a:extLst>
          </p:cNvPr>
          <p:cNvSpPr>
            <a:spLocks noGrp="1"/>
          </p:cNvSpPr>
          <p:nvPr>
            <p:ph type="title"/>
          </p:nvPr>
        </p:nvSpPr>
        <p:spPr/>
        <p:txBody>
          <a:bodyPr/>
          <a:lstStyle/>
          <a:p>
            <a:r>
              <a:rPr lang="fi-FI" noProof="0"/>
              <a:t>Muokkaa ots. perustyyl. napsautt.</a:t>
            </a:r>
          </a:p>
        </p:txBody>
      </p:sp>
      <p:sp>
        <p:nvSpPr>
          <p:cNvPr id="5" name="Date Placeholder 4">
            <a:extLst>
              <a:ext uri="{FF2B5EF4-FFF2-40B4-BE49-F238E27FC236}">
                <a16:creationId xmlns:a16="http://schemas.microsoft.com/office/drawing/2014/main" id="{5FB8E3CE-7338-ACAE-78C6-20E590693618}"/>
              </a:ext>
            </a:extLst>
          </p:cNvPr>
          <p:cNvSpPr>
            <a:spLocks noGrp="1"/>
          </p:cNvSpPr>
          <p:nvPr>
            <p:ph type="dt" sz="half" idx="10"/>
          </p:nvPr>
        </p:nvSpPr>
        <p:spPr/>
        <p:txBody>
          <a:bodyPr/>
          <a:lstStyle/>
          <a:p>
            <a:fld id="{56CDCB92-693F-482D-94D4-0423B7BFD563}" type="datetime1">
              <a:rPr lang="fi-FI" noProof="0" smtClean="0"/>
              <a:t>4.10.2024</a:t>
            </a:fld>
            <a:endParaRPr lang="fi-FI" noProof="0"/>
          </a:p>
        </p:txBody>
      </p:sp>
      <p:sp>
        <p:nvSpPr>
          <p:cNvPr id="6" name="Footer Placeholder 5">
            <a:extLst>
              <a:ext uri="{FF2B5EF4-FFF2-40B4-BE49-F238E27FC236}">
                <a16:creationId xmlns:a16="http://schemas.microsoft.com/office/drawing/2014/main" id="{8D01CE44-EDA3-BABC-EFAD-E0E455DC6DB3}"/>
              </a:ext>
            </a:extLst>
          </p:cNvPr>
          <p:cNvSpPr>
            <a:spLocks noGrp="1"/>
          </p:cNvSpPr>
          <p:nvPr>
            <p:ph type="ftr" sz="quarter" idx="11"/>
          </p:nvPr>
        </p:nvSpPr>
        <p:spPr/>
        <p:txBody>
          <a:bodyPr/>
          <a:lstStyle/>
          <a:p>
            <a:r>
              <a:rPr lang="fi-FI" noProof="0"/>
              <a:t>© Rakennusteollisuus RT</a:t>
            </a:r>
          </a:p>
        </p:txBody>
      </p:sp>
      <p:sp>
        <p:nvSpPr>
          <p:cNvPr id="7" name="Slide Number Placeholder 6">
            <a:extLst>
              <a:ext uri="{FF2B5EF4-FFF2-40B4-BE49-F238E27FC236}">
                <a16:creationId xmlns:a16="http://schemas.microsoft.com/office/drawing/2014/main" id="{DA172D26-5A20-20E8-C9CB-1A1DB28A2EBB}"/>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
        <p:nvSpPr>
          <p:cNvPr id="12" name="Picture Placeholder 11">
            <a:extLst>
              <a:ext uri="{FF2B5EF4-FFF2-40B4-BE49-F238E27FC236}">
                <a16:creationId xmlns:a16="http://schemas.microsoft.com/office/drawing/2014/main" id="{1B18BA6B-FD37-F710-9ED4-279814FCB046}"/>
              </a:ext>
            </a:extLst>
          </p:cNvPr>
          <p:cNvSpPr>
            <a:spLocks noGrp="1"/>
          </p:cNvSpPr>
          <p:nvPr>
            <p:ph type="pic" sz="quarter" idx="14" hasCustomPrompt="1"/>
          </p:nvPr>
        </p:nvSpPr>
        <p:spPr>
          <a:xfrm>
            <a:off x="5808663" y="1628775"/>
            <a:ext cx="5975350" cy="4464050"/>
          </a:xfrm>
          <a:solidFill>
            <a:schemeClr val="tx2">
              <a:lumMod val="20000"/>
              <a:lumOff val="80000"/>
            </a:schemeClr>
          </a:solidFill>
        </p:spPr>
        <p:txBody>
          <a:bodyPr/>
          <a:lstStyle>
            <a:lvl1pPr marL="0" indent="0">
              <a:buFontTx/>
              <a:buNone/>
              <a:defRPr sz="1000"/>
            </a:lvl1pPr>
          </a:lstStyle>
          <a:p>
            <a:pPr marL="0" marR="0" lvl="0" indent="0" algn="l" defTabSz="914400" rtl="0" eaLnBrk="1" fontAlgn="auto" latinLnBrk="0" hangingPunct="1">
              <a:lnSpc>
                <a:spcPct val="100000"/>
              </a:lnSpc>
              <a:spcBef>
                <a:spcPts val="600"/>
              </a:spcBef>
              <a:spcAft>
                <a:spcPts val="0"/>
              </a:spcAft>
              <a:buClr>
                <a:schemeClr val="accent1"/>
              </a:buClr>
              <a:buSzTx/>
              <a:buFontTx/>
              <a:buNone/>
              <a:tabLst/>
              <a:defRPr/>
            </a:pPr>
            <a:r>
              <a:rPr lang="fi-FI" noProof="0"/>
              <a:t>Lisää kuva</a:t>
            </a:r>
          </a:p>
          <a:p>
            <a:endParaRPr lang="fi-FI" noProof="0"/>
          </a:p>
        </p:txBody>
      </p:sp>
      <p:sp>
        <p:nvSpPr>
          <p:cNvPr id="4" name="Text Placeholder 2">
            <a:extLst>
              <a:ext uri="{FF2B5EF4-FFF2-40B4-BE49-F238E27FC236}">
                <a16:creationId xmlns:a16="http://schemas.microsoft.com/office/drawing/2014/main" id="{DB3349D6-A24C-7582-3528-FE72912682E3}"/>
              </a:ext>
            </a:extLst>
          </p:cNvPr>
          <p:cNvSpPr>
            <a:spLocks noGrp="1"/>
          </p:cNvSpPr>
          <p:nvPr>
            <p:ph type="body" idx="1"/>
          </p:nvPr>
        </p:nvSpPr>
        <p:spPr>
          <a:xfrm>
            <a:off x="407990" y="1628800"/>
            <a:ext cx="5111946" cy="576338"/>
          </a:xfrm>
        </p:spPr>
        <p:txBody>
          <a:bodyPr anchor="t" anchorCtr="0"/>
          <a:lstStyle>
            <a:lvl1pPr marL="0" indent="0">
              <a:spcBef>
                <a:spcPts val="0"/>
              </a:spcBef>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9" name="Content Placeholder 3">
            <a:extLst>
              <a:ext uri="{FF2B5EF4-FFF2-40B4-BE49-F238E27FC236}">
                <a16:creationId xmlns:a16="http://schemas.microsoft.com/office/drawing/2014/main" id="{478EB7E6-96D9-B941-05A5-DBD7E4BE8F98}"/>
              </a:ext>
            </a:extLst>
          </p:cNvPr>
          <p:cNvSpPr>
            <a:spLocks noGrp="1"/>
          </p:cNvSpPr>
          <p:nvPr>
            <p:ph sz="half" idx="2"/>
          </p:nvPr>
        </p:nvSpPr>
        <p:spPr>
          <a:xfrm>
            <a:off x="407989" y="2204864"/>
            <a:ext cx="5111947" cy="3887962"/>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3330812282"/>
      </p:ext>
    </p:extLst>
  </p:cSld>
  <p:clrMapOvr>
    <a:masterClrMapping/>
  </p:clrMapOvr>
  <p:extLst>
    <p:ext uri="{DCECCB84-F9BA-43D5-87BE-67443E8EF086}">
      <p15:sldGuideLst xmlns:p15="http://schemas.microsoft.com/office/powerpoint/2012/main">
        <p15:guide id="4"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isältö kuvalla 3">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5BC727-BC31-A840-E8A4-358FAF23D31E}"/>
              </a:ext>
            </a:extLst>
          </p:cNvPr>
          <p:cNvSpPr>
            <a:spLocks noGrp="1"/>
          </p:cNvSpPr>
          <p:nvPr>
            <p:ph sz="half" idx="1"/>
          </p:nvPr>
        </p:nvSpPr>
        <p:spPr>
          <a:xfrm>
            <a:off x="407988" y="2060575"/>
            <a:ext cx="5111750" cy="40322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a:extLst>
              <a:ext uri="{FF2B5EF4-FFF2-40B4-BE49-F238E27FC236}">
                <a16:creationId xmlns:a16="http://schemas.microsoft.com/office/drawing/2014/main" id="{5FB8E3CE-7338-ACAE-78C6-20E590693618}"/>
              </a:ext>
            </a:extLst>
          </p:cNvPr>
          <p:cNvSpPr>
            <a:spLocks noGrp="1"/>
          </p:cNvSpPr>
          <p:nvPr>
            <p:ph type="dt" sz="half" idx="10"/>
          </p:nvPr>
        </p:nvSpPr>
        <p:spPr/>
        <p:txBody>
          <a:bodyPr/>
          <a:lstStyle/>
          <a:p>
            <a:fld id="{90DC194D-D5C0-43D6-8FF6-15F316864382}" type="datetime1">
              <a:rPr lang="fi-FI" noProof="0" smtClean="0"/>
              <a:t>4.10.2024</a:t>
            </a:fld>
            <a:endParaRPr lang="fi-FI" noProof="0"/>
          </a:p>
        </p:txBody>
      </p:sp>
      <p:sp>
        <p:nvSpPr>
          <p:cNvPr id="6" name="Footer Placeholder 5">
            <a:extLst>
              <a:ext uri="{FF2B5EF4-FFF2-40B4-BE49-F238E27FC236}">
                <a16:creationId xmlns:a16="http://schemas.microsoft.com/office/drawing/2014/main" id="{8D01CE44-EDA3-BABC-EFAD-E0E455DC6DB3}"/>
              </a:ext>
            </a:extLst>
          </p:cNvPr>
          <p:cNvSpPr>
            <a:spLocks noGrp="1"/>
          </p:cNvSpPr>
          <p:nvPr>
            <p:ph type="ftr" sz="quarter" idx="11"/>
          </p:nvPr>
        </p:nvSpPr>
        <p:spPr/>
        <p:txBody>
          <a:bodyPr/>
          <a:lstStyle/>
          <a:p>
            <a:r>
              <a:rPr lang="fi-FI" noProof="0"/>
              <a:t>© Rakennusteollisuus RT</a:t>
            </a:r>
          </a:p>
        </p:txBody>
      </p:sp>
      <p:sp>
        <p:nvSpPr>
          <p:cNvPr id="7" name="Slide Number Placeholder 6">
            <a:extLst>
              <a:ext uri="{FF2B5EF4-FFF2-40B4-BE49-F238E27FC236}">
                <a16:creationId xmlns:a16="http://schemas.microsoft.com/office/drawing/2014/main" id="{DA172D26-5A20-20E8-C9CB-1A1DB28A2EBB}"/>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
        <p:nvSpPr>
          <p:cNvPr id="12" name="Picture Placeholder 11">
            <a:extLst>
              <a:ext uri="{FF2B5EF4-FFF2-40B4-BE49-F238E27FC236}">
                <a16:creationId xmlns:a16="http://schemas.microsoft.com/office/drawing/2014/main" id="{1B18BA6B-FD37-F710-9ED4-279814FCB046}"/>
              </a:ext>
            </a:extLst>
          </p:cNvPr>
          <p:cNvSpPr>
            <a:spLocks noGrp="1"/>
          </p:cNvSpPr>
          <p:nvPr>
            <p:ph type="pic" sz="quarter" idx="14"/>
          </p:nvPr>
        </p:nvSpPr>
        <p:spPr>
          <a:xfrm>
            <a:off x="5808663" y="333375"/>
            <a:ext cx="5975350" cy="5759450"/>
          </a:xfrm>
          <a:solidFill>
            <a:schemeClr val="tx2">
              <a:lumMod val="20000"/>
              <a:lumOff val="80000"/>
            </a:schemeClr>
          </a:solidFill>
        </p:spPr>
        <p:txBody>
          <a:bodyPr/>
          <a:lstStyle>
            <a:lvl1pPr marL="0" indent="0">
              <a:buFontTx/>
              <a:buNone/>
              <a:defRPr sz="1000"/>
            </a:lvl1pPr>
          </a:lstStyle>
          <a:p>
            <a:r>
              <a:rPr lang="fi-FI" noProof="0"/>
              <a:t>Lisää kuva napsauttamalla kuvaketta</a:t>
            </a:r>
          </a:p>
        </p:txBody>
      </p:sp>
      <p:sp>
        <p:nvSpPr>
          <p:cNvPr id="4" name="Title 3">
            <a:extLst>
              <a:ext uri="{FF2B5EF4-FFF2-40B4-BE49-F238E27FC236}">
                <a16:creationId xmlns:a16="http://schemas.microsoft.com/office/drawing/2014/main" id="{43673738-0205-57FC-6748-D7BD974C60C1}"/>
              </a:ext>
            </a:extLst>
          </p:cNvPr>
          <p:cNvSpPr>
            <a:spLocks noGrp="1"/>
          </p:cNvSpPr>
          <p:nvPr>
            <p:ph type="title"/>
          </p:nvPr>
        </p:nvSpPr>
        <p:spPr>
          <a:xfrm>
            <a:off x="407988" y="334800"/>
            <a:ext cx="5111948" cy="1436220"/>
          </a:xfrm>
        </p:spPr>
        <p:txBody>
          <a:bodyPr/>
          <a:lstStyle/>
          <a:p>
            <a:r>
              <a:rPr lang="fi-FI" noProof="0"/>
              <a:t>Muokkaa ots. perustyyl. napsautt.</a:t>
            </a:r>
          </a:p>
        </p:txBody>
      </p:sp>
    </p:spTree>
    <p:extLst>
      <p:ext uri="{BB962C8B-B14F-4D97-AF65-F5344CB8AC3E}">
        <p14:creationId xmlns:p14="http://schemas.microsoft.com/office/powerpoint/2010/main" val="329678775"/>
      </p:ext>
    </p:extLst>
  </p:cSld>
  <p:clrMapOvr>
    <a:masterClrMapping/>
  </p:clrMapOvr>
  <p:extLst>
    <p:ext uri="{DCECCB84-F9BA-43D5-87BE-67443E8EF086}">
      <p15:sldGuideLst xmlns:p15="http://schemas.microsoft.com/office/powerpoint/2012/main">
        <p15:guide id="4"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sältö kuvalla 4">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1B18BA6B-FD37-F710-9ED4-279814FCB046}"/>
              </a:ext>
            </a:extLst>
          </p:cNvPr>
          <p:cNvSpPr>
            <a:spLocks noGrp="1"/>
          </p:cNvSpPr>
          <p:nvPr>
            <p:ph type="pic" sz="quarter" idx="14"/>
          </p:nvPr>
        </p:nvSpPr>
        <p:spPr>
          <a:xfrm>
            <a:off x="407988" y="333375"/>
            <a:ext cx="5975350" cy="5759450"/>
          </a:xfrm>
          <a:solidFill>
            <a:schemeClr val="tx2">
              <a:lumMod val="20000"/>
              <a:lumOff val="80000"/>
            </a:schemeClr>
          </a:solidFill>
        </p:spPr>
        <p:txBody>
          <a:bodyPr/>
          <a:lstStyle>
            <a:lvl1pPr marL="0" indent="0">
              <a:buFontTx/>
              <a:buNone/>
              <a:defRPr sz="1000"/>
            </a:lvl1pPr>
          </a:lstStyle>
          <a:p>
            <a:r>
              <a:rPr lang="fi-FI" noProof="0"/>
              <a:t>Lisää kuva napsauttamalla kuvaketta</a:t>
            </a:r>
          </a:p>
        </p:txBody>
      </p:sp>
      <p:sp>
        <p:nvSpPr>
          <p:cNvPr id="2" name="Title 1">
            <a:extLst>
              <a:ext uri="{FF2B5EF4-FFF2-40B4-BE49-F238E27FC236}">
                <a16:creationId xmlns:a16="http://schemas.microsoft.com/office/drawing/2014/main" id="{13EB8C7F-959D-1EEC-7251-45F8A60E421F}"/>
              </a:ext>
            </a:extLst>
          </p:cNvPr>
          <p:cNvSpPr>
            <a:spLocks noGrp="1"/>
          </p:cNvSpPr>
          <p:nvPr>
            <p:ph type="title"/>
          </p:nvPr>
        </p:nvSpPr>
        <p:spPr>
          <a:xfrm>
            <a:off x="6667501" y="333375"/>
            <a:ext cx="5111948" cy="1439441"/>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BF5BC727-BC31-A840-E8A4-358FAF23D31E}"/>
              </a:ext>
            </a:extLst>
          </p:cNvPr>
          <p:cNvSpPr>
            <a:spLocks noGrp="1"/>
          </p:cNvSpPr>
          <p:nvPr>
            <p:ph sz="half" idx="1"/>
          </p:nvPr>
        </p:nvSpPr>
        <p:spPr>
          <a:xfrm>
            <a:off x="6667501" y="2060575"/>
            <a:ext cx="5111750" cy="40322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a:extLst>
              <a:ext uri="{FF2B5EF4-FFF2-40B4-BE49-F238E27FC236}">
                <a16:creationId xmlns:a16="http://schemas.microsoft.com/office/drawing/2014/main" id="{5FB8E3CE-7338-ACAE-78C6-20E590693618}"/>
              </a:ext>
            </a:extLst>
          </p:cNvPr>
          <p:cNvSpPr>
            <a:spLocks noGrp="1"/>
          </p:cNvSpPr>
          <p:nvPr>
            <p:ph type="dt" sz="half" idx="10"/>
          </p:nvPr>
        </p:nvSpPr>
        <p:spPr/>
        <p:txBody>
          <a:bodyPr/>
          <a:lstStyle/>
          <a:p>
            <a:fld id="{D83B9B6C-9017-4B99-948C-A5B2C90664E6}" type="datetime1">
              <a:rPr lang="fi-FI" noProof="0" smtClean="0"/>
              <a:t>4.10.2024</a:t>
            </a:fld>
            <a:endParaRPr lang="fi-FI" noProof="0"/>
          </a:p>
        </p:txBody>
      </p:sp>
      <p:sp>
        <p:nvSpPr>
          <p:cNvPr id="6" name="Footer Placeholder 5">
            <a:extLst>
              <a:ext uri="{FF2B5EF4-FFF2-40B4-BE49-F238E27FC236}">
                <a16:creationId xmlns:a16="http://schemas.microsoft.com/office/drawing/2014/main" id="{8D01CE44-EDA3-BABC-EFAD-E0E455DC6DB3}"/>
              </a:ext>
            </a:extLst>
          </p:cNvPr>
          <p:cNvSpPr>
            <a:spLocks noGrp="1"/>
          </p:cNvSpPr>
          <p:nvPr>
            <p:ph type="ftr" sz="quarter" idx="11"/>
          </p:nvPr>
        </p:nvSpPr>
        <p:spPr/>
        <p:txBody>
          <a:bodyPr/>
          <a:lstStyle/>
          <a:p>
            <a:r>
              <a:rPr lang="fi-FI" noProof="0"/>
              <a:t>© Rakennusteollisuus RT</a:t>
            </a:r>
          </a:p>
        </p:txBody>
      </p:sp>
      <p:sp>
        <p:nvSpPr>
          <p:cNvPr id="7" name="Slide Number Placeholder 6">
            <a:extLst>
              <a:ext uri="{FF2B5EF4-FFF2-40B4-BE49-F238E27FC236}">
                <a16:creationId xmlns:a16="http://schemas.microsoft.com/office/drawing/2014/main" id="{DA172D26-5A20-20E8-C9CB-1A1DB28A2EBB}"/>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Tree>
    <p:extLst>
      <p:ext uri="{BB962C8B-B14F-4D97-AF65-F5344CB8AC3E}">
        <p14:creationId xmlns:p14="http://schemas.microsoft.com/office/powerpoint/2010/main" val="434236130"/>
      </p:ext>
    </p:extLst>
  </p:cSld>
  <p:clrMapOvr>
    <a:masterClrMapping/>
  </p:clrMapOvr>
  <p:extLst>
    <p:ext uri="{DCECCB84-F9BA-43D5-87BE-67443E8EF086}">
      <p15:sldGuideLst xmlns:p15="http://schemas.microsoft.com/office/powerpoint/2012/main">
        <p15:guide id="4"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Sisältö kuvalla 5">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1B18BA6B-FD37-F710-9ED4-279814FCB046}"/>
              </a:ext>
            </a:extLst>
          </p:cNvPr>
          <p:cNvSpPr>
            <a:spLocks noGrp="1"/>
          </p:cNvSpPr>
          <p:nvPr>
            <p:ph type="pic" sz="quarter" idx="14"/>
          </p:nvPr>
        </p:nvSpPr>
        <p:spPr>
          <a:xfrm>
            <a:off x="5808662" y="0"/>
            <a:ext cx="6383337" cy="6858000"/>
          </a:xfrm>
          <a:solidFill>
            <a:schemeClr val="tx2">
              <a:lumMod val="20000"/>
              <a:lumOff val="80000"/>
            </a:schemeClr>
          </a:solidFill>
        </p:spPr>
        <p:txBody>
          <a:bodyPr/>
          <a:lstStyle>
            <a:lvl1pPr marL="0" indent="0">
              <a:buFontTx/>
              <a:buNone/>
              <a:defRPr sz="1000"/>
            </a:lvl1pPr>
          </a:lstStyle>
          <a:p>
            <a:r>
              <a:rPr lang="fi-FI" noProof="0"/>
              <a:t>Lisää kuva napsauttamalla kuvaketta</a:t>
            </a:r>
          </a:p>
        </p:txBody>
      </p:sp>
      <p:sp>
        <p:nvSpPr>
          <p:cNvPr id="2" name="Title 1">
            <a:extLst>
              <a:ext uri="{FF2B5EF4-FFF2-40B4-BE49-F238E27FC236}">
                <a16:creationId xmlns:a16="http://schemas.microsoft.com/office/drawing/2014/main" id="{13EB8C7F-959D-1EEC-7251-45F8A60E421F}"/>
              </a:ext>
            </a:extLst>
          </p:cNvPr>
          <p:cNvSpPr>
            <a:spLocks noGrp="1"/>
          </p:cNvSpPr>
          <p:nvPr>
            <p:ph type="title"/>
          </p:nvPr>
        </p:nvSpPr>
        <p:spPr>
          <a:xfrm>
            <a:off x="407988" y="333375"/>
            <a:ext cx="5111948" cy="1439441"/>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BF5BC727-BC31-A840-E8A4-358FAF23D31E}"/>
              </a:ext>
            </a:extLst>
          </p:cNvPr>
          <p:cNvSpPr>
            <a:spLocks noGrp="1"/>
          </p:cNvSpPr>
          <p:nvPr>
            <p:ph sz="half" idx="1"/>
          </p:nvPr>
        </p:nvSpPr>
        <p:spPr>
          <a:xfrm>
            <a:off x="407988" y="2060575"/>
            <a:ext cx="5111750" cy="40322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a:extLst>
              <a:ext uri="{FF2B5EF4-FFF2-40B4-BE49-F238E27FC236}">
                <a16:creationId xmlns:a16="http://schemas.microsoft.com/office/drawing/2014/main" id="{5FB8E3CE-7338-ACAE-78C6-20E590693618}"/>
              </a:ext>
            </a:extLst>
          </p:cNvPr>
          <p:cNvSpPr>
            <a:spLocks noGrp="1"/>
          </p:cNvSpPr>
          <p:nvPr>
            <p:ph type="dt" sz="half" idx="10"/>
          </p:nvPr>
        </p:nvSpPr>
        <p:spPr/>
        <p:txBody>
          <a:bodyPr/>
          <a:lstStyle/>
          <a:p>
            <a:fld id="{9E145C6A-E546-432C-A07C-A8B118D15AA1}" type="datetime1">
              <a:rPr lang="fi-FI" noProof="0" smtClean="0"/>
              <a:t>4.10.2024</a:t>
            </a:fld>
            <a:endParaRPr lang="fi-FI" noProof="0"/>
          </a:p>
        </p:txBody>
      </p:sp>
      <p:sp>
        <p:nvSpPr>
          <p:cNvPr id="6" name="Footer Placeholder 5">
            <a:extLst>
              <a:ext uri="{FF2B5EF4-FFF2-40B4-BE49-F238E27FC236}">
                <a16:creationId xmlns:a16="http://schemas.microsoft.com/office/drawing/2014/main" id="{8D01CE44-EDA3-BABC-EFAD-E0E455DC6DB3}"/>
              </a:ext>
            </a:extLst>
          </p:cNvPr>
          <p:cNvSpPr>
            <a:spLocks noGrp="1"/>
          </p:cNvSpPr>
          <p:nvPr>
            <p:ph type="ftr" sz="quarter" idx="11"/>
          </p:nvPr>
        </p:nvSpPr>
        <p:spPr/>
        <p:txBody>
          <a:bodyPr/>
          <a:lstStyle/>
          <a:p>
            <a:r>
              <a:rPr lang="fi-FI" noProof="0"/>
              <a:t>© Rakennusteollisuus RT</a:t>
            </a:r>
          </a:p>
        </p:txBody>
      </p:sp>
      <p:sp>
        <p:nvSpPr>
          <p:cNvPr id="7" name="Slide Number Placeholder 6">
            <a:extLst>
              <a:ext uri="{FF2B5EF4-FFF2-40B4-BE49-F238E27FC236}">
                <a16:creationId xmlns:a16="http://schemas.microsoft.com/office/drawing/2014/main" id="{DA172D26-5A20-20E8-C9CB-1A1DB28A2EBB}"/>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
        <p:nvSpPr>
          <p:cNvPr id="4" name="Text Placeholder 2">
            <a:extLst>
              <a:ext uri="{FF2B5EF4-FFF2-40B4-BE49-F238E27FC236}">
                <a16:creationId xmlns:a16="http://schemas.microsoft.com/office/drawing/2014/main" id="{954C5033-1457-FB5E-5116-A846EFC9618B}"/>
              </a:ext>
            </a:extLst>
          </p:cNvPr>
          <p:cNvSpPr>
            <a:spLocks noGrp="1"/>
          </p:cNvSpPr>
          <p:nvPr>
            <p:ph type="body" sz="quarter" idx="19"/>
          </p:nvPr>
        </p:nvSpPr>
        <p:spPr>
          <a:xfrm>
            <a:off x="11503213" y="6308625"/>
            <a:ext cx="280800" cy="216000"/>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138857942"/>
      </p:ext>
    </p:extLst>
  </p:cSld>
  <p:clrMapOvr>
    <a:masterClrMapping/>
  </p:clrMapOvr>
  <p:extLst>
    <p:ext uri="{DCECCB84-F9BA-43D5-87BE-67443E8EF086}">
      <p15:sldGuideLst xmlns:p15="http://schemas.microsoft.com/office/powerpoint/2012/main">
        <p15:guide id="4"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sältö kuvalla 6">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1B18BA6B-FD37-F710-9ED4-279814FCB046}"/>
              </a:ext>
            </a:extLst>
          </p:cNvPr>
          <p:cNvSpPr>
            <a:spLocks noGrp="1"/>
          </p:cNvSpPr>
          <p:nvPr>
            <p:ph type="pic" sz="quarter" idx="14"/>
          </p:nvPr>
        </p:nvSpPr>
        <p:spPr>
          <a:xfrm>
            <a:off x="0" y="0"/>
            <a:ext cx="6383338" cy="6857999"/>
          </a:xfrm>
          <a:solidFill>
            <a:schemeClr val="tx2">
              <a:lumMod val="20000"/>
              <a:lumOff val="80000"/>
            </a:schemeClr>
          </a:solidFill>
        </p:spPr>
        <p:txBody>
          <a:bodyPr/>
          <a:lstStyle>
            <a:lvl1pPr marL="0" indent="0">
              <a:buFontTx/>
              <a:buNone/>
              <a:defRPr sz="1000"/>
            </a:lvl1pPr>
          </a:lstStyle>
          <a:p>
            <a:r>
              <a:rPr lang="fi-FI" noProof="0"/>
              <a:t>Lisää kuva napsauttamalla kuvaketta</a:t>
            </a:r>
          </a:p>
        </p:txBody>
      </p:sp>
      <p:sp>
        <p:nvSpPr>
          <p:cNvPr id="2" name="Title 1">
            <a:extLst>
              <a:ext uri="{FF2B5EF4-FFF2-40B4-BE49-F238E27FC236}">
                <a16:creationId xmlns:a16="http://schemas.microsoft.com/office/drawing/2014/main" id="{13EB8C7F-959D-1EEC-7251-45F8A60E421F}"/>
              </a:ext>
            </a:extLst>
          </p:cNvPr>
          <p:cNvSpPr>
            <a:spLocks noGrp="1"/>
          </p:cNvSpPr>
          <p:nvPr>
            <p:ph type="title"/>
          </p:nvPr>
        </p:nvSpPr>
        <p:spPr>
          <a:xfrm>
            <a:off x="6667501" y="333375"/>
            <a:ext cx="5111948" cy="1439441"/>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BF5BC727-BC31-A840-E8A4-358FAF23D31E}"/>
              </a:ext>
            </a:extLst>
          </p:cNvPr>
          <p:cNvSpPr>
            <a:spLocks noGrp="1"/>
          </p:cNvSpPr>
          <p:nvPr>
            <p:ph sz="half" idx="1"/>
          </p:nvPr>
        </p:nvSpPr>
        <p:spPr>
          <a:xfrm>
            <a:off x="6667501" y="2060575"/>
            <a:ext cx="5111750" cy="40322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a:extLst>
              <a:ext uri="{FF2B5EF4-FFF2-40B4-BE49-F238E27FC236}">
                <a16:creationId xmlns:a16="http://schemas.microsoft.com/office/drawing/2014/main" id="{5FB8E3CE-7338-ACAE-78C6-20E590693618}"/>
              </a:ext>
            </a:extLst>
          </p:cNvPr>
          <p:cNvSpPr>
            <a:spLocks noGrp="1"/>
          </p:cNvSpPr>
          <p:nvPr>
            <p:ph type="dt" sz="half" idx="10"/>
          </p:nvPr>
        </p:nvSpPr>
        <p:spPr/>
        <p:txBody>
          <a:bodyPr/>
          <a:lstStyle/>
          <a:p>
            <a:fld id="{406CB3DB-32DD-48AA-BF71-F18615077D65}" type="datetime1">
              <a:rPr lang="fi-FI" noProof="0" smtClean="0"/>
              <a:t>4.10.2024</a:t>
            </a:fld>
            <a:endParaRPr lang="fi-FI" noProof="0"/>
          </a:p>
        </p:txBody>
      </p:sp>
      <p:sp>
        <p:nvSpPr>
          <p:cNvPr id="6" name="Footer Placeholder 5">
            <a:extLst>
              <a:ext uri="{FF2B5EF4-FFF2-40B4-BE49-F238E27FC236}">
                <a16:creationId xmlns:a16="http://schemas.microsoft.com/office/drawing/2014/main" id="{8D01CE44-EDA3-BABC-EFAD-E0E455DC6DB3}"/>
              </a:ext>
            </a:extLst>
          </p:cNvPr>
          <p:cNvSpPr>
            <a:spLocks noGrp="1"/>
          </p:cNvSpPr>
          <p:nvPr>
            <p:ph type="ftr" sz="quarter" idx="11"/>
          </p:nvPr>
        </p:nvSpPr>
        <p:spPr/>
        <p:txBody>
          <a:bodyPr/>
          <a:lstStyle/>
          <a:p>
            <a:r>
              <a:rPr lang="fi-FI" noProof="0"/>
              <a:t>© Rakennusteollisuus RT</a:t>
            </a:r>
          </a:p>
        </p:txBody>
      </p:sp>
      <p:sp>
        <p:nvSpPr>
          <p:cNvPr id="7" name="Slide Number Placeholder 6">
            <a:extLst>
              <a:ext uri="{FF2B5EF4-FFF2-40B4-BE49-F238E27FC236}">
                <a16:creationId xmlns:a16="http://schemas.microsoft.com/office/drawing/2014/main" id="{DA172D26-5A20-20E8-C9CB-1A1DB28A2EBB}"/>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Tree>
    <p:extLst>
      <p:ext uri="{BB962C8B-B14F-4D97-AF65-F5344CB8AC3E}">
        <p14:creationId xmlns:p14="http://schemas.microsoft.com/office/powerpoint/2010/main" val="1388365330"/>
      </p:ext>
    </p:extLst>
  </p:cSld>
  <p:clrMapOvr>
    <a:masterClrMapping/>
  </p:clrMapOvr>
  <p:extLst>
    <p:ext uri="{DCECCB84-F9BA-43D5-87BE-67443E8EF086}">
      <p15:sldGuideLst xmlns:p15="http://schemas.microsoft.com/office/powerpoint/2012/main">
        <p15:guide id="4"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loitusdi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89437-0A9F-6907-E834-ECE3DB625160}"/>
              </a:ext>
            </a:extLst>
          </p:cNvPr>
          <p:cNvSpPr>
            <a:spLocks noGrp="1"/>
          </p:cNvSpPr>
          <p:nvPr>
            <p:ph type="ctrTitle"/>
          </p:nvPr>
        </p:nvSpPr>
        <p:spPr>
          <a:xfrm>
            <a:off x="1200150" y="2060575"/>
            <a:ext cx="9791700" cy="2304529"/>
          </a:xfrm>
        </p:spPr>
        <p:txBody>
          <a:bodyPr anchor="t" anchorCtr="0"/>
          <a:lstStyle>
            <a:lvl1pPr algn="l">
              <a:defRPr sz="4800">
                <a:solidFill>
                  <a:schemeClr val="bg1"/>
                </a:solidFill>
              </a:defRPr>
            </a:lvl1pPr>
          </a:lstStyle>
          <a:p>
            <a:r>
              <a:rPr lang="fi-FI" noProof="0"/>
              <a:t>Muokkaa ots. perustyyl. napsautt.</a:t>
            </a:r>
          </a:p>
        </p:txBody>
      </p:sp>
      <p:sp>
        <p:nvSpPr>
          <p:cNvPr id="3" name="Subtitle 2">
            <a:extLst>
              <a:ext uri="{FF2B5EF4-FFF2-40B4-BE49-F238E27FC236}">
                <a16:creationId xmlns:a16="http://schemas.microsoft.com/office/drawing/2014/main" id="{5BA9B7E5-3139-76AA-C2C3-60620F1D9B49}"/>
              </a:ext>
            </a:extLst>
          </p:cNvPr>
          <p:cNvSpPr>
            <a:spLocks noGrp="1"/>
          </p:cNvSpPr>
          <p:nvPr>
            <p:ph type="subTitle" idx="1"/>
          </p:nvPr>
        </p:nvSpPr>
        <p:spPr>
          <a:xfrm>
            <a:off x="1200150" y="4509120"/>
            <a:ext cx="9791700" cy="864096"/>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a:extLst>
              <a:ext uri="{FF2B5EF4-FFF2-40B4-BE49-F238E27FC236}">
                <a16:creationId xmlns:a16="http://schemas.microsoft.com/office/drawing/2014/main" id="{B9898F4D-E89B-8263-EB37-8F8B305D4370}"/>
              </a:ext>
            </a:extLst>
          </p:cNvPr>
          <p:cNvSpPr>
            <a:spLocks noGrp="1"/>
          </p:cNvSpPr>
          <p:nvPr>
            <p:ph type="dt" sz="half" idx="10"/>
          </p:nvPr>
        </p:nvSpPr>
        <p:spPr/>
        <p:txBody>
          <a:bodyPr/>
          <a:lstStyle>
            <a:lvl1pPr>
              <a:defRPr>
                <a:noFill/>
              </a:defRPr>
            </a:lvl1pPr>
          </a:lstStyle>
          <a:p>
            <a:fld id="{DB0566A4-EAD3-4EC6-9545-657FEA62384F}" type="datetime1">
              <a:rPr lang="fi-FI" noProof="0" smtClean="0"/>
              <a:t>4.10.2024</a:t>
            </a:fld>
            <a:endParaRPr lang="fi-FI" noProof="0"/>
          </a:p>
        </p:txBody>
      </p:sp>
      <p:sp>
        <p:nvSpPr>
          <p:cNvPr id="5" name="Footer Placeholder 4">
            <a:extLst>
              <a:ext uri="{FF2B5EF4-FFF2-40B4-BE49-F238E27FC236}">
                <a16:creationId xmlns:a16="http://schemas.microsoft.com/office/drawing/2014/main" id="{AEAB5C31-D7B7-0A4A-9FF1-A8910751F711}"/>
              </a:ext>
            </a:extLst>
          </p:cNvPr>
          <p:cNvSpPr>
            <a:spLocks noGrp="1"/>
          </p:cNvSpPr>
          <p:nvPr>
            <p:ph type="ftr" sz="quarter" idx="11"/>
          </p:nvPr>
        </p:nvSpPr>
        <p:spPr/>
        <p:txBody>
          <a:bodyPr/>
          <a:lstStyle>
            <a:lvl1pPr>
              <a:defRPr>
                <a:noFill/>
              </a:defRPr>
            </a:lvl1pPr>
          </a:lstStyle>
          <a:p>
            <a:r>
              <a:rPr lang="fi-FI" noProof="0"/>
              <a:t>© Rakennusteollisuus RT</a:t>
            </a:r>
          </a:p>
        </p:txBody>
      </p:sp>
      <p:sp>
        <p:nvSpPr>
          <p:cNvPr id="6" name="Slide Number Placeholder 5">
            <a:extLst>
              <a:ext uri="{FF2B5EF4-FFF2-40B4-BE49-F238E27FC236}">
                <a16:creationId xmlns:a16="http://schemas.microsoft.com/office/drawing/2014/main" id="{92B9B765-A518-625F-2D82-59131FF13DC6}"/>
              </a:ext>
            </a:extLst>
          </p:cNvPr>
          <p:cNvSpPr>
            <a:spLocks noGrp="1"/>
          </p:cNvSpPr>
          <p:nvPr>
            <p:ph type="sldNum" sz="quarter" idx="12"/>
          </p:nvPr>
        </p:nvSpPr>
        <p:spPr/>
        <p:txBody>
          <a:bodyPr/>
          <a:lstStyle>
            <a:lvl1pPr>
              <a:defRPr>
                <a:noFill/>
              </a:defRPr>
            </a:lvl1pPr>
          </a:lstStyle>
          <a:p>
            <a:fld id="{DFD61EF7-2460-4EE9-A031-27FEBC4F9A95}" type="slidenum">
              <a:rPr lang="fi-FI" noProof="0" smtClean="0"/>
              <a:pPr/>
              <a:t>‹#›</a:t>
            </a:fld>
            <a:endParaRPr lang="fi-FI" noProof="0"/>
          </a:p>
        </p:txBody>
      </p:sp>
      <p:sp>
        <p:nvSpPr>
          <p:cNvPr id="7" name="Freeform 5">
            <a:extLst>
              <a:ext uri="{FF2B5EF4-FFF2-40B4-BE49-F238E27FC236}">
                <a16:creationId xmlns:a16="http://schemas.microsoft.com/office/drawing/2014/main" id="{5CD5646D-347F-0693-85B7-82EEFAEE1F74}"/>
              </a:ext>
            </a:extLst>
          </p:cNvPr>
          <p:cNvSpPr>
            <a:spLocks noChangeAspect="1" noEditPoints="1"/>
          </p:cNvSpPr>
          <p:nvPr userDrawn="1"/>
        </p:nvSpPr>
        <p:spPr bwMode="auto">
          <a:xfrm>
            <a:off x="407368" y="333375"/>
            <a:ext cx="2325003" cy="504000"/>
          </a:xfrm>
          <a:custGeom>
            <a:avLst/>
            <a:gdLst>
              <a:gd name="T0" fmla="*/ 11 w 4507"/>
              <a:gd name="T1" fmla="*/ 18 h 1954"/>
              <a:gd name="T2" fmla="*/ 659 w 4507"/>
              <a:gd name="T3" fmla="*/ 297 h 1954"/>
              <a:gd name="T4" fmla="*/ 666 w 4507"/>
              <a:gd name="T5" fmla="*/ 916 h 1954"/>
              <a:gd name="T6" fmla="*/ 347 w 4507"/>
              <a:gd name="T7" fmla="*/ 880 h 1954"/>
              <a:gd name="T8" fmla="*/ 471 w 4507"/>
              <a:gd name="T9" fmla="*/ 675 h 1954"/>
              <a:gd name="T10" fmla="*/ 375 w 4507"/>
              <a:gd name="T11" fmla="*/ 401 h 1954"/>
              <a:gd name="T12" fmla="*/ 1722 w 4507"/>
              <a:gd name="T13" fmla="*/ 26 h 1954"/>
              <a:gd name="T14" fmla="*/ 1804 w 4507"/>
              <a:gd name="T15" fmla="*/ 309 h 1954"/>
              <a:gd name="T16" fmla="*/ 1741 w 4507"/>
              <a:gd name="T17" fmla="*/ 269 h 1954"/>
              <a:gd name="T18" fmla="*/ 1854 w 4507"/>
              <a:gd name="T19" fmla="*/ 788 h 1954"/>
              <a:gd name="T20" fmla="*/ 2410 w 4507"/>
              <a:gd name="T21" fmla="*/ 18 h 1954"/>
              <a:gd name="T22" fmla="*/ 3053 w 4507"/>
              <a:gd name="T23" fmla="*/ 553 h 1954"/>
              <a:gd name="T24" fmla="*/ 3419 w 4507"/>
              <a:gd name="T25" fmla="*/ 539 h 1954"/>
              <a:gd name="T26" fmla="*/ 3595 w 4507"/>
              <a:gd name="T27" fmla="*/ 659 h 1954"/>
              <a:gd name="T28" fmla="*/ 3699 w 4507"/>
              <a:gd name="T29" fmla="*/ 697 h 1954"/>
              <a:gd name="T30" fmla="*/ 3842 w 4507"/>
              <a:gd name="T31" fmla="*/ 595 h 1954"/>
              <a:gd name="T32" fmla="*/ 3700 w 4507"/>
              <a:gd name="T33" fmla="*/ 806 h 1954"/>
              <a:gd name="T34" fmla="*/ 3943 w 4507"/>
              <a:gd name="T35" fmla="*/ 725 h 1954"/>
              <a:gd name="T36" fmla="*/ 4018 w 4507"/>
              <a:gd name="T37" fmla="*/ 689 h 1954"/>
              <a:gd name="T38" fmla="*/ 4124 w 4507"/>
              <a:gd name="T39" fmla="*/ 581 h 1954"/>
              <a:gd name="T40" fmla="*/ 3931 w 4507"/>
              <a:gd name="T41" fmla="*/ 269 h 1954"/>
              <a:gd name="T42" fmla="*/ 4017 w 4507"/>
              <a:gd name="T43" fmla="*/ 6 h 1954"/>
              <a:gd name="T44" fmla="*/ 4117 w 4507"/>
              <a:gd name="T45" fmla="*/ 228 h 1954"/>
              <a:gd name="T46" fmla="*/ 4005 w 4507"/>
              <a:gd name="T47" fmla="*/ 134 h 1954"/>
              <a:gd name="T48" fmla="*/ 4123 w 4507"/>
              <a:gd name="T49" fmla="*/ 383 h 1954"/>
              <a:gd name="T50" fmla="*/ 4174 w 4507"/>
              <a:gd name="T51" fmla="*/ 697 h 1954"/>
              <a:gd name="T52" fmla="*/ 1767 w 4507"/>
              <a:gd name="T53" fmla="*/ 1273 h 1954"/>
              <a:gd name="T54" fmla="*/ 2197 w 4507"/>
              <a:gd name="T55" fmla="*/ 1926 h 1954"/>
              <a:gd name="T56" fmla="*/ 2114 w 4507"/>
              <a:gd name="T57" fmla="*/ 1551 h 1954"/>
              <a:gd name="T58" fmla="*/ 2226 w 4507"/>
              <a:gd name="T59" fmla="*/ 1156 h 1954"/>
              <a:gd name="T60" fmla="*/ 2385 w 4507"/>
              <a:gd name="T61" fmla="*/ 1313 h 1954"/>
              <a:gd name="T62" fmla="*/ 2373 w 4507"/>
              <a:gd name="T63" fmla="*/ 1834 h 1954"/>
              <a:gd name="T64" fmla="*/ 2227 w 4507"/>
              <a:gd name="T65" fmla="*/ 1271 h 1954"/>
              <a:gd name="T66" fmla="*/ 2192 w 4507"/>
              <a:gd name="T67" fmla="*/ 1738 h 1954"/>
              <a:gd name="T68" fmla="*/ 2323 w 4507"/>
              <a:gd name="T69" fmla="*/ 1760 h 1954"/>
              <a:gd name="T70" fmla="*/ 2273 w 4507"/>
              <a:gd name="T71" fmla="*/ 1259 h 1954"/>
              <a:gd name="T72" fmla="*/ 3321 w 4507"/>
              <a:gd name="T73" fmla="*/ 1954 h 1954"/>
              <a:gd name="T74" fmla="*/ 3265 w 4507"/>
              <a:gd name="T75" fmla="*/ 1693 h 1954"/>
              <a:gd name="T76" fmla="*/ 3380 w 4507"/>
              <a:gd name="T77" fmla="*/ 1832 h 1954"/>
              <a:gd name="T78" fmla="*/ 3369 w 4507"/>
              <a:gd name="T79" fmla="*/ 1625 h 1954"/>
              <a:gd name="T80" fmla="*/ 3218 w 4507"/>
              <a:gd name="T81" fmla="*/ 1279 h 1954"/>
              <a:gd name="T82" fmla="*/ 3426 w 4507"/>
              <a:gd name="T83" fmla="*/ 1198 h 1954"/>
              <a:gd name="T84" fmla="*/ 3370 w 4507"/>
              <a:gd name="T85" fmla="*/ 1265 h 1954"/>
              <a:gd name="T86" fmla="*/ 3279 w 4507"/>
              <a:gd name="T87" fmla="*/ 1379 h 1954"/>
              <a:gd name="T88" fmla="*/ 3471 w 4507"/>
              <a:gd name="T89" fmla="*/ 1675 h 1954"/>
              <a:gd name="T90" fmla="*/ 3381 w 4507"/>
              <a:gd name="T91" fmla="*/ 1946 h 1954"/>
              <a:gd name="T92" fmla="*/ 3620 w 4507"/>
              <a:gd name="T93" fmla="*/ 1772 h 1954"/>
              <a:gd name="T94" fmla="*/ 3736 w 4507"/>
              <a:gd name="T95" fmla="*/ 1772 h 1954"/>
              <a:gd name="T96" fmla="*/ 3756 w 4507"/>
              <a:gd name="T97" fmla="*/ 1914 h 1954"/>
              <a:gd name="T98" fmla="*/ 3915 w 4507"/>
              <a:gd name="T99" fmla="*/ 1828 h 1954"/>
              <a:gd name="T100" fmla="*/ 4005 w 4507"/>
              <a:gd name="T101" fmla="*/ 1838 h 1954"/>
              <a:gd name="T102" fmla="*/ 4160 w 4507"/>
              <a:gd name="T103" fmla="*/ 1697 h 1954"/>
              <a:gd name="T104" fmla="*/ 4039 w 4507"/>
              <a:gd name="T105" fmla="*/ 1954 h 1954"/>
              <a:gd name="T106" fmla="*/ 4268 w 4507"/>
              <a:gd name="T107" fmla="*/ 1888 h 1954"/>
              <a:gd name="T108" fmla="*/ 4324 w 4507"/>
              <a:gd name="T109" fmla="*/ 1824 h 1954"/>
              <a:gd name="T110" fmla="*/ 4442 w 4507"/>
              <a:gd name="T111" fmla="*/ 1752 h 1954"/>
              <a:gd name="T112" fmla="*/ 4255 w 4507"/>
              <a:gd name="T113" fmla="*/ 1447 h 1954"/>
              <a:gd name="T114" fmla="*/ 4311 w 4507"/>
              <a:gd name="T115" fmla="*/ 1166 h 1954"/>
              <a:gd name="T116" fmla="*/ 4497 w 4507"/>
              <a:gd name="T117" fmla="*/ 1331 h 1954"/>
              <a:gd name="T118" fmla="*/ 4336 w 4507"/>
              <a:gd name="T119" fmla="*/ 1267 h 1954"/>
              <a:gd name="T120" fmla="*/ 4359 w 4507"/>
              <a:gd name="T121" fmla="*/ 1457 h 1954"/>
              <a:gd name="T122" fmla="*/ 4499 w 4507"/>
              <a:gd name="T123" fmla="*/ 1814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07" h="1954">
                <a:moveTo>
                  <a:pt x="4307" y="327"/>
                </a:moveTo>
                <a:lnTo>
                  <a:pt x="4377" y="327"/>
                </a:lnTo>
                <a:lnTo>
                  <a:pt x="4377" y="463"/>
                </a:lnTo>
                <a:lnTo>
                  <a:pt x="4307" y="463"/>
                </a:lnTo>
                <a:lnTo>
                  <a:pt x="4307" y="327"/>
                </a:lnTo>
                <a:close/>
                <a:moveTo>
                  <a:pt x="1248" y="18"/>
                </a:moveTo>
                <a:lnTo>
                  <a:pt x="1248" y="473"/>
                </a:lnTo>
                <a:lnTo>
                  <a:pt x="1051" y="473"/>
                </a:lnTo>
                <a:lnTo>
                  <a:pt x="1051" y="1936"/>
                </a:lnTo>
                <a:lnTo>
                  <a:pt x="821" y="1936"/>
                </a:lnTo>
                <a:lnTo>
                  <a:pt x="821" y="473"/>
                </a:lnTo>
                <a:lnTo>
                  <a:pt x="655" y="18"/>
                </a:lnTo>
                <a:lnTo>
                  <a:pt x="1248" y="18"/>
                </a:lnTo>
                <a:close/>
                <a:moveTo>
                  <a:pt x="0" y="1481"/>
                </a:moveTo>
                <a:lnTo>
                  <a:pt x="230" y="1481"/>
                </a:lnTo>
                <a:lnTo>
                  <a:pt x="230" y="1936"/>
                </a:lnTo>
                <a:lnTo>
                  <a:pt x="0" y="1936"/>
                </a:lnTo>
                <a:lnTo>
                  <a:pt x="0" y="1481"/>
                </a:lnTo>
                <a:close/>
                <a:moveTo>
                  <a:pt x="487" y="1186"/>
                </a:moveTo>
                <a:lnTo>
                  <a:pt x="752" y="1936"/>
                </a:lnTo>
                <a:lnTo>
                  <a:pt x="495" y="1936"/>
                </a:lnTo>
                <a:lnTo>
                  <a:pt x="11" y="559"/>
                </a:lnTo>
                <a:lnTo>
                  <a:pt x="11" y="18"/>
                </a:lnTo>
                <a:lnTo>
                  <a:pt x="309" y="18"/>
                </a:lnTo>
                <a:lnTo>
                  <a:pt x="335" y="18"/>
                </a:lnTo>
                <a:lnTo>
                  <a:pt x="359" y="20"/>
                </a:lnTo>
                <a:lnTo>
                  <a:pt x="382" y="24"/>
                </a:lnTo>
                <a:lnTo>
                  <a:pt x="404" y="30"/>
                </a:lnTo>
                <a:lnTo>
                  <a:pt x="426" y="36"/>
                </a:lnTo>
                <a:lnTo>
                  <a:pt x="447" y="44"/>
                </a:lnTo>
                <a:lnTo>
                  <a:pt x="467" y="52"/>
                </a:lnTo>
                <a:lnTo>
                  <a:pt x="476" y="58"/>
                </a:lnTo>
                <a:lnTo>
                  <a:pt x="486" y="62"/>
                </a:lnTo>
                <a:lnTo>
                  <a:pt x="504" y="74"/>
                </a:lnTo>
                <a:lnTo>
                  <a:pt x="521" y="88"/>
                </a:lnTo>
                <a:lnTo>
                  <a:pt x="538" y="102"/>
                </a:lnTo>
                <a:lnTo>
                  <a:pt x="553" y="116"/>
                </a:lnTo>
                <a:lnTo>
                  <a:pt x="569" y="132"/>
                </a:lnTo>
                <a:lnTo>
                  <a:pt x="583" y="150"/>
                </a:lnTo>
                <a:lnTo>
                  <a:pt x="596" y="168"/>
                </a:lnTo>
                <a:lnTo>
                  <a:pt x="609" y="188"/>
                </a:lnTo>
                <a:lnTo>
                  <a:pt x="620" y="208"/>
                </a:lnTo>
                <a:lnTo>
                  <a:pt x="631" y="230"/>
                </a:lnTo>
                <a:lnTo>
                  <a:pt x="641" y="251"/>
                </a:lnTo>
                <a:lnTo>
                  <a:pt x="650" y="273"/>
                </a:lnTo>
                <a:lnTo>
                  <a:pt x="659" y="297"/>
                </a:lnTo>
                <a:lnTo>
                  <a:pt x="666" y="323"/>
                </a:lnTo>
                <a:lnTo>
                  <a:pt x="673" y="349"/>
                </a:lnTo>
                <a:lnTo>
                  <a:pt x="680" y="375"/>
                </a:lnTo>
                <a:lnTo>
                  <a:pt x="685" y="401"/>
                </a:lnTo>
                <a:lnTo>
                  <a:pt x="690" y="429"/>
                </a:lnTo>
                <a:lnTo>
                  <a:pt x="694" y="459"/>
                </a:lnTo>
                <a:lnTo>
                  <a:pt x="697" y="487"/>
                </a:lnTo>
                <a:lnTo>
                  <a:pt x="699" y="517"/>
                </a:lnTo>
                <a:lnTo>
                  <a:pt x="701" y="547"/>
                </a:lnTo>
                <a:lnTo>
                  <a:pt x="702" y="579"/>
                </a:lnTo>
                <a:lnTo>
                  <a:pt x="703" y="611"/>
                </a:lnTo>
                <a:lnTo>
                  <a:pt x="702" y="661"/>
                </a:lnTo>
                <a:lnTo>
                  <a:pt x="701" y="687"/>
                </a:lnTo>
                <a:lnTo>
                  <a:pt x="699" y="711"/>
                </a:lnTo>
                <a:lnTo>
                  <a:pt x="697" y="735"/>
                </a:lnTo>
                <a:lnTo>
                  <a:pt x="695" y="758"/>
                </a:lnTo>
                <a:lnTo>
                  <a:pt x="692" y="782"/>
                </a:lnTo>
                <a:lnTo>
                  <a:pt x="689" y="806"/>
                </a:lnTo>
                <a:lnTo>
                  <a:pt x="685" y="830"/>
                </a:lnTo>
                <a:lnTo>
                  <a:pt x="681" y="852"/>
                </a:lnTo>
                <a:lnTo>
                  <a:pt x="677" y="874"/>
                </a:lnTo>
                <a:lnTo>
                  <a:pt x="672" y="896"/>
                </a:lnTo>
                <a:lnTo>
                  <a:pt x="666" y="916"/>
                </a:lnTo>
                <a:lnTo>
                  <a:pt x="661" y="938"/>
                </a:lnTo>
                <a:lnTo>
                  <a:pt x="655" y="958"/>
                </a:lnTo>
                <a:lnTo>
                  <a:pt x="648" y="976"/>
                </a:lnTo>
                <a:lnTo>
                  <a:pt x="641" y="996"/>
                </a:lnTo>
                <a:lnTo>
                  <a:pt x="634" y="1014"/>
                </a:lnTo>
                <a:lnTo>
                  <a:pt x="626" y="1030"/>
                </a:lnTo>
                <a:lnTo>
                  <a:pt x="618" y="1048"/>
                </a:lnTo>
                <a:lnTo>
                  <a:pt x="609" y="1064"/>
                </a:lnTo>
                <a:lnTo>
                  <a:pt x="600" y="1080"/>
                </a:lnTo>
                <a:lnTo>
                  <a:pt x="591" y="1094"/>
                </a:lnTo>
                <a:lnTo>
                  <a:pt x="581" y="1108"/>
                </a:lnTo>
                <a:lnTo>
                  <a:pt x="571" y="1120"/>
                </a:lnTo>
                <a:lnTo>
                  <a:pt x="559" y="1132"/>
                </a:lnTo>
                <a:lnTo>
                  <a:pt x="548" y="1144"/>
                </a:lnTo>
                <a:lnTo>
                  <a:pt x="537" y="1154"/>
                </a:lnTo>
                <a:lnTo>
                  <a:pt x="525" y="1164"/>
                </a:lnTo>
                <a:lnTo>
                  <a:pt x="513" y="1172"/>
                </a:lnTo>
                <a:lnTo>
                  <a:pt x="500" y="1180"/>
                </a:lnTo>
                <a:lnTo>
                  <a:pt x="487" y="1186"/>
                </a:lnTo>
                <a:close/>
                <a:moveTo>
                  <a:pt x="239" y="391"/>
                </a:moveTo>
                <a:lnTo>
                  <a:pt x="239" y="880"/>
                </a:lnTo>
                <a:lnTo>
                  <a:pt x="337" y="880"/>
                </a:lnTo>
                <a:lnTo>
                  <a:pt x="347" y="880"/>
                </a:lnTo>
                <a:lnTo>
                  <a:pt x="357" y="880"/>
                </a:lnTo>
                <a:lnTo>
                  <a:pt x="367" y="878"/>
                </a:lnTo>
                <a:lnTo>
                  <a:pt x="376" y="874"/>
                </a:lnTo>
                <a:lnTo>
                  <a:pt x="384" y="872"/>
                </a:lnTo>
                <a:lnTo>
                  <a:pt x="392" y="868"/>
                </a:lnTo>
                <a:lnTo>
                  <a:pt x="400" y="862"/>
                </a:lnTo>
                <a:lnTo>
                  <a:pt x="407" y="858"/>
                </a:lnTo>
                <a:lnTo>
                  <a:pt x="413" y="852"/>
                </a:lnTo>
                <a:lnTo>
                  <a:pt x="419" y="844"/>
                </a:lnTo>
                <a:lnTo>
                  <a:pt x="425" y="838"/>
                </a:lnTo>
                <a:lnTo>
                  <a:pt x="430" y="830"/>
                </a:lnTo>
                <a:lnTo>
                  <a:pt x="435" y="822"/>
                </a:lnTo>
                <a:lnTo>
                  <a:pt x="440" y="814"/>
                </a:lnTo>
                <a:lnTo>
                  <a:pt x="444" y="806"/>
                </a:lnTo>
                <a:lnTo>
                  <a:pt x="448" y="796"/>
                </a:lnTo>
                <a:lnTo>
                  <a:pt x="451" y="788"/>
                </a:lnTo>
                <a:lnTo>
                  <a:pt x="454" y="778"/>
                </a:lnTo>
                <a:lnTo>
                  <a:pt x="457" y="768"/>
                </a:lnTo>
                <a:lnTo>
                  <a:pt x="460" y="758"/>
                </a:lnTo>
                <a:lnTo>
                  <a:pt x="464" y="738"/>
                </a:lnTo>
                <a:lnTo>
                  <a:pt x="467" y="717"/>
                </a:lnTo>
                <a:lnTo>
                  <a:pt x="470" y="697"/>
                </a:lnTo>
                <a:lnTo>
                  <a:pt x="471" y="675"/>
                </a:lnTo>
                <a:lnTo>
                  <a:pt x="472" y="655"/>
                </a:lnTo>
                <a:lnTo>
                  <a:pt x="472" y="635"/>
                </a:lnTo>
                <a:lnTo>
                  <a:pt x="472" y="615"/>
                </a:lnTo>
                <a:lnTo>
                  <a:pt x="470" y="593"/>
                </a:lnTo>
                <a:lnTo>
                  <a:pt x="468" y="573"/>
                </a:lnTo>
                <a:lnTo>
                  <a:pt x="464" y="551"/>
                </a:lnTo>
                <a:lnTo>
                  <a:pt x="462" y="541"/>
                </a:lnTo>
                <a:lnTo>
                  <a:pt x="459" y="531"/>
                </a:lnTo>
                <a:lnTo>
                  <a:pt x="457" y="521"/>
                </a:lnTo>
                <a:lnTo>
                  <a:pt x="454" y="511"/>
                </a:lnTo>
                <a:lnTo>
                  <a:pt x="447" y="491"/>
                </a:lnTo>
                <a:lnTo>
                  <a:pt x="443" y="483"/>
                </a:lnTo>
                <a:lnTo>
                  <a:pt x="439" y="473"/>
                </a:lnTo>
                <a:lnTo>
                  <a:pt x="435" y="465"/>
                </a:lnTo>
                <a:lnTo>
                  <a:pt x="430" y="457"/>
                </a:lnTo>
                <a:lnTo>
                  <a:pt x="420" y="441"/>
                </a:lnTo>
                <a:lnTo>
                  <a:pt x="414" y="433"/>
                </a:lnTo>
                <a:lnTo>
                  <a:pt x="408" y="427"/>
                </a:lnTo>
                <a:lnTo>
                  <a:pt x="402" y="421"/>
                </a:lnTo>
                <a:lnTo>
                  <a:pt x="396" y="415"/>
                </a:lnTo>
                <a:lnTo>
                  <a:pt x="389" y="409"/>
                </a:lnTo>
                <a:lnTo>
                  <a:pt x="382" y="405"/>
                </a:lnTo>
                <a:lnTo>
                  <a:pt x="375" y="401"/>
                </a:lnTo>
                <a:lnTo>
                  <a:pt x="367" y="397"/>
                </a:lnTo>
                <a:lnTo>
                  <a:pt x="359" y="395"/>
                </a:lnTo>
                <a:lnTo>
                  <a:pt x="351" y="393"/>
                </a:lnTo>
                <a:lnTo>
                  <a:pt x="333" y="391"/>
                </a:lnTo>
                <a:lnTo>
                  <a:pt x="239" y="391"/>
                </a:lnTo>
                <a:close/>
                <a:moveTo>
                  <a:pt x="1780" y="395"/>
                </a:moveTo>
                <a:lnTo>
                  <a:pt x="1776" y="403"/>
                </a:lnTo>
                <a:lnTo>
                  <a:pt x="1772" y="411"/>
                </a:lnTo>
                <a:lnTo>
                  <a:pt x="1763" y="423"/>
                </a:lnTo>
                <a:lnTo>
                  <a:pt x="1754" y="433"/>
                </a:lnTo>
                <a:lnTo>
                  <a:pt x="1743" y="443"/>
                </a:lnTo>
                <a:lnTo>
                  <a:pt x="1814" y="788"/>
                </a:lnTo>
                <a:lnTo>
                  <a:pt x="1742" y="788"/>
                </a:lnTo>
                <a:lnTo>
                  <a:pt x="1683" y="465"/>
                </a:lnTo>
                <a:lnTo>
                  <a:pt x="1607" y="465"/>
                </a:lnTo>
                <a:lnTo>
                  <a:pt x="1607" y="788"/>
                </a:lnTo>
                <a:lnTo>
                  <a:pt x="1543" y="788"/>
                </a:lnTo>
                <a:lnTo>
                  <a:pt x="1543" y="18"/>
                </a:lnTo>
                <a:lnTo>
                  <a:pt x="1681" y="18"/>
                </a:lnTo>
                <a:lnTo>
                  <a:pt x="1696" y="18"/>
                </a:lnTo>
                <a:lnTo>
                  <a:pt x="1703" y="20"/>
                </a:lnTo>
                <a:lnTo>
                  <a:pt x="1710" y="22"/>
                </a:lnTo>
                <a:lnTo>
                  <a:pt x="1722" y="26"/>
                </a:lnTo>
                <a:lnTo>
                  <a:pt x="1734" y="32"/>
                </a:lnTo>
                <a:lnTo>
                  <a:pt x="1745" y="40"/>
                </a:lnTo>
                <a:lnTo>
                  <a:pt x="1755" y="50"/>
                </a:lnTo>
                <a:lnTo>
                  <a:pt x="1765" y="62"/>
                </a:lnTo>
                <a:lnTo>
                  <a:pt x="1769" y="68"/>
                </a:lnTo>
                <a:lnTo>
                  <a:pt x="1773" y="76"/>
                </a:lnTo>
                <a:lnTo>
                  <a:pt x="1781" y="92"/>
                </a:lnTo>
                <a:lnTo>
                  <a:pt x="1788" y="108"/>
                </a:lnTo>
                <a:lnTo>
                  <a:pt x="1791" y="118"/>
                </a:lnTo>
                <a:lnTo>
                  <a:pt x="1794" y="126"/>
                </a:lnTo>
                <a:lnTo>
                  <a:pt x="1799" y="146"/>
                </a:lnTo>
                <a:lnTo>
                  <a:pt x="1803" y="168"/>
                </a:lnTo>
                <a:lnTo>
                  <a:pt x="1805" y="178"/>
                </a:lnTo>
                <a:lnTo>
                  <a:pt x="1806" y="190"/>
                </a:lnTo>
                <a:lnTo>
                  <a:pt x="1807" y="200"/>
                </a:lnTo>
                <a:lnTo>
                  <a:pt x="1808" y="212"/>
                </a:lnTo>
                <a:lnTo>
                  <a:pt x="1808" y="224"/>
                </a:lnTo>
                <a:lnTo>
                  <a:pt x="1808" y="236"/>
                </a:lnTo>
                <a:lnTo>
                  <a:pt x="1808" y="263"/>
                </a:lnTo>
                <a:lnTo>
                  <a:pt x="1807" y="275"/>
                </a:lnTo>
                <a:lnTo>
                  <a:pt x="1806" y="287"/>
                </a:lnTo>
                <a:lnTo>
                  <a:pt x="1805" y="299"/>
                </a:lnTo>
                <a:lnTo>
                  <a:pt x="1804" y="309"/>
                </a:lnTo>
                <a:lnTo>
                  <a:pt x="1801" y="331"/>
                </a:lnTo>
                <a:lnTo>
                  <a:pt x="1797" y="349"/>
                </a:lnTo>
                <a:lnTo>
                  <a:pt x="1792" y="367"/>
                </a:lnTo>
                <a:lnTo>
                  <a:pt x="1786" y="381"/>
                </a:lnTo>
                <a:lnTo>
                  <a:pt x="1780" y="395"/>
                </a:lnTo>
                <a:close/>
                <a:moveTo>
                  <a:pt x="1678" y="122"/>
                </a:moveTo>
                <a:lnTo>
                  <a:pt x="1607" y="122"/>
                </a:lnTo>
                <a:lnTo>
                  <a:pt x="1607" y="365"/>
                </a:lnTo>
                <a:lnTo>
                  <a:pt x="1678" y="365"/>
                </a:lnTo>
                <a:lnTo>
                  <a:pt x="1686" y="363"/>
                </a:lnTo>
                <a:lnTo>
                  <a:pt x="1694" y="361"/>
                </a:lnTo>
                <a:lnTo>
                  <a:pt x="1700" y="359"/>
                </a:lnTo>
                <a:lnTo>
                  <a:pt x="1707" y="355"/>
                </a:lnTo>
                <a:lnTo>
                  <a:pt x="1712" y="351"/>
                </a:lnTo>
                <a:lnTo>
                  <a:pt x="1717" y="345"/>
                </a:lnTo>
                <a:lnTo>
                  <a:pt x="1722" y="339"/>
                </a:lnTo>
                <a:lnTo>
                  <a:pt x="1726" y="331"/>
                </a:lnTo>
                <a:lnTo>
                  <a:pt x="1730" y="323"/>
                </a:lnTo>
                <a:lnTo>
                  <a:pt x="1733" y="313"/>
                </a:lnTo>
                <a:lnTo>
                  <a:pt x="1736" y="303"/>
                </a:lnTo>
                <a:lnTo>
                  <a:pt x="1738" y="293"/>
                </a:lnTo>
                <a:lnTo>
                  <a:pt x="1740" y="281"/>
                </a:lnTo>
                <a:lnTo>
                  <a:pt x="1741" y="269"/>
                </a:lnTo>
                <a:lnTo>
                  <a:pt x="1742" y="257"/>
                </a:lnTo>
                <a:lnTo>
                  <a:pt x="1742" y="244"/>
                </a:lnTo>
                <a:lnTo>
                  <a:pt x="1742" y="230"/>
                </a:lnTo>
                <a:lnTo>
                  <a:pt x="1742" y="218"/>
                </a:lnTo>
                <a:lnTo>
                  <a:pt x="1740" y="206"/>
                </a:lnTo>
                <a:lnTo>
                  <a:pt x="1739" y="194"/>
                </a:lnTo>
                <a:lnTo>
                  <a:pt x="1737" y="184"/>
                </a:lnTo>
                <a:lnTo>
                  <a:pt x="1734" y="174"/>
                </a:lnTo>
                <a:lnTo>
                  <a:pt x="1731" y="164"/>
                </a:lnTo>
                <a:lnTo>
                  <a:pt x="1728" y="156"/>
                </a:lnTo>
                <a:lnTo>
                  <a:pt x="1723" y="148"/>
                </a:lnTo>
                <a:lnTo>
                  <a:pt x="1719" y="142"/>
                </a:lnTo>
                <a:lnTo>
                  <a:pt x="1713" y="136"/>
                </a:lnTo>
                <a:lnTo>
                  <a:pt x="1708" y="132"/>
                </a:lnTo>
                <a:lnTo>
                  <a:pt x="1701" y="128"/>
                </a:lnTo>
                <a:lnTo>
                  <a:pt x="1694" y="124"/>
                </a:lnTo>
                <a:lnTo>
                  <a:pt x="1686" y="122"/>
                </a:lnTo>
                <a:lnTo>
                  <a:pt x="1678" y="122"/>
                </a:lnTo>
                <a:close/>
                <a:moveTo>
                  <a:pt x="2090" y="788"/>
                </a:moveTo>
                <a:lnTo>
                  <a:pt x="2069" y="635"/>
                </a:lnTo>
                <a:lnTo>
                  <a:pt x="1942" y="635"/>
                </a:lnTo>
                <a:lnTo>
                  <a:pt x="1921" y="788"/>
                </a:lnTo>
                <a:lnTo>
                  <a:pt x="1854" y="788"/>
                </a:lnTo>
                <a:lnTo>
                  <a:pt x="1975" y="18"/>
                </a:lnTo>
                <a:lnTo>
                  <a:pt x="2037" y="18"/>
                </a:lnTo>
                <a:lnTo>
                  <a:pt x="2160" y="788"/>
                </a:lnTo>
                <a:lnTo>
                  <a:pt x="2090" y="788"/>
                </a:lnTo>
                <a:close/>
                <a:moveTo>
                  <a:pt x="2026" y="323"/>
                </a:moveTo>
                <a:lnTo>
                  <a:pt x="2015" y="250"/>
                </a:lnTo>
                <a:lnTo>
                  <a:pt x="2010" y="210"/>
                </a:lnTo>
                <a:lnTo>
                  <a:pt x="2006" y="170"/>
                </a:lnTo>
                <a:lnTo>
                  <a:pt x="2001" y="210"/>
                </a:lnTo>
                <a:lnTo>
                  <a:pt x="1996" y="250"/>
                </a:lnTo>
                <a:lnTo>
                  <a:pt x="1986" y="325"/>
                </a:lnTo>
                <a:lnTo>
                  <a:pt x="1957" y="529"/>
                </a:lnTo>
                <a:lnTo>
                  <a:pt x="2053" y="529"/>
                </a:lnTo>
                <a:lnTo>
                  <a:pt x="2026" y="323"/>
                </a:lnTo>
                <a:close/>
                <a:moveTo>
                  <a:pt x="2419" y="788"/>
                </a:moveTo>
                <a:lnTo>
                  <a:pt x="2323" y="431"/>
                </a:lnTo>
                <a:lnTo>
                  <a:pt x="2285" y="527"/>
                </a:lnTo>
                <a:lnTo>
                  <a:pt x="2285" y="788"/>
                </a:lnTo>
                <a:lnTo>
                  <a:pt x="2220" y="788"/>
                </a:lnTo>
                <a:lnTo>
                  <a:pt x="2220" y="18"/>
                </a:lnTo>
                <a:lnTo>
                  <a:pt x="2285" y="18"/>
                </a:lnTo>
                <a:lnTo>
                  <a:pt x="2285" y="347"/>
                </a:lnTo>
                <a:lnTo>
                  <a:pt x="2410" y="18"/>
                </a:lnTo>
                <a:lnTo>
                  <a:pt x="2492" y="18"/>
                </a:lnTo>
                <a:lnTo>
                  <a:pt x="2363" y="333"/>
                </a:lnTo>
                <a:lnTo>
                  <a:pt x="2498" y="788"/>
                </a:lnTo>
                <a:lnTo>
                  <a:pt x="2419" y="788"/>
                </a:lnTo>
                <a:close/>
                <a:moveTo>
                  <a:pt x="2558" y="788"/>
                </a:moveTo>
                <a:lnTo>
                  <a:pt x="2558" y="18"/>
                </a:lnTo>
                <a:lnTo>
                  <a:pt x="2786" y="18"/>
                </a:lnTo>
                <a:lnTo>
                  <a:pt x="2786" y="126"/>
                </a:lnTo>
                <a:lnTo>
                  <a:pt x="2623" y="126"/>
                </a:lnTo>
                <a:lnTo>
                  <a:pt x="2623" y="341"/>
                </a:lnTo>
                <a:lnTo>
                  <a:pt x="2756" y="341"/>
                </a:lnTo>
                <a:lnTo>
                  <a:pt x="2756" y="445"/>
                </a:lnTo>
                <a:lnTo>
                  <a:pt x="2623" y="445"/>
                </a:lnTo>
                <a:lnTo>
                  <a:pt x="2623" y="683"/>
                </a:lnTo>
                <a:lnTo>
                  <a:pt x="2786" y="683"/>
                </a:lnTo>
                <a:lnTo>
                  <a:pt x="2786" y="788"/>
                </a:lnTo>
                <a:lnTo>
                  <a:pt x="2558" y="788"/>
                </a:lnTo>
                <a:close/>
                <a:moveTo>
                  <a:pt x="2939" y="18"/>
                </a:moveTo>
                <a:lnTo>
                  <a:pt x="3030" y="439"/>
                </a:lnTo>
                <a:lnTo>
                  <a:pt x="3038" y="477"/>
                </a:lnTo>
                <a:lnTo>
                  <a:pt x="3042" y="495"/>
                </a:lnTo>
                <a:lnTo>
                  <a:pt x="3046" y="515"/>
                </a:lnTo>
                <a:lnTo>
                  <a:pt x="3053" y="553"/>
                </a:lnTo>
                <a:lnTo>
                  <a:pt x="3060" y="595"/>
                </a:lnTo>
                <a:lnTo>
                  <a:pt x="3060" y="509"/>
                </a:lnTo>
                <a:lnTo>
                  <a:pt x="3059" y="421"/>
                </a:lnTo>
                <a:lnTo>
                  <a:pt x="3059" y="18"/>
                </a:lnTo>
                <a:lnTo>
                  <a:pt x="3124" y="18"/>
                </a:lnTo>
                <a:lnTo>
                  <a:pt x="3124" y="788"/>
                </a:lnTo>
                <a:lnTo>
                  <a:pt x="3046" y="788"/>
                </a:lnTo>
                <a:lnTo>
                  <a:pt x="2954" y="369"/>
                </a:lnTo>
                <a:lnTo>
                  <a:pt x="2946" y="331"/>
                </a:lnTo>
                <a:lnTo>
                  <a:pt x="2938" y="293"/>
                </a:lnTo>
                <a:lnTo>
                  <a:pt x="2931" y="255"/>
                </a:lnTo>
                <a:lnTo>
                  <a:pt x="2923" y="214"/>
                </a:lnTo>
                <a:lnTo>
                  <a:pt x="2924" y="389"/>
                </a:lnTo>
                <a:lnTo>
                  <a:pt x="2924" y="790"/>
                </a:lnTo>
                <a:lnTo>
                  <a:pt x="2859" y="790"/>
                </a:lnTo>
                <a:lnTo>
                  <a:pt x="2859" y="18"/>
                </a:lnTo>
                <a:lnTo>
                  <a:pt x="2939" y="18"/>
                </a:lnTo>
                <a:close/>
                <a:moveTo>
                  <a:pt x="3306" y="18"/>
                </a:moveTo>
                <a:lnTo>
                  <a:pt x="3396" y="425"/>
                </a:lnTo>
                <a:lnTo>
                  <a:pt x="3404" y="463"/>
                </a:lnTo>
                <a:lnTo>
                  <a:pt x="3408" y="481"/>
                </a:lnTo>
                <a:lnTo>
                  <a:pt x="3412" y="501"/>
                </a:lnTo>
                <a:lnTo>
                  <a:pt x="3419" y="539"/>
                </a:lnTo>
                <a:lnTo>
                  <a:pt x="3426" y="581"/>
                </a:lnTo>
                <a:lnTo>
                  <a:pt x="3426" y="495"/>
                </a:lnTo>
                <a:lnTo>
                  <a:pt x="3426" y="407"/>
                </a:lnTo>
                <a:lnTo>
                  <a:pt x="3426" y="18"/>
                </a:lnTo>
                <a:lnTo>
                  <a:pt x="3491" y="18"/>
                </a:lnTo>
                <a:lnTo>
                  <a:pt x="3491" y="788"/>
                </a:lnTo>
                <a:lnTo>
                  <a:pt x="3412" y="788"/>
                </a:lnTo>
                <a:lnTo>
                  <a:pt x="3320" y="383"/>
                </a:lnTo>
                <a:lnTo>
                  <a:pt x="3312" y="345"/>
                </a:lnTo>
                <a:lnTo>
                  <a:pt x="3305" y="307"/>
                </a:lnTo>
                <a:lnTo>
                  <a:pt x="3297" y="269"/>
                </a:lnTo>
                <a:lnTo>
                  <a:pt x="3290" y="228"/>
                </a:lnTo>
                <a:lnTo>
                  <a:pt x="3290" y="403"/>
                </a:lnTo>
                <a:lnTo>
                  <a:pt x="3290" y="788"/>
                </a:lnTo>
                <a:lnTo>
                  <a:pt x="3226" y="788"/>
                </a:lnTo>
                <a:lnTo>
                  <a:pt x="3226" y="18"/>
                </a:lnTo>
                <a:lnTo>
                  <a:pt x="3306" y="18"/>
                </a:lnTo>
                <a:close/>
                <a:moveTo>
                  <a:pt x="3618" y="735"/>
                </a:moveTo>
                <a:lnTo>
                  <a:pt x="3611" y="719"/>
                </a:lnTo>
                <a:lnTo>
                  <a:pt x="3605" y="701"/>
                </a:lnTo>
                <a:lnTo>
                  <a:pt x="3599" y="681"/>
                </a:lnTo>
                <a:lnTo>
                  <a:pt x="3597" y="669"/>
                </a:lnTo>
                <a:lnTo>
                  <a:pt x="3595" y="659"/>
                </a:lnTo>
                <a:lnTo>
                  <a:pt x="3591" y="635"/>
                </a:lnTo>
                <a:lnTo>
                  <a:pt x="3589" y="609"/>
                </a:lnTo>
                <a:lnTo>
                  <a:pt x="3588" y="595"/>
                </a:lnTo>
                <a:lnTo>
                  <a:pt x="3587" y="581"/>
                </a:lnTo>
                <a:lnTo>
                  <a:pt x="3587" y="549"/>
                </a:lnTo>
                <a:lnTo>
                  <a:pt x="3587" y="18"/>
                </a:lnTo>
                <a:lnTo>
                  <a:pt x="3652" y="18"/>
                </a:lnTo>
                <a:lnTo>
                  <a:pt x="3652" y="543"/>
                </a:lnTo>
                <a:lnTo>
                  <a:pt x="3652" y="563"/>
                </a:lnTo>
                <a:lnTo>
                  <a:pt x="3652" y="581"/>
                </a:lnTo>
                <a:lnTo>
                  <a:pt x="3653" y="597"/>
                </a:lnTo>
                <a:lnTo>
                  <a:pt x="3655" y="611"/>
                </a:lnTo>
                <a:lnTo>
                  <a:pt x="3657" y="625"/>
                </a:lnTo>
                <a:lnTo>
                  <a:pt x="3659" y="637"/>
                </a:lnTo>
                <a:lnTo>
                  <a:pt x="3662" y="649"/>
                </a:lnTo>
                <a:lnTo>
                  <a:pt x="3665" y="659"/>
                </a:lnTo>
                <a:lnTo>
                  <a:pt x="3669" y="667"/>
                </a:lnTo>
                <a:lnTo>
                  <a:pt x="3674" y="675"/>
                </a:lnTo>
                <a:lnTo>
                  <a:pt x="3679" y="683"/>
                </a:lnTo>
                <a:lnTo>
                  <a:pt x="3685" y="689"/>
                </a:lnTo>
                <a:lnTo>
                  <a:pt x="3688" y="691"/>
                </a:lnTo>
                <a:lnTo>
                  <a:pt x="3692" y="693"/>
                </a:lnTo>
                <a:lnTo>
                  <a:pt x="3699" y="697"/>
                </a:lnTo>
                <a:lnTo>
                  <a:pt x="3706" y="699"/>
                </a:lnTo>
                <a:lnTo>
                  <a:pt x="3715" y="699"/>
                </a:lnTo>
                <a:lnTo>
                  <a:pt x="3723" y="699"/>
                </a:lnTo>
                <a:lnTo>
                  <a:pt x="3731" y="697"/>
                </a:lnTo>
                <a:lnTo>
                  <a:pt x="3738" y="693"/>
                </a:lnTo>
                <a:lnTo>
                  <a:pt x="3744" y="689"/>
                </a:lnTo>
                <a:lnTo>
                  <a:pt x="3750" y="683"/>
                </a:lnTo>
                <a:lnTo>
                  <a:pt x="3755" y="675"/>
                </a:lnTo>
                <a:lnTo>
                  <a:pt x="3760" y="667"/>
                </a:lnTo>
                <a:lnTo>
                  <a:pt x="3764" y="659"/>
                </a:lnTo>
                <a:lnTo>
                  <a:pt x="3768" y="649"/>
                </a:lnTo>
                <a:lnTo>
                  <a:pt x="3770" y="637"/>
                </a:lnTo>
                <a:lnTo>
                  <a:pt x="3773" y="625"/>
                </a:lnTo>
                <a:lnTo>
                  <a:pt x="3775" y="613"/>
                </a:lnTo>
                <a:lnTo>
                  <a:pt x="3776" y="597"/>
                </a:lnTo>
                <a:lnTo>
                  <a:pt x="3777" y="581"/>
                </a:lnTo>
                <a:lnTo>
                  <a:pt x="3778" y="563"/>
                </a:lnTo>
                <a:lnTo>
                  <a:pt x="3778" y="543"/>
                </a:lnTo>
                <a:lnTo>
                  <a:pt x="3778" y="18"/>
                </a:lnTo>
                <a:lnTo>
                  <a:pt x="3843" y="18"/>
                </a:lnTo>
                <a:lnTo>
                  <a:pt x="3843" y="549"/>
                </a:lnTo>
                <a:lnTo>
                  <a:pt x="3843" y="581"/>
                </a:lnTo>
                <a:lnTo>
                  <a:pt x="3842" y="595"/>
                </a:lnTo>
                <a:lnTo>
                  <a:pt x="3841" y="609"/>
                </a:lnTo>
                <a:lnTo>
                  <a:pt x="3838" y="635"/>
                </a:lnTo>
                <a:lnTo>
                  <a:pt x="3835" y="659"/>
                </a:lnTo>
                <a:lnTo>
                  <a:pt x="3833" y="669"/>
                </a:lnTo>
                <a:lnTo>
                  <a:pt x="3830" y="681"/>
                </a:lnTo>
                <a:lnTo>
                  <a:pt x="3825" y="701"/>
                </a:lnTo>
                <a:lnTo>
                  <a:pt x="3822" y="709"/>
                </a:lnTo>
                <a:lnTo>
                  <a:pt x="3819" y="719"/>
                </a:lnTo>
                <a:lnTo>
                  <a:pt x="3815" y="727"/>
                </a:lnTo>
                <a:lnTo>
                  <a:pt x="3812" y="735"/>
                </a:lnTo>
                <a:lnTo>
                  <a:pt x="3807" y="744"/>
                </a:lnTo>
                <a:lnTo>
                  <a:pt x="3802" y="752"/>
                </a:lnTo>
                <a:lnTo>
                  <a:pt x="3792" y="766"/>
                </a:lnTo>
                <a:lnTo>
                  <a:pt x="3781" y="778"/>
                </a:lnTo>
                <a:lnTo>
                  <a:pt x="3775" y="784"/>
                </a:lnTo>
                <a:lnTo>
                  <a:pt x="3769" y="788"/>
                </a:lnTo>
                <a:lnTo>
                  <a:pt x="3757" y="796"/>
                </a:lnTo>
                <a:lnTo>
                  <a:pt x="3750" y="800"/>
                </a:lnTo>
                <a:lnTo>
                  <a:pt x="3743" y="802"/>
                </a:lnTo>
                <a:lnTo>
                  <a:pt x="3729" y="806"/>
                </a:lnTo>
                <a:lnTo>
                  <a:pt x="3722" y="806"/>
                </a:lnTo>
                <a:lnTo>
                  <a:pt x="3715" y="806"/>
                </a:lnTo>
                <a:lnTo>
                  <a:pt x="3700" y="806"/>
                </a:lnTo>
                <a:lnTo>
                  <a:pt x="3686" y="802"/>
                </a:lnTo>
                <a:lnTo>
                  <a:pt x="3679" y="800"/>
                </a:lnTo>
                <a:lnTo>
                  <a:pt x="3673" y="796"/>
                </a:lnTo>
                <a:lnTo>
                  <a:pt x="3660" y="788"/>
                </a:lnTo>
                <a:lnTo>
                  <a:pt x="3648" y="778"/>
                </a:lnTo>
                <a:lnTo>
                  <a:pt x="3637" y="766"/>
                </a:lnTo>
                <a:lnTo>
                  <a:pt x="3627" y="750"/>
                </a:lnTo>
                <a:lnTo>
                  <a:pt x="3623" y="742"/>
                </a:lnTo>
                <a:lnTo>
                  <a:pt x="3618" y="735"/>
                </a:lnTo>
                <a:close/>
                <a:moveTo>
                  <a:pt x="4052" y="806"/>
                </a:moveTo>
                <a:lnTo>
                  <a:pt x="4036" y="806"/>
                </a:lnTo>
                <a:lnTo>
                  <a:pt x="4020" y="802"/>
                </a:lnTo>
                <a:lnTo>
                  <a:pt x="4006" y="796"/>
                </a:lnTo>
                <a:lnTo>
                  <a:pt x="4000" y="792"/>
                </a:lnTo>
                <a:lnTo>
                  <a:pt x="3993" y="788"/>
                </a:lnTo>
                <a:lnTo>
                  <a:pt x="3981" y="780"/>
                </a:lnTo>
                <a:lnTo>
                  <a:pt x="3975" y="774"/>
                </a:lnTo>
                <a:lnTo>
                  <a:pt x="3970" y="768"/>
                </a:lnTo>
                <a:lnTo>
                  <a:pt x="3960" y="756"/>
                </a:lnTo>
                <a:lnTo>
                  <a:pt x="3956" y="748"/>
                </a:lnTo>
                <a:lnTo>
                  <a:pt x="3951" y="740"/>
                </a:lnTo>
                <a:lnTo>
                  <a:pt x="3947" y="733"/>
                </a:lnTo>
                <a:lnTo>
                  <a:pt x="3943" y="725"/>
                </a:lnTo>
                <a:lnTo>
                  <a:pt x="3939" y="717"/>
                </a:lnTo>
                <a:lnTo>
                  <a:pt x="3936" y="707"/>
                </a:lnTo>
                <a:lnTo>
                  <a:pt x="3930" y="687"/>
                </a:lnTo>
                <a:lnTo>
                  <a:pt x="3926" y="667"/>
                </a:lnTo>
                <a:lnTo>
                  <a:pt x="3924" y="657"/>
                </a:lnTo>
                <a:lnTo>
                  <a:pt x="3922" y="645"/>
                </a:lnTo>
                <a:lnTo>
                  <a:pt x="3919" y="623"/>
                </a:lnTo>
                <a:lnTo>
                  <a:pt x="3918" y="599"/>
                </a:lnTo>
                <a:lnTo>
                  <a:pt x="3917" y="585"/>
                </a:lnTo>
                <a:lnTo>
                  <a:pt x="3917" y="573"/>
                </a:lnTo>
                <a:lnTo>
                  <a:pt x="3980" y="545"/>
                </a:lnTo>
                <a:lnTo>
                  <a:pt x="3981" y="567"/>
                </a:lnTo>
                <a:lnTo>
                  <a:pt x="3982" y="587"/>
                </a:lnTo>
                <a:lnTo>
                  <a:pt x="3984" y="603"/>
                </a:lnTo>
                <a:lnTo>
                  <a:pt x="3986" y="619"/>
                </a:lnTo>
                <a:lnTo>
                  <a:pt x="3988" y="627"/>
                </a:lnTo>
                <a:lnTo>
                  <a:pt x="3989" y="635"/>
                </a:lnTo>
                <a:lnTo>
                  <a:pt x="3993" y="647"/>
                </a:lnTo>
                <a:lnTo>
                  <a:pt x="3997" y="659"/>
                </a:lnTo>
                <a:lnTo>
                  <a:pt x="4001" y="667"/>
                </a:lnTo>
                <a:lnTo>
                  <a:pt x="4006" y="677"/>
                </a:lnTo>
                <a:lnTo>
                  <a:pt x="4012" y="683"/>
                </a:lnTo>
                <a:lnTo>
                  <a:pt x="4018" y="689"/>
                </a:lnTo>
                <a:lnTo>
                  <a:pt x="4025" y="693"/>
                </a:lnTo>
                <a:lnTo>
                  <a:pt x="4032" y="697"/>
                </a:lnTo>
                <a:lnTo>
                  <a:pt x="4039" y="699"/>
                </a:lnTo>
                <a:lnTo>
                  <a:pt x="4047" y="701"/>
                </a:lnTo>
                <a:lnTo>
                  <a:pt x="4056" y="701"/>
                </a:lnTo>
                <a:lnTo>
                  <a:pt x="4063" y="701"/>
                </a:lnTo>
                <a:lnTo>
                  <a:pt x="4070" y="699"/>
                </a:lnTo>
                <a:lnTo>
                  <a:pt x="4077" y="697"/>
                </a:lnTo>
                <a:lnTo>
                  <a:pt x="4083" y="695"/>
                </a:lnTo>
                <a:lnTo>
                  <a:pt x="4089" y="691"/>
                </a:lnTo>
                <a:lnTo>
                  <a:pt x="4095" y="685"/>
                </a:lnTo>
                <a:lnTo>
                  <a:pt x="4100" y="679"/>
                </a:lnTo>
                <a:lnTo>
                  <a:pt x="4105" y="673"/>
                </a:lnTo>
                <a:lnTo>
                  <a:pt x="4109" y="665"/>
                </a:lnTo>
                <a:lnTo>
                  <a:pt x="4113" y="657"/>
                </a:lnTo>
                <a:lnTo>
                  <a:pt x="4116" y="649"/>
                </a:lnTo>
                <a:lnTo>
                  <a:pt x="4119" y="639"/>
                </a:lnTo>
                <a:lnTo>
                  <a:pt x="4121" y="627"/>
                </a:lnTo>
                <a:lnTo>
                  <a:pt x="4122" y="623"/>
                </a:lnTo>
                <a:lnTo>
                  <a:pt x="4123" y="617"/>
                </a:lnTo>
                <a:lnTo>
                  <a:pt x="4124" y="605"/>
                </a:lnTo>
                <a:lnTo>
                  <a:pt x="4124" y="591"/>
                </a:lnTo>
                <a:lnTo>
                  <a:pt x="4124" y="581"/>
                </a:lnTo>
                <a:lnTo>
                  <a:pt x="4123" y="571"/>
                </a:lnTo>
                <a:lnTo>
                  <a:pt x="4122" y="563"/>
                </a:lnTo>
                <a:lnTo>
                  <a:pt x="4121" y="553"/>
                </a:lnTo>
                <a:lnTo>
                  <a:pt x="4119" y="545"/>
                </a:lnTo>
                <a:lnTo>
                  <a:pt x="4117" y="537"/>
                </a:lnTo>
                <a:lnTo>
                  <a:pt x="4115" y="529"/>
                </a:lnTo>
                <a:lnTo>
                  <a:pt x="4112" y="521"/>
                </a:lnTo>
                <a:lnTo>
                  <a:pt x="4104" y="505"/>
                </a:lnTo>
                <a:lnTo>
                  <a:pt x="4100" y="497"/>
                </a:lnTo>
                <a:lnTo>
                  <a:pt x="4095" y="491"/>
                </a:lnTo>
                <a:lnTo>
                  <a:pt x="4084" y="477"/>
                </a:lnTo>
                <a:lnTo>
                  <a:pt x="4071" y="465"/>
                </a:lnTo>
                <a:lnTo>
                  <a:pt x="4007" y="407"/>
                </a:lnTo>
                <a:lnTo>
                  <a:pt x="3998" y="399"/>
                </a:lnTo>
                <a:lnTo>
                  <a:pt x="3988" y="389"/>
                </a:lnTo>
                <a:lnTo>
                  <a:pt x="3972" y="369"/>
                </a:lnTo>
                <a:lnTo>
                  <a:pt x="3958" y="349"/>
                </a:lnTo>
                <a:lnTo>
                  <a:pt x="3953" y="337"/>
                </a:lnTo>
                <a:lnTo>
                  <a:pt x="3947" y="325"/>
                </a:lnTo>
                <a:lnTo>
                  <a:pt x="3942" y="313"/>
                </a:lnTo>
                <a:lnTo>
                  <a:pt x="3937" y="299"/>
                </a:lnTo>
                <a:lnTo>
                  <a:pt x="3934" y="285"/>
                </a:lnTo>
                <a:lnTo>
                  <a:pt x="3931" y="269"/>
                </a:lnTo>
                <a:lnTo>
                  <a:pt x="3929" y="253"/>
                </a:lnTo>
                <a:lnTo>
                  <a:pt x="3928" y="246"/>
                </a:lnTo>
                <a:lnTo>
                  <a:pt x="3927" y="238"/>
                </a:lnTo>
                <a:lnTo>
                  <a:pt x="3927" y="220"/>
                </a:lnTo>
                <a:lnTo>
                  <a:pt x="3926" y="200"/>
                </a:lnTo>
                <a:lnTo>
                  <a:pt x="3926" y="188"/>
                </a:lnTo>
                <a:lnTo>
                  <a:pt x="3927" y="176"/>
                </a:lnTo>
                <a:lnTo>
                  <a:pt x="3928" y="164"/>
                </a:lnTo>
                <a:lnTo>
                  <a:pt x="3929" y="152"/>
                </a:lnTo>
                <a:lnTo>
                  <a:pt x="3930" y="142"/>
                </a:lnTo>
                <a:lnTo>
                  <a:pt x="3932" y="132"/>
                </a:lnTo>
                <a:lnTo>
                  <a:pt x="3936" y="112"/>
                </a:lnTo>
                <a:lnTo>
                  <a:pt x="3939" y="102"/>
                </a:lnTo>
                <a:lnTo>
                  <a:pt x="3942" y="94"/>
                </a:lnTo>
                <a:lnTo>
                  <a:pt x="3949" y="78"/>
                </a:lnTo>
                <a:lnTo>
                  <a:pt x="3957" y="62"/>
                </a:lnTo>
                <a:lnTo>
                  <a:pt x="3961" y="56"/>
                </a:lnTo>
                <a:lnTo>
                  <a:pt x="3965" y="50"/>
                </a:lnTo>
                <a:lnTo>
                  <a:pt x="3974" y="38"/>
                </a:lnTo>
                <a:lnTo>
                  <a:pt x="3984" y="28"/>
                </a:lnTo>
                <a:lnTo>
                  <a:pt x="3994" y="20"/>
                </a:lnTo>
                <a:lnTo>
                  <a:pt x="4005" y="12"/>
                </a:lnTo>
                <a:lnTo>
                  <a:pt x="4017" y="6"/>
                </a:lnTo>
                <a:lnTo>
                  <a:pt x="4029" y="4"/>
                </a:lnTo>
                <a:lnTo>
                  <a:pt x="4042" y="0"/>
                </a:lnTo>
                <a:lnTo>
                  <a:pt x="4055" y="0"/>
                </a:lnTo>
                <a:lnTo>
                  <a:pt x="4070" y="2"/>
                </a:lnTo>
                <a:lnTo>
                  <a:pt x="4085" y="4"/>
                </a:lnTo>
                <a:lnTo>
                  <a:pt x="4098" y="10"/>
                </a:lnTo>
                <a:lnTo>
                  <a:pt x="4104" y="14"/>
                </a:lnTo>
                <a:lnTo>
                  <a:pt x="4110" y="18"/>
                </a:lnTo>
                <a:lnTo>
                  <a:pt x="4122" y="26"/>
                </a:lnTo>
                <a:lnTo>
                  <a:pt x="4132" y="38"/>
                </a:lnTo>
                <a:lnTo>
                  <a:pt x="4141" y="50"/>
                </a:lnTo>
                <a:lnTo>
                  <a:pt x="4149" y="64"/>
                </a:lnTo>
                <a:lnTo>
                  <a:pt x="4153" y="72"/>
                </a:lnTo>
                <a:lnTo>
                  <a:pt x="4156" y="78"/>
                </a:lnTo>
                <a:lnTo>
                  <a:pt x="4159" y="86"/>
                </a:lnTo>
                <a:lnTo>
                  <a:pt x="4162" y="94"/>
                </a:lnTo>
                <a:lnTo>
                  <a:pt x="4167" y="112"/>
                </a:lnTo>
                <a:lnTo>
                  <a:pt x="4172" y="128"/>
                </a:lnTo>
                <a:lnTo>
                  <a:pt x="4175" y="146"/>
                </a:lnTo>
                <a:lnTo>
                  <a:pt x="4177" y="166"/>
                </a:lnTo>
                <a:lnTo>
                  <a:pt x="4179" y="184"/>
                </a:lnTo>
                <a:lnTo>
                  <a:pt x="4179" y="202"/>
                </a:lnTo>
                <a:lnTo>
                  <a:pt x="4117" y="228"/>
                </a:lnTo>
                <a:lnTo>
                  <a:pt x="4117" y="212"/>
                </a:lnTo>
                <a:lnTo>
                  <a:pt x="4115" y="198"/>
                </a:lnTo>
                <a:lnTo>
                  <a:pt x="4114" y="186"/>
                </a:lnTo>
                <a:lnTo>
                  <a:pt x="4112" y="172"/>
                </a:lnTo>
                <a:lnTo>
                  <a:pt x="4109" y="162"/>
                </a:lnTo>
                <a:lnTo>
                  <a:pt x="4106" y="152"/>
                </a:lnTo>
                <a:lnTo>
                  <a:pt x="4103" y="142"/>
                </a:lnTo>
                <a:lnTo>
                  <a:pt x="4099" y="136"/>
                </a:lnTo>
                <a:lnTo>
                  <a:pt x="4095" y="128"/>
                </a:lnTo>
                <a:lnTo>
                  <a:pt x="4090" y="122"/>
                </a:lnTo>
                <a:lnTo>
                  <a:pt x="4085" y="118"/>
                </a:lnTo>
                <a:lnTo>
                  <a:pt x="4079" y="114"/>
                </a:lnTo>
                <a:lnTo>
                  <a:pt x="4073" y="110"/>
                </a:lnTo>
                <a:lnTo>
                  <a:pt x="4067" y="108"/>
                </a:lnTo>
                <a:lnTo>
                  <a:pt x="4060" y="108"/>
                </a:lnTo>
                <a:lnTo>
                  <a:pt x="4052" y="106"/>
                </a:lnTo>
                <a:lnTo>
                  <a:pt x="4040" y="108"/>
                </a:lnTo>
                <a:lnTo>
                  <a:pt x="4028" y="112"/>
                </a:lnTo>
                <a:lnTo>
                  <a:pt x="4023" y="116"/>
                </a:lnTo>
                <a:lnTo>
                  <a:pt x="4018" y="120"/>
                </a:lnTo>
                <a:lnTo>
                  <a:pt x="4013" y="124"/>
                </a:lnTo>
                <a:lnTo>
                  <a:pt x="4009" y="128"/>
                </a:lnTo>
                <a:lnTo>
                  <a:pt x="4005" y="134"/>
                </a:lnTo>
                <a:lnTo>
                  <a:pt x="4002" y="140"/>
                </a:lnTo>
                <a:lnTo>
                  <a:pt x="3999" y="148"/>
                </a:lnTo>
                <a:lnTo>
                  <a:pt x="3996" y="156"/>
                </a:lnTo>
                <a:lnTo>
                  <a:pt x="3994" y="164"/>
                </a:lnTo>
                <a:lnTo>
                  <a:pt x="3993" y="174"/>
                </a:lnTo>
                <a:lnTo>
                  <a:pt x="3992" y="184"/>
                </a:lnTo>
                <a:lnTo>
                  <a:pt x="3992" y="194"/>
                </a:lnTo>
                <a:lnTo>
                  <a:pt x="3992" y="204"/>
                </a:lnTo>
                <a:lnTo>
                  <a:pt x="3992" y="214"/>
                </a:lnTo>
                <a:lnTo>
                  <a:pt x="3993" y="224"/>
                </a:lnTo>
                <a:lnTo>
                  <a:pt x="3994" y="232"/>
                </a:lnTo>
                <a:lnTo>
                  <a:pt x="3996" y="240"/>
                </a:lnTo>
                <a:lnTo>
                  <a:pt x="3998" y="248"/>
                </a:lnTo>
                <a:lnTo>
                  <a:pt x="4001" y="255"/>
                </a:lnTo>
                <a:lnTo>
                  <a:pt x="4003" y="261"/>
                </a:lnTo>
                <a:lnTo>
                  <a:pt x="4007" y="267"/>
                </a:lnTo>
                <a:lnTo>
                  <a:pt x="4010" y="273"/>
                </a:lnTo>
                <a:lnTo>
                  <a:pt x="4019" y="285"/>
                </a:lnTo>
                <a:lnTo>
                  <a:pt x="4029" y="297"/>
                </a:lnTo>
                <a:lnTo>
                  <a:pt x="4041" y="309"/>
                </a:lnTo>
                <a:lnTo>
                  <a:pt x="4103" y="363"/>
                </a:lnTo>
                <a:lnTo>
                  <a:pt x="4113" y="373"/>
                </a:lnTo>
                <a:lnTo>
                  <a:pt x="4123" y="383"/>
                </a:lnTo>
                <a:lnTo>
                  <a:pt x="4133" y="393"/>
                </a:lnTo>
                <a:lnTo>
                  <a:pt x="4141" y="405"/>
                </a:lnTo>
                <a:lnTo>
                  <a:pt x="4149" y="417"/>
                </a:lnTo>
                <a:lnTo>
                  <a:pt x="4156" y="427"/>
                </a:lnTo>
                <a:lnTo>
                  <a:pt x="4162" y="441"/>
                </a:lnTo>
                <a:lnTo>
                  <a:pt x="4168" y="453"/>
                </a:lnTo>
                <a:lnTo>
                  <a:pt x="4173" y="467"/>
                </a:lnTo>
                <a:lnTo>
                  <a:pt x="4177" y="481"/>
                </a:lnTo>
                <a:lnTo>
                  <a:pt x="4181" y="495"/>
                </a:lnTo>
                <a:lnTo>
                  <a:pt x="4184" y="511"/>
                </a:lnTo>
                <a:lnTo>
                  <a:pt x="4186" y="527"/>
                </a:lnTo>
                <a:lnTo>
                  <a:pt x="4187" y="537"/>
                </a:lnTo>
                <a:lnTo>
                  <a:pt x="4187" y="545"/>
                </a:lnTo>
                <a:lnTo>
                  <a:pt x="4188" y="563"/>
                </a:lnTo>
                <a:lnTo>
                  <a:pt x="4189" y="583"/>
                </a:lnTo>
                <a:lnTo>
                  <a:pt x="4188" y="609"/>
                </a:lnTo>
                <a:lnTo>
                  <a:pt x="4186" y="633"/>
                </a:lnTo>
                <a:lnTo>
                  <a:pt x="4185" y="645"/>
                </a:lnTo>
                <a:lnTo>
                  <a:pt x="4183" y="655"/>
                </a:lnTo>
                <a:lnTo>
                  <a:pt x="4181" y="667"/>
                </a:lnTo>
                <a:lnTo>
                  <a:pt x="4179" y="677"/>
                </a:lnTo>
                <a:lnTo>
                  <a:pt x="4177" y="687"/>
                </a:lnTo>
                <a:lnTo>
                  <a:pt x="4174" y="697"/>
                </a:lnTo>
                <a:lnTo>
                  <a:pt x="4167" y="715"/>
                </a:lnTo>
                <a:lnTo>
                  <a:pt x="4164" y="723"/>
                </a:lnTo>
                <a:lnTo>
                  <a:pt x="4160" y="733"/>
                </a:lnTo>
                <a:lnTo>
                  <a:pt x="4152" y="746"/>
                </a:lnTo>
                <a:lnTo>
                  <a:pt x="4147" y="754"/>
                </a:lnTo>
                <a:lnTo>
                  <a:pt x="4142" y="760"/>
                </a:lnTo>
                <a:lnTo>
                  <a:pt x="4137" y="766"/>
                </a:lnTo>
                <a:lnTo>
                  <a:pt x="4132" y="772"/>
                </a:lnTo>
                <a:lnTo>
                  <a:pt x="4121" y="782"/>
                </a:lnTo>
                <a:lnTo>
                  <a:pt x="4109" y="790"/>
                </a:lnTo>
                <a:lnTo>
                  <a:pt x="4096" y="798"/>
                </a:lnTo>
                <a:lnTo>
                  <a:pt x="4082" y="802"/>
                </a:lnTo>
                <a:lnTo>
                  <a:pt x="4075" y="804"/>
                </a:lnTo>
                <a:lnTo>
                  <a:pt x="4068" y="804"/>
                </a:lnTo>
                <a:lnTo>
                  <a:pt x="4052" y="806"/>
                </a:lnTo>
                <a:close/>
                <a:moveTo>
                  <a:pt x="1669" y="1273"/>
                </a:moveTo>
                <a:lnTo>
                  <a:pt x="1669" y="1936"/>
                </a:lnTo>
                <a:lnTo>
                  <a:pt x="1604" y="1936"/>
                </a:lnTo>
                <a:lnTo>
                  <a:pt x="1604" y="1273"/>
                </a:lnTo>
                <a:lnTo>
                  <a:pt x="1506" y="1273"/>
                </a:lnTo>
                <a:lnTo>
                  <a:pt x="1506" y="1166"/>
                </a:lnTo>
                <a:lnTo>
                  <a:pt x="1767" y="1166"/>
                </a:lnTo>
                <a:lnTo>
                  <a:pt x="1767" y="1273"/>
                </a:lnTo>
                <a:lnTo>
                  <a:pt x="1669" y="1273"/>
                </a:lnTo>
                <a:close/>
                <a:moveTo>
                  <a:pt x="1832" y="1936"/>
                </a:moveTo>
                <a:lnTo>
                  <a:pt x="1832" y="1166"/>
                </a:lnTo>
                <a:lnTo>
                  <a:pt x="2060" y="1166"/>
                </a:lnTo>
                <a:lnTo>
                  <a:pt x="2060" y="1273"/>
                </a:lnTo>
                <a:lnTo>
                  <a:pt x="1897" y="1273"/>
                </a:lnTo>
                <a:lnTo>
                  <a:pt x="1897" y="1489"/>
                </a:lnTo>
                <a:lnTo>
                  <a:pt x="2030" y="1489"/>
                </a:lnTo>
                <a:lnTo>
                  <a:pt x="2030" y="1593"/>
                </a:lnTo>
                <a:lnTo>
                  <a:pt x="1897" y="1593"/>
                </a:lnTo>
                <a:lnTo>
                  <a:pt x="1897" y="1828"/>
                </a:lnTo>
                <a:lnTo>
                  <a:pt x="2060" y="1828"/>
                </a:lnTo>
                <a:lnTo>
                  <a:pt x="2060" y="1936"/>
                </a:lnTo>
                <a:lnTo>
                  <a:pt x="1832" y="1936"/>
                </a:lnTo>
                <a:close/>
                <a:moveTo>
                  <a:pt x="2260" y="1954"/>
                </a:moveTo>
                <a:lnTo>
                  <a:pt x="2251" y="1954"/>
                </a:lnTo>
                <a:lnTo>
                  <a:pt x="2242" y="1952"/>
                </a:lnTo>
                <a:lnTo>
                  <a:pt x="2234" y="1950"/>
                </a:lnTo>
                <a:lnTo>
                  <a:pt x="2226" y="1948"/>
                </a:lnTo>
                <a:lnTo>
                  <a:pt x="2218" y="1944"/>
                </a:lnTo>
                <a:lnTo>
                  <a:pt x="2211" y="1938"/>
                </a:lnTo>
                <a:lnTo>
                  <a:pt x="2204" y="1932"/>
                </a:lnTo>
                <a:lnTo>
                  <a:pt x="2197" y="1926"/>
                </a:lnTo>
                <a:lnTo>
                  <a:pt x="2190" y="1920"/>
                </a:lnTo>
                <a:lnTo>
                  <a:pt x="2184" y="1912"/>
                </a:lnTo>
                <a:lnTo>
                  <a:pt x="2178" y="1902"/>
                </a:lnTo>
                <a:lnTo>
                  <a:pt x="2172" y="1892"/>
                </a:lnTo>
                <a:lnTo>
                  <a:pt x="2166" y="1882"/>
                </a:lnTo>
                <a:lnTo>
                  <a:pt x="2161" y="1872"/>
                </a:lnTo>
                <a:lnTo>
                  <a:pt x="2156" y="1860"/>
                </a:lnTo>
                <a:lnTo>
                  <a:pt x="2151" y="1846"/>
                </a:lnTo>
                <a:lnTo>
                  <a:pt x="2147" y="1834"/>
                </a:lnTo>
                <a:lnTo>
                  <a:pt x="2143" y="1820"/>
                </a:lnTo>
                <a:lnTo>
                  <a:pt x="2139" y="1804"/>
                </a:lnTo>
                <a:lnTo>
                  <a:pt x="2135" y="1788"/>
                </a:lnTo>
                <a:lnTo>
                  <a:pt x="2132" y="1772"/>
                </a:lnTo>
                <a:lnTo>
                  <a:pt x="2129" y="1756"/>
                </a:lnTo>
                <a:lnTo>
                  <a:pt x="2126" y="1738"/>
                </a:lnTo>
                <a:lnTo>
                  <a:pt x="2124" y="1720"/>
                </a:lnTo>
                <a:lnTo>
                  <a:pt x="2121" y="1701"/>
                </a:lnTo>
                <a:lnTo>
                  <a:pt x="2120" y="1681"/>
                </a:lnTo>
                <a:lnTo>
                  <a:pt x="2118" y="1661"/>
                </a:lnTo>
                <a:lnTo>
                  <a:pt x="2117" y="1641"/>
                </a:lnTo>
                <a:lnTo>
                  <a:pt x="2115" y="1597"/>
                </a:lnTo>
                <a:lnTo>
                  <a:pt x="2114" y="1575"/>
                </a:lnTo>
                <a:lnTo>
                  <a:pt x="2114" y="1551"/>
                </a:lnTo>
                <a:lnTo>
                  <a:pt x="2115" y="1505"/>
                </a:lnTo>
                <a:lnTo>
                  <a:pt x="2117" y="1461"/>
                </a:lnTo>
                <a:lnTo>
                  <a:pt x="2118" y="1441"/>
                </a:lnTo>
                <a:lnTo>
                  <a:pt x="2120" y="1421"/>
                </a:lnTo>
                <a:lnTo>
                  <a:pt x="2124" y="1383"/>
                </a:lnTo>
                <a:lnTo>
                  <a:pt x="2126" y="1363"/>
                </a:lnTo>
                <a:lnTo>
                  <a:pt x="2129" y="1347"/>
                </a:lnTo>
                <a:lnTo>
                  <a:pt x="2135" y="1313"/>
                </a:lnTo>
                <a:lnTo>
                  <a:pt x="2139" y="1297"/>
                </a:lnTo>
                <a:lnTo>
                  <a:pt x="2143" y="1283"/>
                </a:lnTo>
                <a:lnTo>
                  <a:pt x="2147" y="1269"/>
                </a:lnTo>
                <a:lnTo>
                  <a:pt x="2151" y="1255"/>
                </a:lnTo>
                <a:lnTo>
                  <a:pt x="2156" y="1243"/>
                </a:lnTo>
                <a:lnTo>
                  <a:pt x="2161" y="1231"/>
                </a:lnTo>
                <a:lnTo>
                  <a:pt x="2166" y="1220"/>
                </a:lnTo>
                <a:lnTo>
                  <a:pt x="2172" y="1210"/>
                </a:lnTo>
                <a:lnTo>
                  <a:pt x="2178" y="1200"/>
                </a:lnTo>
                <a:lnTo>
                  <a:pt x="2184" y="1192"/>
                </a:lnTo>
                <a:lnTo>
                  <a:pt x="2197" y="1176"/>
                </a:lnTo>
                <a:lnTo>
                  <a:pt x="2204" y="1170"/>
                </a:lnTo>
                <a:lnTo>
                  <a:pt x="2211" y="1164"/>
                </a:lnTo>
                <a:lnTo>
                  <a:pt x="2218" y="1160"/>
                </a:lnTo>
                <a:lnTo>
                  <a:pt x="2226" y="1156"/>
                </a:lnTo>
                <a:lnTo>
                  <a:pt x="2234" y="1152"/>
                </a:lnTo>
                <a:lnTo>
                  <a:pt x="2242" y="1150"/>
                </a:lnTo>
                <a:lnTo>
                  <a:pt x="2251" y="1148"/>
                </a:lnTo>
                <a:lnTo>
                  <a:pt x="2260" y="1148"/>
                </a:lnTo>
                <a:lnTo>
                  <a:pt x="2268" y="1148"/>
                </a:lnTo>
                <a:lnTo>
                  <a:pt x="2277" y="1150"/>
                </a:lnTo>
                <a:lnTo>
                  <a:pt x="2285" y="1152"/>
                </a:lnTo>
                <a:lnTo>
                  <a:pt x="2293" y="1156"/>
                </a:lnTo>
                <a:lnTo>
                  <a:pt x="2301" y="1160"/>
                </a:lnTo>
                <a:lnTo>
                  <a:pt x="2308" y="1164"/>
                </a:lnTo>
                <a:lnTo>
                  <a:pt x="2316" y="1170"/>
                </a:lnTo>
                <a:lnTo>
                  <a:pt x="2323" y="1176"/>
                </a:lnTo>
                <a:lnTo>
                  <a:pt x="2329" y="1184"/>
                </a:lnTo>
                <a:lnTo>
                  <a:pt x="2336" y="1192"/>
                </a:lnTo>
                <a:lnTo>
                  <a:pt x="2342" y="1200"/>
                </a:lnTo>
                <a:lnTo>
                  <a:pt x="2348" y="1210"/>
                </a:lnTo>
                <a:lnTo>
                  <a:pt x="2353" y="1220"/>
                </a:lnTo>
                <a:lnTo>
                  <a:pt x="2359" y="1229"/>
                </a:lnTo>
                <a:lnTo>
                  <a:pt x="2364" y="1241"/>
                </a:lnTo>
                <a:lnTo>
                  <a:pt x="2368" y="1255"/>
                </a:lnTo>
                <a:lnTo>
                  <a:pt x="2377" y="1283"/>
                </a:lnTo>
                <a:lnTo>
                  <a:pt x="2381" y="1297"/>
                </a:lnTo>
                <a:lnTo>
                  <a:pt x="2385" y="1313"/>
                </a:lnTo>
                <a:lnTo>
                  <a:pt x="2391" y="1345"/>
                </a:lnTo>
                <a:lnTo>
                  <a:pt x="2394" y="1363"/>
                </a:lnTo>
                <a:lnTo>
                  <a:pt x="2396" y="1381"/>
                </a:lnTo>
                <a:lnTo>
                  <a:pt x="2398" y="1401"/>
                </a:lnTo>
                <a:lnTo>
                  <a:pt x="2400" y="1421"/>
                </a:lnTo>
                <a:lnTo>
                  <a:pt x="2402" y="1441"/>
                </a:lnTo>
                <a:lnTo>
                  <a:pt x="2403" y="1461"/>
                </a:lnTo>
                <a:lnTo>
                  <a:pt x="2404" y="1483"/>
                </a:lnTo>
                <a:lnTo>
                  <a:pt x="2405" y="1505"/>
                </a:lnTo>
                <a:lnTo>
                  <a:pt x="2405" y="1527"/>
                </a:lnTo>
                <a:lnTo>
                  <a:pt x="2406" y="1551"/>
                </a:lnTo>
                <a:lnTo>
                  <a:pt x="2405" y="1597"/>
                </a:lnTo>
                <a:lnTo>
                  <a:pt x="2403" y="1641"/>
                </a:lnTo>
                <a:lnTo>
                  <a:pt x="2402" y="1663"/>
                </a:lnTo>
                <a:lnTo>
                  <a:pt x="2400" y="1683"/>
                </a:lnTo>
                <a:lnTo>
                  <a:pt x="2396" y="1720"/>
                </a:lnTo>
                <a:lnTo>
                  <a:pt x="2394" y="1738"/>
                </a:lnTo>
                <a:lnTo>
                  <a:pt x="2391" y="1756"/>
                </a:lnTo>
                <a:lnTo>
                  <a:pt x="2388" y="1772"/>
                </a:lnTo>
                <a:lnTo>
                  <a:pt x="2385" y="1790"/>
                </a:lnTo>
                <a:lnTo>
                  <a:pt x="2381" y="1804"/>
                </a:lnTo>
                <a:lnTo>
                  <a:pt x="2377" y="1820"/>
                </a:lnTo>
                <a:lnTo>
                  <a:pt x="2373" y="1834"/>
                </a:lnTo>
                <a:lnTo>
                  <a:pt x="2368" y="1846"/>
                </a:lnTo>
                <a:lnTo>
                  <a:pt x="2364" y="1860"/>
                </a:lnTo>
                <a:lnTo>
                  <a:pt x="2359" y="1872"/>
                </a:lnTo>
                <a:lnTo>
                  <a:pt x="2353" y="1882"/>
                </a:lnTo>
                <a:lnTo>
                  <a:pt x="2348" y="1894"/>
                </a:lnTo>
                <a:lnTo>
                  <a:pt x="2342" y="1902"/>
                </a:lnTo>
                <a:lnTo>
                  <a:pt x="2336" y="1912"/>
                </a:lnTo>
                <a:lnTo>
                  <a:pt x="2329" y="1920"/>
                </a:lnTo>
                <a:lnTo>
                  <a:pt x="2323" y="1926"/>
                </a:lnTo>
                <a:lnTo>
                  <a:pt x="2316" y="1934"/>
                </a:lnTo>
                <a:lnTo>
                  <a:pt x="2308" y="1938"/>
                </a:lnTo>
                <a:lnTo>
                  <a:pt x="2301" y="1944"/>
                </a:lnTo>
                <a:lnTo>
                  <a:pt x="2293" y="1948"/>
                </a:lnTo>
                <a:lnTo>
                  <a:pt x="2285" y="1950"/>
                </a:lnTo>
                <a:lnTo>
                  <a:pt x="2277" y="1952"/>
                </a:lnTo>
                <a:lnTo>
                  <a:pt x="2268" y="1954"/>
                </a:lnTo>
                <a:lnTo>
                  <a:pt x="2260" y="1954"/>
                </a:lnTo>
                <a:close/>
                <a:moveTo>
                  <a:pt x="2260" y="1257"/>
                </a:moveTo>
                <a:lnTo>
                  <a:pt x="2251" y="1257"/>
                </a:lnTo>
                <a:lnTo>
                  <a:pt x="2246" y="1259"/>
                </a:lnTo>
                <a:lnTo>
                  <a:pt x="2242" y="1259"/>
                </a:lnTo>
                <a:lnTo>
                  <a:pt x="2234" y="1265"/>
                </a:lnTo>
                <a:lnTo>
                  <a:pt x="2227" y="1271"/>
                </a:lnTo>
                <a:lnTo>
                  <a:pt x="2223" y="1275"/>
                </a:lnTo>
                <a:lnTo>
                  <a:pt x="2220" y="1281"/>
                </a:lnTo>
                <a:lnTo>
                  <a:pt x="2216" y="1287"/>
                </a:lnTo>
                <a:lnTo>
                  <a:pt x="2213" y="1293"/>
                </a:lnTo>
                <a:lnTo>
                  <a:pt x="2210" y="1299"/>
                </a:lnTo>
                <a:lnTo>
                  <a:pt x="2207" y="1307"/>
                </a:lnTo>
                <a:lnTo>
                  <a:pt x="2201" y="1323"/>
                </a:lnTo>
                <a:lnTo>
                  <a:pt x="2199" y="1331"/>
                </a:lnTo>
                <a:lnTo>
                  <a:pt x="2196" y="1341"/>
                </a:lnTo>
                <a:lnTo>
                  <a:pt x="2192" y="1363"/>
                </a:lnTo>
                <a:lnTo>
                  <a:pt x="2188" y="1387"/>
                </a:lnTo>
                <a:lnTo>
                  <a:pt x="2187" y="1399"/>
                </a:lnTo>
                <a:lnTo>
                  <a:pt x="2185" y="1413"/>
                </a:lnTo>
                <a:lnTo>
                  <a:pt x="2183" y="1443"/>
                </a:lnTo>
                <a:lnTo>
                  <a:pt x="2181" y="1477"/>
                </a:lnTo>
                <a:lnTo>
                  <a:pt x="2180" y="1513"/>
                </a:lnTo>
                <a:lnTo>
                  <a:pt x="2180" y="1551"/>
                </a:lnTo>
                <a:lnTo>
                  <a:pt x="2180" y="1591"/>
                </a:lnTo>
                <a:lnTo>
                  <a:pt x="2181" y="1627"/>
                </a:lnTo>
                <a:lnTo>
                  <a:pt x="2183" y="1659"/>
                </a:lnTo>
                <a:lnTo>
                  <a:pt x="2185" y="1689"/>
                </a:lnTo>
                <a:lnTo>
                  <a:pt x="2188" y="1714"/>
                </a:lnTo>
                <a:lnTo>
                  <a:pt x="2192" y="1738"/>
                </a:lnTo>
                <a:lnTo>
                  <a:pt x="2196" y="1760"/>
                </a:lnTo>
                <a:lnTo>
                  <a:pt x="2201" y="1780"/>
                </a:lnTo>
                <a:lnTo>
                  <a:pt x="2207" y="1796"/>
                </a:lnTo>
                <a:lnTo>
                  <a:pt x="2213" y="1810"/>
                </a:lnTo>
                <a:lnTo>
                  <a:pt x="2220" y="1820"/>
                </a:lnTo>
                <a:lnTo>
                  <a:pt x="2227" y="1830"/>
                </a:lnTo>
                <a:lnTo>
                  <a:pt x="2234" y="1836"/>
                </a:lnTo>
                <a:lnTo>
                  <a:pt x="2242" y="1842"/>
                </a:lnTo>
                <a:lnTo>
                  <a:pt x="2251" y="1844"/>
                </a:lnTo>
                <a:lnTo>
                  <a:pt x="2260" y="1846"/>
                </a:lnTo>
                <a:lnTo>
                  <a:pt x="2269" y="1844"/>
                </a:lnTo>
                <a:lnTo>
                  <a:pt x="2273" y="1844"/>
                </a:lnTo>
                <a:lnTo>
                  <a:pt x="2277" y="1842"/>
                </a:lnTo>
                <a:lnTo>
                  <a:pt x="2285" y="1836"/>
                </a:lnTo>
                <a:lnTo>
                  <a:pt x="2293" y="1830"/>
                </a:lnTo>
                <a:lnTo>
                  <a:pt x="2296" y="1826"/>
                </a:lnTo>
                <a:lnTo>
                  <a:pt x="2300" y="1820"/>
                </a:lnTo>
                <a:lnTo>
                  <a:pt x="2306" y="1808"/>
                </a:lnTo>
                <a:lnTo>
                  <a:pt x="2309" y="1802"/>
                </a:lnTo>
                <a:lnTo>
                  <a:pt x="2312" y="1796"/>
                </a:lnTo>
                <a:lnTo>
                  <a:pt x="2318" y="1778"/>
                </a:lnTo>
                <a:lnTo>
                  <a:pt x="2320" y="1770"/>
                </a:lnTo>
                <a:lnTo>
                  <a:pt x="2323" y="1760"/>
                </a:lnTo>
                <a:lnTo>
                  <a:pt x="2327" y="1738"/>
                </a:lnTo>
                <a:lnTo>
                  <a:pt x="2331" y="1714"/>
                </a:lnTo>
                <a:lnTo>
                  <a:pt x="2332" y="1703"/>
                </a:lnTo>
                <a:lnTo>
                  <a:pt x="2334" y="1689"/>
                </a:lnTo>
                <a:lnTo>
                  <a:pt x="2336" y="1659"/>
                </a:lnTo>
                <a:lnTo>
                  <a:pt x="2338" y="1625"/>
                </a:lnTo>
                <a:lnTo>
                  <a:pt x="2339" y="1591"/>
                </a:lnTo>
                <a:lnTo>
                  <a:pt x="2340" y="1551"/>
                </a:lnTo>
                <a:lnTo>
                  <a:pt x="2339" y="1513"/>
                </a:lnTo>
                <a:lnTo>
                  <a:pt x="2338" y="1477"/>
                </a:lnTo>
                <a:lnTo>
                  <a:pt x="2336" y="1443"/>
                </a:lnTo>
                <a:lnTo>
                  <a:pt x="2334" y="1415"/>
                </a:lnTo>
                <a:lnTo>
                  <a:pt x="2331" y="1387"/>
                </a:lnTo>
                <a:lnTo>
                  <a:pt x="2327" y="1363"/>
                </a:lnTo>
                <a:lnTo>
                  <a:pt x="2323" y="1341"/>
                </a:lnTo>
                <a:lnTo>
                  <a:pt x="2318" y="1323"/>
                </a:lnTo>
                <a:lnTo>
                  <a:pt x="2312" y="1307"/>
                </a:lnTo>
                <a:lnTo>
                  <a:pt x="2306" y="1293"/>
                </a:lnTo>
                <a:lnTo>
                  <a:pt x="2300" y="1281"/>
                </a:lnTo>
                <a:lnTo>
                  <a:pt x="2293" y="1271"/>
                </a:lnTo>
                <a:lnTo>
                  <a:pt x="2285" y="1265"/>
                </a:lnTo>
                <a:lnTo>
                  <a:pt x="2277" y="1259"/>
                </a:lnTo>
                <a:lnTo>
                  <a:pt x="2273" y="1259"/>
                </a:lnTo>
                <a:lnTo>
                  <a:pt x="2269" y="1257"/>
                </a:lnTo>
                <a:lnTo>
                  <a:pt x="2260" y="1257"/>
                </a:lnTo>
                <a:close/>
                <a:moveTo>
                  <a:pt x="2485" y="1936"/>
                </a:moveTo>
                <a:lnTo>
                  <a:pt x="2485" y="1166"/>
                </a:lnTo>
                <a:lnTo>
                  <a:pt x="2549" y="1166"/>
                </a:lnTo>
                <a:lnTo>
                  <a:pt x="2549" y="1828"/>
                </a:lnTo>
                <a:lnTo>
                  <a:pt x="2709" y="1828"/>
                </a:lnTo>
                <a:lnTo>
                  <a:pt x="2709" y="1936"/>
                </a:lnTo>
                <a:lnTo>
                  <a:pt x="2485" y="1936"/>
                </a:lnTo>
                <a:close/>
                <a:moveTo>
                  <a:pt x="2769" y="1936"/>
                </a:moveTo>
                <a:lnTo>
                  <a:pt x="2769" y="1166"/>
                </a:lnTo>
                <a:lnTo>
                  <a:pt x="2835" y="1166"/>
                </a:lnTo>
                <a:lnTo>
                  <a:pt x="2835" y="1828"/>
                </a:lnTo>
                <a:lnTo>
                  <a:pt x="2994" y="1828"/>
                </a:lnTo>
                <a:lnTo>
                  <a:pt x="2994" y="1936"/>
                </a:lnTo>
                <a:lnTo>
                  <a:pt x="2769" y="1936"/>
                </a:lnTo>
                <a:close/>
                <a:moveTo>
                  <a:pt x="3055" y="1166"/>
                </a:moveTo>
                <a:lnTo>
                  <a:pt x="3120" y="1166"/>
                </a:lnTo>
                <a:lnTo>
                  <a:pt x="3120" y="1936"/>
                </a:lnTo>
                <a:lnTo>
                  <a:pt x="3055" y="1936"/>
                </a:lnTo>
                <a:lnTo>
                  <a:pt x="3055" y="1166"/>
                </a:lnTo>
                <a:close/>
                <a:moveTo>
                  <a:pt x="3337" y="1954"/>
                </a:moveTo>
                <a:lnTo>
                  <a:pt x="3321" y="1954"/>
                </a:lnTo>
                <a:lnTo>
                  <a:pt x="3305" y="1950"/>
                </a:lnTo>
                <a:lnTo>
                  <a:pt x="3291" y="1944"/>
                </a:lnTo>
                <a:lnTo>
                  <a:pt x="3284" y="1940"/>
                </a:lnTo>
                <a:lnTo>
                  <a:pt x="3278" y="1936"/>
                </a:lnTo>
                <a:lnTo>
                  <a:pt x="3266" y="1928"/>
                </a:lnTo>
                <a:lnTo>
                  <a:pt x="3260" y="1922"/>
                </a:lnTo>
                <a:lnTo>
                  <a:pt x="3255" y="1916"/>
                </a:lnTo>
                <a:lnTo>
                  <a:pt x="3245" y="1902"/>
                </a:lnTo>
                <a:lnTo>
                  <a:pt x="3241" y="1896"/>
                </a:lnTo>
                <a:lnTo>
                  <a:pt x="3236" y="1888"/>
                </a:lnTo>
                <a:lnTo>
                  <a:pt x="3232" y="1880"/>
                </a:lnTo>
                <a:lnTo>
                  <a:pt x="3229" y="1872"/>
                </a:lnTo>
                <a:lnTo>
                  <a:pt x="3225" y="1864"/>
                </a:lnTo>
                <a:lnTo>
                  <a:pt x="3222" y="1854"/>
                </a:lnTo>
                <a:lnTo>
                  <a:pt x="3216" y="1834"/>
                </a:lnTo>
                <a:lnTo>
                  <a:pt x="3211" y="1814"/>
                </a:lnTo>
                <a:lnTo>
                  <a:pt x="3210" y="1804"/>
                </a:lnTo>
                <a:lnTo>
                  <a:pt x="3208" y="1792"/>
                </a:lnTo>
                <a:lnTo>
                  <a:pt x="3205" y="1770"/>
                </a:lnTo>
                <a:lnTo>
                  <a:pt x="3203" y="1746"/>
                </a:lnTo>
                <a:lnTo>
                  <a:pt x="3203" y="1732"/>
                </a:lnTo>
                <a:lnTo>
                  <a:pt x="3203" y="1720"/>
                </a:lnTo>
                <a:lnTo>
                  <a:pt x="3265" y="1693"/>
                </a:lnTo>
                <a:lnTo>
                  <a:pt x="3266" y="1714"/>
                </a:lnTo>
                <a:lnTo>
                  <a:pt x="3267" y="1734"/>
                </a:lnTo>
                <a:lnTo>
                  <a:pt x="3269" y="1750"/>
                </a:lnTo>
                <a:lnTo>
                  <a:pt x="3271" y="1766"/>
                </a:lnTo>
                <a:lnTo>
                  <a:pt x="3273" y="1774"/>
                </a:lnTo>
                <a:lnTo>
                  <a:pt x="3274" y="1782"/>
                </a:lnTo>
                <a:lnTo>
                  <a:pt x="3278" y="1794"/>
                </a:lnTo>
                <a:lnTo>
                  <a:pt x="3282" y="1804"/>
                </a:lnTo>
                <a:lnTo>
                  <a:pt x="3286" y="1814"/>
                </a:lnTo>
                <a:lnTo>
                  <a:pt x="3291" y="1824"/>
                </a:lnTo>
                <a:lnTo>
                  <a:pt x="3297" y="1830"/>
                </a:lnTo>
                <a:lnTo>
                  <a:pt x="3303" y="1836"/>
                </a:lnTo>
                <a:lnTo>
                  <a:pt x="3310" y="1840"/>
                </a:lnTo>
                <a:lnTo>
                  <a:pt x="3317" y="1844"/>
                </a:lnTo>
                <a:lnTo>
                  <a:pt x="3324" y="1846"/>
                </a:lnTo>
                <a:lnTo>
                  <a:pt x="3332" y="1848"/>
                </a:lnTo>
                <a:lnTo>
                  <a:pt x="3341" y="1848"/>
                </a:lnTo>
                <a:lnTo>
                  <a:pt x="3348" y="1848"/>
                </a:lnTo>
                <a:lnTo>
                  <a:pt x="3355" y="1846"/>
                </a:lnTo>
                <a:lnTo>
                  <a:pt x="3362" y="1844"/>
                </a:lnTo>
                <a:lnTo>
                  <a:pt x="3368" y="1842"/>
                </a:lnTo>
                <a:lnTo>
                  <a:pt x="3374" y="1838"/>
                </a:lnTo>
                <a:lnTo>
                  <a:pt x="3380" y="1832"/>
                </a:lnTo>
                <a:lnTo>
                  <a:pt x="3385" y="1826"/>
                </a:lnTo>
                <a:lnTo>
                  <a:pt x="3390" y="1820"/>
                </a:lnTo>
                <a:lnTo>
                  <a:pt x="3394" y="1812"/>
                </a:lnTo>
                <a:lnTo>
                  <a:pt x="3398" y="1804"/>
                </a:lnTo>
                <a:lnTo>
                  <a:pt x="3401" y="1796"/>
                </a:lnTo>
                <a:lnTo>
                  <a:pt x="3404" y="1786"/>
                </a:lnTo>
                <a:lnTo>
                  <a:pt x="3406" y="1774"/>
                </a:lnTo>
                <a:lnTo>
                  <a:pt x="3407" y="1770"/>
                </a:lnTo>
                <a:lnTo>
                  <a:pt x="3408" y="1764"/>
                </a:lnTo>
                <a:lnTo>
                  <a:pt x="3409" y="1752"/>
                </a:lnTo>
                <a:lnTo>
                  <a:pt x="3409" y="1738"/>
                </a:lnTo>
                <a:lnTo>
                  <a:pt x="3409" y="1728"/>
                </a:lnTo>
                <a:lnTo>
                  <a:pt x="3408" y="1718"/>
                </a:lnTo>
                <a:lnTo>
                  <a:pt x="3407" y="1711"/>
                </a:lnTo>
                <a:lnTo>
                  <a:pt x="3406" y="1701"/>
                </a:lnTo>
                <a:lnTo>
                  <a:pt x="3404" y="1693"/>
                </a:lnTo>
                <a:lnTo>
                  <a:pt x="3402" y="1685"/>
                </a:lnTo>
                <a:lnTo>
                  <a:pt x="3400" y="1677"/>
                </a:lnTo>
                <a:lnTo>
                  <a:pt x="3396" y="1669"/>
                </a:lnTo>
                <a:lnTo>
                  <a:pt x="3389" y="1653"/>
                </a:lnTo>
                <a:lnTo>
                  <a:pt x="3385" y="1645"/>
                </a:lnTo>
                <a:lnTo>
                  <a:pt x="3380" y="1639"/>
                </a:lnTo>
                <a:lnTo>
                  <a:pt x="3369" y="1625"/>
                </a:lnTo>
                <a:lnTo>
                  <a:pt x="3356" y="1613"/>
                </a:lnTo>
                <a:lnTo>
                  <a:pt x="3292" y="1555"/>
                </a:lnTo>
                <a:lnTo>
                  <a:pt x="3282" y="1547"/>
                </a:lnTo>
                <a:lnTo>
                  <a:pt x="3273" y="1537"/>
                </a:lnTo>
                <a:lnTo>
                  <a:pt x="3257" y="1517"/>
                </a:lnTo>
                <a:lnTo>
                  <a:pt x="3243" y="1497"/>
                </a:lnTo>
                <a:lnTo>
                  <a:pt x="3237" y="1485"/>
                </a:lnTo>
                <a:lnTo>
                  <a:pt x="3232" y="1473"/>
                </a:lnTo>
                <a:lnTo>
                  <a:pt x="3227" y="1461"/>
                </a:lnTo>
                <a:lnTo>
                  <a:pt x="3223" y="1447"/>
                </a:lnTo>
                <a:lnTo>
                  <a:pt x="3220" y="1433"/>
                </a:lnTo>
                <a:lnTo>
                  <a:pt x="3217" y="1417"/>
                </a:lnTo>
                <a:lnTo>
                  <a:pt x="3215" y="1401"/>
                </a:lnTo>
                <a:lnTo>
                  <a:pt x="3214" y="1393"/>
                </a:lnTo>
                <a:lnTo>
                  <a:pt x="3213" y="1385"/>
                </a:lnTo>
                <a:lnTo>
                  <a:pt x="3212" y="1367"/>
                </a:lnTo>
                <a:lnTo>
                  <a:pt x="3212" y="1347"/>
                </a:lnTo>
                <a:lnTo>
                  <a:pt x="3212" y="1335"/>
                </a:lnTo>
                <a:lnTo>
                  <a:pt x="3213" y="1323"/>
                </a:lnTo>
                <a:lnTo>
                  <a:pt x="3214" y="1311"/>
                </a:lnTo>
                <a:lnTo>
                  <a:pt x="3215" y="1299"/>
                </a:lnTo>
                <a:lnTo>
                  <a:pt x="3216" y="1289"/>
                </a:lnTo>
                <a:lnTo>
                  <a:pt x="3218" y="1279"/>
                </a:lnTo>
                <a:lnTo>
                  <a:pt x="3222" y="1259"/>
                </a:lnTo>
                <a:lnTo>
                  <a:pt x="3225" y="1249"/>
                </a:lnTo>
                <a:lnTo>
                  <a:pt x="3228" y="1241"/>
                </a:lnTo>
                <a:lnTo>
                  <a:pt x="3234" y="1225"/>
                </a:lnTo>
                <a:lnTo>
                  <a:pt x="3241" y="1210"/>
                </a:lnTo>
                <a:lnTo>
                  <a:pt x="3245" y="1204"/>
                </a:lnTo>
                <a:lnTo>
                  <a:pt x="3250" y="1198"/>
                </a:lnTo>
                <a:lnTo>
                  <a:pt x="3259" y="1186"/>
                </a:lnTo>
                <a:lnTo>
                  <a:pt x="3269" y="1176"/>
                </a:lnTo>
                <a:lnTo>
                  <a:pt x="3279" y="1166"/>
                </a:lnTo>
                <a:lnTo>
                  <a:pt x="3290" y="1160"/>
                </a:lnTo>
                <a:lnTo>
                  <a:pt x="3302" y="1154"/>
                </a:lnTo>
                <a:lnTo>
                  <a:pt x="3314" y="1150"/>
                </a:lnTo>
                <a:lnTo>
                  <a:pt x="3327" y="1148"/>
                </a:lnTo>
                <a:lnTo>
                  <a:pt x="3340" y="1148"/>
                </a:lnTo>
                <a:lnTo>
                  <a:pt x="3355" y="1150"/>
                </a:lnTo>
                <a:lnTo>
                  <a:pt x="3370" y="1152"/>
                </a:lnTo>
                <a:lnTo>
                  <a:pt x="3383" y="1158"/>
                </a:lnTo>
                <a:lnTo>
                  <a:pt x="3389" y="1162"/>
                </a:lnTo>
                <a:lnTo>
                  <a:pt x="3395" y="1166"/>
                </a:lnTo>
                <a:lnTo>
                  <a:pt x="3407" y="1174"/>
                </a:lnTo>
                <a:lnTo>
                  <a:pt x="3417" y="1186"/>
                </a:lnTo>
                <a:lnTo>
                  <a:pt x="3426" y="1198"/>
                </a:lnTo>
                <a:lnTo>
                  <a:pt x="3434" y="1212"/>
                </a:lnTo>
                <a:lnTo>
                  <a:pt x="3438" y="1218"/>
                </a:lnTo>
                <a:lnTo>
                  <a:pt x="3441" y="1225"/>
                </a:lnTo>
                <a:lnTo>
                  <a:pt x="3444" y="1233"/>
                </a:lnTo>
                <a:lnTo>
                  <a:pt x="3447" y="1241"/>
                </a:lnTo>
                <a:lnTo>
                  <a:pt x="3452" y="1259"/>
                </a:lnTo>
                <a:lnTo>
                  <a:pt x="3457" y="1275"/>
                </a:lnTo>
                <a:lnTo>
                  <a:pt x="3460" y="1293"/>
                </a:lnTo>
                <a:lnTo>
                  <a:pt x="3462" y="1313"/>
                </a:lnTo>
                <a:lnTo>
                  <a:pt x="3464" y="1331"/>
                </a:lnTo>
                <a:lnTo>
                  <a:pt x="3464" y="1349"/>
                </a:lnTo>
                <a:lnTo>
                  <a:pt x="3402" y="1375"/>
                </a:lnTo>
                <a:lnTo>
                  <a:pt x="3402" y="1359"/>
                </a:lnTo>
                <a:lnTo>
                  <a:pt x="3400" y="1345"/>
                </a:lnTo>
                <a:lnTo>
                  <a:pt x="3399" y="1331"/>
                </a:lnTo>
                <a:lnTo>
                  <a:pt x="3397" y="1319"/>
                </a:lnTo>
                <a:lnTo>
                  <a:pt x="3394" y="1309"/>
                </a:lnTo>
                <a:lnTo>
                  <a:pt x="3391" y="1299"/>
                </a:lnTo>
                <a:lnTo>
                  <a:pt x="3388" y="1289"/>
                </a:lnTo>
                <a:lnTo>
                  <a:pt x="3384" y="1281"/>
                </a:lnTo>
                <a:lnTo>
                  <a:pt x="3380" y="1275"/>
                </a:lnTo>
                <a:lnTo>
                  <a:pt x="3375" y="1269"/>
                </a:lnTo>
                <a:lnTo>
                  <a:pt x="3370" y="1265"/>
                </a:lnTo>
                <a:lnTo>
                  <a:pt x="3364" y="1261"/>
                </a:lnTo>
                <a:lnTo>
                  <a:pt x="3358" y="1257"/>
                </a:lnTo>
                <a:lnTo>
                  <a:pt x="3352" y="1255"/>
                </a:lnTo>
                <a:lnTo>
                  <a:pt x="3345" y="1255"/>
                </a:lnTo>
                <a:lnTo>
                  <a:pt x="3337" y="1253"/>
                </a:lnTo>
                <a:lnTo>
                  <a:pt x="3325" y="1255"/>
                </a:lnTo>
                <a:lnTo>
                  <a:pt x="3313" y="1259"/>
                </a:lnTo>
                <a:lnTo>
                  <a:pt x="3308" y="1263"/>
                </a:lnTo>
                <a:lnTo>
                  <a:pt x="3303" y="1267"/>
                </a:lnTo>
                <a:lnTo>
                  <a:pt x="3298" y="1271"/>
                </a:lnTo>
                <a:lnTo>
                  <a:pt x="3294" y="1275"/>
                </a:lnTo>
                <a:lnTo>
                  <a:pt x="3290" y="1281"/>
                </a:lnTo>
                <a:lnTo>
                  <a:pt x="3287" y="1287"/>
                </a:lnTo>
                <a:lnTo>
                  <a:pt x="3284" y="1295"/>
                </a:lnTo>
                <a:lnTo>
                  <a:pt x="3281" y="1303"/>
                </a:lnTo>
                <a:lnTo>
                  <a:pt x="3279" y="1311"/>
                </a:lnTo>
                <a:lnTo>
                  <a:pt x="3278" y="1321"/>
                </a:lnTo>
                <a:lnTo>
                  <a:pt x="3277" y="1331"/>
                </a:lnTo>
                <a:lnTo>
                  <a:pt x="3276" y="1341"/>
                </a:lnTo>
                <a:lnTo>
                  <a:pt x="3277" y="1351"/>
                </a:lnTo>
                <a:lnTo>
                  <a:pt x="3277" y="1361"/>
                </a:lnTo>
                <a:lnTo>
                  <a:pt x="3278" y="1371"/>
                </a:lnTo>
                <a:lnTo>
                  <a:pt x="3279" y="1379"/>
                </a:lnTo>
                <a:lnTo>
                  <a:pt x="3281" y="1387"/>
                </a:lnTo>
                <a:lnTo>
                  <a:pt x="3283" y="1395"/>
                </a:lnTo>
                <a:lnTo>
                  <a:pt x="3286" y="1403"/>
                </a:lnTo>
                <a:lnTo>
                  <a:pt x="3288" y="1409"/>
                </a:lnTo>
                <a:lnTo>
                  <a:pt x="3292" y="1415"/>
                </a:lnTo>
                <a:lnTo>
                  <a:pt x="3295" y="1421"/>
                </a:lnTo>
                <a:lnTo>
                  <a:pt x="3304" y="1433"/>
                </a:lnTo>
                <a:lnTo>
                  <a:pt x="3314" y="1445"/>
                </a:lnTo>
                <a:lnTo>
                  <a:pt x="3326" y="1457"/>
                </a:lnTo>
                <a:lnTo>
                  <a:pt x="3388" y="1511"/>
                </a:lnTo>
                <a:lnTo>
                  <a:pt x="3398" y="1521"/>
                </a:lnTo>
                <a:lnTo>
                  <a:pt x="3408" y="1531"/>
                </a:lnTo>
                <a:lnTo>
                  <a:pt x="3418" y="1541"/>
                </a:lnTo>
                <a:lnTo>
                  <a:pt x="3426" y="1553"/>
                </a:lnTo>
                <a:lnTo>
                  <a:pt x="3434" y="1565"/>
                </a:lnTo>
                <a:lnTo>
                  <a:pt x="3441" y="1575"/>
                </a:lnTo>
                <a:lnTo>
                  <a:pt x="3447" y="1589"/>
                </a:lnTo>
                <a:lnTo>
                  <a:pt x="3453" y="1601"/>
                </a:lnTo>
                <a:lnTo>
                  <a:pt x="3458" y="1615"/>
                </a:lnTo>
                <a:lnTo>
                  <a:pt x="3462" y="1629"/>
                </a:lnTo>
                <a:lnTo>
                  <a:pt x="3466" y="1643"/>
                </a:lnTo>
                <a:lnTo>
                  <a:pt x="3469" y="1659"/>
                </a:lnTo>
                <a:lnTo>
                  <a:pt x="3471" y="1675"/>
                </a:lnTo>
                <a:lnTo>
                  <a:pt x="3472" y="1685"/>
                </a:lnTo>
                <a:lnTo>
                  <a:pt x="3472" y="1693"/>
                </a:lnTo>
                <a:lnTo>
                  <a:pt x="3473" y="1711"/>
                </a:lnTo>
                <a:lnTo>
                  <a:pt x="3474" y="1730"/>
                </a:lnTo>
                <a:lnTo>
                  <a:pt x="3473" y="1756"/>
                </a:lnTo>
                <a:lnTo>
                  <a:pt x="3471" y="1780"/>
                </a:lnTo>
                <a:lnTo>
                  <a:pt x="3470" y="1792"/>
                </a:lnTo>
                <a:lnTo>
                  <a:pt x="3468" y="1802"/>
                </a:lnTo>
                <a:lnTo>
                  <a:pt x="3466" y="1814"/>
                </a:lnTo>
                <a:lnTo>
                  <a:pt x="3464" y="1824"/>
                </a:lnTo>
                <a:lnTo>
                  <a:pt x="3461" y="1834"/>
                </a:lnTo>
                <a:lnTo>
                  <a:pt x="3459" y="1844"/>
                </a:lnTo>
                <a:lnTo>
                  <a:pt x="3452" y="1862"/>
                </a:lnTo>
                <a:lnTo>
                  <a:pt x="3449" y="1870"/>
                </a:lnTo>
                <a:lnTo>
                  <a:pt x="3445" y="1880"/>
                </a:lnTo>
                <a:lnTo>
                  <a:pt x="3437" y="1894"/>
                </a:lnTo>
                <a:lnTo>
                  <a:pt x="3432" y="1902"/>
                </a:lnTo>
                <a:lnTo>
                  <a:pt x="3427" y="1908"/>
                </a:lnTo>
                <a:lnTo>
                  <a:pt x="3422" y="1914"/>
                </a:lnTo>
                <a:lnTo>
                  <a:pt x="3417" y="1920"/>
                </a:lnTo>
                <a:lnTo>
                  <a:pt x="3406" y="1930"/>
                </a:lnTo>
                <a:lnTo>
                  <a:pt x="3394" y="1938"/>
                </a:lnTo>
                <a:lnTo>
                  <a:pt x="3381" y="1946"/>
                </a:lnTo>
                <a:lnTo>
                  <a:pt x="3367" y="1950"/>
                </a:lnTo>
                <a:lnTo>
                  <a:pt x="3360" y="1952"/>
                </a:lnTo>
                <a:lnTo>
                  <a:pt x="3353" y="1952"/>
                </a:lnTo>
                <a:lnTo>
                  <a:pt x="3337" y="1954"/>
                </a:lnTo>
                <a:close/>
                <a:moveTo>
                  <a:pt x="3582" y="1882"/>
                </a:moveTo>
                <a:lnTo>
                  <a:pt x="3574" y="1866"/>
                </a:lnTo>
                <a:lnTo>
                  <a:pt x="3567" y="1848"/>
                </a:lnTo>
                <a:lnTo>
                  <a:pt x="3562" y="1828"/>
                </a:lnTo>
                <a:lnTo>
                  <a:pt x="3559" y="1816"/>
                </a:lnTo>
                <a:lnTo>
                  <a:pt x="3557" y="1806"/>
                </a:lnTo>
                <a:lnTo>
                  <a:pt x="3554" y="1782"/>
                </a:lnTo>
                <a:lnTo>
                  <a:pt x="3551" y="1756"/>
                </a:lnTo>
                <a:lnTo>
                  <a:pt x="3550" y="1742"/>
                </a:lnTo>
                <a:lnTo>
                  <a:pt x="3550" y="1726"/>
                </a:lnTo>
                <a:lnTo>
                  <a:pt x="3549" y="1697"/>
                </a:lnTo>
                <a:lnTo>
                  <a:pt x="3549" y="1166"/>
                </a:lnTo>
                <a:lnTo>
                  <a:pt x="3615" y="1166"/>
                </a:lnTo>
                <a:lnTo>
                  <a:pt x="3615" y="1691"/>
                </a:lnTo>
                <a:lnTo>
                  <a:pt x="3615" y="1711"/>
                </a:lnTo>
                <a:lnTo>
                  <a:pt x="3616" y="1728"/>
                </a:lnTo>
                <a:lnTo>
                  <a:pt x="3617" y="1744"/>
                </a:lnTo>
                <a:lnTo>
                  <a:pt x="3618" y="1758"/>
                </a:lnTo>
                <a:lnTo>
                  <a:pt x="3620" y="1772"/>
                </a:lnTo>
                <a:lnTo>
                  <a:pt x="3623" y="1784"/>
                </a:lnTo>
                <a:lnTo>
                  <a:pt x="3625" y="1796"/>
                </a:lnTo>
                <a:lnTo>
                  <a:pt x="3629" y="1804"/>
                </a:lnTo>
                <a:lnTo>
                  <a:pt x="3633" y="1814"/>
                </a:lnTo>
                <a:lnTo>
                  <a:pt x="3637" y="1822"/>
                </a:lnTo>
                <a:lnTo>
                  <a:pt x="3643" y="1830"/>
                </a:lnTo>
                <a:lnTo>
                  <a:pt x="3649" y="1836"/>
                </a:lnTo>
                <a:lnTo>
                  <a:pt x="3652" y="1838"/>
                </a:lnTo>
                <a:lnTo>
                  <a:pt x="3655" y="1840"/>
                </a:lnTo>
                <a:lnTo>
                  <a:pt x="3662" y="1844"/>
                </a:lnTo>
                <a:lnTo>
                  <a:pt x="3670" y="1846"/>
                </a:lnTo>
                <a:lnTo>
                  <a:pt x="3678" y="1846"/>
                </a:lnTo>
                <a:lnTo>
                  <a:pt x="3686" y="1846"/>
                </a:lnTo>
                <a:lnTo>
                  <a:pt x="3694" y="1844"/>
                </a:lnTo>
                <a:lnTo>
                  <a:pt x="3701" y="1840"/>
                </a:lnTo>
                <a:lnTo>
                  <a:pt x="3708" y="1836"/>
                </a:lnTo>
                <a:lnTo>
                  <a:pt x="3713" y="1830"/>
                </a:lnTo>
                <a:lnTo>
                  <a:pt x="3719" y="1822"/>
                </a:lnTo>
                <a:lnTo>
                  <a:pt x="3723" y="1814"/>
                </a:lnTo>
                <a:lnTo>
                  <a:pt x="3728" y="1804"/>
                </a:lnTo>
                <a:lnTo>
                  <a:pt x="3731" y="1796"/>
                </a:lnTo>
                <a:lnTo>
                  <a:pt x="3734" y="1784"/>
                </a:lnTo>
                <a:lnTo>
                  <a:pt x="3736" y="1772"/>
                </a:lnTo>
                <a:lnTo>
                  <a:pt x="3738" y="1758"/>
                </a:lnTo>
                <a:lnTo>
                  <a:pt x="3740" y="1744"/>
                </a:lnTo>
                <a:lnTo>
                  <a:pt x="3741" y="1728"/>
                </a:lnTo>
                <a:lnTo>
                  <a:pt x="3741" y="1711"/>
                </a:lnTo>
                <a:lnTo>
                  <a:pt x="3741" y="1691"/>
                </a:lnTo>
                <a:lnTo>
                  <a:pt x="3741" y="1166"/>
                </a:lnTo>
                <a:lnTo>
                  <a:pt x="3807" y="1166"/>
                </a:lnTo>
                <a:lnTo>
                  <a:pt x="3807" y="1697"/>
                </a:lnTo>
                <a:lnTo>
                  <a:pt x="3806" y="1726"/>
                </a:lnTo>
                <a:lnTo>
                  <a:pt x="3805" y="1742"/>
                </a:lnTo>
                <a:lnTo>
                  <a:pt x="3805" y="1756"/>
                </a:lnTo>
                <a:lnTo>
                  <a:pt x="3802" y="1782"/>
                </a:lnTo>
                <a:lnTo>
                  <a:pt x="3798" y="1806"/>
                </a:lnTo>
                <a:lnTo>
                  <a:pt x="3796" y="1816"/>
                </a:lnTo>
                <a:lnTo>
                  <a:pt x="3794" y="1828"/>
                </a:lnTo>
                <a:lnTo>
                  <a:pt x="3788" y="1848"/>
                </a:lnTo>
                <a:lnTo>
                  <a:pt x="3785" y="1856"/>
                </a:lnTo>
                <a:lnTo>
                  <a:pt x="3782" y="1866"/>
                </a:lnTo>
                <a:lnTo>
                  <a:pt x="3779" y="1874"/>
                </a:lnTo>
                <a:lnTo>
                  <a:pt x="3775" y="1882"/>
                </a:lnTo>
                <a:lnTo>
                  <a:pt x="3771" y="1890"/>
                </a:lnTo>
                <a:lnTo>
                  <a:pt x="3766" y="1898"/>
                </a:lnTo>
                <a:lnTo>
                  <a:pt x="3756" y="1914"/>
                </a:lnTo>
                <a:lnTo>
                  <a:pt x="3745" y="1926"/>
                </a:lnTo>
                <a:lnTo>
                  <a:pt x="3739" y="1930"/>
                </a:lnTo>
                <a:lnTo>
                  <a:pt x="3733" y="1936"/>
                </a:lnTo>
                <a:lnTo>
                  <a:pt x="3720" y="1944"/>
                </a:lnTo>
                <a:lnTo>
                  <a:pt x="3714" y="1946"/>
                </a:lnTo>
                <a:lnTo>
                  <a:pt x="3707" y="1950"/>
                </a:lnTo>
                <a:lnTo>
                  <a:pt x="3693" y="1952"/>
                </a:lnTo>
                <a:lnTo>
                  <a:pt x="3685" y="1954"/>
                </a:lnTo>
                <a:lnTo>
                  <a:pt x="3678" y="1954"/>
                </a:lnTo>
                <a:lnTo>
                  <a:pt x="3663" y="1952"/>
                </a:lnTo>
                <a:lnTo>
                  <a:pt x="3649" y="1950"/>
                </a:lnTo>
                <a:lnTo>
                  <a:pt x="3643" y="1946"/>
                </a:lnTo>
                <a:lnTo>
                  <a:pt x="3636" y="1944"/>
                </a:lnTo>
                <a:lnTo>
                  <a:pt x="3624" y="1936"/>
                </a:lnTo>
                <a:lnTo>
                  <a:pt x="3612" y="1926"/>
                </a:lnTo>
                <a:lnTo>
                  <a:pt x="3601" y="1914"/>
                </a:lnTo>
                <a:lnTo>
                  <a:pt x="3591" y="1898"/>
                </a:lnTo>
                <a:lnTo>
                  <a:pt x="3586" y="1890"/>
                </a:lnTo>
                <a:lnTo>
                  <a:pt x="3582" y="1882"/>
                </a:lnTo>
                <a:close/>
                <a:moveTo>
                  <a:pt x="3934" y="1882"/>
                </a:moveTo>
                <a:lnTo>
                  <a:pt x="3927" y="1866"/>
                </a:lnTo>
                <a:lnTo>
                  <a:pt x="3920" y="1848"/>
                </a:lnTo>
                <a:lnTo>
                  <a:pt x="3915" y="1828"/>
                </a:lnTo>
                <a:lnTo>
                  <a:pt x="3912" y="1816"/>
                </a:lnTo>
                <a:lnTo>
                  <a:pt x="3910" y="1806"/>
                </a:lnTo>
                <a:lnTo>
                  <a:pt x="3907" y="1782"/>
                </a:lnTo>
                <a:lnTo>
                  <a:pt x="3904" y="1756"/>
                </a:lnTo>
                <a:lnTo>
                  <a:pt x="3903" y="1742"/>
                </a:lnTo>
                <a:lnTo>
                  <a:pt x="3903" y="1726"/>
                </a:lnTo>
                <a:lnTo>
                  <a:pt x="3902" y="1697"/>
                </a:lnTo>
                <a:lnTo>
                  <a:pt x="3902" y="1166"/>
                </a:lnTo>
                <a:lnTo>
                  <a:pt x="3968" y="1166"/>
                </a:lnTo>
                <a:lnTo>
                  <a:pt x="3968" y="1691"/>
                </a:lnTo>
                <a:lnTo>
                  <a:pt x="3968" y="1711"/>
                </a:lnTo>
                <a:lnTo>
                  <a:pt x="3969" y="1728"/>
                </a:lnTo>
                <a:lnTo>
                  <a:pt x="3970" y="1744"/>
                </a:lnTo>
                <a:lnTo>
                  <a:pt x="3972" y="1758"/>
                </a:lnTo>
                <a:lnTo>
                  <a:pt x="3973" y="1772"/>
                </a:lnTo>
                <a:lnTo>
                  <a:pt x="3976" y="1784"/>
                </a:lnTo>
                <a:lnTo>
                  <a:pt x="3979" y="1796"/>
                </a:lnTo>
                <a:lnTo>
                  <a:pt x="3982" y="1804"/>
                </a:lnTo>
                <a:lnTo>
                  <a:pt x="3986" y="1814"/>
                </a:lnTo>
                <a:lnTo>
                  <a:pt x="3991" y="1822"/>
                </a:lnTo>
                <a:lnTo>
                  <a:pt x="3996" y="1830"/>
                </a:lnTo>
                <a:lnTo>
                  <a:pt x="4002" y="1836"/>
                </a:lnTo>
                <a:lnTo>
                  <a:pt x="4005" y="1838"/>
                </a:lnTo>
                <a:lnTo>
                  <a:pt x="4008" y="1840"/>
                </a:lnTo>
                <a:lnTo>
                  <a:pt x="4015" y="1844"/>
                </a:lnTo>
                <a:lnTo>
                  <a:pt x="4023" y="1846"/>
                </a:lnTo>
                <a:lnTo>
                  <a:pt x="4031" y="1846"/>
                </a:lnTo>
                <a:lnTo>
                  <a:pt x="4040" y="1846"/>
                </a:lnTo>
                <a:lnTo>
                  <a:pt x="4047" y="1844"/>
                </a:lnTo>
                <a:lnTo>
                  <a:pt x="4054" y="1840"/>
                </a:lnTo>
                <a:lnTo>
                  <a:pt x="4061" y="1836"/>
                </a:lnTo>
                <a:lnTo>
                  <a:pt x="4067" y="1830"/>
                </a:lnTo>
                <a:lnTo>
                  <a:pt x="4072" y="1822"/>
                </a:lnTo>
                <a:lnTo>
                  <a:pt x="4077" y="1814"/>
                </a:lnTo>
                <a:lnTo>
                  <a:pt x="4081" y="1804"/>
                </a:lnTo>
                <a:lnTo>
                  <a:pt x="4084" y="1796"/>
                </a:lnTo>
                <a:lnTo>
                  <a:pt x="4087" y="1784"/>
                </a:lnTo>
                <a:lnTo>
                  <a:pt x="4090" y="1772"/>
                </a:lnTo>
                <a:lnTo>
                  <a:pt x="4091" y="1758"/>
                </a:lnTo>
                <a:lnTo>
                  <a:pt x="4093" y="1744"/>
                </a:lnTo>
                <a:lnTo>
                  <a:pt x="4094" y="1728"/>
                </a:lnTo>
                <a:lnTo>
                  <a:pt x="4094" y="1711"/>
                </a:lnTo>
                <a:lnTo>
                  <a:pt x="4094" y="1691"/>
                </a:lnTo>
                <a:lnTo>
                  <a:pt x="4094" y="1166"/>
                </a:lnTo>
                <a:lnTo>
                  <a:pt x="4160" y="1166"/>
                </a:lnTo>
                <a:lnTo>
                  <a:pt x="4160" y="1697"/>
                </a:lnTo>
                <a:lnTo>
                  <a:pt x="4159" y="1726"/>
                </a:lnTo>
                <a:lnTo>
                  <a:pt x="4159" y="1742"/>
                </a:lnTo>
                <a:lnTo>
                  <a:pt x="4158" y="1756"/>
                </a:lnTo>
                <a:lnTo>
                  <a:pt x="4155" y="1782"/>
                </a:lnTo>
                <a:lnTo>
                  <a:pt x="4152" y="1806"/>
                </a:lnTo>
                <a:lnTo>
                  <a:pt x="4149" y="1816"/>
                </a:lnTo>
                <a:lnTo>
                  <a:pt x="4147" y="1828"/>
                </a:lnTo>
                <a:lnTo>
                  <a:pt x="4142" y="1848"/>
                </a:lnTo>
                <a:lnTo>
                  <a:pt x="4139" y="1856"/>
                </a:lnTo>
                <a:lnTo>
                  <a:pt x="4135" y="1866"/>
                </a:lnTo>
                <a:lnTo>
                  <a:pt x="4132" y="1874"/>
                </a:lnTo>
                <a:lnTo>
                  <a:pt x="4128" y="1882"/>
                </a:lnTo>
                <a:lnTo>
                  <a:pt x="4124" y="1890"/>
                </a:lnTo>
                <a:lnTo>
                  <a:pt x="4119" y="1898"/>
                </a:lnTo>
                <a:lnTo>
                  <a:pt x="4109" y="1914"/>
                </a:lnTo>
                <a:lnTo>
                  <a:pt x="4098" y="1926"/>
                </a:lnTo>
                <a:lnTo>
                  <a:pt x="4092" y="1930"/>
                </a:lnTo>
                <a:lnTo>
                  <a:pt x="4086" y="1936"/>
                </a:lnTo>
                <a:lnTo>
                  <a:pt x="4073" y="1944"/>
                </a:lnTo>
                <a:lnTo>
                  <a:pt x="4067" y="1946"/>
                </a:lnTo>
                <a:lnTo>
                  <a:pt x="4060" y="1950"/>
                </a:lnTo>
                <a:lnTo>
                  <a:pt x="4046" y="1952"/>
                </a:lnTo>
                <a:lnTo>
                  <a:pt x="4039" y="1954"/>
                </a:lnTo>
                <a:lnTo>
                  <a:pt x="4031" y="1954"/>
                </a:lnTo>
                <a:lnTo>
                  <a:pt x="4017" y="1952"/>
                </a:lnTo>
                <a:lnTo>
                  <a:pt x="4003" y="1950"/>
                </a:lnTo>
                <a:lnTo>
                  <a:pt x="3996" y="1946"/>
                </a:lnTo>
                <a:lnTo>
                  <a:pt x="3989" y="1944"/>
                </a:lnTo>
                <a:lnTo>
                  <a:pt x="3977" y="1936"/>
                </a:lnTo>
                <a:lnTo>
                  <a:pt x="3965" y="1926"/>
                </a:lnTo>
                <a:lnTo>
                  <a:pt x="3954" y="1914"/>
                </a:lnTo>
                <a:lnTo>
                  <a:pt x="3943" y="1898"/>
                </a:lnTo>
                <a:lnTo>
                  <a:pt x="3938" y="1890"/>
                </a:lnTo>
                <a:lnTo>
                  <a:pt x="3934" y="1882"/>
                </a:lnTo>
                <a:close/>
                <a:moveTo>
                  <a:pt x="4370" y="1954"/>
                </a:moveTo>
                <a:lnTo>
                  <a:pt x="4354" y="1954"/>
                </a:lnTo>
                <a:lnTo>
                  <a:pt x="4339" y="1950"/>
                </a:lnTo>
                <a:lnTo>
                  <a:pt x="4324" y="1944"/>
                </a:lnTo>
                <a:lnTo>
                  <a:pt x="4317" y="1940"/>
                </a:lnTo>
                <a:lnTo>
                  <a:pt x="4310" y="1936"/>
                </a:lnTo>
                <a:lnTo>
                  <a:pt x="4298" y="1928"/>
                </a:lnTo>
                <a:lnTo>
                  <a:pt x="4292" y="1922"/>
                </a:lnTo>
                <a:lnTo>
                  <a:pt x="4287" y="1916"/>
                </a:lnTo>
                <a:lnTo>
                  <a:pt x="4277" y="1902"/>
                </a:lnTo>
                <a:lnTo>
                  <a:pt x="4273" y="1896"/>
                </a:lnTo>
                <a:lnTo>
                  <a:pt x="4268" y="1888"/>
                </a:lnTo>
                <a:lnTo>
                  <a:pt x="4264" y="1880"/>
                </a:lnTo>
                <a:lnTo>
                  <a:pt x="4261" y="1872"/>
                </a:lnTo>
                <a:lnTo>
                  <a:pt x="4257" y="1864"/>
                </a:lnTo>
                <a:lnTo>
                  <a:pt x="4254" y="1854"/>
                </a:lnTo>
                <a:lnTo>
                  <a:pt x="4248" y="1834"/>
                </a:lnTo>
                <a:lnTo>
                  <a:pt x="4244" y="1814"/>
                </a:lnTo>
                <a:lnTo>
                  <a:pt x="4242" y="1804"/>
                </a:lnTo>
                <a:lnTo>
                  <a:pt x="4240" y="1792"/>
                </a:lnTo>
                <a:lnTo>
                  <a:pt x="4237" y="1770"/>
                </a:lnTo>
                <a:lnTo>
                  <a:pt x="4236" y="1746"/>
                </a:lnTo>
                <a:lnTo>
                  <a:pt x="4235" y="1732"/>
                </a:lnTo>
                <a:lnTo>
                  <a:pt x="4235" y="1720"/>
                </a:lnTo>
                <a:lnTo>
                  <a:pt x="4298" y="1693"/>
                </a:lnTo>
                <a:lnTo>
                  <a:pt x="4298" y="1714"/>
                </a:lnTo>
                <a:lnTo>
                  <a:pt x="4299" y="1734"/>
                </a:lnTo>
                <a:lnTo>
                  <a:pt x="4301" y="1750"/>
                </a:lnTo>
                <a:lnTo>
                  <a:pt x="4303" y="1766"/>
                </a:lnTo>
                <a:lnTo>
                  <a:pt x="4305" y="1774"/>
                </a:lnTo>
                <a:lnTo>
                  <a:pt x="4306" y="1782"/>
                </a:lnTo>
                <a:lnTo>
                  <a:pt x="4310" y="1794"/>
                </a:lnTo>
                <a:lnTo>
                  <a:pt x="4314" y="1804"/>
                </a:lnTo>
                <a:lnTo>
                  <a:pt x="4318" y="1814"/>
                </a:lnTo>
                <a:lnTo>
                  <a:pt x="4324" y="1824"/>
                </a:lnTo>
                <a:lnTo>
                  <a:pt x="4330" y="1830"/>
                </a:lnTo>
                <a:lnTo>
                  <a:pt x="4336" y="1836"/>
                </a:lnTo>
                <a:lnTo>
                  <a:pt x="4343" y="1840"/>
                </a:lnTo>
                <a:lnTo>
                  <a:pt x="4350" y="1844"/>
                </a:lnTo>
                <a:lnTo>
                  <a:pt x="4357" y="1846"/>
                </a:lnTo>
                <a:lnTo>
                  <a:pt x="4365" y="1848"/>
                </a:lnTo>
                <a:lnTo>
                  <a:pt x="4374" y="1848"/>
                </a:lnTo>
                <a:lnTo>
                  <a:pt x="4381" y="1848"/>
                </a:lnTo>
                <a:lnTo>
                  <a:pt x="4388" y="1846"/>
                </a:lnTo>
                <a:lnTo>
                  <a:pt x="4395" y="1844"/>
                </a:lnTo>
                <a:lnTo>
                  <a:pt x="4401" y="1842"/>
                </a:lnTo>
                <a:lnTo>
                  <a:pt x="4407" y="1838"/>
                </a:lnTo>
                <a:lnTo>
                  <a:pt x="4413" y="1832"/>
                </a:lnTo>
                <a:lnTo>
                  <a:pt x="4418" y="1826"/>
                </a:lnTo>
                <a:lnTo>
                  <a:pt x="4423" y="1820"/>
                </a:lnTo>
                <a:lnTo>
                  <a:pt x="4427" y="1812"/>
                </a:lnTo>
                <a:lnTo>
                  <a:pt x="4431" y="1804"/>
                </a:lnTo>
                <a:lnTo>
                  <a:pt x="4434" y="1796"/>
                </a:lnTo>
                <a:lnTo>
                  <a:pt x="4437" y="1786"/>
                </a:lnTo>
                <a:lnTo>
                  <a:pt x="4439" y="1774"/>
                </a:lnTo>
                <a:lnTo>
                  <a:pt x="4440" y="1770"/>
                </a:lnTo>
                <a:lnTo>
                  <a:pt x="4441" y="1764"/>
                </a:lnTo>
                <a:lnTo>
                  <a:pt x="4442" y="1752"/>
                </a:lnTo>
                <a:lnTo>
                  <a:pt x="4442" y="1738"/>
                </a:lnTo>
                <a:lnTo>
                  <a:pt x="4442" y="1728"/>
                </a:lnTo>
                <a:lnTo>
                  <a:pt x="4442" y="1718"/>
                </a:lnTo>
                <a:lnTo>
                  <a:pt x="4441" y="1711"/>
                </a:lnTo>
                <a:lnTo>
                  <a:pt x="4439" y="1701"/>
                </a:lnTo>
                <a:lnTo>
                  <a:pt x="4437" y="1693"/>
                </a:lnTo>
                <a:lnTo>
                  <a:pt x="4435" y="1685"/>
                </a:lnTo>
                <a:lnTo>
                  <a:pt x="4433" y="1677"/>
                </a:lnTo>
                <a:lnTo>
                  <a:pt x="4430" y="1669"/>
                </a:lnTo>
                <a:lnTo>
                  <a:pt x="4422" y="1653"/>
                </a:lnTo>
                <a:lnTo>
                  <a:pt x="4418" y="1645"/>
                </a:lnTo>
                <a:lnTo>
                  <a:pt x="4413" y="1639"/>
                </a:lnTo>
                <a:lnTo>
                  <a:pt x="4402" y="1625"/>
                </a:lnTo>
                <a:lnTo>
                  <a:pt x="4389" y="1613"/>
                </a:lnTo>
                <a:lnTo>
                  <a:pt x="4325" y="1555"/>
                </a:lnTo>
                <a:lnTo>
                  <a:pt x="4315" y="1547"/>
                </a:lnTo>
                <a:lnTo>
                  <a:pt x="4305" y="1537"/>
                </a:lnTo>
                <a:lnTo>
                  <a:pt x="4289" y="1517"/>
                </a:lnTo>
                <a:lnTo>
                  <a:pt x="4275" y="1497"/>
                </a:lnTo>
                <a:lnTo>
                  <a:pt x="4270" y="1485"/>
                </a:lnTo>
                <a:lnTo>
                  <a:pt x="4264" y="1473"/>
                </a:lnTo>
                <a:lnTo>
                  <a:pt x="4260" y="1461"/>
                </a:lnTo>
                <a:lnTo>
                  <a:pt x="4255" y="1447"/>
                </a:lnTo>
                <a:lnTo>
                  <a:pt x="4252" y="1433"/>
                </a:lnTo>
                <a:lnTo>
                  <a:pt x="4249" y="1417"/>
                </a:lnTo>
                <a:lnTo>
                  <a:pt x="4247" y="1401"/>
                </a:lnTo>
                <a:lnTo>
                  <a:pt x="4246" y="1393"/>
                </a:lnTo>
                <a:lnTo>
                  <a:pt x="4245" y="1385"/>
                </a:lnTo>
                <a:lnTo>
                  <a:pt x="4244" y="1367"/>
                </a:lnTo>
                <a:lnTo>
                  <a:pt x="4244" y="1347"/>
                </a:lnTo>
                <a:lnTo>
                  <a:pt x="4244" y="1335"/>
                </a:lnTo>
                <a:lnTo>
                  <a:pt x="4245" y="1323"/>
                </a:lnTo>
                <a:lnTo>
                  <a:pt x="4246" y="1311"/>
                </a:lnTo>
                <a:lnTo>
                  <a:pt x="4247" y="1299"/>
                </a:lnTo>
                <a:lnTo>
                  <a:pt x="4248" y="1289"/>
                </a:lnTo>
                <a:lnTo>
                  <a:pt x="4250" y="1279"/>
                </a:lnTo>
                <a:lnTo>
                  <a:pt x="4254" y="1259"/>
                </a:lnTo>
                <a:lnTo>
                  <a:pt x="4257" y="1249"/>
                </a:lnTo>
                <a:lnTo>
                  <a:pt x="4260" y="1241"/>
                </a:lnTo>
                <a:lnTo>
                  <a:pt x="4266" y="1225"/>
                </a:lnTo>
                <a:lnTo>
                  <a:pt x="4273" y="1210"/>
                </a:lnTo>
                <a:lnTo>
                  <a:pt x="4277" y="1204"/>
                </a:lnTo>
                <a:lnTo>
                  <a:pt x="4282" y="1198"/>
                </a:lnTo>
                <a:lnTo>
                  <a:pt x="4291" y="1186"/>
                </a:lnTo>
                <a:lnTo>
                  <a:pt x="4301" y="1176"/>
                </a:lnTo>
                <a:lnTo>
                  <a:pt x="4311" y="1166"/>
                </a:lnTo>
                <a:lnTo>
                  <a:pt x="4323" y="1160"/>
                </a:lnTo>
                <a:lnTo>
                  <a:pt x="4335" y="1154"/>
                </a:lnTo>
                <a:lnTo>
                  <a:pt x="4347" y="1150"/>
                </a:lnTo>
                <a:lnTo>
                  <a:pt x="4360" y="1148"/>
                </a:lnTo>
                <a:lnTo>
                  <a:pt x="4373" y="1148"/>
                </a:lnTo>
                <a:lnTo>
                  <a:pt x="4388" y="1150"/>
                </a:lnTo>
                <a:lnTo>
                  <a:pt x="4403" y="1152"/>
                </a:lnTo>
                <a:lnTo>
                  <a:pt x="4416" y="1158"/>
                </a:lnTo>
                <a:lnTo>
                  <a:pt x="4422" y="1162"/>
                </a:lnTo>
                <a:lnTo>
                  <a:pt x="4428" y="1166"/>
                </a:lnTo>
                <a:lnTo>
                  <a:pt x="4440" y="1174"/>
                </a:lnTo>
                <a:lnTo>
                  <a:pt x="4450" y="1186"/>
                </a:lnTo>
                <a:lnTo>
                  <a:pt x="4459" y="1198"/>
                </a:lnTo>
                <a:lnTo>
                  <a:pt x="4467" y="1212"/>
                </a:lnTo>
                <a:lnTo>
                  <a:pt x="4471" y="1218"/>
                </a:lnTo>
                <a:lnTo>
                  <a:pt x="4474" y="1225"/>
                </a:lnTo>
                <a:lnTo>
                  <a:pt x="4477" y="1233"/>
                </a:lnTo>
                <a:lnTo>
                  <a:pt x="4480" y="1241"/>
                </a:lnTo>
                <a:lnTo>
                  <a:pt x="4485" y="1259"/>
                </a:lnTo>
                <a:lnTo>
                  <a:pt x="4490" y="1275"/>
                </a:lnTo>
                <a:lnTo>
                  <a:pt x="4493" y="1293"/>
                </a:lnTo>
                <a:lnTo>
                  <a:pt x="4495" y="1313"/>
                </a:lnTo>
                <a:lnTo>
                  <a:pt x="4497" y="1331"/>
                </a:lnTo>
                <a:lnTo>
                  <a:pt x="4497" y="1349"/>
                </a:lnTo>
                <a:lnTo>
                  <a:pt x="4435" y="1375"/>
                </a:lnTo>
                <a:lnTo>
                  <a:pt x="4435" y="1359"/>
                </a:lnTo>
                <a:lnTo>
                  <a:pt x="4433" y="1345"/>
                </a:lnTo>
                <a:lnTo>
                  <a:pt x="4432" y="1331"/>
                </a:lnTo>
                <a:lnTo>
                  <a:pt x="4430" y="1319"/>
                </a:lnTo>
                <a:lnTo>
                  <a:pt x="4427" y="1309"/>
                </a:lnTo>
                <a:lnTo>
                  <a:pt x="4426" y="1303"/>
                </a:lnTo>
                <a:lnTo>
                  <a:pt x="4424" y="1299"/>
                </a:lnTo>
                <a:lnTo>
                  <a:pt x="4421" y="1289"/>
                </a:lnTo>
                <a:lnTo>
                  <a:pt x="4417" y="1281"/>
                </a:lnTo>
                <a:lnTo>
                  <a:pt x="4413" y="1275"/>
                </a:lnTo>
                <a:lnTo>
                  <a:pt x="4408" y="1269"/>
                </a:lnTo>
                <a:lnTo>
                  <a:pt x="4403" y="1265"/>
                </a:lnTo>
                <a:lnTo>
                  <a:pt x="4397" y="1261"/>
                </a:lnTo>
                <a:lnTo>
                  <a:pt x="4391" y="1257"/>
                </a:lnTo>
                <a:lnTo>
                  <a:pt x="4385" y="1255"/>
                </a:lnTo>
                <a:lnTo>
                  <a:pt x="4378" y="1255"/>
                </a:lnTo>
                <a:lnTo>
                  <a:pt x="4370" y="1253"/>
                </a:lnTo>
                <a:lnTo>
                  <a:pt x="4358" y="1255"/>
                </a:lnTo>
                <a:lnTo>
                  <a:pt x="4346" y="1259"/>
                </a:lnTo>
                <a:lnTo>
                  <a:pt x="4341" y="1263"/>
                </a:lnTo>
                <a:lnTo>
                  <a:pt x="4336" y="1267"/>
                </a:lnTo>
                <a:lnTo>
                  <a:pt x="4331" y="1271"/>
                </a:lnTo>
                <a:lnTo>
                  <a:pt x="4327" y="1275"/>
                </a:lnTo>
                <a:lnTo>
                  <a:pt x="4323" y="1281"/>
                </a:lnTo>
                <a:lnTo>
                  <a:pt x="4319" y="1287"/>
                </a:lnTo>
                <a:lnTo>
                  <a:pt x="4316" y="1295"/>
                </a:lnTo>
                <a:lnTo>
                  <a:pt x="4313" y="1303"/>
                </a:lnTo>
                <a:lnTo>
                  <a:pt x="4311" y="1311"/>
                </a:lnTo>
                <a:lnTo>
                  <a:pt x="4310" y="1321"/>
                </a:lnTo>
                <a:lnTo>
                  <a:pt x="4309" y="1331"/>
                </a:lnTo>
                <a:lnTo>
                  <a:pt x="4308" y="1341"/>
                </a:lnTo>
                <a:lnTo>
                  <a:pt x="4309" y="1351"/>
                </a:lnTo>
                <a:lnTo>
                  <a:pt x="4309" y="1361"/>
                </a:lnTo>
                <a:lnTo>
                  <a:pt x="4310" y="1371"/>
                </a:lnTo>
                <a:lnTo>
                  <a:pt x="4311" y="1379"/>
                </a:lnTo>
                <a:lnTo>
                  <a:pt x="4313" y="1387"/>
                </a:lnTo>
                <a:lnTo>
                  <a:pt x="4315" y="1395"/>
                </a:lnTo>
                <a:lnTo>
                  <a:pt x="4318" y="1403"/>
                </a:lnTo>
                <a:lnTo>
                  <a:pt x="4321" y="1409"/>
                </a:lnTo>
                <a:lnTo>
                  <a:pt x="4325" y="1415"/>
                </a:lnTo>
                <a:lnTo>
                  <a:pt x="4328" y="1421"/>
                </a:lnTo>
                <a:lnTo>
                  <a:pt x="4337" y="1433"/>
                </a:lnTo>
                <a:lnTo>
                  <a:pt x="4347" y="1445"/>
                </a:lnTo>
                <a:lnTo>
                  <a:pt x="4359" y="1457"/>
                </a:lnTo>
                <a:lnTo>
                  <a:pt x="4421" y="1511"/>
                </a:lnTo>
                <a:lnTo>
                  <a:pt x="4431" y="1521"/>
                </a:lnTo>
                <a:lnTo>
                  <a:pt x="4442" y="1531"/>
                </a:lnTo>
                <a:lnTo>
                  <a:pt x="4451" y="1541"/>
                </a:lnTo>
                <a:lnTo>
                  <a:pt x="4459" y="1553"/>
                </a:lnTo>
                <a:lnTo>
                  <a:pt x="4467" y="1565"/>
                </a:lnTo>
                <a:lnTo>
                  <a:pt x="4474" y="1575"/>
                </a:lnTo>
                <a:lnTo>
                  <a:pt x="4480" y="1589"/>
                </a:lnTo>
                <a:lnTo>
                  <a:pt x="4486" y="1601"/>
                </a:lnTo>
                <a:lnTo>
                  <a:pt x="4491" y="1615"/>
                </a:lnTo>
                <a:lnTo>
                  <a:pt x="4495" y="1629"/>
                </a:lnTo>
                <a:lnTo>
                  <a:pt x="4499" y="1643"/>
                </a:lnTo>
                <a:lnTo>
                  <a:pt x="4502" y="1659"/>
                </a:lnTo>
                <a:lnTo>
                  <a:pt x="4504" y="1675"/>
                </a:lnTo>
                <a:lnTo>
                  <a:pt x="4505" y="1685"/>
                </a:lnTo>
                <a:lnTo>
                  <a:pt x="4505" y="1693"/>
                </a:lnTo>
                <a:lnTo>
                  <a:pt x="4506" y="1711"/>
                </a:lnTo>
                <a:lnTo>
                  <a:pt x="4507" y="1730"/>
                </a:lnTo>
                <a:lnTo>
                  <a:pt x="4506" y="1756"/>
                </a:lnTo>
                <a:lnTo>
                  <a:pt x="4504" y="1780"/>
                </a:lnTo>
                <a:lnTo>
                  <a:pt x="4503" y="1792"/>
                </a:lnTo>
                <a:lnTo>
                  <a:pt x="4501" y="1802"/>
                </a:lnTo>
                <a:lnTo>
                  <a:pt x="4499" y="1814"/>
                </a:lnTo>
                <a:lnTo>
                  <a:pt x="4497" y="1824"/>
                </a:lnTo>
                <a:lnTo>
                  <a:pt x="4494" y="1834"/>
                </a:lnTo>
                <a:lnTo>
                  <a:pt x="4492" y="1844"/>
                </a:lnTo>
                <a:lnTo>
                  <a:pt x="4485" y="1862"/>
                </a:lnTo>
                <a:lnTo>
                  <a:pt x="4482" y="1870"/>
                </a:lnTo>
                <a:lnTo>
                  <a:pt x="4478" y="1880"/>
                </a:lnTo>
                <a:lnTo>
                  <a:pt x="4470" y="1894"/>
                </a:lnTo>
                <a:lnTo>
                  <a:pt x="4465" y="1902"/>
                </a:lnTo>
                <a:lnTo>
                  <a:pt x="4460" y="1908"/>
                </a:lnTo>
                <a:lnTo>
                  <a:pt x="4455" y="1914"/>
                </a:lnTo>
                <a:lnTo>
                  <a:pt x="4450" y="1920"/>
                </a:lnTo>
                <a:lnTo>
                  <a:pt x="4439" y="1930"/>
                </a:lnTo>
                <a:lnTo>
                  <a:pt x="4427" y="1938"/>
                </a:lnTo>
                <a:lnTo>
                  <a:pt x="4414" y="1946"/>
                </a:lnTo>
                <a:lnTo>
                  <a:pt x="4400" y="1950"/>
                </a:lnTo>
                <a:lnTo>
                  <a:pt x="4393" y="1952"/>
                </a:lnTo>
                <a:lnTo>
                  <a:pt x="4386" y="1952"/>
                </a:lnTo>
                <a:lnTo>
                  <a:pt x="4370" y="1954"/>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p>
        </p:txBody>
      </p:sp>
      <p:sp>
        <p:nvSpPr>
          <p:cNvPr id="11" name="Text Placeholder 10">
            <a:extLst>
              <a:ext uri="{FF2B5EF4-FFF2-40B4-BE49-F238E27FC236}">
                <a16:creationId xmlns:a16="http://schemas.microsoft.com/office/drawing/2014/main" id="{897DE48D-705B-612C-7DFA-B303012D79EC}"/>
              </a:ext>
            </a:extLst>
          </p:cNvPr>
          <p:cNvSpPr>
            <a:spLocks noGrp="1"/>
          </p:cNvSpPr>
          <p:nvPr>
            <p:ph type="body" sz="quarter" idx="13"/>
          </p:nvPr>
        </p:nvSpPr>
        <p:spPr>
          <a:xfrm>
            <a:off x="1198587" y="5517232"/>
            <a:ext cx="9793263" cy="288032"/>
          </a:xfrm>
        </p:spPr>
        <p:txBody>
          <a:bodyPr/>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Muokkaa tekstin perustyylejä napsauttamalla</a:t>
            </a:r>
          </a:p>
        </p:txBody>
      </p:sp>
      <p:sp>
        <p:nvSpPr>
          <p:cNvPr id="12" name="Text Placeholder 10">
            <a:extLst>
              <a:ext uri="{FF2B5EF4-FFF2-40B4-BE49-F238E27FC236}">
                <a16:creationId xmlns:a16="http://schemas.microsoft.com/office/drawing/2014/main" id="{CF5A17A4-EA2D-AFFF-38DF-9699B925DCD5}"/>
              </a:ext>
            </a:extLst>
          </p:cNvPr>
          <p:cNvSpPr>
            <a:spLocks noGrp="1"/>
          </p:cNvSpPr>
          <p:nvPr>
            <p:ph type="body" sz="quarter" idx="14"/>
          </p:nvPr>
        </p:nvSpPr>
        <p:spPr>
          <a:xfrm>
            <a:off x="1198587" y="5805264"/>
            <a:ext cx="9793263" cy="288032"/>
          </a:xfrm>
        </p:spPr>
        <p:txBody>
          <a:bodyPr/>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Muokkaa tekstin perustyylejä napsauttamalla</a:t>
            </a:r>
          </a:p>
        </p:txBody>
      </p:sp>
    </p:spTree>
    <p:extLst>
      <p:ext uri="{BB962C8B-B14F-4D97-AF65-F5344CB8AC3E}">
        <p14:creationId xmlns:p14="http://schemas.microsoft.com/office/powerpoint/2010/main" val="36253767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56">
          <p15:clr>
            <a:srgbClr val="FBAE40"/>
          </p15:clr>
        </p15:guide>
        <p15:guide id="4" pos="6924">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isältö ja grafiikk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B8C7F-959D-1EEC-7251-45F8A60E421F}"/>
              </a:ext>
            </a:extLst>
          </p:cNvPr>
          <p:cNvSpPr>
            <a:spLocks noGrp="1"/>
          </p:cNvSpPr>
          <p:nvPr>
            <p:ph type="title"/>
          </p:nvPr>
        </p:nvSpPr>
        <p:spPr>
          <a:xfrm>
            <a:off x="407988" y="333375"/>
            <a:ext cx="5111948" cy="1439441"/>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BF5BC727-BC31-A840-E8A4-358FAF23D31E}"/>
              </a:ext>
            </a:extLst>
          </p:cNvPr>
          <p:cNvSpPr>
            <a:spLocks noGrp="1"/>
          </p:cNvSpPr>
          <p:nvPr>
            <p:ph sz="half" idx="1"/>
          </p:nvPr>
        </p:nvSpPr>
        <p:spPr>
          <a:xfrm>
            <a:off x="407988" y="2060575"/>
            <a:ext cx="5111750" cy="40322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a:extLst>
              <a:ext uri="{FF2B5EF4-FFF2-40B4-BE49-F238E27FC236}">
                <a16:creationId xmlns:a16="http://schemas.microsoft.com/office/drawing/2014/main" id="{5FB8E3CE-7338-ACAE-78C6-20E590693618}"/>
              </a:ext>
            </a:extLst>
          </p:cNvPr>
          <p:cNvSpPr>
            <a:spLocks noGrp="1"/>
          </p:cNvSpPr>
          <p:nvPr>
            <p:ph type="dt" sz="half" idx="10"/>
          </p:nvPr>
        </p:nvSpPr>
        <p:spPr/>
        <p:txBody>
          <a:bodyPr/>
          <a:lstStyle/>
          <a:p>
            <a:fld id="{4CF130EE-6E6C-443B-A791-FC9C7DCB9DB3}" type="datetime1">
              <a:rPr lang="fi-FI" noProof="0" smtClean="0"/>
              <a:t>4.10.2024</a:t>
            </a:fld>
            <a:endParaRPr lang="fi-FI" noProof="0"/>
          </a:p>
        </p:txBody>
      </p:sp>
      <p:sp>
        <p:nvSpPr>
          <p:cNvPr id="6" name="Footer Placeholder 5">
            <a:extLst>
              <a:ext uri="{FF2B5EF4-FFF2-40B4-BE49-F238E27FC236}">
                <a16:creationId xmlns:a16="http://schemas.microsoft.com/office/drawing/2014/main" id="{8D01CE44-EDA3-BABC-EFAD-E0E455DC6DB3}"/>
              </a:ext>
            </a:extLst>
          </p:cNvPr>
          <p:cNvSpPr>
            <a:spLocks noGrp="1"/>
          </p:cNvSpPr>
          <p:nvPr>
            <p:ph type="ftr" sz="quarter" idx="11"/>
          </p:nvPr>
        </p:nvSpPr>
        <p:spPr/>
        <p:txBody>
          <a:bodyPr/>
          <a:lstStyle/>
          <a:p>
            <a:r>
              <a:rPr lang="fi-FI" noProof="0"/>
              <a:t>© Rakennusteollisuus RT</a:t>
            </a:r>
          </a:p>
        </p:txBody>
      </p:sp>
      <p:sp>
        <p:nvSpPr>
          <p:cNvPr id="7" name="Slide Number Placeholder 6">
            <a:extLst>
              <a:ext uri="{FF2B5EF4-FFF2-40B4-BE49-F238E27FC236}">
                <a16:creationId xmlns:a16="http://schemas.microsoft.com/office/drawing/2014/main" id="{DA172D26-5A20-20E8-C9CB-1A1DB28A2EBB}"/>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Tree>
    <p:extLst>
      <p:ext uri="{BB962C8B-B14F-4D97-AF65-F5344CB8AC3E}">
        <p14:creationId xmlns:p14="http://schemas.microsoft.com/office/powerpoint/2010/main" val="2770247322"/>
      </p:ext>
    </p:extLst>
  </p:cSld>
  <p:clrMapOvr>
    <a:masterClrMapping/>
  </p:clrMapOvr>
  <p:extLst>
    <p:ext uri="{DCECCB84-F9BA-43D5-87BE-67443E8EF086}">
      <p15:sldGuideLst xmlns:p15="http://schemas.microsoft.com/office/powerpoint/2012/main">
        <p15:guide id="4"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isältö j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B8C7F-959D-1EEC-7251-45F8A60E421F}"/>
              </a:ext>
            </a:extLst>
          </p:cNvPr>
          <p:cNvSpPr>
            <a:spLocks noGrp="1"/>
          </p:cNvSpPr>
          <p:nvPr>
            <p:ph type="title"/>
          </p:nvPr>
        </p:nvSpPr>
        <p:spPr>
          <a:xfrm>
            <a:off x="407988" y="333375"/>
            <a:ext cx="5111948" cy="1439441"/>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BF5BC727-BC31-A840-E8A4-358FAF23D31E}"/>
              </a:ext>
            </a:extLst>
          </p:cNvPr>
          <p:cNvSpPr>
            <a:spLocks noGrp="1"/>
          </p:cNvSpPr>
          <p:nvPr>
            <p:ph sz="half" idx="1"/>
          </p:nvPr>
        </p:nvSpPr>
        <p:spPr>
          <a:xfrm>
            <a:off x="407988" y="2060575"/>
            <a:ext cx="5111750" cy="40322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a:extLst>
              <a:ext uri="{FF2B5EF4-FFF2-40B4-BE49-F238E27FC236}">
                <a16:creationId xmlns:a16="http://schemas.microsoft.com/office/drawing/2014/main" id="{5FB8E3CE-7338-ACAE-78C6-20E590693618}"/>
              </a:ext>
            </a:extLst>
          </p:cNvPr>
          <p:cNvSpPr>
            <a:spLocks noGrp="1"/>
          </p:cNvSpPr>
          <p:nvPr>
            <p:ph type="dt" sz="half" idx="10"/>
          </p:nvPr>
        </p:nvSpPr>
        <p:spPr/>
        <p:txBody>
          <a:bodyPr/>
          <a:lstStyle/>
          <a:p>
            <a:fld id="{45E4B641-01CB-4E4E-AC1F-26763285CA59}" type="datetime1">
              <a:rPr lang="fi-FI" noProof="0" smtClean="0"/>
              <a:t>4.10.2024</a:t>
            </a:fld>
            <a:endParaRPr lang="fi-FI" noProof="0"/>
          </a:p>
        </p:txBody>
      </p:sp>
      <p:sp>
        <p:nvSpPr>
          <p:cNvPr id="6" name="Footer Placeholder 5">
            <a:extLst>
              <a:ext uri="{FF2B5EF4-FFF2-40B4-BE49-F238E27FC236}">
                <a16:creationId xmlns:a16="http://schemas.microsoft.com/office/drawing/2014/main" id="{8D01CE44-EDA3-BABC-EFAD-E0E455DC6DB3}"/>
              </a:ext>
            </a:extLst>
          </p:cNvPr>
          <p:cNvSpPr>
            <a:spLocks noGrp="1"/>
          </p:cNvSpPr>
          <p:nvPr>
            <p:ph type="ftr" sz="quarter" idx="11"/>
          </p:nvPr>
        </p:nvSpPr>
        <p:spPr/>
        <p:txBody>
          <a:bodyPr/>
          <a:lstStyle/>
          <a:p>
            <a:r>
              <a:rPr lang="fi-FI" noProof="0"/>
              <a:t>© Rakennusteollisuus RT</a:t>
            </a:r>
          </a:p>
        </p:txBody>
      </p:sp>
      <p:sp>
        <p:nvSpPr>
          <p:cNvPr id="7" name="Slide Number Placeholder 6">
            <a:extLst>
              <a:ext uri="{FF2B5EF4-FFF2-40B4-BE49-F238E27FC236}">
                <a16:creationId xmlns:a16="http://schemas.microsoft.com/office/drawing/2014/main" id="{DA172D26-5A20-20E8-C9CB-1A1DB28A2EBB}"/>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Tree>
    <p:extLst>
      <p:ext uri="{BB962C8B-B14F-4D97-AF65-F5344CB8AC3E}">
        <p14:creationId xmlns:p14="http://schemas.microsoft.com/office/powerpoint/2010/main" val="1952540109"/>
      </p:ext>
    </p:extLst>
  </p:cSld>
  <p:clrMapOvr>
    <a:masterClrMapping/>
  </p:clrMapOvr>
  <p:extLst>
    <p:ext uri="{DCECCB84-F9BA-43D5-87BE-67443E8EF086}">
      <p15:sldGuideLst xmlns:p15="http://schemas.microsoft.com/office/powerpoint/2012/main">
        <p15:guide id="4"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isältö j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B8C7F-959D-1EEC-7251-45F8A60E421F}"/>
              </a:ext>
            </a:extLst>
          </p:cNvPr>
          <p:cNvSpPr>
            <a:spLocks noGrp="1"/>
          </p:cNvSpPr>
          <p:nvPr>
            <p:ph type="title"/>
          </p:nvPr>
        </p:nvSpPr>
        <p:spPr>
          <a:xfrm>
            <a:off x="407988" y="333375"/>
            <a:ext cx="5111948" cy="1439441"/>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BF5BC727-BC31-A840-E8A4-358FAF23D31E}"/>
              </a:ext>
            </a:extLst>
          </p:cNvPr>
          <p:cNvSpPr>
            <a:spLocks noGrp="1"/>
          </p:cNvSpPr>
          <p:nvPr>
            <p:ph sz="half" idx="1"/>
          </p:nvPr>
        </p:nvSpPr>
        <p:spPr>
          <a:xfrm>
            <a:off x="407988" y="2060575"/>
            <a:ext cx="5111750" cy="40322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a:extLst>
              <a:ext uri="{FF2B5EF4-FFF2-40B4-BE49-F238E27FC236}">
                <a16:creationId xmlns:a16="http://schemas.microsoft.com/office/drawing/2014/main" id="{5FB8E3CE-7338-ACAE-78C6-20E590693618}"/>
              </a:ext>
            </a:extLst>
          </p:cNvPr>
          <p:cNvSpPr>
            <a:spLocks noGrp="1"/>
          </p:cNvSpPr>
          <p:nvPr>
            <p:ph type="dt" sz="half" idx="10"/>
          </p:nvPr>
        </p:nvSpPr>
        <p:spPr/>
        <p:txBody>
          <a:bodyPr/>
          <a:lstStyle/>
          <a:p>
            <a:fld id="{8A46DEC4-3FB8-44AC-BDA2-2F3FB6A814CB}" type="datetime1">
              <a:rPr lang="fi-FI" noProof="0" smtClean="0"/>
              <a:t>4.10.2024</a:t>
            </a:fld>
            <a:endParaRPr lang="fi-FI" noProof="0"/>
          </a:p>
        </p:txBody>
      </p:sp>
      <p:sp>
        <p:nvSpPr>
          <p:cNvPr id="6" name="Footer Placeholder 5">
            <a:extLst>
              <a:ext uri="{FF2B5EF4-FFF2-40B4-BE49-F238E27FC236}">
                <a16:creationId xmlns:a16="http://schemas.microsoft.com/office/drawing/2014/main" id="{8D01CE44-EDA3-BABC-EFAD-E0E455DC6DB3}"/>
              </a:ext>
            </a:extLst>
          </p:cNvPr>
          <p:cNvSpPr>
            <a:spLocks noGrp="1"/>
          </p:cNvSpPr>
          <p:nvPr>
            <p:ph type="ftr" sz="quarter" idx="11"/>
          </p:nvPr>
        </p:nvSpPr>
        <p:spPr/>
        <p:txBody>
          <a:bodyPr/>
          <a:lstStyle/>
          <a:p>
            <a:r>
              <a:rPr lang="fi-FI" noProof="0"/>
              <a:t>© Rakennusteollisuus RT</a:t>
            </a:r>
          </a:p>
        </p:txBody>
      </p:sp>
      <p:sp>
        <p:nvSpPr>
          <p:cNvPr id="7" name="Slide Number Placeholder 6">
            <a:extLst>
              <a:ext uri="{FF2B5EF4-FFF2-40B4-BE49-F238E27FC236}">
                <a16:creationId xmlns:a16="http://schemas.microsoft.com/office/drawing/2014/main" id="{DA172D26-5A20-20E8-C9CB-1A1DB28A2EBB}"/>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Tree>
    <p:extLst>
      <p:ext uri="{BB962C8B-B14F-4D97-AF65-F5344CB8AC3E}">
        <p14:creationId xmlns:p14="http://schemas.microsoft.com/office/powerpoint/2010/main" val="408482181"/>
      </p:ext>
    </p:extLst>
  </p:cSld>
  <p:clrMapOvr>
    <a:masterClrMapping/>
  </p:clrMapOvr>
  <p:extLst>
    <p:ext uri="{DCECCB84-F9BA-43D5-87BE-67443E8EF086}">
      <p15:sldGuideLst xmlns:p15="http://schemas.microsoft.com/office/powerpoint/2012/main">
        <p15:guide id="4"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tsikko ja kuva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B8C7F-959D-1EEC-7251-45F8A60E421F}"/>
              </a:ext>
            </a:extLst>
          </p:cNvPr>
          <p:cNvSpPr>
            <a:spLocks noGrp="1"/>
          </p:cNvSpPr>
          <p:nvPr>
            <p:ph type="title"/>
          </p:nvPr>
        </p:nvSpPr>
        <p:spPr/>
        <p:txBody>
          <a:bodyPr/>
          <a:lstStyle/>
          <a:p>
            <a:r>
              <a:rPr lang="fi-FI" noProof="0"/>
              <a:t>Muokkaa ots. perustyyl. napsautt.</a:t>
            </a:r>
          </a:p>
        </p:txBody>
      </p:sp>
      <p:sp>
        <p:nvSpPr>
          <p:cNvPr id="5" name="Date Placeholder 4">
            <a:extLst>
              <a:ext uri="{FF2B5EF4-FFF2-40B4-BE49-F238E27FC236}">
                <a16:creationId xmlns:a16="http://schemas.microsoft.com/office/drawing/2014/main" id="{5FB8E3CE-7338-ACAE-78C6-20E590693618}"/>
              </a:ext>
            </a:extLst>
          </p:cNvPr>
          <p:cNvSpPr>
            <a:spLocks noGrp="1"/>
          </p:cNvSpPr>
          <p:nvPr>
            <p:ph type="dt" sz="half" idx="10"/>
          </p:nvPr>
        </p:nvSpPr>
        <p:spPr/>
        <p:txBody>
          <a:bodyPr/>
          <a:lstStyle/>
          <a:p>
            <a:fld id="{7370513D-EBA7-4509-B3F4-D169836C91C1}" type="datetime1">
              <a:rPr lang="fi-FI" noProof="0" smtClean="0"/>
              <a:t>4.10.2024</a:t>
            </a:fld>
            <a:endParaRPr lang="fi-FI" noProof="0"/>
          </a:p>
        </p:txBody>
      </p:sp>
      <p:sp>
        <p:nvSpPr>
          <p:cNvPr id="6" name="Footer Placeholder 5">
            <a:extLst>
              <a:ext uri="{FF2B5EF4-FFF2-40B4-BE49-F238E27FC236}">
                <a16:creationId xmlns:a16="http://schemas.microsoft.com/office/drawing/2014/main" id="{8D01CE44-EDA3-BABC-EFAD-E0E455DC6DB3}"/>
              </a:ext>
            </a:extLst>
          </p:cNvPr>
          <p:cNvSpPr>
            <a:spLocks noGrp="1"/>
          </p:cNvSpPr>
          <p:nvPr>
            <p:ph type="ftr" sz="quarter" idx="11"/>
          </p:nvPr>
        </p:nvSpPr>
        <p:spPr/>
        <p:txBody>
          <a:bodyPr/>
          <a:lstStyle/>
          <a:p>
            <a:r>
              <a:rPr lang="fi-FI" noProof="0"/>
              <a:t>© Rakennusteollisuus RT</a:t>
            </a:r>
          </a:p>
        </p:txBody>
      </p:sp>
      <p:sp>
        <p:nvSpPr>
          <p:cNvPr id="7" name="Slide Number Placeholder 6">
            <a:extLst>
              <a:ext uri="{FF2B5EF4-FFF2-40B4-BE49-F238E27FC236}">
                <a16:creationId xmlns:a16="http://schemas.microsoft.com/office/drawing/2014/main" id="{DA172D26-5A20-20E8-C9CB-1A1DB28A2EBB}"/>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
        <p:nvSpPr>
          <p:cNvPr id="12" name="Picture Placeholder 11">
            <a:extLst>
              <a:ext uri="{FF2B5EF4-FFF2-40B4-BE49-F238E27FC236}">
                <a16:creationId xmlns:a16="http://schemas.microsoft.com/office/drawing/2014/main" id="{1B18BA6B-FD37-F710-9ED4-279814FCB046}"/>
              </a:ext>
            </a:extLst>
          </p:cNvPr>
          <p:cNvSpPr>
            <a:spLocks noGrp="1"/>
          </p:cNvSpPr>
          <p:nvPr>
            <p:ph type="pic" sz="quarter" idx="14"/>
          </p:nvPr>
        </p:nvSpPr>
        <p:spPr>
          <a:xfrm>
            <a:off x="407988" y="1628775"/>
            <a:ext cx="11376025" cy="4464050"/>
          </a:xfrm>
          <a:solidFill>
            <a:schemeClr val="tx2">
              <a:lumMod val="20000"/>
              <a:lumOff val="80000"/>
            </a:schemeClr>
          </a:solidFill>
        </p:spPr>
        <p:txBody>
          <a:bodyPr/>
          <a:lstStyle>
            <a:lvl1pPr marL="0" indent="0">
              <a:buFontTx/>
              <a:buNone/>
              <a:defRPr sz="1000"/>
            </a:lvl1pPr>
          </a:lstStyle>
          <a:p>
            <a:r>
              <a:rPr lang="fi-FI" noProof="0"/>
              <a:t>Lisää kuva napsauttamalla kuvaketta</a:t>
            </a:r>
          </a:p>
        </p:txBody>
      </p:sp>
    </p:spTree>
    <p:extLst>
      <p:ext uri="{BB962C8B-B14F-4D97-AF65-F5344CB8AC3E}">
        <p14:creationId xmlns:p14="http://schemas.microsoft.com/office/powerpoint/2010/main" val="1866369252"/>
      </p:ext>
    </p:extLst>
  </p:cSld>
  <p:clrMapOvr>
    <a:masterClrMapping/>
  </p:clrMapOvr>
  <p:extLst>
    <p:ext uri="{DCECCB84-F9BA-43D5-87BE-67443E8EF086}">
      <p15:sldGuideLst xmlns:p15="http://schemas.microsoft.com/office/powerpoint/2012/main">
        <p15:guide id="4"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rosessi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B8C7F-959D-1EEC-7251-45F8A60E421F}"/>
              </a:ext>
            </a:extLst>
          </p:cNvPr>
          <p:cNvSpPr>
            <a:spLocks noGrp="1"/>
          </p:cNvSpPr>
          <p:nvPr>
            <p:ph type="title"/>
          </p:nvPr>
        </p:nvSpPr>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BF5BC727-BC31-A840-E8A4-358FAF23D31E}"/>
              </a:ext>
            </a:extLst>
          </p:cNvPr>
          <p:cNvSpPr>
            <a:spLocks noGrp="1"/>
          </p:cNvSpPr>
          <p:nvPr>
            <p:ph sz="half" idx="1"/>
          </p:nvPr>
        </p:nvSpPr>
        <p:spPr>
          <a:xfrm>
            <a:off x="407988" y="1628775"/>
            <a:ext cx="3599780" cy="4464050"/>
          </a:xfrm>
          <a:solidFill>
            <a:srgbClr val="CFD9E2"/>
          </a:solidFill>
        </p:spPr>
        <p:txBody>
          <a:bodyPr lIns="216000" tIns="936000" rIns="216000" bIns="216000"/>
          <a:lstStyle>
            <a:lvl1pPr>
              <a:defRPr sz="1600"/>
            </a:lvl1pPr>
            <a:lvl2pPr>
              <a:defRPr sz="1600"/>
            </a:lvl2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Content Placeholder 3">
            <a:extLst>
              <a:ext uri="{FF2B5EF4-FFF2-40B4-BE49-F238E27FC236}">
                <a16:creationId xmlns:a16="http://schemas.microsoft.com/office/drawing/2014/main" id="{AA31291B-F0CF-B694-1D67-1103E645FEAF}"/>
              </a:ext>
            </a:extLst>
          </p:cNvPr>
          <p:cNvSpPr>
            <a:spLocks noGrp="1"/>
          </p:cNvSpPr>
          <p:nvPr>
            <p:ph sz="half" idx="2"/>
          </p:nvPr>
        </p:nvSpPr>
        <p:spPr>
          <a:xfrm>
            <a:off x="4295802" y="1628775"/>
            <a:ext cx="3600398" cy="4464050"/>
          </a:xfrm>
          <a:solidFill>
            <a:srgbClr val="CFD9E2"/>
          </a:solidFill>
        </p:spPr>
        <p:txBody>
          <a:bodyPr lIns="216000" tIns="936000" rIns="216000" bIns="216000"/>
          <a:lstStyle>
            <a:lvl1pPr>
              <a:defRPr sz="1600"/>
            </a:lvl1pPr>
            <a:lvl2pPr>
              <a:defRPr sz="1600"/>
            </a:lvl2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a:extLst>
              <a:ext uri="{FF2B5EF4-FFF2-40B4-BE49-F238E27FC236}">
                <a16:creationId xmlns:a16="http://schemas.microsoft.com/office/drawing/2014/main" id="{5FB8E3CE-7338-ACAE-78C6-20E590693618}"/>
              </a:ext>
            </a:extLst>
          </p:cNvPr>
          <p:cNvSpPr>
            <a:spLocks noGrp="1"/>
          </p:cNvSpPr>
          <p:nvPr>
            <p:ph type="dt" sz="half" idx="10"/>
          </p:nvPr>
        </p:nvSpPr>
        <p:spPr/>
        <p:txBody>
          <a:bodyPr/>
          <a:lstStyle/>
          <a:p>
            <a:fld id="{B7A0A3ED-138B-454C-A969-5502CF465F06}" type="datetime1">
              <a:rPr lang="fi-FI" noProof="0" smtClean="0"/>
              <a:t>4.10.2024</a:t>
            </a:fld>
            <a:endParaRPr lang="fi-FI" noProof="0"/>
          </a:p>
        </p:txBody>
      </p:sp>
      <p:sp>
        <p:nvSpPr>
          <p:cNvPr id="6" name="Footer Placeholder 5">
            <a:extLst>
              <a:ext uri="{FF2B5EF4-FFF2-40B4-BE49-F238E27FC236}">
                <a16:creationId xmlns:a16="http://schemas.microsoft.com/office/drawing/2014/main" id="{8D01CE44-EDA3-BABC-EFAD-E0E455DC6DB3}"/>
              </a:ext>
            </a:extLst>
          </p:cNvPr>
          <p:cNvSpPr>
            <a:spLocks noGrp="1"/>
          </p:cNvSpPr>
          <p:nvPr>
            <p:ph type="ftr" sz="quarter" idx="11"/>
          </p:nvPr>
        </p:nvSpPr>
        <p:spPr/>
        <p:txBody>
          <a:bodyPr/>
          <a:lstStyle/>
          <a:p>
            <a:r>
              <a:rPr lang="fi-FI" noProof="0"/>
              <a:t>© Rakennusteollisuus RT</a:t>
            </a:r>
          </a:p>
        </p:txBody>
      </p:sp>
      <p:sp>
        <p:nvSpPr>
          <p:cNvPr id="7" name="Slide Number Placeholder 6">
            <a:extLst>
              <a:ext uri="{FF2B5EF4-FFF2-40B4-BE49-F238E27FC236}">
                <a16:creationId xmlns:a16="http://schemas.microsoft.com/office/drawing/2014/main" id="{DA172D26-5A20-20E8-C9CB-1A1DB28A2EBB}"/>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
        <p:nvSpPr>
          <p:cNvPr id="13" name="Content Placeholder 3">
            <a:extLst>
              <a:ext uri="{FF2B5EF4-FFF2-40B4-BE49-F238E27FC236}">
                <a16:creationId xmlns:a16="http://schemas.microsoft.com/office/drawing/2014/main" id="{D0365739-1DC8-C9DA-BDEC-DDC2A6395CCA}"/>
              </a:ext>
            </a:extLst>
          </p:cNvPr>
          <p:cNvSpPr>
            <a:spLocks noGrp="1"/>
          </p:cNvSpPr>
          <p:nvPr>
            <p:ph sz="half" idx="14"/>
          </p:nvPr>
        </p:nvSpPr>
        <p:spPr>
          <a:xfrm>
            <a:off x="8184232" y="1628775"/>
            <a:ext cx="3599781" cy="4464050"/>
          </a:xfrm>
          <a:solidFill>
            <a:srgbClr val="CFD9E2"/>
          </a:solidFill>
        </p:spPr>
        <p:txBody>
          <a:bodyPr lIns="216000" tIns="936000" rIns="216000" bIns="216000"/>
          <a:lstStyle>
            <a:lvl1pPr>
              <a:defRPr sz="1600"/>
            </a:lvl1pPr>
            <a:lvl2pPr>
              <a:defRPr sz="1600"/>
            </a:lvl2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15" name="Text Placeholder 2">
            <a:extLst>
              <a:ext uri="{FF2B5EF4-FFF2-40B4-BE49-F238E27FC236}">
                <a16:creationId xmlns:a16="http://schemas.microsoft.com/office/drawing/2014/main" id="{B9257046-7365-CE0F-5CEA-0410AC025699}"/>
              </a:ext>
            </a:extLst>
          </p:cNvPr>
          <p:cNvSpPr>
            <a:spLocks noGrp="1"/>
          </p:cNvSpPr>
          <p:nvPr>
            <p:ph type="body" idx="15"/>
          </p:nvPr>
        </p:nvSpPr>
        <p:spPr>
          <a:xfrm>
            <a:off x="623392" y="1844824"/>
            <a:ext cx="3168352" cy="576064"/>
          </a:xfrm>
        </p:spPr>
        <p:txBody>
          <a:bodyPr anchor="t" anchorCtr="0"/>
          <a:lstStyle>
            <a:lvl1pPr marL="0" indent="0">
              <a:spcBef>
                <a:spcPts val="0"/>
              </a:spcBef>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6" name="Text Placeholder 2">
            <a:extLst>
              <a:ext uri="{FF2B5EF4-FFF2-40B4-BE49-F238E27FC236}">
                <a16:creationId xmlns:a16="http://schemas.microsoft.com/office/drawing/2014/main" id="{97DCF637-F9C0-1D58-F7C4-84E8D83055D7}"/>
              </a:ext>
            </a:extLst>
          </p:cNvPr>
          <p:cNvSpPr>
            <a:spLocks noGrp="1"/>
          </p:cNvSpPr>
          <p:nvPr>
            <p:ph type="body" idx="16"/>
          </p:nvPr>
        </p:nvSpPr>
        <p:spPr>
          <a:xfrm>
            <a:off x="4511824" y="1844824"/>
            <a:ext cx="3168352" cy="576064"/>
          </a:xfrm>
        </p:spPr>
        <p:txBody>
          <a:bodyPr anchor="t" anchorCtr="0"/>
          <a:lstStyle>
            <a:lvl1pPr marL="0" indent="0">
              <a:spcBef>
                <a:spcPts val="0"/>
              </a:spcBef>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7" name="Text Placeholder 2">
            <a:extLst>
              <a:ext uri="{FF2B5EF4-FFF2-40B4-BE49-F238E27FC236}">
                <a16:creationId xmlns:a16="http://schemas.microsoft.com/office/drawing/2014/main" id="{9BC38343-06F5-5344-B173-DE8E4E537803}"/>
              </a:ext>
            </a:extLst>
          </p:cNvPr>
          <p:cNvSpPr>
            <a:spLocks noGrp="1"/>
          </p:cNvSpPr>
          <p:nvPr>
            <p:ph type="body" idx="17"/>
          </p:nvPr>
        </p:nvSpPr>
        <p:spPr>
          <a:xfrm>
            <a:off x="8400256" y="1844824"/>
            <a:ext cx="3168352" cy="576064"/>
          </a:xfrm>
        </p:spPr>
        <p:txBody>
          <a:bodyPr anchor="t" anchorCtr="0"/>
          <a:lstStyle>
            <a:lvl1pPr marL="0" indent="0">
              <a:spcBef>
                <a:spcPts val="0"/>
              </a:spcBef>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Tree>
    <p:extLst>
      <p:ext uri="{BB962C8B-B14F-4D97-AF65-F5344CB8AC3E}">
        <p14:creationId xmlns:p14="http://schemas.microsoft.com/office/powerpoint/2010/main" val="14996567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ain otsikko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2A682-F7DD-1E81-4AED-221522F4553B}"/>
              </a:ext>
            </a:extLst>
          </p:cNvPr>
          <p:cNvSpPr>
            <a:spLocks noGrp="1"/>
          </p:cNvSpPr>
          <p:nvPr>
            <p:ph type="title"/>
          </p:nvPr>
        </p:nvSpPr>
        <p:spPr/>
        <p:txBody>
          <a:bodyPr/>
          <a:lstStyle/>
          <a:p>
            <a:r>
              <a:rPr lang="fi-FI" noProof="0"/>
              <a:t>Muokkaa ots. perustyyl. napsautt.</a:t>
            </a:r>
          </a:p>
        </p:txBody>
      </p:sp>
      <p:sp>
        <p:nvSpPr>
          <p:cNvPr id="3" name="Date Placeholder 2">
            <a:extLst>
              <a:ext uri="{FF2B5EF4-FFF2-40B4-BE49-F238E27FC236}">
                <a16:creationId xmlns:a16="http://schemas.microsoft.com/office/drawing/2014/main" id="{8A5E549D-7DD7-D2EF-0EA6-2A1DA6A9086A}"/>
              </a:ext>
            </a:extLst>
          </p:cNvPr>
          <p:cNvSpPr>
            <a:spLocks noGrp="1"/>
          </p:cNvSpPr>
          <p:nvPr>
            <p:ph type="dt" sz="half" idx="10"/>
          </p:nvPr>
        </p:nvSpPr>
        <p:spPr/>
        <p:txBody>
          <a:bodyPr/>
          <a:lstStyle/>
          <a:p>
            <a:fld id="{314F6137-DDD1-4CD8-9EF1-C3EF014E9AF2}" type="datetime1">
              <a:rPr lang="fi-FI" noProof="0" smtClean="0"/>
              <a:t>4.10.2024</a:t>
            </a:fld>
            <a:endParaRPr lang="fi-FI" noProof="0"/>
          </a:p>
        </p:txBody>
      </p:sp>
      <p:sp>
        <p:nvSpPr>
          <p:cNvPr id="4" name="Footer Placeholder 3">
            <a:extLst>
              <a:ext uri="{FF2B5EF4-FFF2-40B4-BE49-F238E27FC236}">
                <a16:creationId xmlns:a16="http://schemas.microsoft.com/office/drawing/2014/main" id="{4FBFB582-D5BC-AD1E-1505-83B6D08046A1}"/>
              </a:ext>
            </a:extLst>
          </p:cNvPr>
          <p:cNvSpPr>
            <a:spLocks noGrp="1"/>
          </p:cNvSpPr>
          <p:nvPr>
            <p:ph type="ftr" sz="quarter" idx="11"/>
          </p:nvPr>
        </p:nvSpPr>
        <p:spPr/>
        <p:txBody>
          <a:bodyPr/>
          <a:lstStyle/>
          <a:p>
            <a:r>
              <a:rPr lang="fi-FI" noProof="0"/>
              <a:t>© Rakennusteollisuus RT</a:t>
            </a:r>
          </a:p>
        </p:txBody>
      </p:sp>
      <p:sp>
        <p:nvSpPr>
          <p:cNvPr id="5" name="Slide Number Placeholder 4">
            <a:extLst>
              <a:ext uri="{FF2B5EF4-FFF2-40B4-BE49-F238E27FC236}">
                <a16:creationId xmlns:a16="http://schemas.microsoft.com/office/drawing/2014/main" id="{E127422B-941A-877D-60C4-0B2A653E6B49}"/>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Tree>
    <p:extLst>
      <p:ext uri="{BB962C8B-B14F-4D97-AF65-F5344CB8AC3E}">
        <p14:creationId xmlns:p14="http://schemas.microsoft.com/office/powerpoint/2010/main" val="25924386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Tyhjä ">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2D486F-EB23-3F8A-8E15-DE5BADB78A46}"/>
              </a:ext>
            </a:extLst>
          </p:cNvPr>
          <p:cNvSpPr>
            <a:spLocks noGrp="1"/>
          </p:cNvSpPr>
          <p:nvPr>
            <p:ph type="dt" sz="half" idx="10"/>
          </p:nvPr>
        </p:nvSpPr>
        <p:spPr/>
        <p:txBody>
          <a:bodyPr/>
          <a:lstStyle/>
          <a:p>
            <a:fld id="{CF9C9408-919C-4DA3-8E3B-A040EEB6DBAA}" type="datetime1">
              <a:rPr lang="fi-FI" noProof="0" smtClean="0"/>
              <a:t>4.10.2024</a:t>
            </a:fld>
            <a:endParaRPr lang="fi-FI" noProof="0"/>
          </a:p>
        </p:txBody>
      </p:sp>
      <p:sp>
        <p:nvSpPr>
          <p:cNvPr id="3" name="Footer Placeholder 2">
            <a:extLst>
              <a:ext uri="{FF2B5EF4-FFF2-40B4-BE49-F238E27FC236}">
                <a16:creationId xmlns:a16="http://schemas.microsoft.com/office/drawing/2014/main" id="{F0124ADB-D299-4DCB-4345-9AEF4E461038}"/>
              </a:ext>
            </a:extLst>
          </p:cNvPr>
          <p:cNvSpPr>
            <a:spLocks noGrp="1"/>
          </p:cNvSpPr>
          <p:nvPr>
            <p:ph type="ftr" sz="quarter" idx="11"/>
          </p:nvPr>
        </p:nvSpPr>
        <p:spPr/>
        <p:txBody>
          <a:bodyPr/>
          <a:lstStyle/>
          <a:p>
            <a:r>
              <a:rPr lang="fi-FI" noProof="0"/>
              <a:t>© Rakennusteollisuus RT</a:t>
            </a:r>
          </a:p>
        </p:txBody>
      </p:sp>
      <p:sp>
        <p:nvSpPr>
          <p:cNvPr id="4" name="Slide Number Placeholder 3">
            <a:extLst>
              <a:ext uri="{FF2B5EF4-FFF2-40B4-BE49-F238E27FC236}">
                <a16:creationId xmlns:a16="http://schemas.microsoft.com/office/drawing/2014/main" id="{6E50F52B-64BF-55A1-2E40-332464A3D476}"/>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Tree>
    <p:extLst>
      <p:ext uri="{BB962C8B-B14F-4D97-AF65-F5344CB8AC3E}">
        <p14:creationId xmlns:p14="http://schemas.microsoft.com/office/powerpoint/2010/main" val="20610338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Kiitos ">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89437-0A9F-6907-E834-ECE3DB625160}"/>
              </a:ext>
            </a:extLst>
          </p:cNvPr>
          <p:cNvSpPr>
            <a:spLocks noGrp="1"/>
          </p:cNvSpPr>
          <p:nvPr>
            <p:ph type="ctrTitle" hasCustomPrompt="1"/>
          </p:nvPr>
        </p:nvSpPr>
        <p:spPr>
          <a:xfrm>
            <a:off x="1200150" y="2060575"/>
            <a:ext cx="9791700" cy="2592561"/>
          </a:xfrm>
        </p:spPr>
        <p:txBody>
          <a:bodyPr anchor="b" anchorCtr="0"/>
          <a:lstStyle>
            <a:lvl1pPr algn="l">
              <a:defRPr sz="8000">
                <a:solidFill>
                  <a:schemeClr val="bg1"/>
                </a:solidFill>
              </a:defRPr>
            </a:lvl1pPr>
          </a:lstStyle>
          <a:p>
            <a:r>
              <a:rPr lang="fi-FI" noProof="0"/>
              <a:t>Lisää kiitos viesti.</a:t>
            </a:r>
          </a:p>
        </p:txBody>
      </p:sp>
      <p:sp>
        <p:nvSpPr>
          <p:cNvPr id="4" name="Date Placeholder 3">
            <a:extLst>
              <a:ext uri="{FF2B5EF4-FFF2-40B4-BE49-F238E27FC236}">
                <a16:creationId xmlns:a16="http://schemas.microsoft.com/office/drawing/2014/main" id="{B9898F4D-E89B-8263-EB37-8F8B305D4370}"/>
              </a:ext>
            </a:extLst>
          </p:cNvPr>
          <p:cNvSpPr>
            <a:spLocks noGrp="1"/>
          </p:cNvSpPr>
          <p:nvPr>
            <p:ph type="dt" sz="half" idx="10"/>
          </p:nvPr>
        </p:nvSpPr>
        <p:spPr/>
        <p:txBody>
          <a:bodyPr/>
          <a:lstStyle>
            <a:lvl1pPr>
              <a:defRPr>
                <a:noFill/>
              </a:defRPr>
            </a:lvl1pPr>
          </a:lstStyle>
          <a:p>
            <a:fld id="{785445A0-A084-4375-85B5-2AFB4CEE7DB7}" type="datetime1">
              <a:rPr lang="fi-FI" noProof="0" smtClean="0"/>
              <a:t>4.10.2024</a:t>
            </a:fld>
            <a:endParaRPr lang="fi-FI" noProof="0"/>
          </a:p>
        </p:txBody>
      </p:sp>
      <p:sp>
        <p:nvSpPr>
          <p:cNvPr id="5" name="Footer Placeholder 4">
            <a:extLst>
              <a:ext uri="{FF2B5EF4-FFF2-40B4-BE49-F238E27FC236}">
                <a16:creationId xmlns:a16="http://schemas.microsoft.com/office/drawing/2014/main" id="{AEAB5C31-D7B7-0A4A-9FF1-A8910751F711}"/>
              </a:ext>
            </a:extLst>
          </p:cNvPr>
          <p:cNvSpPr>
            <a:spLocks noGrp="1"/>
          </p:cNvSpPr>
          <p:nvPr>
            <p:ph type="ftr" sz="quarter" idx="11"/>
          </p:nvPr>
        </p:nvSpPr>
        <p:spPr/>
        <p:txBody>
          <a:bodyPr/>
          <a:lstStyle>
            <a:lvl1pPr>
              <a:defRPr>
                <a:noFill/>
              </a:defRPr>
            </a:lvl1pPr>
          </a:lstStyle>
          <a:p>
            <a:r>
              <a:rPr lang="fi-FI" noProof="0"/>
              <a:t>© Rakennusteollisuus RT</a:t>
            </a:r>
          </a:p>
        </p:txBody>
      </p:sp>
      <p:sp>
        <p:nvSpPr>
          <p:cNvPr id="6" name="Slide Number Placeholder 5">
            <a:extLst>
              <a:ext uri="{FF2B5EF4-FFF2-40B4-BE49-F238E27FC236}">
                <a16:creationId xmlns:a16="http://schemas.microsoft.com/office/drawing/2014/main" id="{92B9B765-A518-625F-2D82-59131FF13DC6}"/>
              </a:ext>
            </a:extLst>
          </p:cNvPr>
          <p:cNvSpPr>
            <a:spLocks noGrp="1"/>
          </p:cNvSpPr>
          <p:nvPr>
            <p:ph type="sldNum" sz="quarter" idx="12"/>
          </p:nvPr>
        </p:nvSpPr>
        <p:spPr/>
        <p:txBody>
          <a:bodyPr/>
          <a:lstStyle>
            <a:lvl1pPr>
              <a:defRPr>
                <a:noFill/>
              </a:defRPr>
            </a:lvl1pPr>
          </a:lstStyle>
          <a:p>
            <a:fld id="{DFD61EF7-2460-4EE9-A031-27FEBC4F9A95}" type="slidenum">
              <a:rPr lang="fi-FI" noProof="0" smtClean="0"/>
              <a:pPr/>
              <a:t>‹#›</a:t>
            </a:fld>
            <a:endParaRPr lang="fi-FI" noProof="0"/>
          </a:p>
        </p:txBody>
      </p:sp>
      <p:sp>
        <p:nvSpPr>
          <p:cNvPr id="7" name="Freeform 5">
            <a:extLst>
              <a:ext uri="{FF2B5EF4-FFF2-40B4-BE49-F238E27FC236}">
                <a16:creationId xmlns:a16="http://schemas.microsoft.com/office/drawing/2014/main" id="{5CD5646D-347F-0693-85B7-82EEFAEE1F74}"/>
              </a:ext>
            </a:extLst>
          </p:cNvPr>
          <p:cNvSpPr>
            <a:spLocks noChangeAspect="1" noEditPoints="1"/>
          </p:cNvSpPr>
          <p:nvPr userDrawn="1"/>
        </p:nvSpPr>
        <p:spPr bwMode="auto">
          <a:xfrm>
            <a:off x="407368" y="333375"/>
            <a:ext cx="2325003" cy="504000"/>
          </a:xfrm>
          <a:custGeom>
            <a:avLst/>
            <a:gdLst>
              <a:gd name="T0" fmla="*/ 11 w 4507"/>
              <a:gd name="T1" fmla="*/ 18 h 1954"/>
              <a:gd name="T2" fmla="*/ 659 w 4507"/>
              <a:gd name="T3" fmla="*/ 297 h 1954"/>
              <a:gd name="T4" fmla="*/ 666 w 4507"/>
              <a:gd name="T5" fmla="*/ 916 h 1954"/>
              <a:gd name="T6" fmla="*/ 347 w 4507"/>
              <a:gd name="T7" fmla="*/ 880 h 1954"/>
              <a:gd name="T8" fmla="*/ 471 w 4507"/>
              <a:gd name="T9" fmla="*/ 675 h 1954"/>
              <a:gd name="T10" fmla="*/ 375 w 4507"/>
              <a:gd name="T11" fmla="*/ 401 h 1954"/>
              <a:gd name="T12" fmla="*/ 1722 w 4507"/>
              <a:gd name="T13" fmla="*/ 26 h 1954"/>
              <a:gd name="T14" fmla="*/ 1804 w 4507"/>
              <a:gd name="T15" fmla="*/ 309 h 1954"/>
              <a:gd name="T16" fmla="*/ 1741 w 4507"/>
              <a:gd name="T17" fmla="*/ 269 h 1954"/>
              <a:gd name="T18" fmla="*/ 1854 w 4507"/>
              <a:gd name="T19" fmla="*/ 788 h 1954"/>
              <a:gd name="T20" fmla="*/ 2410 w 4507"/>
              <a:gd name="T21" fmla="*/ 18 h 1954"/>
              <a:gd name="T22" fmla="*/ 3053 w 4507"/>
              <a:gd name="T23" fmla="*/ 553 h 1954"/>
              <a:gd name="T24" fmla="*/ 3419 w 4507"/>
              <a:gd name="T25" fmla="*/ 539 h 1954"/>
              <a:gd name="T26" fmla="*/ 3595 w 4507"/>
              <a:gd name="T27" fmla="*/ 659 h 1954"/>
              <a:gd name="T28" fmla="*/ 3699 w 4507"/>
              <a:gd name="T29" fmla="*/ 697 h 1954"/>
              <a:gd name="T30" fmla="*/ 3842 w 4507"/>
              <a:gd name="T31" fmla="*/ 595 h 1954"/>
              <a:gd name="T32" fmla="*/ 3700 w 4507"/>
              <a:gd name="T33" fmla="*/ 806 h 1954"/>
              <a:gd name="T34" fmla="*/ 3943 w 4507"/>
              <a:gd name="T35" fmla="*/ 725 h 1954"/>
              <a:gd name="T36" fmla="*/ 4018 w 4507"/>
              <a:gd name="T37" fmla="*/ 689 h 1954"/>
              <a:gd name="T38" fmla="*/ 4124 w 4507"/>
              <a:gd name="T39" fmla="*/ 581 h 1954"/>
              <a:gd name="T40" fmla="*/ 3931 w 4507"/>
              <a:gd name="T41" fmla="*/ 269 h 1954"/>
              <a:gd name="T42" fmla="*/ 4017 w 4507"/>
              <a:gd name="T43" fmla="*/ 6 h 1954"/>
              <a:gd name="T44" fmla="*/ 4117 w 4507"/>
              <a:gd name="T45" fmla="*/ 228 h 1954"/>
              <a:gd name="T46" fmla="*/ 4005 w 4507"/>
              <a:gd name="T47" fmla="*/ 134 h 1954"/>
              <a:gd name="T48" fmla="*/ 4123 w 4507"/>
              <a:gd name="T49" fmla="*/ 383 h 1954"/>
              <a:gd name="T50" fmla="*/ 4174 w 4507"/>
              <a:gd name="T51" fmla="*/ 697 h 1954"/>
              <a:gd name="T52" fmla="*/ 1767 w 4507"/>
              <a:gd name="T53" fmla="*/ 1273 h 1954"/>
              <a:gd name="T54" fmla="*/ 2197 w 4507"/>
              <a:gd name="T55" fmla="*/ 1926 h 1954"/>
              <a:gd name="T56" fmla="*/ 2114 w 4507"/>
              <a:gd name="T57" fmla="*/ 1551 h 1954"/>
              <a:gd name="T58" fmla="*/ 2226 w 4507"/>
              <a:gd name="T59" fmla="*/ 1156 h 1954"/>
              <a:gd name="T60" fmla="*/ 2385 w 4507"/>
              <a:gd name="T61" fmla="*/ 1313 h 1954"/>
              <a:gd name="T62" fmla="*/ 2373 w 4507"/>
              <a:gd name="T63" fmla="*/ 1834 h 1954"/>
              <a:gd name="T64" fmla="*/ 2227 w 4507"/>
              <a:gd name="T65" fmla="*/ 1271 h 1954"/>
              <a:gd name="T66" fmla="*/ 2192 w 4507"/>
              <a:gd name="T67" fmla="*/ 1738 h 1954"/>
              <a:gd name="T68" fmla="*/ 2323 w 4507"/>
              <a:gd name="T69" fmla="*/ 1760 h 1954"/>
              <a:gd name="T70" fmla="*/ 2273 w 4507"/>
              <a:gd name="T71" fmla="*/ 1259 h 1954"/>
              <a:gd name="T72" fmla="*/ 3321 w 4507"/>
              <a:gd name="T73" fmla="*/ 1954 h 1954"/>
              <a:gd name="T74" fmla="*/ 3265 w 4507"/>
              <a:gd name="T75" fmla="*/ 1693 h 1954"/>
              <a:gd name="T76" fmla="*/ 3380 w 4507"/>
              <a:gd name="T77" fmla="*/ 1832 h 1954"/>
              <a:gd name="T78" fmla="*/ 3369 w 4507"/>
              <a:gd name="T79" fmla="*/ 1625 h 1954"/>
              <a:gd name="T80" fmla="*/ 3218 w 4507"/>
              <a:gd name="T81" fmla="*/ 1279 h 1954"/>
              <a:gd name="T82" fmla="*/ 3426 w 4507"/>
              <a:gd name="T83" fmla="*/ 1198 h 1954"/>
              <a:gd name="T84" fmla="*/ 3370 w 4507"/>
              <a:gd name="T85" fmla="*/ 1265 h 1954"/>
              <a:gd name="T86" fmla="*/ 3279 w 4507"/>
              <a:gd name="T87" fmla="*/ 1379 h 1954"/>
              <a:gd name="T88" fmla="*/ 3471 w 4507"/>
              <a:gd name="T89" fmla="*/ 1675 h 1954"/>
              <a:gd name="T90" fmla="*/ 3381 w 4507"/>
              <a:gd name="T91" fmla="*/ 1946 h 1954"/>
              <a:gd name="T92" fmla="*/ 3620 w 4507"/>
              <a:gd name="T93" fmla="*/ 1772 h 1954"/>
              <a:gd name="T94" fmla="*/ 3736 w 4507"/>
              <a:gd name="T95" fmla="*/ 1772 h 1954"/>
              <a:gd name="T96" fmla="*/ 3756 w 4507"/>
              <a:gd name="T97" fmla="*/ 1914 h 1954"/>
              <a:gd name="T98" fmla="*/ 3915 w 4507"/>
              <a:gd name="T99" fmla="*/ 1828 h 1954"/>
              <a:gd name="T100" fmla="*/ 4005 w 4507"/>
              <a:gd name="T101" fmla="*/ 1838 h 1954"/>
              <a:gd name="T102" fmla="*/ 4160 w 4507"/>
              <a:gd name="T103" fmla="*/ 1697 h 1954"/>
              <a:gd name="T104" fmla="*/ 4039 w 4507"/>
              <a:gd name="T105" fmla="*/ 1954 h 1954"/>
              <a:gd name="T106" fmla="*/ 4268 w 4507"/>
              <a:gd name="T107" fmla="*/ 1888 h 1954"/>
              <a:gd name="T108" fmla="*/ 4324 w 4507"/>
              <a:gd name="T109" fmla="*/ 1824 h 1954"/>
              <a:gd name="T110" fmla="*/ 4442 w 4507"/>
              <a:gd name="T111" fmla="*/ 1752 h 1954"/>
              <a:gd name="T112" fmla="*/ 4255 w 4507"/>
              <a:gd name="T113" fmla="*/ 1447 h 1954"/>
              <a:gd name="T114" fmla="*/ 4311 w 4507"/>
              <a:gd name="T115" fmla="*/ 1166 h 1954"/>
              <a:gd name="T116" fmla="*/ 4497 w 4507"/>
              <a:gd name="T117" fmla="*/ 1331 h 1954"/>
              <a:gd name="T118" fmla="*/ 4336 w 4507"/>
              <a:gd name="T119" fmla="*/ 1267 h 1954"/>
              <a:gd name="T120" fmla="*/ 4359 w 4507"/>
              <a:gd name="T121" fmla="*/ 1457 h 1954"/>
              <a:gd name="T122" fmla="*/ 4499 w 4507"/>
              <a:gd name="T123" fmla="*/ 1814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07" h="1954">
                <a:moveTo>
                  <a:pt x="4307" y="327"/>
                </a:moveTo>
                <a:lnTo>
                  <a:pt x="4377" y="327"/>
                </a:lnTo>
                <a:lnTo>
                  <a:pt x="4377" y="463"/>
                </a:lnTo>
                <a:lnTo>
                  <a:pt x="4307" y="463"/>
                </a:lnTo>
                <a:lnTo>
                  <a:pt x="4307" y="327"/>
                </a:lnTo>
                <a:close/>
                <a:moveTo>
                  <a:pt x="1248" y="18"/>
                </a:moveTo>
                <a:lnTo>
                  <a:pt x="1248" y="473"/>
                </a:lnTo>
                <a:lnTo>
                  <a:pt x="1051" y="473"/>
                </a:lnTo>
                <a:lnTo>
                  <a:pt x="1051" y="1936"/>
                </a:lnTo>
                <a:lnTo>
                  <a:pt x="821" y="1936"/>
                </a:lnTo>
                <a:lnTo>
                  <a:pt x="821" y="473"/>
                </a:lnTo>
                <a:lnTo>
                  <a:pt x="655" y="18"/>
                </a:lnTo>
                <a:lnTo>
                  <a:pt x="1248" y="18"/>
                </a:lnTo>
                <a:close/>
                <a:moveTo>
                  <a:pt x="0" y="1481"/>
                </a:moveTo>
                <a:lnTo>
                  <a:pt x="230" y="1481"/>
                </a:lnTo>
                <a:lnTo>
                  <a:pt x="230" y="1936"/>
                </a:lnTo>
                <a:lnTo>
                  <a:pt x="0" y="1936"/>
                </a:lnTo>
                <a:lnTo>
                  <a:pt x="0" y="1481"/>
                </a:lnTo>
                <a:close/>
                <a:moveTo>
                  <a:pt x="487" y="1186"/>
                </a:moveTo>
                <a:lnTo>
                  <a:pt x="752" y="1936"/>
                </a:lnTo>
                <a:lnTo>
                  <a:pt x="495" y="1936"/>
                </a:lnTo>
                <a:lnTo>
                  <a:pt x="11" y="559"/>
                </a:lnTo>
                <a:lnTo>
                  <a:pt x="11" y="18"/>
                </a:lnTo>
                <a:lnTo>
                  <a:pt x="309" y="18"/>
                </a:lnTo>
                <a:lnTo>
                  <a:pt x="335" y="18"/>
                </a:lnTo>
                <a:lnTo>
                  <a:pt x="359" y="20"/>
                </a:lnTo>
                <a:lnTo>
                  <a:pt x="382" y="24"/>
                </a:lnTo>
                <a:lnTo>
                  <a:pt x="404" y="30"/>
                </a:lnTo>
                <a:lnTo>
                  <a:pt x="426" y="36"/>
                </a:lnTo>
                <a:lnTo>
                  <a:pt x="447" y="44"/>
                </a:lnTo>
                <a:lnTo>
                  <a:pt x="467" y="52"/>
                </a:lnTo>
                <a:lnTo>
                  <a:pt x="476" y="58"/>
                </a:lnTo>
                <a:lnTo>
                  <a:pt x="486" y="62"/>
                </a:lnTo>
                <a:lnTo>
                  <a:pt x="504" y="74"/>
                </a:lnTo>
                <a:lnTo>
                  <a:pt x="521" y="88"/>
                </a:lnTo>
                <a:lnTo>
                  <a:pt x="538" y="102"/>
                </a:lnTo>
                <a:lnTo>
                  <a:pt x="553" y="116"/>
                </a:lnTo>
                <a:lnTo>
                  <a:pt x="569" y="132"/>
                </a:lnTo>
                <a:lnTo>
                  <a:pt x="583" y="150"/>
                </a:lnTo>
                <a:lnTo>
                  <a:pt x="596" y="168"/>
                </a:lnTo>
                <a:lnTo>
                  <a:pt x="609" y="188"/>
                </a:lnTo>
                <a:lnTo>
                  <a:pt x="620" y="208"/>
                </a:lnTo>
                <a:lnTo>
                  <a:pt x="631" y="230"/>
                </a:lnTo>
                <a:lnTo>
                  <a:pt x="641" y="251"/>
                </a:lnTo>
                <a:lnTo>
                  <a:pt x="650" y="273"/>
                </a:lnTo>
                <a:lnTo>
                  <a:pt x="659" y="297"/>
                </a:lnTo>
                <a:lnTo>
                  <a:pt x="666" y="323"/>
                </a:lnTo>
                <a:lnTo>
                  <a:pt x="673" y="349"/>
                </a:lnTo>
                <a:lnTo>
                  <a:pt x="680" y="375"/>
                </a:lnTo>
                <a:lnTo>
                  <a:pt x="685" y="401"/>
                </a:lnTo>
                <a:lnTo>
                  <a:pt x="690" y="429"/>
                </a:lnTo>
                <a:lnTo>
                  <a:pt x="694" y="459"/>
                </a:lnTo>
                <a:lnTo>
                  <a:pt x="697" y="487"/>
                </a:lnTo>
                <a:lnTo>
                  <a:pt x="699" y="517"/>
                </a:lnTo>
                <a:lnTo>
                  <a:pt x="701" y="547"/>
                </a:lnTo>
                <a:lnTo>
                  <a:pt x="702" y="579"/>
                </a:lnTo>
                <a:lnTo>
                  <a:pt x="703" y="611"/>
                </a:lnTo>
                <a:lnTo>
                  <a:pt x="702" y="661"/>
                </a:lnTo>
                <a:lnTo>
                  <a:pt x="701" y="687"/>
                </a:lnTo>
                <a:lnTo>
                  <a:pt x="699" y="711"/>
                </a:lnTo>
                <a:lnTo>
                  <a:pt x="697" y="735"/>
                </a:lnTo>
                <a:lnTo>
                  <a:pt x="695" y="758"/>
                </a:lnTo>
                <a:lnTo>
                  <a:pt x="692" y="782"/>
                </a:lnTo>
                <a:lnTo>
                  <a:pt x="689" y="806"/>
                </a:lnTo>
                <a:lnTo>
                  <a:pt x="685" y="830"/>
                </a:lnTo>
                <a:lnTo>
                  <a:pt x="681" y="852"/>
                </a:lnTo>
                <a:lnTo>
                  <a:pt x="677" y="874"/>
                </a:lnTo>
                <a:lnTo>
                  <a:pt x="672" y="896"/>
                </a:lnTo>
                <a:lnTo>
                  <a:pt x="666" y="916"/>
                </a:lnTo>
                <a:lnTo>
                  <a:pt x="661" y="938"/>
                </a:lnTo>
                <a:lnTo>
                  <a:pt x="655" y="958"/>
                </a:lnTo>
                <a:lnTo>
                  <a:pt x="648" y="976"/>
                </a:lnTo>
                <a:lnTo>
                  <a:pt x="641" y="996"/>
                </a:lnTo>
                <a:lnTo>
                  <a:pt x="634" y="1014"/>
                </a:lnTo>
                <a:lnTo>
                  <a:pt x="626" y="1030"/>
                </a:lnTo>
                <a:lnTo>
                  <a:pt x="618" y="1048"/>
                </a:lnTo>
                <a:lnTo>
                  <a:pt x="609" y="1064"/>
                </a:lnTo>
                <a:lnTo>
                  <a:pt x="600" y="1080"/>
                </a:lnTo>
                <a:lnTo>
                  <a:pt x="591" y="1094"/>
                </a:lnTo>
                <a:lnTo>
                  <a:pt x="581" y="1108"/>
                </a:lnTo>
                <a:lnTo>
                  <a:pt x="571" y="1120"/>
                </a:lnTo>
                <a:lnTo>
                  <a:pt x="559" y="1132"/>
                </a:lnTo>
                <a:lnTo>
                  <a:pt x="548" y="1144"/>
                </a:lnTo>
                <a:lnTo>
                  <a:pt x="537" y="1154"/>
                </a:lnTo>
                <a:lnTo>
                  <a:pt x="525" y="1164"/>
                </a:lnTo>
                <a:lnTo>
                  <a:pt x="513" y="1172"/>
                </a:lnTo>
                <a:lnTo>
                  <a:pt x="500" y="1180"/>
                </a:lnTo>
                <a:lnTo>
                  <a:pt x="487" y="1186"/>
                </a:lnTo>
                <a:close/>
                <a:moveTo>
                  <a:pt x="239" y="391"/>
                </a:moveTo>
                <a:lnTo>
                  <a:pt x="239" y="880"/>
                </a:lnTo>
                <a:lnTo>
                  <a:pt x="337" y="880"/>
                </a:lnTo>
                <a:lnTo>
                  <a:pt x="347" y="880"/>
                </a:lnTo>
                <a:lnTo>
                  <a:pt x="357" y="880"/>
                </a:lnTo>
                <a:lnTo>
                  <a:pt x="367" y="878"/>
                </a:lnTo>
                <a:lnTo>
                  <a:pt x="376" y="874"/>
                </a:lnTo>
                <a:lnTo>
                  <a:pt x="384" y="872"/>
                </a:lnTo>
                <a:lnTo>
                  <a:pt x="392" y="868"/>
                </a:lnTo>
                <a:lnTo>
                  <a:pt x="400" y="862"/>
                </a:lnTo>
                <a:lnTo>
                  <a:pt x="407" y="858"/>
                </a:lnTo>
                <a:lnTo>
                  <a:pt x="413" y="852"/>
                </a:lnTo>
                <a:lnTo>
                  <a:pt x="419" y="844"/>
                </a:lnTo>
                <a:lnTo>
                  <a:pt x="425" y="838"/>
                </a:lnTo>
                <a:lnTo>
                  <a:pt x="430" y="830"/>
                </a:lnTo>
                <a:lnTo>
                  <a:pt x="435" y="822"/>
                </a:lnTo>
                <a:lnTo>
                  <a:pt x="440" y="814"/>
                </a:lnTo>
                <a:lnTo>
                  <a:pt x="444" y="806"/>
                </a:lnTo>
                <a:lnTo>
                  <a:pt x="448" y="796"/>
                </a:lnTo>
                <a:lnTo>
                  <a:pt x="451" y="788"/>
                </a:lnTo>
                <a:lnTo>
                  <a:pt x="454" y="778"/>
                </a:lnTo>
                <a:lnTo>
                  <a:pt x="457" y="768"/>
                </a:lnTo>
                <a:lnTo>
                  <a:pt x="460" y="758"/>
                </a:lnTo>
                <a:lnTo>
                  <a:pt x="464" y="738"/>
                </a:lnTo>
                <a:lnTo>
                  <a:pt x="467" y="717"/>
                </a:lnTo>
                <a:lnTo>
                  <a:pt x="470" y="697"/>
                </a:lnTo>
                <a:lnTo>
                  <a:pt x="471" y="675"/>
                </a:lnTo>
                <a:lnTo>
                  <a:pt x="472" y="655"/>
                </a:lnTo>
                <a:lnTo>
                  <a:pt x="472" y="635"/>
                </a:lnTo>
                <a:lnTo>
                  <a:pt x="472" y="615"/>
                </a:lnTo>
                <a:lnTo>
                  <a:pt x="470" y="593"/>
                </a:lnTo>
                <a:lnTo>
                  <a:pt x="468" y="573"/>
                </a:lnTo>
                <a:lnTo>
                  <a:pt x="464" y="551"/>
                </a:lnTo>
                <a:lnTo>
                  <a:pt x="462" y="541"/>
                </a:lnTo>
                <a:lnTo>
                  <a:pt x="459" y="531"/>
                </a:lnTo>
                <a:lnTo>
                  <a:pt x="457" y="521"/>
                </a:lnTo>
                <a:lnTo>
                  <a:pt x="454" y="511"/>
                </a:lnTo>
                <a:lnTo>
                  <a:pt x="447" y="491"/>
                </a:lnTo>
                <a:lnTo>
                  <a:pt x="443" y="483"/>
                </a:lnTo>
                <a:lnTo>
                  <a:pt x="439" y="473"/>
                </a:lnTo>
                <a:lnTo>
                  <a:pt x="435" y="465"/>
                </a:lnTo>
                <a:lnTo>
                  <a:pt x="430" y="457"/>
                </a:lnTo>
                <a:lnTo>
                  <a:pt x="420" y="441"/>
                </a:lnTo>
                <a:lnTo>
                  <a:pt x="414" y="433"/>
                </a:lnTo>
                <a:lnTo>
                  <a:pt x="408" y="427"/>
                </a:lnTo>
                <a:lnTo>
                  <a:pt x="402" y="421"/>
                </a:lnTo>
                <a:lnTo>
                  <a:pt x="396" y="415"/>
                </a:lnTo>
                <a:lnTo>
                  <a:pt x="389" y="409"/>
                </a:lnTo>
                <a:lnTo>
                  <a:pt x="382" y="405"/>
                </a:lnTo>
                <a:lnTo>
                  <a:pt x="375" y="401"/>
                </a:lnTo>
                <a:lnTo>
                  <a:pt x="367" y="397"/>
                </a:lnTo>
                <a:lnTo>
                  <a:pt x="359" y="395"/>
                </a:lnTo>
                <a:lnTo>
                  <a:pt x="351" y="393"/>
                </a:lnTo>
                <a:lnTo>
                  <a:pt x="333" y="391"/>
                </a:lnTo>
                <a:lnTo>
                  <a:pt x="239" y="391"/>
                </a:lnTo>
                <a:close/>
                <a:moveTo>
                  <a:pt x="1780" y="395"/>
                </a:moveTo>
                <a:lnTo>
                  <a:pt x="1776" y="403"/>
                </a:lnTo>
                <a:lnTo>
                  <a:pt x="1772" y="411"/>
                </a:lnTo>
                <a:lnTo>
                  <a:pt x="1763" y="423"/>
                </a:lnTo>
                <a:lnTo>
                  <a:pt x="1754" y="433"/>
                </a:lnTo>
                <a:lnTo>
                  <a:pt x="1743" y="443"/>
                </a:lnTo>
                <a:lnTo>
                  <a:pt x="1814" y="788"/>
                </a:lnTo>
                <a:lnTo>
                  <a:pt x="1742" y="788"/>
                </a:lnTo>
                <a:lnTo>
                  <a:pt x="1683" y="465"/>
                </a:lnTo>
                <a:lnTo>
                  <a:pt x="1607" y="465"/>
                </a:lnTo>
                <a:lnTo>
                  <a:pt x="1607" y="788"/>
                </a:lnTo>
                <a:lnTo>
                  <a:pt x="1543" y="788"/>
                </a:lnTo>
                <a:lnTo>
                  <a:pt x="1543" y="18"/>
                </a:lnTo>
                <a:lnTo>
                  <a:pt x="1681" y="18"/>
                </a:lnTo>
                <a:lnTo>
                  <a:pt x="1696" y="18"/>
                </a:lnTo>
                <a:lnTo>
                  <a:pt x="1703" y="20"/>
                </a:lnTo>
                <a:lnTo>
                  <a:pt x="1710" y="22"/>
                </a:lnTo>
                <a:lnTo>
                  <a:pt x="1722" y="26"/>
                </a:lnTo>
                <a:lnTo>
                  <a:pt x="1734" y="32"/>
                </a:lnTo>
                <a:lnTo>
                  <a:pt x="1745" y="40"/>
                </a:lnTo>
                <a:lnTo>
                  <a:pt x="1755" y="50"/>
                </a:lnTo>
                <a:lnTo>
                  <a:pt x="1765" y="62"/>
                </a:lnTo>
                <a:lnTo>
                  <a:pt x="1769" y="68"/>
                </a:lnTo>
                <a:lnTo>
                  <a:pt x="1773" y="76"/>
                </a:lnTo>
                <a:lnTo>
                  <a:pt x="1781" y="92"/>
                </a:lnTo>
                <a:lnTo>
                  <a:pt x="1788" y="108"/>
                </a:lnTo>
                <a:lnTo>
                  <a:pt x="1791" y="118"/>
                </a:lnTo>
                <a:lnTo>
                  <a:pt x="1794" y="126"/>
                </a:lnTo>
                <a:lnTo>
                  <a:pt x="1799" y="146"/>
                </a:lnTo>
                <a:lnTo>
                  <a:pt x="1803" y="168"/>
                </a:lnTo>
                <a:lnTo>
                  <a:pt x="1805" y="178"/>
                </a:lnTo>
                <a:lnTo>
                  <a:pt x="1806" y="190"/>
                </a:lnTo>
                <a:lnTo>
                  <a:pt x="1807" y="200"/>
                </a:lnTo>
                <a:lnTo>
                  <a:pt x="1808" y="212"/>
                </a:lnTo>
                <a:lnTo>
                  <a:pt x="1808" y="224"/>
                </a:lnTo>
                <a:lnTo>
                  <a:pt x="1808" y="236"/>
                </a:lnTo>
                <a:lnTo>
                  <a:pt x="1808" y="263"/>
                </a:lnTo>
                <a:lnTo>
                  <a:pt x="1807" y="275"/>
                </a:lnTo>
                <a:lnTo>
                  <a:pt x="1806" y="287"/>
                </a:lnTo>
                <a:lnTo>
                  <a:pt x="1805" y="299"/>
                </a:lnTo>
                <a:lnTo>
                  <a:pt x="1804" y="309"/>
                </a:lnTo>
                <a:lnTo>
                  <a:pt x="1801" y="331"/>
                </a:lnTo>
                <a:lnTo>
                  <a:pt x="1797" y="349"/>
                </a:lnTo>
                <a:lnTo>
                  <a:pt x="1792" y="367"/>
                </a:lnTo>
                <a:lnTo>
                  <a:pt x="1786" y="381"/>
                </a:lnTo>
                <a:lnTo>
                  <a:pt x="1780" y="395"/>
                </a:lnTo>
                <a:close/>
                <a:moveTo>
                  <a:pt x="1678" y="122"/>
                </a:moveTo>
                <a:lnTo>
                  <a:pt x="1607" y="122"/>
                </a:lnTo>
                <a:lnTo>
                  <a:pt x="1607" y="365"/>
                </a:lnTo>
                <a:lnTo>
                  <a:pt x="1678" y="365"/>
                </a:lnTo>
                <a:lnTo>
                  <a:pt x="1686" y="363"/>
                </a:lnTo>
                <a:lnTo>
                  <a:pt x="1694" y="361"/>
                </a:lnTo>
                <a:lnTo>
                  <a:pt x="1700" y="359"/>
                </a:lnTo>
                <a:lnTo>
                  <a:pt x="1707" y="355"/>
                </a:lnTo>
                <a:lnTo>
                  <a:pt x="1712" y="351"/>
                </a:lnTo>
                <a:lnTo>
                  <a:pt x="1717" y="345"/>
                </a:lnTo>
                <a:lnTo>
                  <a:pt x="1722" y="339"/>
                </a:lnTo>
                <a:lnTo>
                  <a:pt x="1726" y="331"/>
                </a:lnTo>
                <a:lnTo>
                  <a:pt x="1730" y="323"/>
                </a:lnTo>
                <a:lnTo>
                  <a:pt x="1733" y="313"/>
                </a:lnTo>
                <a:lnTo>
                  <a:pt x="1736" y="303"/>
                </a:lnTo>
                <a:lnTo>
                  <a:pt x="1738" y="293"/>
                </a:lnTo>
                <a:lnTo>
                  <a:pt x="1740" y="281"/>
                </a:lnTo>
                <a:lnTo>
                  <a:pt x="1741" y="269"/>
                </a:lnTo>
                <a:lnTo>
                  <a:pt x="1742" y="257"/>
                </a:lnTo>
                <a:lnTo>
                  <a:pt x="1742" y="244"/>
                </a:lnTo>
                <a:lnTo>
                  <a:pt x="1742" y="230"/>
                </a:lnTo>
                <a:lnTo>
                  <a:pt x="1742" y="218"/>
                </a:lnTo>
                <a:lnTo>
                  <a:pt x="1740" y="206"/>
                </a:lnTo>
                <a:lnTo>
                  <a:pt x="1739" y="194"/>
                </a:lnTo>
                <a:lnTo>
                  <a:pt x="1737" y="184"/>
                </a:lnTo>
                <a:lnTo>
                  <a:pt x="1734" y="174"/>
                </a:lnTo>
                <a:lnTo>
                  <a:pt x="1731" y="164"/>
                </a:lnTo>
                <a:lnTo>
                  <a:pt x="1728" y="156"/>
                </a:lnTo>
                <a:lnTo>
                  <a:pt x="1723" y="148"/>
                </a:lnTo>
                <a:lnTo>
                  <a:pt x="1719" y="142"/>
                </a:lnTo>
                <a:lnTo>
                  <a:pt x="1713" y="136"/>
                </a:lnTo>
                <a:lnTo>
                  <a:pt x="1708" y="132"/>
                </a:lnTo>
                <a:lnTo>
                  <a:pt x="1701" y="128"/>
                </a:lnTo>
                <a:lnTo>
                  <a:pt x="1694" y="124"/>
                </a:lnTo>
                <a:lnTo>
                  <a:pt x="1686" y="122"/>
                </a:lnTo>
                <a:lnTo>
                  <a:pt x="1678" y="122"/>
                </a:lnTo>
                <a:close/>
                <a:moveTo>
                  <a:pt x="2090" y="788"/>
                </a:moveTo>
                <a:lnTo>
                  <a:pt x="2069" y="635"/>
                </a:lnTo>
                <a:lnTo>
                  <a:pt x="1942" y="635"/>
                </a:lnTo>
                <a:lnTo>
                  <a:pt x="1921" y="788"/>
                </a:lnTo>
                <a:lnTo>
                  <a:pt x="1854" y="788"/>
                </a:lnTo>
                <a:lnTo>
                  <a:pt x="1975" y="18"/>
                </a:lnTo>
                <a:lnTo>
                  <a:pt x="2037" y="18"/>
                </a:lnTo>
                <a:lnTo>
                  <a:pt x="2160" y="788"/>
                </a:lnTo>
                <a:lnTo>
                  <a:pt x="2090" y="788"/>
                </a:lnTo>
                <a:close/>
                <a:moveTo>
                  <a:pt x="2026" y="323"/>
                </a:moveTo>
                <a:lnTo>
                  <a:pt x="2015" y="250"/>
                </a:lnTo>
                <a:lnTo>
                  <a:pt x="2010" y="210"/>
                </a:lnTo>
                <a:lnTo>
                  <a:pt x="2006" y="170"/>
                </a:lnTo>
                <a:lnTo>
                  <a:pt x="2001" y="210"/>
                </a:lnTo>
                <a:lnTo>
                  <a:pt x="1996" y="250"/>
                </a:lnTo>
                <a:lnTo>
                  <a:pt x="1986" y="325"/>
                </a:lnTo>
                <a:lnTo>
                  <a:pt x="1957" y="529"/>
                </a:lnTo>
                <a:lnTo>
                  <a:pt x="2053" y="529"/>
                </a:lnTo>
                <a:lnTo>
                  <a:pt x="2026" y="323"/>
                </a:lnTo>
                <a:close/>
                <a:moveTo>
                  <a:pt x="2419" y="788"/>
                </a:moveTo>
                <a:lnTo>
                  <a:pt x="2323" y="431"/>
                </a:lnTo>
                <a:lnTo>
                  <a:pt x="2285" y="527"/>
                </a:lnTo>
                <a:lnTo>
                  <a:pt x="2285" y="788"/>
                </a:lnTo>
                <a:lnTo>
                  <a:pt x="2220" y="788"/>
                </a:lnTo>
                <a:lnTo>
                  <a:pt x="2220" y="18"/>
                </a:lnTo>
                <a:lnTo>
                  <a:pt x="2285" y="18"/>
                </a:lnTo>
                <a:lnTo>
                  <a:pt x="2285" y="347"/>
                </a:lnTo>
                <a:lnTo>
                  <a:pt x="2410" y="18"/>
                </a:lnTo>
                <a:lnTo>
                  <a:pt x="2492" y="18"/>
                </a:lnTo>
                <a:lnTo>
                  <a:pt x="2363" y="333"/>
                </a:lnTo>
                <a:lnTo>
                  <a:pt x="2498" y="788"/>
                </a:lnTo>
                <a:lnTo>
                  <a:pt x="2419" y="788"/>
                </a:lnTo>
                <a:close/>
                <a:moveTo>
                  <a:pt x="2558" y="788"/>
                </a:moveTo>
                <a:lnTo>
                  <a:pt x="2558" y="18"/>
                </a:lnTo>
                <a:lnTo>
                  <a:pt x="2786" y="18"/>
                </a:lnTo>
                <a:lnTo>
                  <a:pt x="2786" y="126"/>
                </a:lnTo>
                <a:lnTo>
                  <a:pt x="2623" y="126"/>
                </a:lnTo>
                <a:lnTo>
                  <a:pt x="2623" y="341"/>
                </a:lnTo>
                <a:lnTo>
                  <a:pt x="2756" y="341"/>
                </a:lnTo>
                <a:lnTo>
                  <a:pt x="2756" y="445"/>
                </a:lnTo>
                <a:lnTo>
                  <a:pt x="2623" y="445"/>
                </a:lnTo>
                <a:lnTo>
                  <a:pt x="2623" y="683"/>
                </a:lnTo>
                <a:lnTo>
                  <a:pt x="2786" y="683"/>
                </a:lnTo>
                <a:lnTo>
                  <a:pt x="2786" y="788"/>
                </a:lnTo>
                <a:lnTo>
                  <a:pt x="2558" y="788"/>
                </a:lnTo>
                <a:close/>
                <a:moveTo>
                  <a:pt x="2939" y="18"/>
                </a:moveTo>
                <a:lnTo>
                  <a:pt x="3030" y="439"/>
                </a:lnTo>
                <a:lnTo>
                  <a:pt x="3038" y="477"/>
                </a:lnTo>
                <a:lnTo>
                  <a:pt x="3042" y="495"/>
                </a:lnTo>
                <a:lnTo>
                  <a:pt x="3046" y="515"/>
                </a:lnTo>
                <a:lnTo>
                  <a:pt x="3053" y="553"/>
                </a:lnTo>
                <a:lnTo>
                  <a:pt x="3060" y="595"/>
                </a:lnTo>
                <a:lnTo>
                  <a:pt x="3060" y="509"/>
                </a:lnTo>
                <a:lnTo>
                  <a:pt x="3059" y="421"/>
                </a:lnTo>
                <a:lnTo>
                  <a:pt x="3059" y="18"/>
                </a:lnTo>
                <a:lnTo>
                  <a:pt x="3124" y="18"/>
                </a:lnTo>
                <a:lnTo>
                  <a:pt x="3124" y="788"/>
                </a:lnTo>
                <a:lnTo>
                  <a:pt x="3046" y="788"/>
                </a:lnTo>
                <a:lnTo>
                  <a:pt x="2954" y="369"/>
                </a:lnTo>
                <a:lnTo>
                  <a:pt x="2946" y="331"/>
                </a:lnTo>
                <a:lnTo>
                  <a:pt x="2938" y="293"/>
                </a:lnTo>
                <a:lnTo>
                  <a:pt x="2931" y="255"/>
                </a:lnTo>
                <a:lnTo>
                  <a:pt x="2923" y="214"/>
                </a:lnTo>
                <a:lnTo>
                  <a:pt x="2924" y="389"/>
                </a:lnTo>
                <a:lnTo>
                  <a:pt x="2924" y="790"/>
                </a:lnTo>
                <a:lnTo>
                  <a:pt x="2859" y="790"/>
                </a:lnTo>
                <a:lnTo>
                  <a:pt x="2859" y="18"/>
                </a:lnTo>
                <a:lnTo>
                  <a:pt x="2939" y="18"/>
                </a:lnTo>
                <a:close/>
                <a:moveTo>
                  <a:pt x="3306" y="18"/>
                </a:moveTo>
                <a:lnTo>
                  <a:pt x="3396" y="425"/>
                </a:lnTo>
                <a:lnTo>
                  <a:pt x="3404" y="463"/>
                </a:lnTo>
                <a:lnTo>
                  <a:pt x="3408" y="481"/>
                </a:lnTo>
                <a:lnTo>
                  <a:pt x="3412" y="501"/>
                </a:lnTo>
                <a:lnTo>
                  <a:pt x="3419" y="539"/>
                </a:lnTo>
                <a:lnTo>
                  <a:pt x="3426" y="581"/>
                </a:lnTo>
                <a:lnTo>
                  <a:pt x="3426" y="495"/>
                </a:lnTo>
                <a:lnTo>
                  <a:pt x="3426" y="407"/>
                </a:lnTo>
                <a:lnTo>
                  <a:pt x="3426" y="18"/>
                </a:lnTo>
                <a:lnTo>
                  <a:pt x="3491" y="18"/>
                </a:lnTo>
                <a:lnTo>
                  <a:pt x="3491" y="788"/>
                </a:lnTo>
                <a:lnTo>
                  <a:pt x="3412" y="788"/>
                </a:lnTo>
                <a:lnTo>
                  <a:pt x="3320" y="383"/>
                </a:lnTo>
                <a:lnTo>
                  <a:pt x="3312" y="345"/>
                </a:lnTo>
                <a:lnTo>
                  <a:pt x="3305" y="307"/>
                </a:lnTo>
                <a:lnTo>
                  <a:pt x="3297" y="269"/>
                </a:lnTo>
                <a:lnTo>
                  <a:pt x="3290" y="228"/>
                </a:lnTo>
                <a:lnTo>
                  <a:pt x="3290" y="403"/>
                </a:lnTo>
                <a:lnTo>
                  <a:pt x="3290" y="788"/>
                </a:lnTo>
                <a:lnTo>
                  <a:pt x="3226" y="788"/>
                </a:lnTo>
                <a:lnTo>
                  <a:pt x="3226" y="18"/>
                </a:lnTo>
                <a:lnTo>
                  <a:pt x="3306" y="18"/>
                </a:lnTo>
                <a:close/>
                <a:moveTo>
                  <a:pt x="3618" y="735"/>
                </a:moveTo>
                <a:lnTo>
                  <a:pt x="3611" y="719"/>
                </a:lnTo>
                <a:lnTo>
                  <a:pt x="3605" y="701"/>
                </a:lnTo>
                <a:lnTo>
                  <a:pt x="3599" y="681"/>
                </a:lnTo>
                <a:lnTo>
                  <a:pt x="3597" y="669"/>
                </a:lnTo>
                <a:lnTo>
                  <a:pt x="3595" y="659"/>
                </a:lnTo>
                <a:lnTo>
                  <a:pt x="3591" y="635"/>
                </a:lnTo>
                <a:lnTo>
                  <a:pt x="3589" y="609"/>
                </a:lnTo>
                <a:lnTo>
                  <a:pt x="3588" y="595"/>
                </a:lnTo>
                <a:lnTo>
                  <a:pt x="3587" y="581"/>
                </a:lnTo>
                <a:lnTo>
                  <a:pt x="3587" y="549"/>
                </a:lnTo>
                <a:lnTo>
                  <a:pt x="3587" y="18"/>
                </a:lnTo>
                <a:lnTo>
                  <a:pt x="3652" y="18"/>
                </a:lnTo>
                <a:lnTo>
                  <a:pt x="3652" y="543"/>
                </a:lnTo>
                <a:lnTo>
                  <a:pt x="3652" y="563"/>
                </a:lnTo>
                <a:lnTo>
                  <a:pt x="3652" y="581"/>
                </a:lnTo>
                <a:lnTo>
                  <a:pt x="3653" y="597"/>
                </a:lnTo>
                <a:lnTo>
                  <a:pt x="3655" y="611"/>
                </a:lnTo>
                <a:lnTo>
                  <a:pt x="3657" y="625"/>
                </a:lnTo>
                <a:lnTo>
                  <a:pt x="3659" y="637"/>
                </a:lnTo>
                <a:lnTo>
                  <a:pt x="3662" y="649"/>
                </a:lnTo>
                <a:lnTo>
                  <a:pt x="3665" y="659"/>
                </a:lnTo>
                <a:lnTo>
                  <a:pt x="3669" y="667"/>
                </a:lnTo>
                <a:lnTo>
                  <a:pt x="3674" y="675"/>
                </a:lnTo>
                <a:lnTo>
                  <a:pt x="3679" y="683"/>
                </a:lnTo>
                <a:lnTo>
                  <a:pt x="3685" y="689"/>
                </a:lnTo>
                <a:lnTo>
                  <a:pt x="3688" y="691"/>
                </a:lnTo>
                <a:lnTo>
                  <a:pt x="3692" y="693"/>
                </a:lnTo>
                <a:lnTo>
                  <a:pt x="3699" y="697"/>
                </a:lnTo>
                <a:lnTo>
                  <a:pt x="3706" y="699"/>
                </a:lnTo>
                <a:lnTo>
                  <a:pt x="3715" y="699"/>
                </a:lnTo>
                <a:lnTo>
                  <a:pt x="3723" y="699"/>
                </a:lnTo>
                <a:lnTo>
                  <a:pt x="3731" y="697"/>
                </a:lnTo>
                <a:lnTo>
                  <a:pt x="3738" y="693"/>
                </a:lnTo>
                <a:lnTo>
                  <a:pt x="3744" y="689"/>
                </a:lnTo>
                <a:lnTo>
                  <a:pt x="3750" y="683"/>
                </a:lnTo>
                <a:lnTo>
                  <a:pt x="3755" y="675"/>
                </a:lnTo>
                <a:lnTo>
                  <a:pt x="3760" y="667"/>
                </a:lnTo>
                <a:lnTo>
                  <a:pt x="3764" y="659"/>
                </a:lnTo>
                <a:lnTo>
                  <a:pt x="3768" y="649"/>
                </a:lnTo>
                <a:lnTo>
                  <a:pt x="3770" y="637"/>
                </a:lnTo>
                <a:lnTo>
                  <a:pt x="3773" y="625"/>
                </a:lnTo>
                <a:lnTo>
                  <a:pt x="3775" y="613"/>
                </a:lnTo>
                <a:lnTo>
                  <a:pt x="3776" y="597"/>
                </a:lnTo>
                <a:lnTo>
                  <a:pt x="3777" y="581"/>
                </a:lnTo>
                <a:lnTo>
                  <a:pt x="3778" y="563"/>
                </a:lnTo>
                <a:lnTo>
                  <a:pt x="3778" y="543"/>
                </a:lnTo>
                <a:lnTo>
                  <a:pt x="3778" y="18"/>
                </a:lnTo>
                <a:lnTo>
                  <a:pt x="3843" y="18"/>
                </a:lnTo>
                <a:lnTo>
                  <a:pt x="3843" y="549"/>
                </a:lnTo>
                <a:lnTo>
                  <a:pt x="3843" y="581"/>
                </a:lnTo>
                <a:lnTo>
                  <a:pt x="3842" y="595"/>
                </a:lnTo>
                <a:lnTo>
                  <a:pt x="3841" y="609"/>
                </a:lnTo>
                <a:lnTo>
                  <a:pt x="3838" y="635"/>
                </a:lnTo>
                <a:lnTo>
                  <a:pt x="3835" y="659"/>
                </a:lnTo>
                <a:lnTo>
                  <a:pt x="3833" y="669"/>
                </a:lnTo>
                <a:lnTo>
                  <a:pt x="3830" y="681"/>
                </a:lnTo>
                <a:lnTo>
                  <a:pt x="3825" y="701"/>
                </a:lnTo>
                <a:lnTo>
                  <a:pt x="3822" y="709"/>
                </a:lnTo>
                <a:lnTo>
                  <a:pt x="3819" y="719"/>
                </a:lnTo>
                <a:lnTo>
                  <a:pt x="3815" y="727"/>
                </a:lnTo>
                <a:lnTo>
                  <a:pt x="3812" y="735"/>
                </a:lnTo>
                <a:lnTo>
                  <a:pt x="3807" y="744"/>
                </a:lnTo>
                <a:lnTo>
                  <a:pt x="3802" y="752"/>
                </a:lnTo>
                <a:lnTo>
                  <a:pt x="3792" y="766"/>
                </a:lnTo>
                <a:lnTo>
                  <a:pt x="3781" y="778"/>
                </a:lnTo>
                <a:lnTo>
                  <a:pt x="3775" y="784"/>
                </a:lnTo>
                <a:lnTo>
                  <a:pt x="3769" y="788"/>
                </a:lnTo>
                <a:lnTo>
                  <a:pt x="3757" y="796"/>
                </a:lnTo>
                <a:lnTo>
                  <a:pt x="3750" y="800"/>
                </a:lnTo>
                <a:lnTo>
                  <a:pt x="3743" y="802"/>
                </a:lnTo>
                <a:lnTo>
                  <a:pt x="3729" y="806"/>
                </a:lnTo>
                <a:lnTo>
                  <a:pt x="3722" y="806"/>
                </a:lnTo>
                <a:lnTo>
                  <a:pt x="3715" y="806"/>
                </a:lnTo>
                <a:lnTo>
                  <a:pt x="3700" y="806"/>
                </a:lnTo>
                <a:lnTo>
                  <a:pt x="3686" y="802"/>
                </a:lnTo>
                <a:lnTo>
                  <a:pt x="3679" y="800"/>
                </a:lnTo>
                <a:lnTo>
                  <a:pt x="3673" y="796"/>
                </a:lnTo>
                <a:lnTo>
                  <a:pt x="3660" y="788"/>
                </a:lnTo>
                <a:lnTo>
                  <a:pt x="3648" y="778"/>
                </a:lnTo>
                <a:lnTo>
                  <a:pt x="3637" y="766"/>
                </a:lnTo>
                <a:lnTo>
                  <a:pt x="3627" y="750"/>
                </a:lnTo>
                <a:lnTo>
                  <a:pt x="3623" y="742"/>
                </a:lnTo>
                <a:lnTo>
                  <a:pt x="3618" y="735"/>
                </a:lnTo>
                <a:close/>
                <a:moveTo>
                  <a:pt x="4052" y="806"/>
                </a:moveTo>
                <a:lnTo>
                  <a:pt x="4036" y="806"/>
                </a:lnTo>
                <a:lnTo>
                  <a:pt x="4020" y="802"/>
                </a:lnTo>
                <a:lnTo>
                  <a:pt x="4006" y="796"/>
                </a:lnTo>
                <a:lnTo>
                  <a:pt x="4000" y="792"/>
                </a:lnTo>
                <a:lnTo>
                  <a:pt x="3993" y="788"/>
                </a:lnTo>
                <a:lnTo>
                  <a:pt x="3981" y="780"/>
                </a:lnTo>
                <a:lnTo>
                  <a:pt x="3975" y="774"/>
                </a:lnTo>
                <a:lnTo>
                  <a:pt x="3970" y="768"/>
                </a:lnTo>
                <a:lnTo>
                  <a:pt x="3960" y="756"/>
                </a:lnTo>
                <a:lnTo>
                  <a:pt x="3956" y="748"/>
                </a:lnTo>
                <a:lnTo>
                  <a:pt x="3951" y="740"/>
                </a:lnTo>
                <a:lnTo>
                  <a:pt x="3947" y="733"/>
                </a:lnTo>
                <a:lnTo>
                  <a:pt x="3943" y="725"/>
                </a:lnTo>
                <a:lnTo>
                  <a:pt x="3939" y="717"/>
                </a:lnTo>
                <a:lnTo>
                  <a:pt x="3936" y="707"/>
                </a:lnTo>
                <a:lnTo>
                  <a:pt x="3930" y="687"/>
                </a:lnTo>
                <a:lnTo>
                  <a:pt x="3926" y="667"/>
                </a:lnTo>
                <a:lnTo>
                  <a:pt x="3924" y="657"/>
                </a:lnTo>
                <a:lnTo>
                  <a:pt x="3922" y="645"/>
                </a:lnTo>
                <a:lnTo>
                  <a:pt x="3919" y="623"/>
                </a:lnTo>
                <a:lnTo>
                  <a:pt x="3918" y="599"/>
                </a:lnTo>
                <a:lnTo>
                  <a:pt x="3917" y="585"/>
                </a:lnTo>
                <a:lnTo>
                  <a:pt x="3917" y="573"/>
                </a:lnTo>
                <a:lnTo>
                  <a:pt x="3980" y="545"/>
                </a:lnTo>
                <a:lnTo>
                  <a:pt x="3981" y="567"/>
                </a:lnTo>
                <a:lnTo>
                  <a:pt x="3982" y="587"/>
                </a:lnTo>
                <a:lnTo>
                  <a:pt x="3984" y="603"/>
                </a:lnTo>
                <a:lnTo>
                  <a:pt x="3986" y="619"/>
                </a:lnTo>
                <a:lnTo>
                  <a:pt x="3988" y="627"/>
                </a:lnTo>
                <a:lnTo>
                  <a:pt x="3989" y="635"/>
                </a:lnTo>
                <a:lnTo>
                  <a:pt x="3993" y="647"/>
                </a:lnTo>
                <a:lnTo>
                  <a:pt x="3997" y="659"/>
                </a:lnTo>
                <a:lnTo>
                  <a:pt x="4001" y="667"/>
                </a:lnTo>
                <a:lnTo>
                  <a:pt x="4006" y="677"/>
                </a:lnTo>
                <a:lnTo>
                  <a:pt x="4012" y="683"/>
                </a:lnTo>
                <a:lnTo>
                  <a:pt x="4018" y="689"/>
                </a:lnTo>
                <a:lnTo>
                  <a:pt x="4025" y="693"/>
                </a:lnTo>
                <a:lnTo>
                  <a:pt x="4032" y="697"/>
                </a:lnTo>
                <a:lnTo>
                  <a:pt x="4039" y="699"/>
                </a:lnTo>
                <a:lnTo>
                  <a:pt x="4047" y="701"/>
                </a:lnTo>
                <a:lnTo>
                  <a:pt x="4056" y="701"/>
                </a:lnTo>
                <a:lnTo>
                  <a:pt x="4063" y="701"/>
                </a:lnTo>
                <a:lnTo>
                  <a:pt x="4070" y="699"/>
                </a:lnTo>
                <a:lnTo>
                  <a:pt x="4077" y="697"/>
                </a:lnTo>
                <a:lnTo>
                  <a:pt x="4083" y="695"/>
                </a:lnTo>
                <a:lnTo>
                  <a:pt x="4089" y="691"/>
                </a:lnTo>
                <a:lnTo>
                  <a:pt x="4095" y="685"/>
                </a:lnTo>
                <a:lnTo>
                  <a:pt x="4100" y="679"/>
                </a:lnTo>
                <a:lnTo>
                  <a:pt x="4105" y="673"/>
                </a:lnTo>
                <a:lnTo>
                  <a:pt x="4109" y="665"/>
                </a:lnTo>
                <a:lnTo>
                  <a:pt x="4113" y="657"/>
                </a:lnTo>
                <a:lnTo>
                  <a:pt x="4116" y="649"/>
                </a:lnTo>
                <a:lnTo>
                  <a:pt x="4119" y="639"/>
                </a:lnTo>
                <a:lnTo>
                  <a:pt x="4121" y="627"/>
                </a:lnTo>
                <a:lnTo>
                  <a:pt x="4122" y="623"/>
                </a:lnTo>
                <a:lnTo>
                  <a:pt x="4123" y="617"/>
                </a:lnTo>
                <a:lnTo>
                  <a:pt x="4124" y="605"/>
                </a:lnTo>
                <a:lnTo>
                  <a:pt x="4124" y="591"/>
                </a:lnTo>
                <a:lnTo>
                  <a:pt x="4124" y="581"/>
                </a:lnTo>
                <a:lnTo>
                  <a:pt x="4123" y="571"/>
                </a:lnTo>
                <a:lnTo>
                  <a:pt x="4122" y="563"/>
                </a:lnTo>
                <a:lnTo>
                  <a:pt x="4121" y="553"/>
                </a:lnTo>
                <a:lnTo>
                  <a:pt x="4119" y="545"/>
                </a:lnTo>
                <a:lnTo>
                  <a:pt x="4117" y="537"/>
                </a:lnTo>
                <a:lnTo>
                  <a:pt x="4115" y="529"/>
                </a:lnTo>
                <a:lnTo>
                  <a:pt x="4112" y="521"/>
                </a:lnTo>
                <a:lnTo>
                  <a:pt x="4104" y="505"/>
                </a:lnTo>
                <a:lnTo>
                  <a:pt x="4100" y="497"/>
                </a:lnTo>
                <a:lnTo>
                  <a:pt x="4095" y="491"/>
                </a:lnTo>
                <a:lnTo>
                  <a:pt x="4084" y="477"/>
                </a:lnTo>
                <a:lnTo>
                  <a:pt x="4071" y="465"/>
                </a:lnTo>
                <a:lnTo>
                  <a:pt x="4007" y="407"/>
                </a:lnTo>
                <a:lnTo>
                  <a:pt x="3998" y="399"/>
                </a:lnTo>
                <a:lnTo>
                  <a:pt x="3988" y="389"/>
                </a:lnTo>
                <a:lnTo>
                  <a:pt x="3972" y="369"/>
                </a:lnTo>
                <a:lnTo>
                  <a:pt x="3958" y="349"/>
                </a:lnTo>
                <a:lnTo>
                  <a:pt x="3953" y="337"/>
                </a:lnTo>
                <a:lnTo>
                  <a:pt x="3947" y="325"/>
                </a:lnTo>
                <a:lnTo>
                  <a:pt x="3942" y="313"/>
                </a:lnTo>
                <a:lnTo>
                  <a:pt x="3937" y="299"/>
                </a:lnTo>
                <a:lnTo>
                  <a:pt x="3934" y="285"/>
                </a:lnTo>
                <a:lnTo>
                  <a:pt x="3931" y="269"/>
                </a:lnTo>
                <a:lnTo>
                  <a:pt x="3929" y="253"/>
                </a:lnTo>
                <a:lnTo>
                  <a:pt x="3928" y="246"/>
                </a:lnTo>
                <a:lnTo>
                  <a:pt x="3927" y="238"/>
                </a:lnTo>
                <a:lnTo>
                  <a:pt x="3927" y="220"/>
                </a:lnTo>
                <a:lnTo>
                  <a:pt x="3926" y="200"/>
                </a:lnTo>
                <a:lnTo>
                  <a:pt x="3926" y="188"/>
                </a:lnTo>
                <a:lnTo>
                  <a:pt x="3927" y="176"/>
                </a:lnTo>
                <a:lnTo>
                  <a:pt x="3928" y="164"/>
                </a:lnTo>
                <a:lnTo>
                  <a:pt x="3929" y="152"/>
                </a:lnTo>
                <a:lnTo>
                  <a:pt x="3930" y="142"/>
                </a:lnTo>
                <a:lnTo>
                  <a:pt x="3932" y="132"/>
                </a:lnTo>
                <a:lnTo>
                  <a:pt x="3936" y="112"/>
                </a:lnTo>
                <a:lnTo>
                  <a:pt x="3939" y="102"/>
                </a:lnTo>
                <a:lnTo>
                  <a:pt x="3942" y="94"/>
                </a:lnTo>
                <a:lnTo>
                  <a:pt x="3949" y="78"/>
                </a:lnTo>
                <a:lnTo>
                  <a:pt x="3957" y="62"/>
                </a:lnTo>
                <a:lnTo>
                  <a:pt x="3961" y="56"/>
                </a:lnTo>
                <a:lnTo>
                  <a:pt x="3965" y="50"/>
                </a:lnTo>
                <a:lnTo>
                  <a:pt x="3974" y="38"/>
                </a:lnTo>
                <a:lnTo>
                  <a:pt x="3984" y="28"/>
                </a:lnTo>
                <a:lnTo>
                  <a:pt x="3994" y="20"/>
                </a:lnTo>
                <a:lnTo>
                  <a:pt x="4005" y="12"/>
                </a:lnTo>
                <a:lnTo>
                  <a:pt x="4017" y="6"/>
                </a:lnTo>
                <a:lnTo>
                  <a:pt x="4029" y="4"/>
                </a:lnTo>
                <a:lnTo>
                  <a:pt x="4042" y="0"/>
                </a:lnTo>
                <a:lnTo>
                  <a:pt x="4055" y="0"/>
                </a:lnTo>
                <a:lnTo>
                  <a:pt x="4070" y="2"/>
                </a:lnTo>
                <a:lnTo>
                  <a:pt x="4085" y="4"/>
                </a:lnTo>
                <a:lnTo>
                  <a:pt x="4098" y="10"/>
                </a:lnTo>
                <a:lnTo>
                  <a:pt x="4104" y="14"/>
                </a:lnTo>
                <a:lnTo>
                  <a:pt x="4110" y="18"/>
                </a:lnTo>
                <a:lnTo>
                  <a:pt x="4122" y="26"/>
                </a:lnTo>
                <a:lnTo>
                  <a:pt x="4132" y="38"/>
                </a:lnTo>
                <a:lnTo>
                  <a:pt x="4141" y="50"/>
                </a:lnTo>
                <a:lnTo>
                  <a:pt x="4149" y="64"/>
                </a:lnTo>
                <a:lnTo>
                  <a:pt x="4153" y="72"/>
                </a:lnTo>
                <a:lnTo>
                  <a:pt x="4156" y="78"/>
                </a:lnTo>
                <a:lnTo>
                  <a:pt x="4159" y="86"/>
                </a:lnTo>
                <a:lnTo>
                  <a:pt x="4162" y="94"/>
                </a:lnTo>
                <a:lnTo>
                  <a:pt x="4167" y="112"/>
                </a:lnTo>
                <a:lnTo>
                  <a:pt x="4172" y="128"/>
                </a:lnTo>
                <a:lnTo>
                  <a:pt x="4175" y="146"/>
                </a:lnTo>
                <a:lnTo>
                  <a:pt x="4177" y="166"/>
                </a:lnTo>
                <a:lnTo>
                  <a:pt x="4179" y="184"/>
                </a:lnTo>
                <a:lnTo>
                  <a:pt x="4179" y="202"/>
                </a:lnTo>
                <a:lnTo>
                  <a:pt x="4117" y="228"/>
                </a:lnTo>
                <a:lnTo>
                  <a:pt x="4117" y="212"/>
                </a:lnTo>
                <a:lnTo>
                  <a:pt x="4115" y="198"/>
                </a:lnTo>
                <a:lnTo>
                  <a:pt x="4114" y="186"/>
                </a:lnTo>
                <a:lnTo>
                  <a:pt x="4112" y="172"/>
                </a:lnTo>
                <a:lnTo>
                  <a:pt x="4109" y="162"/>
                </a:lnTo>
                <a:lnTo>
                  <a:pt x="4106" y="152"/>
                </a:lnTo>
                <a:lnTo>
                  <a:pt x="4103" y="142"/>
                </a:lnTo>
                <a:lnTo>
                  <a:pt x="4099" y="136"/>
                </a:lnTo>
                <a:lnTo>
                  <a:pt x="4095" y="128"/>
                </a:lnTo>
                <a:lnTo>
                  <a:pt x="4090" y="122"/>
                </a:lnTo>
                <a:lnTo>
                  <a:pt x="4085" y="118"/>
                </a:lnTo>
                <a:lnTo>
                  <a:pt x="4079" y="114"/>
                </a:lnTo>
                <a:lnTo>
                  <a:pt x="4073" y="110"/>
                </a:lnTo>
                <a:lnTo>
                  <a:pt x="4067" y="108"/>
                </a:lnTo>
                <a:lnTo>
                  <a:pt x="4060" y="108"/>
                </a:lnTo>
                <a:lnTo>
                  <a:pt x="4052" y="106"/>
                </a:lnTo>
                <a:lnTo>
                  <a:pt x="4040" y="108"/>
                </a:lnTo>
                <a:lnTo>
                  <a:pt x="4028" y="112"/>
                </a:lnTo>
                <a:lnTo>
                  <a:pt x="4023" y="116"/>
                </a:lnTo>
                <a:lnTo>
                  <a:pt x="4018" y="120"/>
                </a:lnTo>
                <a:lnTo>
                  <a:pt x="4013" y="124"/>
                </a:lnTo>
                <a:lnTo>
                  <a:pt x="4009" y="128"/>
                </a:lnTo>
                <a:lnTo>
                  <a:pt x="4005" y="134"/>
                </a:lnTo>
                <a:lnTo>
                  <a:pt x="4002" y="140"/>
                </a:lnTo>
                <a:lnTo>
                  <a:pt x="3999" y="148"/>
                </a:lnTo>
                <a:lnTo>
                  <a:pt x="3996" y="156"/>
                </a:lnTo>
                <a:lnTo>
                  <a:pt x="3994" y="164"/>
                </a:lnTo>
                <a:lnTo>
                  <a:pt x="3993" y="174"/>
                </a:lnTo>
                <a:lnTo>
                  <a:pt x="3992" y="184"/>
                </a:lnTo>
                <a:lnTo>
                  <a:pt x="3992" y="194"/>
                </a:lnTo>
                <a:lnTo>
                  <a:pt x="3992" y="204"/>
                </a:lnTo>
                <a:lnTo>
                  <a:pt x="3992" y="214"/>
                </a:lnTo>
                <a:lnTo>
                  <a:pt x="3993" y="224"/>
                </a:lnTo>
                <a:lnTo>
                  <a:pt x="3994" y="232"/>
                </a:lnTo>
                <a:lnTo>
                  <a:pt x="3996" y="240"/>
                </a:lnTo>
                <a:lnTo>
                  <a:pt x="3998" y="248"/>
                </a:lnTo>
                <a:lnTo>
                  <a:pt x="4001" y="255"/>
                </a:lnTo>
                <a:lnTo>
                  <a:pt x="4003" y="261"/>
                </a:lnTo>
                <a:lnTo>
                  <a:pt x="4007" y="267"/>
                </a:lnTo>
                <a:lnTo>
                  <a:pt x="4010" y="273"/>
                </a:lnTo>
                <a:lnTo>
                  <a:pt x="4019" y="285"/>
                </a:lnTo>
                <a:lnTo>
                  <a:pt x="4029" y="297"/>
                </a:lnTo>
                <a:lnTo>
                  <a:pt x="4041" y="309"/>
                </a:lnTo>
                <a:lnTo>
                  <a:pt x="4103" y="363"/>
                </a:lnTo>
                <a:lnTo>
                  <a:pt x="4113" y="373"/>
                </a:lnTo>
                <a:lnTo>
                  <a:pt x="4123" y="383"/>
                </a:lnTo>
                <a:lnTo>
                  <a:pt x="4133" y="393"/>
                </a:lnTo>
                <a:lnTo>
                  <a:pt x="4141" y="405"/>
                </a:lnTo>
                <a:lnTo>
                  <a:pt x="4149" y="417"/>
                </a:lnTo>
                <a:lnTo>
                  <a:pt x="4156" y="427"/>
                </a:lnTo>
                <a:lnTo>
                  <a:pt x="4162" y="441"/>
                </a:lnTo>
                <a:lnTo>
                  <a:pt x="4168" y="453"/>
                </a:lnTo>
                <a:lnTo>
                  <a:pt x="4173" y="467"/>
                </a:lnTo>
                <a:lnTo>
                  <a:pt x="4177" y="481"/>
                </a:lnTo>
                <a:lnTo>
                  <a:pt x="4181" y="495"/>
                </a:lnTo>
                <a:lnTo>
                  <a:pt x="4184" y="511"/>
                </a:lnTo>
                <a:lnTo>
                  <a:pt x="4186" y="527"/>
                </a:lnTo>
                <a:lnTo>
                  <a:pt x="4187" y="537"/>
                </a:lnTo>
                <a:lnTo>
                  <a:pt x="4187" y="545"/>
                </a:lnTo>
                <a:lnTo>
                  <a:pt x="4188" y="563"/>
                </a:lnTo>
                <a:lnTo>
                  <a:pt x="4189" y="583"/>
                </a:lnTo>
                <a:lnTo>
                  <a:pt x="4188" y="609"/>
                </a:lnTo>
                <a:lnTo>
                  <a:pt x="4186" y="633"/>
                </a:lnTo>
                <a:lnTo>
                  <a:pt x="4185" y="645"/>
                </a:lnTo>
                <a:lnTo>
                  <a:pt x="4183" y="655"/>
                </a:lnTo>
                <a:lnTo>
                  <a:pt x="4181" y="667"/>
                </a:lnTo>
                <a:lnTo>
                  <a:pt x="4179" y="677"/>
                </a:lnTo>
                <a:lnTo>
                  <a:pt x="4177" y="687"/>
                </a:lnTo>
                <a:lnTo>
                  <a:pt x="4174" y="697"/>
                </a:lnTo>
                <a:lnTo>
                  <a:pt x="4167" y="715"/>
                </a:lnTo>
                <a:lnTo>
                  <a:pt x="4164" y="723"/>
                </a:lnTo>
                <a:lnTo>
                  <a:pt x="4160" y="733"/>
                </a:lnTo>
                <a:lnTo>
                  <a:pt x="4152" y="746"/>
                </a:lnTo>
                <a:lnTo>
                  <a:pt x="4147" y="754"/>
                </a:lnTo>
                <a:lnTo>
                  <a:pt x="4142" y="760"/>
                </a:lnTo>
                <a:lnTo>
                  <a:pt x="4137" y="766"/>
                </a:lnTo>
                <a:lnTo>
                  <a:pt x="4132" y="772"/>
                </a:lnTo>
                <a:lnTo>
                  <a:pt x="4121" y="782"/>
                </a:lnTo>
                <a:lnTo>
                  <a:pt x="4109" y="790"/>
                </a:lnTo>
                <a:lnTo>
                  <a:pt x="4096" y="798"/>
                </a:lnTo>
                <a:lnTo>
                  <a:pt x="4082" y="802"/>
                </a:lnTo>
                <a:lnTo>
                  <a:pt x="4075" y="804"/>
                </a:lnTo>
                <a:lnTo>
                  <a:pt x="4068" y="804"/>
                </a:lnTo>
                <a:lnTo>
                  <a:pt x="4052" y="806"/>
                </a:lnTo>
                <a:close/>
                <a:moveTo>
                  <a:pt x="1669" y="1273"/>
                </a:moveTo>
                <a:lnTo>
                  <a:pt x="1669" y="1936"/>
                </a:lnTo>
                <a:lnTo>
                  <a:pt x="1604" y="1936"/>
                </a:lnTo>
                <a:lnTo>
                  <a:pt x="1604" y="1273"/>
                </a:lnTo>
                <a:lnTo>
                  <a:pt x="1506" y="1273"/>
                </a:lnTo>
                <a:lnTo>
                  <a:pt x="1506" y="1166"/>
                </a:lnTo>
                <a:lnTo>
                  <a:pt x="1767" y="1166"/>
                </a:lnTo>
                <a:lnTo>
                  <a:pt x="1767" y="1273"/>
                </a:lnTo>
                <a:lnTo>
                  <a:pt x="1669" y="1273"/>
                </a:lnTo>
                <a:close/>
                <a:moveTo>
                  <a:pt x="1832" y="1936"/>
                </a:moveTo>
                <a:lnTo>
                  <a:pt x="1832" y="1166"/>
                </a:lnTo>
                <a:lnTo>
                  <a:pt x="2060" y="1166"/>
                </a:lnTo>
                <a:lnTo>
                  <a:pt x="2060" y="1273"/>
                </a:lnTo>
                <a:lnTo>
                  <a:pt x="1897" y="1273"/>
                </a:lnTo>
                <a:lnTo>
                  <a:pt x="1897" y="1489"/>
                </a:lnTo>
                <a:lnTo>
                  <a:pt x="2030" y="1489"/>
                </a:lnTo>
                <a:lnTo>
                  <a:pt x="2030" y="1593"/>
                </a:lnTo>
                <a:lnTo>
                  <a:pt x="1897" y="1593"/>
                </a:lnTo>
                <a:lnTo>
                  <a:pt x="1897" y="1828"/>
                </a:lnTo>
                <a:lnTo>
                  <a:pt x="2060" y="1828"/>
                </a:lnTo>
                <a:lnTo>
                  <a:pt x="2060" y="1936"/>
                </a:lnTo>
                <a:lnTo>
                  <a:pt x="1832" y="1936"/>
                </a:lnTo>
                <a:close/>
                <a:moveTo>
                  <a:pt x="2260" y="1954"/>
                </a:moveTo>
                <a:lnTo>
                  <a:pt x="2251" y="1954"/>
                </a:lnTo>
                <a:lnTo>
                  <a:pt x="2242" y="1952"/>
                </a:lnTo>
                <a:lnTo>
                  <a:pt x="2234" y="1950"/>
                </a:lnTo>
                <a:lnTo>
                  <a:pt x="2226" y="1948"/>
                </a:lnTo>
                <a:lnTo>
                  <a:pt x="2218" y="1944"/>
                </a:lnTo>
                <a:lnTo>
                  <a:pt x="2211" y="1938"/>
                </a:lnTo>
                <a:lnTo>
                  <a:pt x="2204" y="1932"/>
                </a:lnTo>
                <a:lnTo>
                  <a:pt x="2197" y="1926"/>
                </a:lnTo>
                <a:lnTo>
                  <a:pt x="2190" y="1920"/>
                </a:lnTo>
                <a:lnTo>
                  <a:pt x="2184" y="1912"/>
                </a:lnTo>
                <a:lnTo>
                  <a:pt x="2178" y="1902"/>
                </a:lnTo>
                <a:lnTo>
                  <a:pt x="2172" y="1892"/>
                </a:lnTo>
                <a:lnTo>
                  <a:pt x="2166" y="1882"/>
                </a:lnTo>
                <a:lnTo>
                  <a:pt x="2161" y="1872"/>
                </a:lnTo>
                <a:lnTo>
                  <a:pt x="2156" y="1860"/>
                </a:lnTo>
                <a:lnTo>
                  <a:pt x="2151" y="1846"/>
                </a:lnTo>
                <a:lnTo>
                  <a:pt x="2147" y="1834"/>
                </a:lnTo>
                <a:lnTo>
                  <a:pt x="2143" y="1820"/>
                </a:lnTo>
                <a:lnTo>
                  <a:pt x="2139" y="1804"/>
                </a:lnTo>
                <a:lnTo>
                  <a:pt x="2135" y="1788"/>
                </a:lnTo>
                <a:lnTo>
                  <a:pt x="2132" y="1772"/>
                </a:lnTo>
                <a:lnTo>
                  <a:pt x="2129" y="1756"/>
                </a:lnTo>
                <a:lnTo>
                  <a:pt x="2126" y="1738"/>
                </a:lnTo>
                <a:lnTo>
                  <a:pt x="2124" y="1720"/>
                </a:lnTo>
                <a:lnTo>
                  <a:pt x="2121" y="1701"/>
                </a:lnTo>
                <a:lnTo>
                  <a:pt x="2120" y="1681"/>
                </a:lnTo>
                <a:lnTo>
                  <a:pt x="2118" y="1661"/>
                </a:lnTo>
                <a:lnTo>
                  <a:pt x="2117" y="1641"/>
                </a:lnTo>
                <a:lnTo>
                  <a:pt x="2115" y="1597"/>
                </a:lnTo>
                <a:lnTo>
                  <a:pt x="2114" y="1575"/>
                </a:lnTo>
                <a:lnTo>
                  <a:pt x="2114" y="1551"/>
                </a:lnTo>
                <a:lnTo>
                  <a:pt x="2115" y="1505"/>
                </a:lnTo>
                <a:lnTo>
                  <a:pt x="2117" y="1461"/>
                </a:lnTo>
                <a:lnTo>
                  <a:pt x="2118" y="1441"/>
                </a:lnTo>
                <a:lnTo>
                  <a:pt x="2120" y="1421"/>
                </a:lnTo>
                <a:lnTo>
                  <a:pt x="2124" y="1383"/>
                </a:lnTo>
                <a:lnTo>
                  <a:pt x="2126" y="1363"/>
                </a:lnTo>
                <a:lnTo>
                  <a:pt x="2129" y="1347"/>
                </a:lnTo>
                <a:lnTo>
                  <a:pt x="2135" y="1313"/>
                </a:lnTo>
                <a:lnTo>
                  <a:pt x="2139" y="1297"/>
                </a:lnTo>
                <a:lnTo>
                  <a:pt x="2143" y="1283"/>
                </a:lnTo>
                <a:lnTo>
                  <a:pt x="2147" y="1269"/>
                </a:lnTo>
                <a:lnTo>
                  <a:pt x="2151" y="1255"/>
                </a:lnTo>
                <a:lnTo>
                  <a:pt x="2156" y="1243"/>
                </a:lnTo>
                <a:lnTo>
                  <a:pt x="2161" y="1231"/>
                </a:lnTo>
                <a:lnTo>
                  <a:pt x="2166" y="1220"/>
                </a:lnTo>
                <a:lnTo>
                  <a:pt x="2172" y="1210"/>
                </a:lnTo>
                <a:lnTo>
                  <a:pt x="2178" y="1200"/>
                </a:lnTo>
                <a:lnTo>
                  <a:pt x="2184" y="1192"/>
                </a:lnTo>
                <a:lnTo>
                  <a:pt x="2197" y="1176"/>
                </a:lnTo>
                <a:lnTo>
                  <a:pt x="2204" y="1170"/>
                </a:lnTo>
                <a:lnTo>
                  <a:pt x="2211" y="1164"/>
                </a:lnTo>
                <a:lnTo>
                  <a:pt x="2218" y="1160"/>
                </a:lnTo>
                <a:lnTo>
                  <a:pt x="2226" y="1156"/>
                </a:lnTo>
                <a:lnTo>
                  <a:pt x="2234" y="1152"/>
                </a:lnTo>
                <a:lnTo>
                  <a:pt x="2242" y="1150"/>
                </a:lnTo>
                <a:lnTo>
                  <a:pt x="2251" y="1148"/>
                </a:lnTo>
                <a:lnTo>
                  <a:pt x="2260" y="1148"/>
                </a:lnTo>
                <a:lnTo>
                  <a:pt x="2268" y="1148"/>
                </a:lnTo>
                <a:lnTo>
                  <a:pt x="2277" y="1150"/>
                </a:lnTo>
                <a:lnTo>
                  <a:pt x="2285" y="1152"/>
                </a:lnTo>
                <a:lnTo>
                  <a:pt x="2293" y="1156"/>
                </a:lnTo>
                <a:lnTo>
                  <a:pt x="2301" y="1160"/>
                </a:lnTo>
                <a:lnTo>
                  <a:pt x="2308" y="1164"/>
                </a:lnTo>
                <a:lnTo>
                  <a:pt x="2316" y="1170"/>
                </a:lnTo>
                <a:lnTo>
                  <a:pt x="2323" y="1176"/>
                </a:lnTo>
                <a:lnTo>
                  <a:pt x="2329" y="1184"/>
                </a:lnTo>
                <a:lnTo>
                  <a:pt x="2336" y="1192"/>
                </a:lnTo>
                <a:lnTo>
                  <a:pt x="2342" y="1200"/>
                </a:lnTo>
                <a:lnTo>
                  <a:pt x="2348" y="1210"/>
                </a:lnTo>
                <a:lnTo>
                  <a:pt x="2353" y="1220"/>
                </a:lnTo>
                <a:lnTo>
                  <a:pt x="2359" y="1229"/>
                </a:lnTo>
                <a:lnTo>
                  <a:pt x="2364" y="1241"/>
                </a:lnTo>
                <a:lnTo>
                  <a:pt x="2368" y="1255"/>
                </a:lnTo>
                <a:lnTo>
                  <a:pt x="2377" y="1283"/>
                </a:lnTo>
                <a:lnTo>
                  <a:pt x="2381" y="1297"/>
                </a:lnTo>
                <a:lnTo>
                  <a:pt x="2385" y="1313"/>
                </a:lnTo>
                <a:lnTo>
                  <a:pt x="2391" y="1345"/>
                </a:lnTo>
                <a:lnTo>
                  <a:pt x="2394" y="1363"/>
                </a:lnTo>
                <a:lnTo>
                  <a:pt x="2396" y="1381"/>
                </a:lnTo>
                <a:lnTo>
                  <a:pt x="2398" y="1401"/>
                </a:lnTo>
                <a:lnTo>
                  <a:pt x="2400" y="1421"/>
                </a:lnTo>
                <a:lnTo>
                  <a:pt x="2402" y="1441"/>
                </a:lnTo>
                <a:lnTo>
                  <a:pt x="2403" y="1461"/>
                </a:lnTo>
                <a:lnTo>
                  <a:pt x="2404" y="1483"/>
                </a:lnTo>
                <a:lnTo>
                  <a:pt x="2405" y="1505"/>
                </a:lnTo>
                <a:lnTo>
                  <a:pt x="2405" y="1527"/>
                </a:lnTo>
                <a:lnTo>
                  <a:pt x="2406" y="1551"/>
                </a:lnTo>
                <a:lnTo>
                  <a:pt x="2405" y="1597"/>
                </a:lnTo>
                <a:lnTo>
                  <a:pt x="2403" y="1641"/>
                </a:lnTo>
                <a:lnTo>
                  <a:pt x="2402" y="1663"/>
                </a:lnTo>
                <a:lnTo>
                  <a:pt x="2400" y="1683"/>
                </a:lnTo>
                <a:lnTo>
                  <a:pt x="2396" y="1720"/>
                </a:lnTo>
                <a:lnTo>
                  <a:pt x="2394" y="1738"/>
                </a:lnTo>
                <a:lnTo>
                  <a:pt x="2391" y="1756"/>
                </a:lnTo>
                <a:lnTo>
                  <a:pt x="2388" y="1772"/>
                </a:lnTo>
                <a:lnTo>
                  <a:pt x="2385" y="1790"/>
                </a:lnTo>
                <a:lnTo>
                  <a:pt x="2381" y="1804"/>
                </a:lnTo>
                <a:lnTo>
                  <a:pt x="2377" y="1820"/>
                </a:lnTo>
                <a:lnTo>
                  <a:pt x="2373" y="1834"/>
                </a:lnTo>
                <a:lnTo>
                  <a:pt x="2368" y="1846"/>
                </a:lnTo>
                <a:lnTo>
                  <a:pt x="2364" y="1860"/>
                </a:lnTo>
                <a:lnTo>
                  <a:pt x="2359" y="1872"/>
                </a:lnTo>
                <a:lnTo>
                  <a:pt x="2353" y="1882"/>
                </a:lnTo>
                <a:lnTo>
                  <a:pt x="2348" y="1894"/>
                </a:lnTo>
                <a:lnTo>
                  <a:pt x="2342" y="1902"/>
                </a:lnTo>
                <a:lnTo>
                  <a:pt x="2336" y="1912"/>
                </a:lnTo>
                <a:lnTo>
                  <a:pt x="2329" y="1920"/>
                </a:lnTo>
                <a:lnTo>
                  <a:pt x="2323" y="1926"/>
                </a:lnTo>
                <a:lnTo>
                  <a:pt x="2316" y="1934"/>
                </a:lnTo>
                <a:lnTo>
                  <a:pt x="2308" y="1938"/>
                </a:lnTo>
                <a:lnTo>
                  <a:pt x="2301" y="1944"/>
                </a:lnTo>
                <a:lnTo>
                  <a:pt x="2293" y="1948"/>
                </a:lnTo>
                <a:lnTo>
                  <a:pt x="2285" y="1950"/>
                </a:lnTo>
                <a:lnTo>
                  <a:pt x="2277" y="1952"/>
                </a:lnTo>
                <a:lnTo>
                  <a:pt x="2268" y="1954"/>
                </a:lnTo>
                <a:lnTo>
                  <a:pt x="2260" y="1954"/>
                </a:lnTo>
                <a:close/>
                <a:moveTo>
                  <a:pt x="2260" y="1257"/>
                </a:moveTo>
                <a:lnTo>
                  <a:pt x="2251" y="1257"/>
                </a:lnTo>
                <a:lnTo>
                  <a:pt x="2246" y="1259"/>
                </a:lnTo>
                <a:lnTo>
                  <a:pt x="2242" y="1259"/>
                </a:lnTo>
                <a:lnTo>
                  <a:pt x="2234" y="1265"/>
                </a:lnTo>
                <a:lnTo>
                  <a:pt x="2227" y="1271"/>
                </a:lnTo>
                <a:lnTo>
                  <a:pt x="2223" y="1275"/>
                </a:lnTo>
                <a:lnTo>
                  <a:pt x="2220" y="1281"/>
                </a:lnTo>
                <a:lnTo>
                  <a:pt x="2216" y="1287"/>
                </a:lnTo>
                <a:lnTo>
                  <a:pt x="2213" y="1293"/>
                </a:lnTo>
                <a:lnTo>
                  <a:pt x="2210" y="1299"/>
                </a:lnTo>
                <a:lnTo>
                  <a:pt x="2207" y="1307"/>
                </a:lnTo>
                <a:lnTo>
                  <a:pt x="2201" y="1323"/>
                </a:lnTo>
                <a:lnTo>
                  <a:pt x="2199" y="1331"/>
                </a:lnTo>
                <a:lnTo>
                  <a:pt x="2196" y="1341"/>
                </a:lnTo>
                <a:lnTo>
                  <a:pt x="2192" y="1363"/>
                </a:lnTo>
                <a:lnTo>
                  <a:pt x="2188" y="1387"/>
                </a:lnTo>
                <a:lnTo>
                  <a:pt x="2187" y="1399"/>
                </a:lnTo>
                <a:lnTo>
                  <a:pt x="2185" y="1413"/>
                </a:lnTo>
                <a:lnTo>
                  <a:pt x="2183" y="1443"/>
                </a:lnTo>
                <a:lnTo>
                  <a:pt x="2181" y="1477"/>
                </a:lnTo>
                <a:lnTo>
                  <a:pt x="2180" y="1513"/>
                </a:lnTo>
                <a:lnTo>
                  <a:pt x="2180" y="1551"/>
                </a:lnTo>
                <a:lnTo>
                  <a:pt x="2180" y="1591"/>
                </a:lnTo>
                <a:lnTo>
                  <a:pt x="2181" y="1627"/>
                </a:lnTo>
                <a:lnTo>
                  <a:pt x="2183" y="1659"/>
                </a:lnTo>
                <a:lnTo>
                  <a:pt x="2185" y="1689"/>
                </a:lnTo>
                <a:lnTo>
                  <a:pt x="2188" y="1714"/>
                </a:lnTo>
                <a:lnTo>
                  <a:pt x="2192" y="1738"/>
                </a:lnTo>
                <a:lnTo>
                  <a:pt x="2196" y="1760"/>
                </a:lnTo>
                <a:lnTo>
                  <a:pt x="2201" y="1780"/>
                </a:lnTo>
                <a:lnTo>
                  <a:pt x="2207" y="1796"/>
                </a:lnTo>
                <a:lnTo>
                  <a:pt x="2213" y="1810"/>
                </a:lnTo>
                <a:lnTo>
                  <a:pt x="2220" y="1820"/>
                </a:lnTo>
                <a:lnTo>
                  <a:pt x="2227" y="1830"/>
                </a:lnTo>
                <a:lnTo>
                  <a:pt x="2234" y="1836"/>
                </a:lnTo>
                <a:lnTo>
                  <a:pt x="2242" y="1842"/>
                </a:lnTo>
                <a:lnTo>
                  <a:pt x="2251" y="1844"/>
                </a:lnTo>
                <a:lnTo>
                  <a:pt x="2260" y="1846"/>
                </a:lnTo>
                <a:lnTo>
                  <a:pt x="2269" y="1844"/>
                </a:lnTo>
                <a:lnTo>
                  <a:pt x="2273" y="1844"/>
                </a:lnTo>
                <a:lnTo>
                  <a:pt x="2277" y="1842"/>
                </a:lnTo>
                <a:lnTo>
                  <a:pt x="2285" y="1836"/>
                </a:lnTo>
                <a:lnTo>
                  <a:pt x="2293" y="1830"/>
                </a:lnTo>
                <a:lnTo>
                  <a:pt x="2296" y="1826"/>
                </a:lnTo>
                <a:lnTo>
                  <a:pt x="2300" y="1820"/>
                </a:lnTo>
                <a:lnTo>
                  <a:pt x="2306" y="1808"/>
                </a:lnTo>
                <a:lnTo>
                  <a:pt x="2309" y="1802"/>
                </a:lnTo>
                <a:lnTo>
                  <a:pt x="2312" y="1796"/>
                </a:lnTo>
                <a:lnTo>
                  <a:pt x="2318" y="1778"/>
                </a:lnTo>
                <a:lnTo>
                  <a:pt x="2320" y="1770"/>
                </a:lnTo>
                <a:lnTo>
                  <a:pt x="2323" y="1760"/>
                </a:lnTo>
                <a:lnTo>
                  <a:pt x="2327" y="1738"/>
                </a:lnTo>
                <a:lnTo>
                  <a:pt x="2331" y="1714"/>
                </a:lnTo>
                <a:lnTo>
                  <a:pt x="2332" y="1703"/>
                </a:lnTo>
                <a:lnTo>
                  <a:pt x="2334" y="1689"/>
                </a:lnTo>
                <a:lnTo>
                  <a:pt x="2336" y="1659"/>
                </a:lnTo>
                <a:lnTo>
                  <a:pt x="2338" y="1625"/>
                </a:lnTo>
                <a:lnTo>
                  <a:pt x="2339" y="1591"/>
                </a:lnTo>
                <a:lnTo>
                  <a:pt x="2340" y="1551"/>
                </a:lnTo>
                <a:lnTo>
                  <a:pt x="2339" y="1513"/>
                </a:lnTo>
                <a:lnTo>
                  <a:pt x="2338" y="1477"/>
                </a:lnTo>
                <a:lnTo>
                  <a:pt x="2336" y="1443"/>
                </a:lnTo>
                <a:lnTo>
                  <a:pt x="2334" y="1415"/>
                </a:lnTo>
                <a:lnTo>
                  <a:pt x="2331" y="1387"/>
                </a:lnTo>
                <a:lnTo>
                  <a:pt x="2327" y="1363"/>
                </a:lnTo>
                <a:lnTo>
                  <a:pt x="2323" y="1341"/>
                </a:lnTo>
                <a:lnTo>
                  <a:pt x="2318" y="1323"/>
                </a:lnTo>
                <a:lnTo>
                  <a:pt x="2312" y="1307"/>
                </a:lnTo>
                <a:lnTo>
                  <a:pt x="2306" y="1293"/>
                </a:lnTo>
                <a:lnTo>
                  <a:pt x="2300" y="1281"/>
                </a:lnTo>
                <a:lnTo>
                  <a:pt x="2293" y="1271"/>
                </a:lnTo>
                <a:lnTo>
                  <a:pt x="2285" y="1265"/>
                </a:lnTo>
                <a:lnTo>
                  <a:pt x="2277" y="1259"/>
                </a:lnTo>
                <a:lnTo>
                  <a:pt x="2273" y="1259"/>
                </a:lnTo>
                <a:lnTo>
                  <a:pt x="2269" y="1257"/>
                </a:lnTo>
                <a:lnTo>
                  <a:pt x="2260" y="1257"/>
                </a:lnTo>
                <a:close/>
                <a:moveTo>
                  <a:pt x="2485" y="1936"/>
                </a:moveTo>
                <a:lnTo>
                  <a:pt x="2485" y="1166"/>
                </a:lnTo>
                <a:lnTo>
                  <a:pt x="2549" y="1166"/>
                </a:lnTo>
                <a:lnTo>
                  <a:pt x="2549" y="1828"/>
                </a:lnTo>
                <a:lnTo>
                  <a:pt x="2709" y="1828"/>
                </a:lnTo>
                <a:lnTo>
                  <a:pt x="2709" y="1936"/>
                </a:lnTo>
                <a:lnTo>
                  <a:pt x="2485" y="1936"/>
                </a:lnTo>
                <a:close/>
                <a:moveTo>
                  <a:pt x="2769" y="1936"/>
                </a:moveTo>
                <a:lnTo>
                  <a:pt x="2769" y="1166"/>
                </a:lnTo>
                <a:lnTo>
                  <a:pt x="2835" y="1166"/>
                </a:lnTo>
                <a:lnTo>
                  <a:pt x="2835" y="1828"/>
                </a:lnTo>
                <a:lnTo>
                  <a:pt x="2994" y="1828"/>
                </a:lnTo>
                <a:lnTo>
                  <a:pt x="2994" y="1936"/>
                </a:lnTo>
                <a:lnTo>
                  <a:pt x="2769" y="1936"/>
                </a:lnTo>
                <a:close/>
                <a:moveTo>
                  <a:pt x="3055" y="1166"/>
                </a:moveTo>
                <a:lnTo>
                  <a:pt x="3120" y="1166"/>
                </a:lnTo>
                <a:lnTo>
                  <a:pt x="3120" y="1936"/>
                </a:lnTo>
                <a:lnTo>
                  <a:pt x="3055" y="1936"/>
                </a:lnTo>
                <a:lnTo>
                  <a:pt x="3055" y="1166"/>
                </a:lnTo>
                <a:close/>
                <a:moveTo>
                  <a:pt x="3337" y="1954"/>
                </a:moveTo>
                <a:lnTo>
                  <a:pt x="3321" y="1954"/>
                </a:lnTo>
                <a:lnTo>
                  <a:pt x="3305" y="1950"/>
                </a:lnTo>
                <a:lnTo>
                  <a:pt x="3291" y="1944"/>
                </a:lnTo>
                <a:lnTo>
                  <a:pt x="3284" y="1940"/>
                </a:lnTo>
                <a:lnTo>
                  <a:pt x="3278" y="1936"/>
                </a:lnTo>
                <a:lnTo>
                  <a:pt x="3266" y="1928"/>
                </a:lnTo>
                <a:lnTo>
                  <a:pt x="3260" y="1922"/>
                </a:lnTo>
                <a:lnTo>
                  <a:pt x="3255" y="1916"/>
                </a:lnTo>
                <a:lnTo>
                  <a:pt x="3245" y="1902"/>
                </a:lnTo>
                <a:lnTo>
                  <a:pt x="3241" y="1896"/>
                </a:lnTo>
                <a:lnTo>
                  <a:pt x="3236" y="1888"/>
                </a:lnTo>
                <a:lnTo>
                  <a:pt x="3232" y="1880"/>
                </a:lnTo>
                <a:lnTo>
                  <a:pt x="3229" y="1872"/>
                </a:lnTo>
                <a:lnTo>
                  <a:pt x="3225" y="1864"/>
                </a:lnTo>
                <a:lnTo>
                  <a:pt x="3222" y="1854"/>
                </a:lnTo>
                <a:lnTo>
                  <a:pt x="3216" y="1834"/>
                </a:lnTo>
                <a:lnTo>
                  <a:pt x="3211" y="1814"/>
                </a:lnTo>
                <a:lnTo>
                  <a:pt x="3210" y="1804"/>
                </a:lnTo>
                <a:lnTo>
                  <a:pt x="3208" y="1792"/>
                </a:lnTo>
                <a:lnTo>
                  <a:pt x="3205" y="1770"/>
                </a:lnTo>
                <a:lnTo>
                  <a:pt x="3203" y="1746"/>
                </a:lnTo>
                <a:lnTo>
                  <a:pt x="3203" y="1732"/>
                </a:lnTo>
                <a:lnTo>
                  <a:pt x="3203" y="1720"/>
                </a:lnTo>
                <a:lnTo>
                  <a:pt x="3265" y="1693"/>
                </a:lnTo>
                <a:lnTo>
                  <a:pt x="3266" y="1714"/>
                </a:lnTo>
                <a:lnTo>
                  <a:pt x="3267" y="1734"/>
                </a:lnTo>
                <a:lnTo>
                  <a:pt x="3269" y="1750"/>
                </a:lnTo>
                <a:lnTo>
                  <a:pt x="3271" y="1766"/>
                </a:lnTo>
                <a:lnTo>
                  <a:pt x="3273" y="1774"/>
                </a:lnTo>
                <a:lnTo>
                  <a:pt x="3274" y="1782"/>
                </a:lnTo>
                <a:lnTo>
                  <a:pt x="3278" y="1794"/>
                </a:lnTo>
                <a:lnTo>
                  <a:pt x="3282" y="1804"/>
                </a:lnTo>
                <a:lnTo>
                  <a:pt x="3286" y="1814"/>
                </a:lnTo>
                <a:lnTo>
                  <a:pt x="3291" y="1824"/>
                </a:lnTo>
                <a:lnTo>
                  <a:pt x="3297" y="1830"/>
                </a:lnTo>
                <a:lnTo>
                  <a:pt x="3303" y="1836"/>
                </a:lnTo>
                <a:lnTo>
                  <a:pt x="3310" y="1840"/>
                </a:lnTo>
                <a:lnTo>
                  <a:pt x="3317" y="1844"/>
                </a:lnTo>
                <a:lnTo>
                  <a:pt x="3324" y="1846"/>
                </a:lnTo>
                <a:lnTo>
                  <a:pt x="3332" y="1848"/>
                </a:lnTo>
                <a:lnTo>
                  <a:pt x="3341" y="1848"/>
                </a:lnTo>
                <a:lnTo>
                  <a:pt x="3348" y="1848"/>
                </a:lnTo>
                <a:lnTo>
                  <a:pt x="3355" y="1846"/>
                </a:lnTo>
                <a:lnTo>
                  <a:pt x="3362" y="1844"/>
                </a:lnTo>
                <a:lnTo>
                  <a:pt x="3368" y="1842"/>
                </a:lnTo>
                <a:lnTo>
                  <a:pt x="3374" y="1838"/>
                </a:lnTo>
                <a:lnTo>
                  <a:pt x="3380" y="1832"/>
                </a:lnTo>
                <a:lnTo>
                  <a:pt x="3385" y="1826"/>
                </a:lnTo>
                <a:lnTo>
                  <a:pt x="3390" y="1820"/>
                </a:lnTo>
                <a:lnTo>
                  <a:pt x="3394" y="1812"/>
                </a:lnTo>
                <a:lnTo>
                  <a:pt x="3398" y="1804"/>
                </a:lnTo>
                <a:lnTo>
                  <a:pt x="3401" y="1796"/>
                </a:lnTo>
                <a:lnTo>
                  <a:pt x="3404" y="1786"/>
                </a:lnTo>
                <a:lnTo>
                  <a:pt x="3406" y="1774"/>
                </a:lnTo>
                <a:lnTo>
                  <a:pt x="3407" y="1770"/>
                </a:lnTo>
                <a:lnTo>
                  <a:pt x="3408" y="1764"/>
                </a:lnTo>
                <a:lnTo>
                  <a:pt x="3409" y="1752"/>
                </a:lnTo>
                <a:lnTo>
                  <a:pt x="3409" y="1738"/>
                </a:lnTo>
                <a:lnTo>
                  <a:pt x="3409" y="1728"/>
                </a:lnTo>
                <a:lnTo>
                  <a:pt x="3408" y="1718"/>
                </a:lnTo>
                <a:lnTo>
                  <a:pt x="3407" y="1711"/>
                </a:lnTo>
                <a:lnTo>
                  <a:pt x="3406" y="1701"/>
                </a:lnTo>
                <a:lnTo>
                  <a:pt x="3404" y="1693"/>
                </a:lnTo>
                <a:lnTo>
                  <a:pt x="3402" y="1685"/>
                </a:lnTo>
                <a:lnTo>
                  <a:pt x="3400" y="1677"/>
                </a:lnTo>
                <a:lnTo>
                  <a:pt x="3396" y="1669"/>
                </a:lnTo>
                <a:lnTo>
                  <a:pt x="3389" y="1653"/>
                </a:lnTo>
                <a:lnTo>
                  <a:pt x="3385" y="1645"/>
                </a:lnTo>
                <a:lnTo>
                  <a:pt x="3380" y="1639"/>
                </a:lnTo>
                <a:lnTo>
                  <a:pt x="3369" y="1625"/>
                </a:lnTo>
                <a:lnTo>
                  <a:pt x="3356" y="1613"/>
                </a:lnTo>
                <a:lnTo>
                  <a:pt x="3292" y="1555"/>
                </a:lnTo>
                <a:lnTo>
                  <a:pt x="3282" y="1547"/>
                </a:lnTo>
                <a:lnTo>
                  <a:pt x="3273" y="1537"/>
                </a:lnTo>
                <a:lnTo>
                  <a:pt x="3257" y="1517"/>
                </a:lnTo>
                <a:lnTo>
                  <a:pt x="3243" y="1497"/>
                </a:lnTo>
                <a:lnTo>
                  <a:pt x="3237" y="1485"/>
                </a:lnTo>
                <a:lnTo>
                  <a:pt x="3232" y="1473"/>
                </a:lnTo>
                <a:lnTo>
                  <a:pt x="3227" y="1461"/>
                </a:lnTo>
                <a:lnTo>
                  <a:pt x="3223" y="1447"/>
                </a:lnTo>
                <a:lnTo>
                  <a:pt x="3220" y="1433"/>
                </a:lnTo>
                <a:lnTo>
                  <a:pt x="3217" y="1417"/>
                </a:lnTo>
                <a:lnTo>
                  <a:pt x="3215" y="1401"/>
                </a:lnTo>
                <a:lnTo>
                  <a:pt x="3214" y="1393"/>
                </a:lnTo>
                <a:lnTo>
                  <a:pt x="3213" y="1385"/>
                </a:lnTo>
                <a:lnTo>
                  <a:pt x="3212" y="1367"/>
                </a:lnTo>
                <a:lnTo>
                  <a:pt x="3212" y="1347"/>
                </a:lnTo>
                <a:lnTo>
                  <a:pt x="3212" y="1335"/>
                </a:lnTo>
                <a:lnTo>
                  <a:pt x="3213" y="1323"/>
                </a:lnTo>
                <a:lnTo>
                  <a:pt x="3214" y="1311"/>
                </a:lnTo>
                <a:lnTo>
                  <a:pt x="3215" y="1299"/>
                </a:lnTo>
                <a:lnTo>
                  <a:pt x="3216" y="1289"/>
                </a:lnTo>
                <a:lnTo>
                  <a:pt x="3218" y="1279"/>
                </a:lnTo>
                <a:lnTo>
                  <a:pt x="3222" y="1259"/>
                </a:lnTo>
                <a:lnTo>
                  <a:pt x="3225" y="1249"/>
                </a:lnTo>
                <a:lnTo>
                  <a:pt x="3228" y="1241"/>
                </a:lnTo>
                <a:lnTo>
                  <a:pt x="3234" y="1225"/>
                </a:lnTo>
                <a:lnTo>
                  <a:pt x="3241" y="1210"/>
                </a:lnTo>
                <a:lnTo>
                  <a:pt x="3245" y="1204"/>
                </a:lnTo>
                <a:lnTo>
                  <a:pt x="3250" y="1198"/>
                </a:lnTo>
                <a:lnTo>
                  <a:pt x="3259" y="1186"/>
                </a:lnTo>
                <a:lnTo>
                  <a:pt x="3269" y="1176"/>
                </a:lnTo>
                <a:lnTo>
                  <a:pt x="3279" y="1166"/>
                </a:lnTo>
                <a:lnTo>
                  <a:pt x="3290" y="1160"/>
                </a:lnTo>
                <a:lnTo>
                  <a:pt x="3302" y="1154"/>
                </a:lnTo>
                <a:lnTo>
                  <a:pt x="3314" y="1150"/>
                </a:lnTo>
                <a:lnTo>
                  <a:pt x="3327" y="1148"/>
                </a:lnTo>
                <a:lnTo>
                  <a:pt x="3340" y="1148"/>
                </a:lnTo>
                <a:lnTo>
                  <a:pt x="3355" y="1150"/>
                </a:lnTo>
                <a:lnTo>
                  <a:pt x="3370" y="1152"/>
                </a:lnTo>
                <a:lnTo>
                  <a:pt x="3383" y="1158"/>
                </a:lnTo>
                <a:lnTo>
                  <a:pt x="3389" y="1162"/>
                </a:lnTo>
                <a:lnTo>
                  <a:pt x="3395" y="1166"/>
                </a:lnTo>
                <a:lnTo>
                  <a:pt x="3407" y="1174"/>
                </a:lnTo>
                <a:lnTo>
                  <a:pt x="3417" y="1186"/>
                </a:lnTo>
                <a:lnTo>
                  <a:pt x="3426" y="1198"/>
                </a:lnTo>
                <a:lnTo>
                  <a:pt x="3434" y="1212"/>
                </a:lnTo>
                <a:lnTo>
                  <a:pt x="3438" y="1218"/>
                </a:lnTo>
                <a:lnTo>
                  <a:pt x="3441" y="1225"/>
                </a:lnTo>
                <a:lnTo>
                  <a:pt x="3444" y="1233"/>
                </a:lnTo>
                <a:lnTo>
                  <a:pt x="3447" y="1241"/>
                </a:lnTo>
                <a:lnTo>
                  <a:pt x="3452" y="1259"/>
                </a:lnTo>
                <a:lnTo>
                  <a:pt x="3457" y="1275"/>
                </a:lnTo>
                <a:lnTo>
                  <a:pt x="3460" y="1293"/>
                </a:lnTo>
                <a:lnTo>
                  <a:pt x="3462" y="1313"/>
                </a:lnTo>
                <a:lnTo>
                  <a:pt x="3464" y="1331"/>
                </a:lnTo>
                <a:lnTo>
                  <a:pt x="3464" y="1349"/>
                </a:lnTo>
                <a:lnTo>
                  <a:pt x="3402" y="1375"/>
                </a:lnTo>
                <a:lnTo>
                  <a:pt x="3402" y="1359"/>
                </a:lnTo>
                <a:lnTo>
                  <a:pt x="3400" y="1345"/>
                </a:lnTo>
                <a:lnTo>
                  <a:pt x="3399" y="1331"/>
                </a:lnTo>
                <a:lnTo>
                  <a:pt x="3397" y="1319"/>
                </a:lnTo>
                <a:lnTo>
                  <a:pt x="3394" y="1309"/>
                </a:lnTo>
                <a:lnTo>
                  <a:pt x="3391" y="1299"/>
                </a:lnTo>
                <a:lnTo>
                  <a:pt x="3388" y="1289"/>
                </a:lnTo>
                <a:lnTo>
                  <a:pt x="3384" y="1281"/>
                </a:lnTo>
                <a:lnTo>
                  <a:pt x="3380" y="1275"/>
                </a:lnTo>
                <a:lnTo>
                  <a:pt x="3375" y="1269"/>
                </a:lnTo>
                <a:lnTo>
                  <a:pt x="3370" y="1265"/>
                </a:lnTo>
                <a:lnTo>
                  <a:pt x="3364" y="1261"/>
                </a:lnTo>
                <a:lnTo>
                  <a:pt x="3358" y="1257"/>
                </a:lnTo>
                <a:lnTo>
                  <a:pt x="3352" y="1255"/>
                </a:lnTo>
                <a:lnTo>
                  <a:pt x="3345" y="1255"/>
                </a:lnTo>
                <a:lnTo>
                  <a:pt x="3337" y="1253"/>
                </a:lnTo>
                <a:lnTo>
                  <a:pt x="3325" y="1255"/>
                </a:lnTo>
                <a:lnTo>
                  <a:pt x="3313" y="1259"/>
                </a:lnTo>
                <a:lnTo>
                  <a:pt x="3308" y="1263"/>
                </a:lnTo>
                <a:lnTo>
                  <a:pt x="3303" y="1267"/>
                </a:lnTo>
                <a:lnTo>
                  <a:pt x="3298" y="1271"/>
                </a:lnTo>
                <a:lnTo>
                  <a:pt x="3294" y="1275"/>
                </a:lnTo>
                <a:lnTo>
                  <a:pt x="3290" y="1281"/>
                </a:lnTo>
                <a:lnTo>
                  <a:pt x="3287" y="1287"/>
                </a:lnTo>
                <a:lnTo>
                  <a:pt x="3284" y="1295"/>
                </a:lnTo>
                <a:lnTo>
                  <a:pt x="3281" y="1303"/>
                </a:lnTo>
                <a:lnTo>
                  <a:pt x="3279" y="1311"/>
                </a:lnTo>
                <a:lnTo>
                  <a:pt x="3278" y="1321"/>
                </a:lnTo>
                <a:lnTo>
                  <a:pt x="3277" y="1331"/>
                </a:lnTo>
                <a:lnTo>
                  <a:pt x="3276" y="1341"/>
                </a:lnTo>
                <a:lnTo>
                  <a:pt x="3277" y="1351"/>
                </a:lnTo>
                <a:lnTo>
                  <a:pt x="3277" y="1361"/>
                </a:lnTo>
                <a:lnTo>
                  <a:pt x="3278" y="1371"/>
                </a:lnTo>
                <a:lnTo>
                  <a:pt x="3279" y="1379"/>
                </a:lnTo>
                <a:lnTo>
                  <a:pt x="3281" y="1387"/>
                </a:lnTo>
                <a:lnTo>
                  <a:pt x="3283" y="1395"/>
                </a:lnTo>
                <a:lnTo>
                  <a:pt x="3286" y="1403"/>
                </a:lnTo>
                <a:lnTo>
                  <a:pt x="3288" y="1409"/>
                </a:lnTo>
                <a:lnTo>
                  <a:pt x="3292" y="1415"/>
                </a:lnTo>
                <a:lnTo>
                  <a:pt x="3295" y="1421"/>
                </a:lnTo>
                <a:lnTo>
                  <a:pt x="3304" y="1433"/>
                </a:lnTo>
                <a:lnTo>
                  <a:pt x="3314" y="1445"/>
                </a:lnTo>
                <a:lnTo>
                  <a:pt x="3326" y="1457"/>
                </a:lnTo>
                <a:lnTo>
                  <a:pt x="3388" y="1511"/>
                </a:lnTo>
                <a:lnTo>
                  <a:pt x="3398" y="1521"/>
                </a:lnTo>
                <a:lnTo>
                  <a:pt x="3408" y="1531"/>
                </a:lnTo>
                <a:lnTo>
                  <a:pt x="3418" y="1541"/>
                </a:lnTo>
                <a:lnTo>
                  <a:pt x="3426" y="1553"/>
                </a:lnTo>
                <a:lnTo>
                  <a:pt x="3434" y="1565"/>
                </a:lnTo>
                <a:lnTo>
                  <a:pt x="3441" y="1575"/>
                </a:lnTo>
                <a:lnTo>
                  <a:pt x="3447" y="1589"/>
                </a:lnTo>
                <a:lnTo>
                  <a:pt x="3453" y="1601"/>
                </a:lnTo>
                <a:lnTo>
                  <a:pt x="3458" y="1615"/>
                </a:lnTo>
                <a:lnTo>
                  <a:pt x="3462" y="1629"/>
                </a:lnTo>
                <a:lnTo>
                  <a:pt x="3466" y="1643"/>
                </a:lnTo>
                <a:lnTo>
                  <a:pt x="3469" y="1659"/>
                </a:lnTo>
                <a:lnTo>
                  <a:pt x="3471" y="1675"/>
                </a:lnTo>
                <a:lnTo>
                  <a:pt x="3472" y="1685"/>
                </a:lnTo>
                <a:lnTo>
                  <a:pt x="3472" y="1693"/>
                </a:lnTo>
                <a:lnTo>
                  <a:pt x="3473" y="1711"/>
                </a:lnTo>
                <a:lnTo>
                  <a:pt x="3474" y="1730"/>
                </a:lnTo>
                <a:lnTo>
                  <a:pt x="3473" y="1756"/>
                </a:lnTo>
                <a:lnTo>
                  <a:pt x="3471" y="1780"/>
                </a:lnTo>
                <a:lnTo>
                  <a:pt x="3470" y="1792"/>
                </a:lnTo>
                <a:lnTo>
                  <a:pt x="3468" y="1802"/>
                </a:lnTo>
                <a:lnTo>
                  <a:pt x="3466" y="1814"/>
                </a:lnTo>
                <a:lnTo>
                  <a:pt x="3464" y="1824"/>
                </a:lnTo>
                <a:lnTo>
                  <a:pt x="3461" y="1834"/>
                </a:lnTo>
                <a:lnTo>
                  <a:pt x="3459" y="1844"/>
                </a:lnTo>
                <a:lnTo>
                  <a:pt x="3452" y="1862"/>
                </a:lnTo>
                <a:lnTo>
                  <a:pt x="3449" y="1870"/>
                </a:lnTo>
                <a:lnTo>
                  <a:pt x="3445" y="1880"/>
                </a:lnTo>
                <a:lnTo>
                  <a:pt x="3437" y="1894"/>
                </a:lnTo>
                <a:lnTo>
                  <a:pt x="3432" y="1902"/>
                </a:lnTo>
                <a:lnTo>
                  <a:pt x="3427" y="1908"/>
                </a:lnTo>
                <a:lnTo>
                  <a:pt x="3422" y="1914"/>
                </a:lnTo>
                <a:lnTo>
                  <a:pt x="3417" y="1920"/>
                </a:lnTo>
                <a:lnTo>
                  <a:pt x="3406" y="1930"/>
                </a:lnTo>
                <a:lnTo>
                  <a:pt x="3394" y="1938"/>
                </a:lnTo>
                <a:lnTo>
                  <a:pt x="3381" y="1946"/>
                </a:lnTo>
                <a:lnTo>
                  <a:pt x="3367" y="1950"/>
                </a:lnTo>
                <a:lnTo>
                  <a:pt x="3360" y="1952"/>
                </a:lnTo>
                <a:lnTo>
                  <a:pt x="3353" y="1952"/>
                </a:lnTo>
                <a:lnTo>
                  <a:pt x="3337" y="1954"/>
                </a:lnTo>
                <a:close/>
                <a:moveTo>
                  <a:pt x="3582" y="1882"/>
                </a:moveTo>
                <a:lnTo>
                  <a:pt x="3574" y="1866"/>
                </a:lnTo>
                <a:lnTo>
                  <a:pt x="3567" y="1848"/>
                </a:lnTo>
                <a:lnTo>
                  <a:pt x="3562" y="1828"/>
                </a:lnTo>
                <a:lnTo>
                  <a:pt x="3559" y="1816"/>
                </a:lnTo>
                <a:lnTo>
                  <a:pt x="3557" y="1806"/>
                </a:lnTo>
                <a:lnTo>
                  <a:pt x="3554" y="1782"/>
                </a:lnTo>
                <a:lnTo>
                  <a:pt x="3551" y="1756"/>
                </a:lnTo>
                <a:lnTo>
                  <a:pt x="3550" y="1742"/>
                </a:lnTo>
                <a:lnTo>
                  <a:pt x="3550" y="1726"/>
                </a:lnTo>
                <a:lnTo>
                  <a:pt x="3549" y="1697"/>
                </a:lnTo>
                <a:lnTo>
                  <a:pt x="3549" y="1166"/>
                </a:lnTo>
                <a:lnTo>
                  <a:pt x="3615" y="1166"/>
                </a:lnTo>
                <a:lnTo>
                  <a:pt x="3615" y="1691"/>
                </a:lnTo>
                <a:lnTo>
                  <a:pt x="3615" y="1711"/>
                </a:lnTo>
                <a:lnTo>
                  <a:pt x="3616" y="1728"/>
                </a:lnTo>
                <a:lnTo>
                  <a:pt x="3617" y="1744"/>
                </a:lnTo>
                <a:lnTo>
                  <a:pt x="3618" y="1758"/>
                </a:lnTo>
                <a:lnTo>
                  <a:pt x="3620" y="1772"/>
                </a:lnTo>
                <a:lnTo>
                  <a:pt x="3623" y="1784"/>
                </a:lnTo>
                <a:lnTo>
                  <a:pt x="3625" y="1796"/>
                </a:lnTo>
                <a:lnTo>
                  <a:pt x="3629" y="1804"/>
                </a:lnTo>
                <a:lnTo>
                  <a:pt x="3633" y="1814"/>
                </a:lnTo>
                <a:lnTo>
                  <a:pt x="3637" y="1822"/>
                </a:lnTo>
                <a:lnTo>
                  <a:pt x="3643" y="1830"/>
                </a:lnTo>
                <a:lnTo>
                  <a:pt x="3649" y="1836"/>
                </a:lnTo>
                <a:lnTo>
                  <a:pt x="3652" y="1838"/>
                </a:lnTo>
                <a:lnTo>
                  <a:pt x="3655" y="1840"/>
                </a:lnTo>
                <a:lnTo>
                  <a:pt x="3662" y="1844"/>
                </a:lnTo>
                <a:lnTo>
                  <a:pt x="3670" y="1846"/>
                </a:lnTo>
                <a:lnTo>
                  <a:pt x="3678" y="1846"/>
                </a:lnTo>
                <a:lnTo>
                  <a:pt x="3686" y="1846"/>
                </a:lnTo>
                <a:lnTo>
                  <a:pt x="3694" y="1844"/>
                </a:lnTo>
                <a:lnTo>
                  <a:pt x="3701" y="1840"/>
                </a:lnTo>
                <a:lnTo>
                  <a:pt x="3708" y="1836"/>
                </a:lnTo>
                <a:lnTo>
                  <a:pt x="3713" y="1830"/>
                </a:lnTo>
                <a:lnTo>
                  <a:pt x="3719" y="1822"/>
                </a:lnTo>
                <a:lnTo>
                  <a:pt x="3723" y="1814"/>
                </a:lnTo>
                <a:lnTo>
                  <a:pt x="3728" y="1804"/>
                </a:lnTo>
                <a:lnTo>
                  <a:pt x="3731" y="1796"/>
                </a:lnTo>
                <a:lnTo>
                  <a:pt x="3734" y="1784"/>
                </a:lnTo>
                <a:lnTo>
                  <a:pt x="3736" y="1772"/>
                </a:lnTo>
                <a:lnTo>
                  <a:pt x="3738" y="1758"/>
                </a:lnTo>
                <a:lnTo>
                  <a:pt x="3740" y="1744"/>
                </a:lnTo>
                <a:lnTo>
                  <a:pt x="3741" y="1728"/>
                </a:lnTo>
                <a:lnTo>
                  <a:pt x="3741" y="1711"/>
                </a:lnTo>
                <a:lnTo>
                  <a:pt x="3741" y="1691"/>
                </a:lnTo>
                <a:lnTo>
                  <a:pt x="3741" y="1166"/>
                </a:lnTo>
                <a:lnTo>
                  <a:pt x="3807" y="1166"/>
                </a:lnTo>
                <a:lnTo>
                  <a:pt x="3807" y="1697"/>
                </a:lnTo>
                <a:lnTo>
                  <a:pt x="3806" y="1726"/>
                </a:lnTo>
                <a:lnTo>
                  <a:pt x="3805" y="1742"/>
                </a:lnTo>
                <a:lnTo>
                  <a:pt x="3805" y="1756"/>
                </a:lnTo>
                <a:lnTo>
                  <a:pt x="3802" y="1782"/>
                </a:lnTo>
                <a:lnTo>
                  <a:pt x="3798" y="1806"/>
                </a:lnTo>
                <a:lnTo>
                  <a:pt x="3796" y="1816"/>
                </a:lnTo>
                <a:lnTo>
                  <a:pt x="3794" y="1828"/>
                </a:lnTo>
                <a:lnTo>
                  <a:pt x="3788" y="1848"/>
                </a:lnTo>
                <a:lnTo>
                  <a:pt x="3785" y="1856"/>
                </a:lnTo>
                <a:lnTo>
                  <a:pt x="3782" y="1866"/>
                </a:lnTo>
                <a:lnTo>
                  <a:pt x="3779" y="1874"/>
                </a:lnTo>
                <a:lnTo>
                  <a:pt x="3775" y="1882"/>
                </a:lnTo>
                <a:lnTo>
                  <a:pt x="3771" y="1890"/>
                </a:lnTo>
                <a:lnTo>
                  <a:pt x="3766" y="1898"/>
                </a:lnTo>
                <a:lnTo>
                  <a:pt x="3756" y="1914"/>
                </a:lnTo>
                <a:lnTo>
                  <a:pt x="3745" y="1926"/>
                </a:lnTo>
                <a:lnTo>
                  <a:pt x="3739" y="1930"/>
                </a:lnTo>
                <a:lnTo>
                  <a:pt x="3733" y="1936"/>
                </a:lnTo>
                <a:lnTo>
                  <a:pt x="3720" y="1944"/>
                </a:lnTo>
                <a:lnTo>
                  <a:pt x="3714" y="1946"/>
                </a:lnTo>
                <a:lnTo>
                  <a:pt x="3707" y="1950"/>
                </a:lnTo>
                <a:lnTo>
                  <a:pt x="3693" y="1952"/>
                </a:lnTo>
                <a:lnTo>
                  <a:pt x="3685" y="1954"/>
                </a:lnTo>
                <a:lnTo>
                  <a:pt x="3678" y="1954"/>
                </a:lnTo>
                <a:lnTo>
                  <a:pt x="3663" y="1952"/>
                </a:lnTo>
                <a:lnTo>
                  <a:pt x="3649" y="1950"/>
                </a:lnTo>
                <a:lnTo>
                  <a:pt x="3643" y="1946"/>
                </a:lnTo>
                <a:lnTo>
                  <a:pt x="3636" y="1944"/>
                </a:lnTo>
                <a:lnTo>
                  <a:pt x="3624" y="1936"/>
                </a:lnTo>
                <a:lnTo>
                  <a:pt x="3612" y="1926"/>
                </a:lnTo>
                <a:lnTo>
                  <a:pt x="3601" y="1914"/>
                </a:lnTo>
                <a:lnTo>
                  <a:pt x="3591" y="1898"/>
                </a:lnTo>
                <a:lnTo>
                  <a:pt x="3586" y="1890"/>
                </a:lnTo>
                <a:lnTo>
                  <a:pt x="3582" y="1882"/>
                </a:lnTo>
                <a:close/>
                <a:moveTo>
                  <a:pt x="3934" y="1882"/>
                </a:moveTo>
                <a:lnTo>
                  <a:pt x="3927" y="1866"/>
                </a:lnTo>
                <a:lnTo>
                  <a:pt x="3920" y="1848"/>
                </a:lnTo>
                <a:lnTo>
                  <a:pt x="3915" y="1828"/>
                </a:lnTo>
                <a:lnTo>
                  <a:pt x="3912" y="1816"/>
                </a:lnTo>
                <a:lnTo>
                  <a:pt x="3910" y="1806"/>
                </a:lnTo>
                <a:lnTo>
                  <a:pt x="3907" y="1782"/>
                </a:lnTo>
                <a:lnTo>
                  <a:pt x="3904" y="1756"/>
                </a:lnTo>
                <a:lnTo>
                  <a:pt x="3903" y="1742"/>
                </a:lnTo>
                <a:lnTo>
                  <a:pt x="3903" y="1726"/>
                </a:lnTo>
                <a:lnTo>
                  <a:pt x="3902" y="1697"/>
                </a:lnTo>
                <a:lnTo>
                  <a:pt x="3902" y="1166"/>
                </a:lnTo>
                <a:lnTo>
                  <a:pt x="3968" y="1166"/>
                </a:lnTo>
                <a:lnTo>
                  <a:pt x="3968" y="1691"/>
                </a:lnTo>
                <a:lnTo>
                  <a:pt x="3968" y="1711"/>
                </a:lnTo>
                <a:lnTo>
                  <a:pt x="3969" y="1728"/>
                </a:lnTo>
                <a:lnTo>
                  <a:pt x="3970" y="1744"/>
                </a:lnTo>
                <a:lnTo>
                  <a:pt x="3972" y="1758"/>
                </a:lnTo>
                <a:lnTo>
                  <a:pt x="3973" y="1772"/>
                </a:lnTo>
                <a:lnTo>
                  <a:pt x="3976" y="1784"/>
                </a:lnTo>
                <a:lnTo>
                  <a:pt x="3979" y="1796"/>
                </a:lnTo>
                <a:lnTo>
                  <a:pt x="3982" y="1804"/>
                </a:lnTo>
                <a:lnTo>
                  <a:pt x="3986" y="1814"/>
                </a:lnTo>
                <a:lnTo>
                  <a:pt x="3991" y="1822"/>
                </a:lnTo>
                <a:lnTo>
                  <a:pt x="3996" y="1830"/>
                </a:lnTo>
                <a:lnTo>
                  <a:pt x="4002" y="1836"/>
                </a:lnTo>
                <a:lnTo>
                  <a:pt x="4005" y="1838"/>
                </a:lnTo>
                <a:lnTo>
                  <a:pt x="4008" y="1840"/>
                </a:lnTo>
                <a:lnTo>
                  <a:pt x="4015" y="1844"/>
                </a:lnTo>
                <a:lnTo>
                  <a:pt x="4023" y="1846"/>
                </a:lnTo>
                <a:lnTo>
                  <a:pt x="4031" y="1846"/>
                </a:lnTo>
                <a:lnTo>
                  <a:pt x="4040" y="1846"/>
                </a:lnTo>
                <a:lnTo>
                  <a:pt x="4047" y="1844"/>
                </a:lnTo>
                <a:lnTo>
                  <a:pt x="4054" y="1840"/>
                </a:lnTo>
                <a:lnTo>
                  <a:pt x="4061" y="1836"/>
                </a:lnTo>
                <a:lnTo>
                  <a:pt x="4067" y="1830"/>
                </a:lnTo>
                <a:lnTo>
                  <a:pt x="4072" y="1822"/>
                </a:lnTo>
                <a:lnTo>
                  <a:pt x="4077" y="1814"/>
                </a:lnTo>
                <a:lnTo>
                  <a:pt x="4081" y="1804"/>
                </a:lnTo>
                <a:lnTo>
                  <a:pt x="4084" y="1796"/>
                </a:lnTo>
                <a:lnTo>
                  <a:pt x="4087" y="1784"/>
                </a:lnTo>
                <a:lnTo>
                  <a:pt x="4090" y="1772"/>
                </a:lnTo>
                <a:lnTo>
                  <a:pt x="4091" y="1758"/>
                </a:lnTo>
                <a:lnTo>
                  <a:pt x="4093" y="1744"/>
                </a:lnTo>
                <a:lnTo>
                  <a:pt x="4094" y="1728"/>
                </a:lnTo>
                <a:lnTo>
                  <a:pt x="4094" y="1711"/>
                </a:lnTo>
                <a:lnTo>
                  <a:pt x="4094" y="1691"/>
                </a:lnTo>
                <a:lnTo>
                  <a:pt x="4094" y="1166"/>
                </a:lnTo>
                <a:lnTo>
                  <a:pt x="4160" y="1166"/>
                </a:lnTo>
                <a:lnTo>
                  <a:pt x="4160" y="1697"/>
                </a:lnTo>
                <a:lnTo>
                  <a:pt x="4159" y="1726"/>
                </a:lnTo>
                <a:lnTo>
                  <a:pt x="4159" y="1742"/>
                </a:lnTo>
                <a:lnTo>
                  <a:pt x="4158" y="1756"/>
                </a:lnTo>
                <a:lnTo>
                  <a:pt x="4155" y="1782"/>
                </a:lnTo>
                <a:lnTo>
                  <a:pt x="4152" y="1806"/>
                </a:lnTo>
                <a:lnTo>
                  <a:pt x="4149" y="1816"/>
                </a:lnTo>
                <a:lnTo>
                  <a:pt x="4147" y="1828"/>
                </a:lnTo>
                <a:lnTo>
                  <a:pt x="4142" y="1848"/>
                </a:lnTo>
                <a:lnTo>
                  <a:pt x="4139" y="1856"/>
                </a:lnTo>
                <a:lnTo>
                  <a:pt x="4135" y="1866"/>
                </a:lnTo>
                <a:lnTo>
                  <a:pt x="4132" y="1874"/>
                </a:lnTo>
                <a:lnTo>
                  <a:pt x="4128" y="1882"/>
                </a:lnTo>
                <a:lnTo>
                  <a:pt x="4124" y="1890"/>
                </a:lnTo>
                <a:lnTo>
                  <a:pt x="4119" y="1898"/>
                </a:lnTo>
                <a:lnTo>
                  <a:pt x="4109" y="1914"/>
                </a:lnTo>
                <a:lnTo>
                  <a:pt x="4098" y="1926"/>
                </a:lnTo>
                <a:lnTo>
                  <a:pt x="4092" y="1930"/>
                </a:lnTo>
                <a:lnTo>
                  <a:pt x="4086" y="1936"/>
                </a:lnTo>
                <a:lnTo>
                  <a:pt x="4073" y="1944"/>
                </a:lnTo>
                <a:lnTo>
                  <a:pt x="4067" y="1946"/>
                </a:lnTo>
                <a:lnTo>
                  <a:pt x="4060" y="1950"/>
                </a:lnTo>
                <a:lnTo>
                  <a:pt x="4046" y="1952"/>
                </a:lnTo>
                <a:lnTo>
                  <a:pt x="4039" y="1954"/>
                </a:lnTo>
                <a:lnTo>
                  <a:pt x="4031" y="1954"/>
                </a:lnTo>
                <a:lnTo>
                  <a:pt x="4017" y="1952"/>
                </a:lnTo>
                <a:lnTo>
                  <a:pt x="4003" y="1950"/>
                </a:lnTo>
                <a:lnTo>
                  <a:pt x="3996" y="1946"/>
                </a:lnTo>
                <a:lnTo>
                  <a:pt x="3989" y="1944"/>
                </a:lnTo>
                <a:lnTo>
                  <a:pt x="3977" y="1936"/>
                </a:lnTo>
                <a:lnTo>
                  <a:pt x="3965" y="1926"/>
                </a:lnTo>
                <a:lnTo>
                  <a:pt x="3954" y="1914"/>
                </a:lnTo>
                <a:lnTo>
                  <a:pt x="3943" y="1898"/>
                </a:lnTo>
                <a:lnTo>
                  <a:pt x="3938" y="1890"/>
                </a:lnTo>
                <a:lnTo>
                  <a:pt x="3934" y="1882"/>
                </a:lnTo>
                <a:close/>
                <a:moveTo>
                  <a:pt x="4370" y="1954"/>
                </a:moveTo>
                <a:lnTo>
                  <a:pt x="4354" y="1954"/>
                </a:lnTo>
                <a:lnTo>
                  <a:pt x="4339" y="1950"/>
                </a:lnTo>
                <a:lnTo>
                  <a:pt x="4324" y="1944"/>
                </a:lnTo>
                <a:lnTo>
                  <a:pt x="4317" y="1940"/>
                </a:lnTo>
                <a:lnTo>
                  <a:pt x="4310" y="1936"/>
                </a:lnTo>
                <a:lnTo>
                  <a:pt x="4298" y="1928"/>
                </a:lnTo>
                <a:lnTo>
                  <a:pt x="4292" y="1922"/>
                </a:lnTo>
                <a:lnTo>
                  <a:pt x="4287" y="1916"/>
                </a:lnTo>
                <a:lnTo>
                  <a:pt x="4277" y="1902"/>
                </a:lnTo>
                <a:lnTo>
                  <a:pt x="4273" y="1896"/>
                </a:lnTo>
                <a:lnTo>
                  <a:pt x="4268" y="1888"/>
                </a:lnTo>
                <a:lnTo>
                  <a:pt x="4264" y="1880"/>
                </a:lnTo>
                <a:lnTo>
                  <a:pt x="4261" y="1872"/>
                </a:lnTo>
                <a:lnTo>
                  <a:pt x="4257" y="1864"/>
                </a:lnTo>
                <a:lnTo>
                  <a:pt x="4254" y="1854"/>
                </a:lnTo>
                <a:lnTo>
                  <a:pt x="4248" y="1834"/>
                </a:lnTo>
                <a:lnTo>
                  <a:pt x="4244" y="1814"/>
                </a:lnTo>
                <a:lnTo>
                  <a:pt x="4242" y="1804"/>
                </a:lnTo>
                <a:lnTo>
                  <a:pt x="4240" y="1792"/>
                </a:lnTo>
                <a:lnTo>
                  <a:pt x="4237" y="1770"/>
                </a:lnTo>
                <a:lnTo>
                  <a:pt x="4236" y="1746"/>
                </a:lnTo>
                <a:lnTo>
                  <a:pt x="4235" y="1732"/>
                </a:lnTo>
                <a:lnTo>
                  <a:pt x="4235" y="1720"/>
                </a:lnTo>
                <a:lnTo>
                  <a:pt x="4298" y="1693"/>
                </a:lnTo>
                <a:lnTo>
                  <a:pt x="4298" y="1714"/>
                </a:lnTo>
                <a:lnTo>
                  <a:pt x="4299" y="1734"/>
                </a:lnTo>
                <a:lnTo>
                  <a:pt x="4301" y="1750"/>
                </a:lnTo>
                <a:lnTo>
                  <a:pt x="4303" y="1766"/>
                </a:lnTo>
                <a:lnTo>
                  <a:pt x="4305" y="1774"/>
                </a:lnTo>
                <a:lnTo>
                  <a:pt x="4306" y="1782"/>
                </a:lnTo>
                <a:lnTo>
                  <a:pt x="4310" y="1794"/>
                </a:lnTo>
                <a:lnTo>
                  <a:pt x="4314" y="1804"/>
                </a:lnTo>
                <a:lnTo>
                  <a:pt x="4318" y="1814"/>
                </a:lnTo>
                <a:lnTo>
                  <a:pt x="4324" y="1824"/>
                </a:lnTo>
                <a:lnTo>
                  <a:pt x="4330" y="1830"/>
                </a:lnTo>
                <a:lnTo>
                  <a:pt x="4336" y="1836"/>
                </a:lnTo>
                <a:lnTo>
                  <a:pt x="4343" y="1840"/>
                </a:lnTo>
                <a:lnTo>
                  <a:pt x="4350" y="1844"/>
                </a:lnTo>
                <a:lnTo>
                  <a:pt x="4357" y="1846"/>
                </a:lnTo>
                <a:lnTo>
                  <a:pt x="4365" y="1848"/>
                </a:lnTo>
                <a:lnTo>
                  <a:pt x="4374" y="1848"/>
                </a:lnTo>
                <a:lnTo>
                  <a:pt x="4381" y="1848"/>
                </a:lnTo>
                <a:lnTo>
                  <a:pt x="4388" y="1846"/>
                </a:lnTo>
                <a:lnTo>
                  <a:pt x="4395" y="1844"/>
                </a:lnTo>
                <a:lnTo>
                  <a:pt x="4401" y="1842"/>
                </a:lnTo>
                <a:lnTo>
                  <a:pt x="4407" y="1838"/>
                </a:lnTo>
                <a:lnTo>
                  <a:pt x="4413" y="1832"/>
                </a:lnTo>
                <a:lnTo>
                  <a:pt x="4418" y="1826"/>
                </a:lnTo>
                <a:lnTo>
                  <a:pt x="4423" y="1820"/>
                </a:lnTo>
                <a:lnTo>
                  <a:pt x="4427" y="1812"/>
                </a:lnTo>
                <a:lnTo>
                  <a:pt x="4431" y="1804"/>
                </a:lnTo>
                <a:lnTo>
                  <a:pt x="4434" y="1796"/>
                </a:lnTo>
                <a:lnTo>
                  <a:pt x="4437" y="1786"/>
                </a:lnTo>
                <a:lnTo>
                  <a:pt x="4439" y="1774"/>
                </a:lnTo>
                <a:lnTo>
                  <a:pt x="4440" y="1770"/>
                </a:lnTo>
                <a:lnTo>
                  <a:pt x="4441" y="1764"/>
                </a:lnTo>
                <a:lnTo>
                  <a:pt x="4442" y="1752"/>
                </a:lnTo>
                <a:lnTo>
                  <a:pt x="4442" y="1738"/>
                </a:lnTo>
                <a:lnTo>
                  <a:pt x="4442" y="1728"/>
                </a:lnTo>
                <a:lnTo>
                  <a:pt x="4442" y="1718"/>
                </a:lnTo>
                <a:lnTo>
                  <a:pt x="4441" y="1711"/>
                </a:lnTo>
                <a:lnTo>
                  <a:pt x="4439" y="1701"/>
                </a:lnTo>
                <a:lnTo>
                  <a:pt x="4437" y="1693"/>
                </a:lnTo>
                <a:lnTo>
                  <a:pt x="4435" y="1685"/>
                </a:lnTo>
                <a:lnTo>
                  <a:pt x="4433" y="1677"/>
                </a:lnTo>
                <a:lnTo>
                  <a:pt x="4430" y="1669"/>
                </a:lnTo>
                <a:lnTo>
                  <a:pt x="4422" y="1653"/>
                </a:lnTo>
                <a:lnTo>
                  <a:pt x="4418" y="1645"/>
                </a:lnTo>
                <a:lnTo>
                  <a:pt x="4413" y="1639"/>
                </a:lnTo>
                <a:lnTo>
                  <a:pt x="4402" y="1625"/>
                </a:lnTo>
                <a:lnTo>
                  <a:pt x="4389" y="1613"/>
                </a:lnTo>
                <a:lnTo>
                  <a:pt x="4325" y="1555"/>
                </a:lnTo>
                <a:lnTo>
                  <a:pt x="4315" y="1547"/>
                </a:lnTo>
                <a:lnTo>
                  <a:pt x="4305" y="1537"/>
                </a:lnTo>
                <a:lnTo>
                  <a:pt x="4289" y="1517"/>
                </a:lnTo>
                <a:lnTo>
                  <a:pt x="4275" y="1497"/>
                </a:lnTo>
                <a:lnTo>
                  <a:pt x="4270" y="1485"/>
                </a:lnTo>
                <a:lnTo>
                  <a:pt x="4264" y="1473"/>
                </a:lnTo>
                <a:lnTo>
                  <a:pt x="4260" y="1461"/>
                </a:lnTo>
                <a:lnTo>
                  <a:pt x="4255" y="1447"/>
                </a:lnTo>
                <a:lnTo>
                  <a:pt x="4252" y="1433"/>
                </a:lnTo>
                <a:lnTo>
                  <a:pt x="4249" y="1417"/>
                </a:lnTo>
                <a:lnTo>
                  <a:pt x="4247" y="1401"/>
                </a:lnTo>
                <a:lnTo>
                  <a:pt x="4246" y="1393"/>
                </a:lnTo>
                <a:lnTo>
                  <a:pt x="4245" y="1385"/>
                </a:lnTo>
                <a:lnTo>
                  <a:pt x="4244" y="1367"/>
                </a:lnTo>
                <a:lnTo>
                  <a:pt x="4244" y="1347"/>
                </a:lnTo>
                <a:lnTo>
                  <a:pt x="4244" y="1335"/>
                </a:lnTo>
                <a:lnTo>
                  <a:pt x="4245" y="1323"/>
                </a:lnTo>
                <a:lnTo>
                  <a:pt x="4246" y="1311"/>
                </a:lnTo>
                <a:lnTo>
                  <a:pt x="4247" y="1299"/>
                </a:lnTo>
                <a:lnTo>
                  <a:pt x="4248" y="1289"/>
                </a:lnTo>
                <a:lnTo>
                  <a:pt x="4250" y="1279"/>
                </a:lnTo>
                <a:lnTo>
                  <a:pt x="4254" y="1259"/>
                </a:lnTo>
                <a:lnTo>
                  <a:pt x="4257" y="1249"/>
                </a:lnTo>
                <a:lnTo>
                  <a:pt x="4260" y="1241"/>
                </a:lnTo>
                <a:lnTo>
                  <a:pt x="4266" y="1225"/>
                </a:lnTo>
                <a:lnTo>
                  <a:pt x="4273" y="1210"/>
                </a:lnTo>
                <a:lnTo>
                  <a:pt x="4277" y="1204"/>
                </a:lnTo>
                <a:lnTo>
                  <a:pt x="4282" y="1198"/>
                </a:lnTo>
                <a:lnTo>
                  <a:pt x="4291" y="1186"/>
                </a:lnTo>
                <a:lnTo>
                  <a:pt x="4301" y="1176"/>
                </a:lnTo>
                <a:lnTo>
                  <a:pt x="4311" y="1166"/>
                </a:lnTo>
                <a:lnTo>
                  <a:pt x="4323" y="1160"/>
                </a:lnTo>
                <a:lnTo>
                  <a:pt x="4335" y="1154"/>
                </a:lnTo>
                <a:lnTo>
                  <a:pt x="4347" y="1150"/>
                </a:lnTo>
                <a:lnTo>
                  <a:pt x="4360" y="1148"/>
                </a:lnTo>
                <a:lnTo>
                  <a:pt x="4373" y="1148"/>
                </a:lnTo>
                <a:lnTo>
                  <a:pt x="4388" y="1150"/>
                </a:lnTo>
                <a:lnTo>
                  <a:pt x="4403" y="1152"/>
                </a:lnTo>
                <a:lnTo>
                  <a:pt x="4416" y="1158"/>
                </a:lnTo>
                <a:lnTo>
                  <a:pt x="4422" y="1162"/>
                </a:lnTo>
                <a:lnTo>
                  <a:pt x="4428" y="1166"/>
                </a:lnTo>
                <a:lnTo>
                  <a:pt x="4440" y="1174"/>
                </a:lnTo>
                <a:lnTo>
                  <a:pt x="4450" y="1186"/>
                </a:lnTo>
                <a:lnTo>
                  <a:pt x="4459" y="1198"/>
                </a:lnTo>
                <a:lnTo>
                  <a:pt x="4467" y="1212"/>
                </a:lnTo>
                <a:lnTo>
                  <a:pt x="4471" y="1218"/>
                </a:lnTo>
                <a:lnTo>
                  <a:pt x="4474" y="1225"/>
                </a:lnTo>
                <a:lnTo>
                  <a:pt x="4477" y="1233"/>
                </a:lnTo>
                <a:lnTo>
                  <a:pt x="4480" y="1241"/>
                </a:lnTo>
                <a:lnTo>
                  <a:pt x="4485" y="1259"/>
                </a:lnTo>
                <a:lnTo>
                  <a:pt x="4490" y="1275"/>
                </a:lnTo>
                <a:lnTo>
                  <a:pt x="4493" y="1293"/>
                </a:lnTo>
                <a:lnTo>
                  <a:pt x="4495" y="1313"/>
                </a:lnTo>
                <a:lnTo>
                  <a:pt x="4497" y="1331"/>
                </a:lnTo>
                <a:lnTo>
                  <a:pt x="4497" y="1349"/>
                </a:lnTo>
                <a:lnTo>
                  <a:pt x="4435" y="1375"/>
                </a:lnTo>
                <a:lnTo>
                  <a:pt x="4435" y="1359"/>
                </a:lnTo>
                <a:lnTo>
                  <a:pt x="4433" y="1345"/>
                </a:lnTo>
                <a:lnTo>
                  <a:pt x="4432" y="1331"/>
                </a:lnTo>
                <a:lnTo>
                  <a:pt x="4430" y="1319"/>
                </a:lnTo>
                <a:lnTo>
                  <a:pt x="4427" y="1309"/>
                </a:lnTo>
                <a:lnTo>
                  <a:pt x="4426" y="1303"/>
                </a:lnTo>
                <a:lnTo>
                  <a:pt x="4424" y="1299"/>
                </a:lnTo>
                <a:lnTo>
                  <a:pt x="4421" y="1289"/>
                </a:lnTo>
                <a:lnTo>
                  <a:pt x="4417" y="1281"/>
                </a:lnTo>
                <a:lnTo>
                  <a:pt x="4413" y="1275"/>
                </a:lnTo>
                <a:lnTo>
                  <a:pt x="4408" y="1269"/>
                </a:lnTo>
                <a:lnTo>
                  <a:pt x="4403" y="1265"/>
                </a:lnTo>
                <a:lnTo>
                  <a:pt x="4397" y="1261"/>
                </a:lnTo>
                <a:lnTo>
                  <a:pt x="4391" y="1257"/>
                </a:lnTo>
                <a:lnTo>
                  <a:pt x="4385" y="1255"/>
                </a:lnTo>
                <a:lnTo>
                  <a:pt x="4378" y="1255"/>
                </a:lnTo>
                <a:lnTo>
                  <a:pt x="4370" y="1253"/>
                </a:lnTo>
                <a:lnTo>
                  <a:pt x="4358" y="1255"/>
                </a:lnTo>
                <a:lnTo>
                  <a:pt x="4346" y="1259"/>
                </a:lnTo>
                <a:lnTo>
                  <a:pt x="4341" y="1263"/>
                </a:lnTo>
                <a:lnTo>
                  <a:pt x="4336" y="1267"/>
                </a:lnTo>
                <a:lnTo>
                  <a:pt x="4331" y="1271"/>
                </a:lnTo>
                <a:lnTo>
                  <a:pt x="4327" y="1275"/>
                </a:lnTo>
                <a:lnTo>
                  <a:pt x="4323" y="1281"/>
                </a:lnTo>
                <a:lnTo>
                  <a:pt x="4319" y="1287"/>
                </a:lnTo>
                <a:lnTo>
                  <a:pt x="4316" y="1295"/>
                </a:lnTo>
                <a:lnTo>
                  <a:pt x="4313" y="1303"/>
                </a:lnTo>
                <a:lnTo>
                  <a:pt x="4311" y="1311"/>
                </a:lnTo>
                <a:lnTo>
                  <a:pt x="4310" y="1321"/>
                </a:lnTo>
                <a:lnTo>
                  <a:pt x="4309" y="1331"/>
                </a:lnTo>
                <a:lnTo>
                  <a:pt x="4308" y="1341"/>
                </a:lnTo>
                <a:lnTo>
                  <a:pt x="4309" y="1351"/>
                </a:lnTo>
                <a:lnTo>
                  <a:pt x="4309" y="1361"/>
                </a:lnTo>
                <a:lnTo>
                  <a:pt x="4310" y="1371"/>
                </a:lnTo>
                <a:lnTo>
                  <a:pt x="4311" y="1379"/>
                </a:lnTo>
                <a:lnTo>
                  <a:pt x="4313" y="1387"/>
                </a:lnTo>
                <a:lnTo>
                  <a:pt x="4315" y="1395"/>
                </a:lnTo>
                <a:lnTo>
                  <a:pt x="4318" y="1403"/>
                </a:lnTo>
                <a:lnTo>
                  <a:pt x="4321" y="1409"/>
                </a:lnTo>
                <a:lnTo>
                  <a:pt x="4325" y="1415"/>
                </a:lnTo>
                <a:lnTo>
                  <a:pt x="4328" y="1421"/>
                </a:lnTo>
                <a:lnTo>
                  <a:pt x="4337" y="1433"/>
                </a:lnTo>
                <a:lnTo>
                  <a:pt x="4347" y="1445"/>
                </a:lnTo>
                <a:lnTo>
                  <a:pt x="4359" y="1457"/>
                </a:lnTo>
                <a:lnTo>
                  <a:pt x="4421" y="1511"/>
                </a:lnTo>
                <a:lnTo>
                  <a:pt x="4431" y="1521"/>
                </a:lnTo>
                <a:lnTo>
                  <a:pt x="4442" y="1531"/>
                </a:lnTo>
                <a:lnTo>
                  <a:pt x="4451" y="1541"/>
                </a:lnTo>
                <a:lnTo>
                  <a:pt x="4459" y="1553"/>
                </a:lnTo>
                <a:lnTo>
                  <a:pt x="4467" y="1565"/>
                </a:lnTo>
                <a:lnTo>
                  <a:pt x="4474" y="1575"/>
                </a:lnTo>
                <a:lnTo>
                  <a:pt x="4480" y="1589"/>
                </a:lnTo>
                <a:lnTo>
                  <a:pt x="4486" y="1601"/>
                </a:lnTo>
                <a:lnTo>
                  <a:pt x="4491" y="1615"/>
                </a:lnTo>
                <a:lnTo>
                  <a:pt x="4495" y="1629"/>
                </a:lnTo>
                <a:lnTo>
                  <a:pt x="4499" y="1643"/>
                </a:lnTo>
                <a:lnTo>
                  <a:pt x="4502" y="1659"/>
                </a:lnTo>
                <a:lnTo>
                  <a:pt x="4504" y="1675"/>
                </a:lnTo>
                <a:lnTo>
                  <a:pt x="4505" y="1685"/>
                </a:lnTo>
                <a:lnTo>
                  <a:pt x="4505" y="1693"/>
                </a:lnTo>
                <a:lnTo>
                  <a:pt x="4506" y="1711"/>
                </a:lnTo>
                <a:lnTo>
                  <a:pt x="4507" y="1730"/>
                </a:lnTo>
                <a:lnTo>
                  <a:pt x="4506" y="1756"/>
                </a:lnTo>
                <a:lnTo>
                  <a:pt x="4504" y="1780"/>
                </a:lnTo>
                <a:lnTo>
                  <a:pt x="4503" y="1792"/>
                </a:lnTo>
                <a:lnTo>
                  <a:pt x="4501" y="1802"/>
                </a:lnTo>
                <a:lnTo>
                  <a:pt x="4499" y="1814"/>
                </a:lnTo>
                <a:lnTo>
                  <a:pt x="4497" y="1824"/>
                </a:lnTo>
                <a:lnTo>
                  <a:pt x="4494" y="1834"/>
                </a:lnTo>
                <a:lnTo>
                  <a:pt x="4492" y="1844"/>
                </a:lnTo>
                <a:lnTo>
                  <a:pt x="4485" y="1862"/>
                </a:lnTo>
                <a:lnTo>
                  <a:pt x="4482" y="1870"/>
                </a:lnTo>
                <a:lnTo>
                  <a:pt x="4478" y="1880"/>
                </a:lnTo>
                <a:lnTo>
                  <a:pt x="4470" y="1894"/>
                </a:lnTo>
                <a:lnTo>
                  <a:pt x="4465" y="1902"/>
                </a:lnTo>
                <a:lnTo>
                  <a:pt x="4460" y="1908"/>
                </a:lnTo>
                <a:lnTo>
                  <a:pt x="4455" y="1914"/>
                </a:lnTo>
                <a:lnTo>
                  <a:pt x="4450" y="1920"/>
                </a:lnTo>
                <a:lnTo>
                  <a:pt x="4439" y="1930"/>
                </a:lnTo>
                <a:lnTo>
                  <a:pt x="4427" y="1938"/>
                </a:lnTo>
                <a:lnTo>
                  <a:pt x="4414" y="1946"/>
                </a:lnTo>
                <a:lnTo>
                  <a:pt x="4400" y="1950"/>
                </a:lnTo>
                <a:lnTo>
                  <a:pt x="4393" y="1952"/>
                </a:lnTo>
                <a:lnTo>
                  <a:pt x="4386" y="1952"/>
                </a:lnTo>
                <a:lnTo>
                  <a:pt x="4370" y="1954"/>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p>
        </p:txBody>
      </p:sp>
      <p:sp>
        <p:nvSpPr>
          <p:cNvPr id="12" name="Text Placeholder 10">
            <a:extLst>
              <a:ext uri="{FF2B5EF4-FFF2-40B4-BE49-F238E27FC236}">
                <a16:creationId xmlns:a16="http://schemas.microsoft.com/office/drawing/2014/main" id="{CF5A17A4-EA2D-AFFF-38DF-9699B925DCD5}"/>
              </a:ext>
            </a:extLst>
          </p:cNvPr>
          <p:cNvSpPr>
            <a:spLocks noGrp="1"/>
          </p:cNvSpPr>
          <p:nvPr>
            <p:ph type="body" sz="quarter" idx="14" hasCustomPrompt="1"/>
          </p:nvPr>
        </p:nvSpPr>
        <p:spPr>
          <a:xfrm>
            <a:off x="1198587" y="4797152"/>
            <a:ext cx="9793263" cy="1296144"/>
          </a:xfrm>
        </p:spPr>
        <p:txBody>
          <a:bodyPr anchor="b" anchorCtr="0"/>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Yhteystiedot</a:t>
            </a:r>
          </a:p>
        </p:txBody>
      </p:sp>
    </p:spTree>
    <p:extLst>
      <p:ext uri="{BB962C8B-B14F-4D97-AF65-F5344CB8AC3E}">
        <p14:creationId xmlns:p14="http://schemas.microsoft.com/office/powerpoint/2010/main" val="27303783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56">
          <p15:clr>
            <a:srgbClr val="FBAE40"/>
          </p15:clr>
        </p15:guide>
        <p15:guide id="4" pos="6924">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Kiitos 2">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89437-0A9F-6907-E834-ECE3DB625160}"/>
              </a:ext>
            </a:extLst>
          </p:cNvPr>
          <p:cNvSpPr>
            <a:spLocks noGrp="1"/>
          </p:cNvSpPr>
          <p:nvPr>
            <p:ph type="ctrTitle" hasCustomPrompt="1"/>
          </p:nvPr>
        </p:nvSpPr>
        <p:spPr>
          <a:xfrm>
            <a:off x="1200150" y="2060575"/>
            <a:ext cx="9791700" cy="2592561"/>
          </a:xfrm>
        </p:spPr>
        <p:txBody>
          <a:bodyPr anchor="b" anchorCtr="0"/>
          <a:lstStyle>
            <a:lvl1pPr algn="l">
              <a:defRPr sz="8000">
                <a:solidFill>
                  <a:schemeClr val="bg1"/>
                </a:solidFill>
              </a:defRPr>
            </a:lvl1pPr>
          </a:lstStyle>
          <a:p>
            <a:r>
              <a:rPr lang="fi-FI" noProof="0"/>
              <a:t>Lisää kiitos viesti.</a:t>
            </a:r>
          </a:p>
        </p:txBody>
      </p:sp>
      <p:sp>
        <p:nvSpPr>
          <p:cNvPr id="4" name="Date Placeholder 3">
            <a:extLst>
              <a:ext uri="{FF2B5EF4-FFF2-40B4-BE49-F238E27FC236}">
                <a16:creationId xmlns:a16="http://schemas.microsoft.com/office/drawing/2014/main" id="{B9898F4D-E89B-8263-EB37-8F8B305D4370}"/>
              </a:ext>
            </a:extLst>
          </p:cNvPr>
          <p:cNvSpPr>
            <a:spLocks noGrp="1"/>
          </p:cNvSpPr>
          <p:nvPr>
            <p:ph type="dt" sz="half" idx="10"/>
          </p:nvPr>
        </p:nvSpPr>
        <p:spPr/>
        <p:txBody>
          <a:bodyPr/>
          <a:lstStyle>
            <a:lvl1pPr>
              <a:defRPr>
                <a:noFill/>
              </a:defRPr>
            </a:lvl1pPr>
          </a:lstStyle>
          <a:p>
            <a:fld id="{56C1596E-6CD1-4E21-BE2A-B3E8CA8A5C52}" type="datetime1">
              <a:rPr lang="fi-FI" noProof="0" smtClean="0"/>
              <a:t>4.10.2024</a:t>
            </a:fld>
            <a:endParaRPr lang="fi-FI" noProof="0"/>
          </a:p>
        </p:txBody>
      </p:sp>
      <p:sp>
        <p:nvSpPr>
          <p:cNvPr id="5" name="Footer Placeholder 4">
            <a:extLst>
              <a:ext uri="{FF2B5EF4-FFF2-40B4-BE49-F238E27FC236}">
                <a16:creationId xmlns:a16="http://schemas.microsoft.com/office/drawing/2014/main" id="{AEAB5C31-D7B7-0A4A-9FF1-A8910751F711}"/>
              </a:ext>
            </a:extLst>
          </p:cNvPr>
          <p:cNvSpPr>
            <a:spLocks noGrp="1"/>
          </p:cNvSpPr>
          <p:nvPr>
            <p:ph type="ftr" sz="quarter" idx="11"/>
          </p:nvPr>
        </p:nvSpPr>
        <p:spPr/>
        <p:txBody>
          <a:bodyPr/>
          <a:lstStyle>
            <a:lvl1pPr>
              <a:defRPr>
                <a:noFill/>
              </a:defRPr>
            </a:lvl1pPr>
          </a:lstStyle>
          <a:p>
            <a:r>
              <a:rPr lang="fi-FI" noProof="0"/>
              <a:t>© Rakennusteollisuus RT</a:t>
            </a:r>
          </a:p>
        </p:txBody>
      </p:sp>
      <p:sp>
        <p:nvSpPr>
          <p:cNvPr id="6" name="Slide Number Placeholder 5">
            <a:extLst>
              <a:ext uri="{FF2B5EF4-FFF2-40B4-BE49-F238E27FC236}">
                <a16:creationId xmlns:a16="http://schemas.microsoft.com/office/drawing/2014/main" id="{92B9B765-A518-625F-2D82-59131FF13DC6}"/>
              </a:ext>
            </a:extLst>
          </p:cNvPr>
          <p:cNvSpPr>
            <a:spLocks noGrp="1"/>
          </p:cNvSpPr>
          <p:nvPr>
            <p:ph type="sldNum" sz="quarter" idx="12"/>
          </p:nvPr>
        </p:nvSpPr>
        <p:spPr/>
        <p:txBody>
          <a:bodyPr/>
          <a:lstStyle>
            <a:lvl1pPr>
              <a:defRPr>
                <a:noFill/>
              </a:defRPr>
            </a:lvl1pPr>
          </a:lstStyle>
          <a:p>
            <a:fld id="{DFD61EF7-2460-4EE9-A031-27FEBC4F9A95}" type="slidenum">
              <a:rPr lang="fi-FI" noProof="0" smtClean="0"/>
              <a:pPr/>
              <a:t>‹#›</a:t>
            </a:fld>
            <a:endParaRPr lang="fi-FI" noProof="0"/>
          </a:p>
        </p:txBody>
      </p:sp>
      <p:sp>
        <p:nvSpPr>
          <p:cNvPr id="7" name="Freeform 5">
            <a:extLst>
              <a:ext uri="{FF2B5EF4-FFF2-40B4-BE49-F238E27FC236}">
                <a16:creationId xmlns:a16="http://schemas.microsoft.com/office/drawing/2014/main" id="{5CD5646D-347F-0693-85B7-82EEFAEE1F74}"/>
              </a:ext>
            </a:extLst>
          </p:cNvPr>
          <p:cNvSpPr>
            <a:spLocks noChangeAspect="1" noEditPoints="1"/>
          </p:cNvSpPr>
          <p:nvPr userDrawn="1"/>
        </p:nvSpPr>
        <p:spPr bwMode="auto">
          <a:xfrm>
            <a:off x="407368" y="333375"/>
            <a:ext cx="2325003" cy="504000"/>
          </a:xfrm>
          <a:custGeom>
            <a:avLst/>
            <a:gdLst>
              <a:gd name="T0" fmla="*/ 11 w 4507"/>
              <a:gd name="T1" fmla="*/ 18 h 1954"/>
              <a:gd name="T2" fmla="*/ 659 w 4507"/>
              <a:gd name="T3" fmla="*/ 297 h 1954"/>
              <a:gd name="T4" fmla="*/ 666 w 4507"/>
              <a:gd name="T5" fmla="*/ 916 h 1954"/>
              <a:gd name="T6" fmla="*/ 347 w 4507"/>
              <a:gd name="T7" fmla="*/ 880 h 1954"/>
              <a:gd name="T8" fmla="*/ 471 w 4507"/>
              <a:gd name="T9" fmla="*/ 675 h 1954"/>
              <a:gd name="T10" fmla="*/ 375 w 4507"/>
              <a:gd name="T11" fmla="*/ 401 h 1954"/>
              <a:gd name="T12" fmla="*/ 1722 w 4507"/>
              <a:gd name="T13" fmla="*/ 26 h 1954"/>
              <a:gd name="T14" fmla="*/ 1804 w 4507"/>
              <a:gd name="T15" fmla="*/ 309 h 1954"/>
              <a:gd name="T16" fmla="*/ 1741 w 4507"/>
              <a:gd name="T17" fmla="*/ 269 h 1954"/>
              <a:gd name="T18" fmla="*/ 1854 w 4507"/>
              <a:gd name="T19" fmla="*/ 788 h 1954"/>
              <a:gd name="T20" fmla="*/ 2410 w 4507"/>
              <a:gd name="T21" fmla="*/ 18 h 1954"/>
              <a:gd name="T22" fmla="*/ 3053 w 4507"/>
              <a:gd name="T23" fmla="*/ 553 h 1954"/>
              <a:gd name="T24" fmla="*/ 3419 w 4507"/>
              <a:gd name="T25" fmla="*/ 539 h 1954"/>
              <a:gd name="T26" fmla="*/ 3595 w 4507"/>
              <a:gd name="T27" fmla="*/ 659 h 1954"/>
              <a:gd name="T28" fmla="*/ 3699 w 4507"/>
              <a:gd name="T29" fmla="*/ 697 h 1954"/>
              <a:gd name="T30" fmla="*/ 3842 w 4507"/>
              <a:gd name="T31" fmla="*/ 595 h 1954"/>
              <a:gd name="T32" fmla="*/ 3700 w 4507"/>
              <a:gd name="T33" fmla="*/ 806 h 1954"/>
              <a:gd name="T34" fmla="*/ 3943 w 4507"/>
              <a:gd name="T35" fmla="*/ 725 h 1954"/>
              <a:gd name="T36" fmla="*/ 4018 w 4507"/>
              <a:gd name="T37" fmla="*/ 689 h 1954"/>
              <a:gd name="T38" fmla="*/ 4124 w 4507"/>
              <a:gd name="T39" fmla="*/ 581 h 1954"/>
              <a:gd name="T40" fmla="*/ 3931 w 4507"/>
              <a:gd name="T41" fmla="*/ 269 h 1954"/>
              <a:gd name="T42" fmla="*/ 4017 w 4507"/>
              <a:gd name="T43" fmla="*/ 6 h 1954"/>
              <a:gd name="T44" fmla="*/ 4117 w 4507"/>
              <a:gd name="T45" fmla="*/ 228 h 1954"/>
              <a:gd name="T46" fmla="*/ 4005 w 4507"/>
              <a:gd name="T47" fmla="*/ 134 h 1954"/>
              <a:gd name="T48" fmla="*/ 4123 w 4507"/>
              <a:gd name="T49" fmla="*/ 383 h 1954"/>
              <a:gd name="T50" fmla="*/ 4174 w 4507"/>
              <a:gd name="T51" fmla="*/ 697 h 1954"/>
              <a:gd name="T52" fmla="*/ 1767 w 4507"/>
              <a:gd name="T53" fmla="*/ 1273 h 1954"/>
              <a:gd name="T54" fmla="*/ 2197 w 4507"/>
              <a:gd name="T55" fmla="*/ 1926 h 1954"/>
              <a:gd name="T56" fmla="*/ 2114 w 4507"/>
              <a:gd name="T57" fmla="*/ 1551 h 1954"/>
              <a:gd name="T58" fmla="*/ 2226 w 4507"/>
              <a:gd name="T59" fmla="*/ 1156 h 1954"/>
              <a:gd name="T60" fmla="*/ 2385 w 4507"/>
              <a:gd name="T61" fmla="*/ 1313 h 1954"/>
              <a:gd name="T62" fmla="*/ 2373 w 4507"/>
              <a:gd name="T63" fmla="*/ 1834 h 1954"/>
              <a:gd name="T64" fmla="*/ 2227 w 4507"/>
              <a:gd name="T65" fmla="*/ 1271 h 1954"/>
              <a:gd name="T66" fmla="*/ 2192 w 4507"/>
              <a:gd name="T67" fmla="*/ 1738 h 1954"/>
              <a:gd name="T68" fmla="*/ 2323 w 4507"/>
              <a:gd name="T69" fmla="*/ 1760 h 1954"/>
              <a:gd name="T70" fmla="*/ 2273 w 4507"/>
              <a:gd name="T71" fmla="*/ 1259 h 1954"/>
              <a:gd name="T72" fmla="*/ 3321 w 4507"/>
              <a:gd name="T73" fmla="*/ 1954 h 1954"/>
              <a:gd name="T74" fmla="*/ 3265 w 4507"/>
              <a:gd name="T75" fmla="*/ 1693 h 1954"/>
              <a:gd name="T76" fmla="*/ 3380 w 4507"/>
              <a:gd name="T77" fmla="*/ 1832 h 1954"/>
              <a:gd name="T78" fmla="*/ 3369 w 4507"/>
              <a:gd name="T79" fmla="*/ 1625 h 1954"/>
              <a:gd name="T80" fmla="*/ 3218 w 4507"/>
              <a:gd name="T81" fmla="*/ 1279 h 1954"/>
              <a:gd name="T82" fmla="*/ 3426 w 4507"/>
              <a:gd name="T83" fmla="*/ 1198 h 1954"/>
              <a:gd name="T84" fmla="*/ 3370 w 4507"/>
              <a:gd name="T85" fmla="*/ 1265 h 1954"/>
              <a:gd name="T86" fmla="*/ 3279 w 4507"/>
              <a:gd name="T87" fmla="*/ 1379 h 1954"/>
              <a:gd name="T88" fmla="*/ 3471 w 4507"/>
              <a:gd name="T89" fmla="*/ 1675 h 1954"/>
              <a:gd name="T90" fmla="*/ 3381 w 4507"/>
              <a:gd name="T91" fmla="*/ 1946 h 1954"/>
              <a:gd name="T92" fmla="*/ 3620 w 4507"/>
              <a:gd name="T93" fmla="*/ 1772 h 1954"/>
              <a:gd name="T94" fmla="*/ 3736 w 4507"/>
              <a:gd name="T95" fmla="*/ 1772 h 1954"/>
              <a:gd name="T96" fmla="*/ 3756 w 4507"/>
              <a:gd name="T97" fmla="*/ 1914 h 1954"/>
              <a:gd name="T98" fmla="*/ 3915 w 4507"/>
              <a:gd name="T99" fmla="*/ 1828 h 1954"/>
              <a:gd name="T100" fmla="*/ 4005 w 4507"/>
              <a:gd name="T101" fmla="*/ 1838 h 1954"/>
              <a:gd name="T102" fmla="*/ 4160 w 4507"/>
              <a:gd name="T103" fmla="*/ 1697 h 1954"/>
              <a:gd name="T104" fmla="*/ 4039 w 4507"/>
              <a:gd name="T105" fmla="*/ 1954 h 1954"/>
              <a:gd name="T106" fmla="*/ 4268 w 4507"/>
              <a:gd name="T107" fmla="*/ 1888 h 1954"/>
              <a:gd name="T108" fmla="*/ 4324 w 4507"/>
              <a:gd name="T109" fmla="*/ 1824 h 1954"/>
              <a:gd name="T110" fmla="*/ 4442 w 4507"/>
              <a:gd name="T111" fmla="*/ 1752 h 1954"/>
              <a:gd name="T112" fmla="*/ 4255 w 4507"/>
              <a:gd name="T113" fmla="*/ 1447 h 1954"/>
              <a:gd name="T114" fmla="*/ 4311 w 4507"/>
              <a:gd name="T115" fmla="*/ 1166 h 1954"/>
              <a:gd name="T116" fmla="*/ 4497 w 4507"/>
              <a:gd name="T117" fmla="*/ 1331 h 1954"/>
              <a:gd name="T118" fmla="*/ 4336 w 4507"/>
              <a:gd name="T119" fmla="*/ 1267 h 1954"/>
              <a:gd name="T120" fmla="*/ 4359 w 4507"/>
              <a:gd name="T121" fmla="*/ 1457 h 1954"/>
              <a:gd name="T122" fmla="*/ 4499 w 4507"/>
              <a:gd name="T123" fmla="*/ 1814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07" h="1954">
                <a:moveTo>
                  <a:pt x="4307" y="327"/>
                </a:moveTo>
                <a:lnTo>
                  <a:pt x="4377" y="327"/>
                </a:lnTo>
                <a:lnTo>
                  <a:pt x="4377" y="463"/>
                </a:lnTo>
                <a:lnTo>
                  <a:pt x="4307" y="463"/>
                </a:lnTo>
                <a:lnTo>
                  <a:pt x="4307" y="327"/>
                </a:lnTo>
                <a:close/>
                <a:moveTo>
                  <a:pt x="1248" y="18"/>
                </a:moveTo>
                <a:lnTo>
                  <a:pt x="1248" y="473"/>
                </a:lnTo>
                <a:lnTo>
                  <a:pt x="1051" y="473"/>
                </a:lnTo>
                <a:lnTo>
                  <a:pt x="1051" y="1936"/>
                </a:lnTo>
                <a:lnTo>
                  <a:pt x="821" y="1936"/>
                </a:lnTo>
                <a:lnTo>
                  <a:pt x="821" y="473"/>
                </a:lnTo>
                <a:lnTo>
                  <a:pt x="655" y="18"/>
                </a:lnTo>
                <a:lnTo>
                  <a:pt x="1248" y="18"/>
                </a:lnTo>
                <a:close/>
                <a:moveTo>
                  <a:pt x="0" y="1481"/>
                </a:moveTo>
                <a:lnTo>
                  <a:pt x="230" y="1481"/>
                </a:lnTo>
                <a:lnTo>
                  <a:pt x="230" y="1936"/>
                </a:lnTo>
                <a:lnTo>
                  <a:pt x="0" y="1936"/>
                </a:lnTo>
                <a:lnTo>
                  <a:pt x="0" y="1481"/>
                </a:lnTo>
                <a:close/>
                <a:moveTo>
                  <a:pt x="487" y="1186"/>
                </a:moveTo>
                <a:lnTo>
                  <a:pt x="752" y="1936"/>
                </a:lnTo>
                <a:lnTo>
                  <a:pt x="495" y="1936"/>
                </a:lnTo>
                <a:lnTo>
                  <a:pt x="11" y="559"/>
                </a:lnTo>
                <a:lnTo>
                  <a:pt x="11" y="18"/>
                </a:lnTo>
                <a:lnTo>
                  <a:pt x="309" y="18"/>
                </a:lnTo>
                <a:lnTo>
                  <a:pt x="335" y="18"/>
                </a:lnTo>
                <a:lnTo>
                  <a:pt x="359" y="20"/>
                </a:lnTo>
                <a:lnTo>
                  <a:pt x="382" y="24"/>
                </a:lnTo>
                <a:lnTo>
                  <a:pt x="404" y="30"/>
                </a:lnTo>
                <a:lnTo>
                  <a:pt x="426" y="36"/>
                </a:lnTo>
                <a:lnTo>
                  <a:pt x="447" y="44"/>
                </a:lnTo>
                <a:lnTo>
                  <a:pt x="467" y="52"/>
                </a:lnTo>
                <a:lnTo>
                  <a:pt x="476" y="58"/>
                </a:lnTo>
                <a:lnTo>
                  <a:pt x="486" y="62"/>
                </a:lnTo>
                <a:lnTo>
                  <a:pt x="504" y="74"/>
                </a:lnTo>
                <a:lnTo>
                  <a:pt x="521" y="88"/>
                </a:lnTo>
                <a:lnTo>
                  <a:pt x="538" y="102"/>
                </a:lnTo>
                <a:lnTo>
                  <a:pt x="553" y="116"/>
                </a:lnTo>
                <a:lnTo>
                  <a:pt x="569" y="132"/>
                </a:lnTo>
                <a:lnTo>
                  <a:pt x="583" y="150"/>
                </a:lnTo>
                <a:lnTo>
                  <a:pt x="596" y="168"/>
                </a:lnTo>
                <a:lnTo>
                  <a:pt x="609" y="188"/>
                </a:lnTo>
                <a:lnTo>
                  <a:pt x="620" y="208"/>
                </a:lnTo>
                <a:lnTo>
                  <a:pt x="631" y="230"/>
                </a:lnTo>
                <a:lnTo>
                  <a:pt x="641" y="251"/>
                </a:lnTo>
                <a:lnTo>
                  <a:pt x="650" y="273"/>
                </a:lnTo>
                <a:lnTo>
                  <a:pt x="659" y="297"/>
                </a:lnTo>
                <a:lnTo>
                  <a:pt x="666" y="323"/>
                </a:lnTo>
                <a:lnTo>
                  <a:pt x="673" y="349"/>
                </a:lnTo>
                <a:lnTo>
                  <a:pt x="680" y="375"/>
                </a:lnTo>
                <a:lnTo>
                  <a:pt x="685" y="401"/>
                </a:lnTo>
                <a:lnTo>
                  <a:pt x="690" y="429"/>
                </a:lnTo>
                <a:lnTo>
                  <a:pt x="694" y="459"/>
                </a:lnTo>
                <a:lnTo>
                  <a:pt x="697" y="487"/>
                </a:lnTo>
                <a:lnTo>
                  <a:pt x="699" y="517"/>
                </a:lnTo>
                <a:lnTo>
                  <a:pt x="701" y="547"/>
                </a:lnTo>
                <a:lnTo>
                  <a:pt x="702" y="579"/>
                </a:lnTo>
                <a:lnTo>
                  <a:pt x="703" y="611"/>
                </a:lnTo>
                <a:lnTo>
                  <a:pt x="702" y="661"/>
                </a:lnTo>
                <a:lnTo>
                  <a:pt x="701" y="687"/>
                </a:lnTo>
                <a:lnTo>
                  <a:pt x="699" y="711"/>
                </a:lnTo>
                <a:lnTo>
                  <a:pt x="697" y="735"/>
                </a:lnTo>
                <a:lnTo>
                  <a:pt x="695" y="758"/>
                </a:lnTo>
                <a:lnTo>
                  <a:pt x="692" y="782"/>
                </a:lnTo>
                <a:lnTo>
                  <a:pt x="689" y="806"/>
                </a:lnTo>
                <a:lnTo>
                  <a:pt x="685" y="830"/>
                </a:lnTo>
                <a:lnTo>
                  <a:pt x="681" y="852"/>
                </a:lnTo>
                <a:lnTo>
                  <a:pt x="677" y="874"/>
                </a:lnTo>
                <a:lnTo>
                  <a:pt x="672" y="896"/>
                </a:lnTo>
                <a:lnTo>
                  <a:pt x="666" y="916"/>
                </a:lnTo>
                <a:lnTo>
                  <a:pt x="661" y="938"/>
                </a:lnTo>
                <a:lnTo>
                  <a:pt x="655" y="958"/>
                </a:lnTo>
                <a:lnTo>
                  <a:pt x="648" y="976"/>
                </a:lnTo>
                <a:lnTo>
                  <a:pt x="641" y="996"/>
                </a:lnTo>
                <a:lnTo>
                  <a:pt x="634" y="1014"/>
                </a:lnTo>
                <a:lnTo>
                  <a:pt x="626" y="1030"/>
                </a:lnTo>
                <a:lnTo>
                  <a:pt x="618" y="1048"/>
                </a:lnTo>
                <a:lnTo>
                  <a:pt x="609" y="1064"/>
                </a:lnTo>
                <a:lnTo>
                  <a:pt x="600" y="1080"/>
                </a:lnTo>
                <a:lnTo>
                  <a:pt x="591" y="1094"/>
                </a:lnTo>
                <a:lnTo>
                  <a:pt x="581" y="1108"/>
                </a:lnTo>
                <a:lnTo>
                  <a:pt x="571" y="1120"/>
                </a:lnTo>
                <a:lnTo>
                  <a:pt x="559" y="1132"/>
                </a:lnTo>
                <a:lnTo>
                  <a:pt x="548" y="1144"/>
                </a:lnTo>
                <a:lnTo>
                  <a:pt x="537" y="1154"/>
                </a:lnTo>
                <a:lnTo>
                  <a:pt x="525" y="1164"/>
                </a:lnTo>
                <a:lnTo>
                  <a:pt x="513" y="1172"/>
                </a:lnTo>
                <a:lnTo>
                  <a:pt x="500" y="1180"/>
                </a:lnTo>
                <a:lnTo>
                  <a:pt x="487" y="1186"/>
                </a:lnTo>
                <a:close/>
                <a:moveTo>
                  <a:pt x="239" y="391"/>
                </a:moveTo>
                <a:lnTo>
                  <a:pt x="239" y="880"/>
                </a:lnTo>
                <a:lnTo>
                  <a:pt x="337" y="880"/>
                </a:lnTo>
                <a:lnTo>
                  <a:pt x="347" y="880"/>
                </a:lnTo>
                <a:lnTo>
                  <a:pt x="357" y="880"/>
                </a:lnTo>
                <a:lnTo>
                  <a:pt x="367" y="878"/>
                </a:lnTo>
                <a:lnTo>
                  <a:pt x="376" y="874"/>
                </a:lnTo>
                <a:lnTo>
                  <a:pt x="384" y="872"/>
                </a:lnTo>
                <a:lnTo>
                  <a:pt x="392" y="868"/>
                </a:lnTo>
                <a:lnTo>
                  <a:pt x="400" y="862"/>
                </a:lnTo>
                <a:lnTo>
                  <a:pt x="407" y="858"/>
                </a:lnTo>
                <a:lnTo>
                  <a:pt x="413" y="852"/>
                </a:lnTo>
                <a:lnTo>
                  <a:pt x="419" y="844"/>
                </a:lnTo>
                <a:lnTo>
                  <a:pt x="425" y="838"/>
                </a:lnTo>
                <a:lnTo>
                  <a:pt x="430" y="830"/>
                </a:lnTo>
                <a:lnTo>
                  <a:pt x="435" y="822"/>
                </a:lnTo>
                <a:lnTo>
                  <a:pt x="440" y="814"/>
                </a:lnTo>
                <a:lnTo>
                  <a:pt x="444" y="806"/>
                </a:lnTo>
                <a:lnTo>
                  <a:pt x="448" y="796"/>
                </a:lnTo>
                <a:lnTo>
                  <a:pt x="451" y="788"/>
                </a:lnTo>
                <a:lnTo>
                  <a:pt x="454" y="778"/>
                </a:lnTo>
                <a:lnTo>
                  <a:pt x="457" y="768"/>
                </a:lnTo>
                <a:lnTo>
                  <a:pt x="460" y="758"/>
                </a:lnTo>
                <a:lnTo>
                  <a:pt x="464" y="738"/>
                </a:lnTo>
                <a:lnTo>
                  <a:pt x="467" y="717"/>
                </a:lnTo>
                <a:lnTo>
                  <a:pt x="470" y="697"/>
                </a:lnTo>
                <a:lnTo>
                  <a:pt x="471" y="675"/>
                </a:lnTo>
                <a:lnTo>
                  <a:pt x="472" y="655"/>
                </a:lnTo>
                <a:lnTo>
                  <a:pt x="472" y="635"/>
                </a:lnTo>
                <a:lnTo>
                  <a:pt x="472" y="615"/>
                </a:lnTo>
                <a:lnTo>
                  <a:pt x="470" y="593"/>
                </a:lnTo>
                <a:lnTo>
                  <a:pt x="468" y="573"/>
                </a:lnTo>
                <a:lnTo>
                  <a:pt x="464" y="551"/>
                </a:lnTo>
                <a:lnTo>
                  <a:pt x="462" y="541"/>
                </a:lnTo>
                <a:lnTo>
                  <a:pt x="459" y="531"/>
                </a:lnTo>
                <a:lnTo>
                  <a:pt x="457" y="521"/>
                </a:lnTo>
                <a:lnTo>
                  <a:pt x="454" y="511"/>
                </a:lnTo>
                <a:lnTo>
                  <a:pt x="447" y="491"/>
                </a:lnTo>
                <a:lnTo>
                  <a:pt x="443" y="483"/>
                </a:lnTo>
                <a:lnTo>
                  <a:pt x="439" y="473"/>
                </a:lnTo>
                <a:lnTo>
                  <a:pt x="435" y="465"/>
                </a:lnTo>
                <a:lnTo>
                  <a:pt x="430" y="457"/>
                </a:lnTo>
                <a:lnTo>
                  <a:pt x="420" y="441"/>
                </a:lnTo>
                <a:lnTo>
                  <a:pt x="414" y="433"/>
                </a:lnTo>
                <a:lnTo>
                  <a:pt x="408" y="427"/>
                </a:lnTo>
                <a:lnTo>
                  <a:pt x="402" y="421"/>
                </a:lnTo>
                <a:lnTo>
                  <a:pt x="396" y="415"/>
                </a:lnTo>
                <a:lnTo>
                  <a:pt x="389" y="409"/>
                </a:lnTo>
                <a:lnTo>
                  <a:pt x="382" y="405"/>
                </a:lnTo>
                <a:lnTo>
                  <a:pt x="375" y="401"/>
                </a:lnTo>
                <a:lnTo>
                  <a:pt x="367" y="397"/>
                </a:lnTo>
                <a:lnTo>
                  <a:pt x="359" y="395"/>
                </a:lnTo>
                <a:lnTo>
                  <a:pt x="351" y="393"/>
                </a:lnTo>
                <a:lnTo>
                  <a:pt x="333" y="391"/>
                </a:lnTo>
                <a:lnTo>
                  <a:pt x="239" y="391"/>
                </a:lnTo>
                <a:close/>
                <a:moveTo>
                  <a:pt x="1780" y="395"/>
                </a:moveTo>
                <a:lnTo>
                  <a:pt x="1776" y="403"/>
                </a:lnTo>
                <a:lnTo>
                  <a:pt x="1772" y="411"/>
                </a:lnTo>
                <a:lnTo>
                  <a:pt x="1763" y="423"/>
                </a:lnTo>
                <a:lnTo>
                  <a:pt x="1754" y="433"/>
                </a:lnTo>
                <a:lnTo>
                  <a:pt x="1743" y="443"/>
                </a:lnTo>
                <a:lnTo>
                  <a:pt x="1814" y="788"/>
                </a:lnTo>
                <a:lnTo>
                  <a:pt x="1742" y="788"/>
                </a:lnTo>
                <a:lnTo>
                  <a:pt x="1683" y="465"/>
                </a:lnTo>
                <a:lnTo>
                  <a:pt x="1607" y="465"/>
                </a:lnTo>
                <a:lnTo>
                  <a:pt x="1607" y="788"/>
                </a:lnTo>
                <a:lnTo>
                  <a:pt x="1543" y="788"/>
                </a:lnTo>
                <a:lnTo>
                  <a:pt x="1543" y="18"/>
                </a:lnTo>
                <a:lnTo>
                  <a:pt x="1681" y="18"/>
                </a:lnTo>
                <a:lnTo>
                  <a:pt x="1696" y="18"/>
                </a:lnTo>
                <a:lnTo>
                  <a:pt x="1703" y="20"/>
                </a:lnTo>
                <a:lnTo>
                  <a:pt x="1710" y="22"/>
                </a:lnTo>
                <a:lnTo>
                  <a:pt x="1722" y="26"/>
                </a:lnTo>
                <a:lnTo>
                  <a:pt x="1734" y="32"/>
                </a:lnTo>
                <a:lnTo>
                  <a:pt x="1745" y="40"/>
                </a:lnTo>
                <a:lnTo>
                  <a:pt x="1755" y="50"/>
                </a:lnTo>
                <a:lnTo>
                  <a:pt x="1765" y="62"/>
                </a:lnTo>
                <a:lnTo>
                  <a:pt x="1769" y="68"/>
                </a:lnTo>
                <a:lnTo>
                  <a:pt x="1773" y="76"/>
                </a:lnTo>
                <a:lnTo>
                  <a:pt x="1781" y="92"/>
                </a:lnTo>
                <a:lnTo>
                  <a:pt x="1788" y="108"/>
                </a:lnTo>
                <a:lnTo>
                  <a:pt x="1791" y="118"/>
                </a:lnTo>
                <a:lnTo>
                  <a:pt x="1794" y="126"/>
                </a:lnTo>
                <a:lnTo>
                  <a:pt x="1799" y="146"/>
                </a:lnTo>
                <a:lnTo>
                  <a:pt x="1803" y="168"/>
                </a:lnTo>
                <a:lnTo>
                  <a:pt x="1805" y="178"/>
                </a:lnTo>
                <a:lnTo>
                  <a:pt x="1806" y="190"/>
                </a:lnTo>
                <a:lnTo>
                  <a:pt x="1807" y="200"/>
                </a:lnTo>
                <a:lnTo>
                  <a:pt x="1808" y="212"/>
                </a:lnTo>
                <a:lnTo>
                  <a:pt x="1808" y="224"/>
                </a:lnTo>
                <a:lnTo>
                  <a:pt x="1808" y="236"/>
                </a:lnTo>
                <a:lnTo>
                  <a:pt x="1808" y="263"/>
                </a:lnTo>
                <a:lnTo>
                  <a:pt x="1807" y="275"/>
                </a:lnTo>
                <a:lnTo>
                  <a:pt x="1806" y="287"/>
                </a:lnTo>
                <a:lnTo>
                  <a:pt x="1805" y="299"/>
                </a:lnTo>
                <a:lnTo>
                  <a:pt x="1804" y="309"/>
                </a:lnTo>
                <a:lnTo>
                  <a:pt x="1801" y="331"/>
                </a:lnTo>
                <a:lnTo>
                  <a:pt x="1797" y="349"/>
                </a:lnTo>
                <a:lnTo>
                  <a:pt x="1792" y="367"/>
                </a:lnTo>
                <a:lnTo>
                  <a:pt x="1786" y="381"/>
                </a:lnTo>
                <a:lnTo>
                  <a:pt x="1780" y="395"/>
                </a:lnTo>
                <a:close/>
                <a:moveTo>
                  <a:pt x="1678" y="122"/>
                </a:moveTo>
                <a:lnTo>
                  <a:pt x="1607" y="122"/>
                </a:lnTo>
                <a:lnTo>
                  <a:pt x="1607" y="365"/>
                </a:lnTo>
                <a:lnTo>
                  <a:pt x="1678" y="365"/>
                </a:lnTo>
                <a:lnTo>
                  <a:pt x="1686" y="363"/>
                </a:lnTo>
                <a:lnTo>
                  <a:pt x="1694" y="361"/>
                </a:lnTo>
                <a:lnTo>
                  <a:pt x="1700" y="359"/>
                </a:lnTo>
                <a:lnTo>
                  <a:pt x="1707" y="355"/>
                </a:lnTo>
                <a:lnTo>
                  <a:pt x="1712" y="351"/>
                </a:lnTo>
                <a:lnTo>
                  <a:pt x="1717" y="345"/>
                </a:lnTo>
                <a:lnTo>
                  <a:pt x="1722" y="339"/>
                </a:lnTo>
                <a:lnTo>
                  <a:pt x="1726" y="331"/>
                </a:lnTo>
                <a:lnTo>
                  <a:pt x="1730" y="323"/>
                </a:lnTo>
                <a:lnTo>
                  <a:pt x="1733" y="313"/>
                </a:lnTo>
                <a:lnTo>
                  <a:pt x="1736" y="303"/>
                </a:lnTo>
                <a:lnTo>
                  <a:pt x="1738" y="293"/>
                </a:lnTo>
                <a:lnTo>
                  <a:pt x="1740" y="281"/>
                </a:lnTo>
                <a:lnTo>
                  <a:pt x="1741" y="269"/>
                </a:lnTo>
                <a:lnTo>
                  <a:pt x="1742" y="257"/>
                </a:lnTo>
                <a:lnTo>
                  <a:pt x="1742" y="244"/>
                </a:lnTo>
                <a:lnTo>
                  <a:pt x="1742" y="230"/>
                </a:lnTo>
                <a:lnTo>
                  <a:pt x="1742" y="218"/>
                </a:lnTo>
                <a:lnTo>
                  <a:pt x="1740" y="206"/>
                </a:lnTo>
                <a:lnTo>
                  <a:pt x="1739" y="194"/>
                </a:lnTo>
                <a:lnTo>
                  <a:pt x="1737" y="184"/>
                </a:lnTo>
                <a:lnTo>
                  <a:pt x="1734" y="174"/>
                </a:lnTo>
                <a:lnTo>
                  <a:pt x="1731" y="164"/>
                </a:lnTo>
                <a:lnTo>
                  <a:pt x="1728" y="156"/>
                </a:lnTo>
                <a:lnTo>
                  <a:pt x="1723" y="148"/>
                </a:lnTo>
                <a:lnTo>
                  <a:pt x="1719" y="142"/>
                </a:lnTo>
                <a:lnTo>
                  <a:pt x="1713" y="136"/>
                </a:lnTo>
                <a:lnTo>
                  <a:pt x="1708" y="132"/>
                </a:lnTo>
                <a:lnTo>
                  <a:pt x="1701" y="128"/>
                </a:lnTo>
                <a:lnTo>
                  <a:pt x="1694" y="124"/>
                </a:lnTo>
                <a:lnTo>
                  <a:pt x="1686" y="122"/>
                </a:lnTo>
                <a:lnTo>
                  <a:pt x="1678" y="122"/>
                </a:lnTo>
                <a:close/>
                <a:moveTo>
                  <a:pt x="2090" y="788"/>
                </a:moveTo>
                <a:lnTo>
                  <a:pt x="2069" y="635"/>
                </a:lnTo>
                <a:lnTo>
                  <a:pt x="1942" y="635"/>
                </a:lnTo>
                <a:lnTo>
                  <a:pt x="1921" y="788"/>
                </a:lnTo>
                <a:lnTo>
                  <a:pt x="1854" y="788"/>
                </a:lnTo>
                <a:lnTo>
                  <a:pt x="1975" y="18"/>
                </a:lnTo>
                <a:lnTo>
                  <a:pt x="2037" y="18"/>
                </a:lnTo>
                <a:lnTo>
                  <a:pt x="2160" y="788"/>
                </a:lnTo>
                <a:lnTo>
                  <a:pt x="2090" y="788"/>
                </a:lnTo>
                <a:close/>
                <a:moveTo>
                  <a:pt x="2026" y="323"/>
                </a:moveTo>
                <a:lnTo>
                  <a:pt x="2015" y="250"/>
                </a:lnTo>
                <a:lnTo>
                  <a:pt x="2010" y="210"/>
                </a:lnTo>
                <a:lnTo>
                  <a:pt x="2006" y="170"/>
                </a:lnTo>
                <a:lnTo>
                  <a:pt x="2001" y="210"/>
                </a:lnTo>
                <a:lnTo>
                  <a:pt x="1996" y="250"/>
                </a:lnTo>
                <a:lnTo>
                  <a:pt x="1986" y="325"/>
                </a:lnTo>
                <a:lnTo>
                  <a:pt x="1957" y="529"/>
                </a:lnTo>
                <a:lnTo>
                  <a:pt x="2053" y="529"/>
                </a:lnTo>
                <a:lnTo>
                  <a:pt x="2026" y="323"/>
                </a:lnTo>
                <a:close/>
                <a:moveTo>
                  <a:pt x="2419" y="788"/>
                </a:moveTo>
                <a:lnTo>
                  <a:pt x="2323" y="431"/>
                </a:lnTo>
                <a:lnTo>
                  <a:pt x="2285" y="527"/>
                </a:lnTo>
                <a:lnTo>
                  <a:pt x="2285" y="788"/>
                </a:lnTo>
                <a:lnTo>
                  <a:pt x="2220" y="788"/>
                </a:lnTo>
                <a:lnTo>
                  <a:pt x="2220" y="18"/>
                </a:lnTo>
                <a:lnTo>
                  <a:pt x="2285" y="18"/>
                </a:lnTo>
                <a:lnTo>
                  <a:pt x="2285" y="347"/>
                </a:lnTo>
                <a:lnTo>
                  <a:pt x="2410" y="18"/>
                </a:lnTo>
                <a:lnTo>
                  <a:pt x="2492" y="18"/>
                </a:lnTo>
                <a:lnTo>
                  <a:pt x="2363" y="333"/>
                </a:lnTo>
                <a:lnTo>
                  <a:pt x="2498" y="788"/>
                </a:lnTo>
                <a:lnTo>
                  <a:pt x="2419" y="788"/>
                </a:lnTo>
                <a:close/>
                <a:moveTo>
                  <a:pt x="2558" y="788"/>
                </a:moveTo>
                <a:lnTo>
                  <a:pt x="2558" y="18"/>
                </a:lnTo>
                <a:lnTo>
                  <a:pt x="2786" y="18"/>
                </a:lnTo>
                <a:lnTo>
                  <a:pt x="2786" y="126"/>
                </a:lnTo>
                <a:lnTo>
                  <a:pt x="2623" y="126"/>
                </a:lnTo>
                <a:lnTo>
                  <a:pt x="2623" y="341"/>
                </a:lnTo>
                <a:lnTo>
                  <a:pt x="2756" y="341"/>
                </a:lnTo>
                <a:lnTo>
                  <a:pt x="2756" y="445"/>
                </a:lnTo>
                <a:lnTo>
                  <a:pt x="2623" y="445"/>
                </a:lnTo>
                <a:lnTo>
                  <a:pt x="2623" y="683"/>
                </a:lnTo>
                <a:lnTo>
                  <a:pt x="2786" y="683"/>
                </a:lnTo>
                <a:lnTo>
                  <a:pt x="2786" y="788"/>
                </a:lnTo>
                <a:lnTo>
                  <a:pt x="2558" y="788"/>
                </a:lnTo>
                <a:close/>
                <a:moveTo>
                  <a:pt x="2939" y="18"/>
                </a:moveTo>
                <a:lnTo>
                  <a:pt x="3030" y="439"/>
                </a:lnTo>
                <a:lnTo>
                  <a:pt x="3038" y="477"/>
                </a:lnTo>
                <a:lnTo>
                  <a:pt x="3042" y="495"/>
                </a:lnTo>
                <a:lnTo>
                  <a:pt x="3046" y="515"/>
                </a:lnTo>
                <a:lnTo>
                  <a:pt x="3053" y="553"/>
                </a:lnTo>
                <a:lnTo>
                  <a:pt x="3060" y="595"/>
                </a:lnTo>
                <a:lnTo>
                  <a:pt x="3060" y="509"/>
                </a:lnTo>
                <a:lnTo>
                  <a:pt x="3059" y="421"/>
                </a:lnTo>
                <a:lnTo>
                  <a:pt x="3059" y="18"/>
                </a:lnTo>
                <a:lnTo>
                  <a:pt x="3124" y="18"/>
                </a:lnTo>
                <a:lnTo>
                  <a:pt x="3124" y="788"/>
                </a:lnTo>
                <a:lnTo>
                  <a:pt x="3046" y="788"/>
                </a:lnTo>
                <a:lnTo>
                  <a:pt x="2954" y="369"/>
                </a:lnTo>
                <a:lnTo>
                  <a:pt x="2946" y="331"/>
                </a:lnTo>
                <a:lnTo>
                  <a:pt x="2938" y="293"/>
                </a:lnTo>
                <a:lnTo>
                  <a:pt x="2931" y="255"/>
                </a:lnTo>
                <a:lnTo>
                  <a:pt x="2923" y="214"/>
                </a:lnTo>
                <a:lnTo>
                  <a:pt x="2924" y="389"/>
                </a:lnTo>
                <a:lnTo>
                  <a:pt x="2924" y="790"/>
                </a:lnTo>
                <a:lnTo>
                  <a:pt x="2859" y="790"/>
                </a:lnTo>
                <a:lnTo>
                  <a:pt x="2859" y="18"/>
                </a:lnTo>
                <a:lnTo>
                  <a:pt x="2939" y="18"/>
                </a:lnTo>
                <a:close/>
                <a:moveTo>
                  <a:pt x="3306" y="18"/>
                </a:moveTo>
                <a:lnTo>
                  <a:pt x="3396" y="425"/>
                </a:lnTo>
                <a:lnTo>
                  <a:pt x="3404" y="463"/>
                </a:lnTo>
                <a:lnTo>
                  <a:pt x="3408" y="481"/>
                </a:lnTo>
                <a:lnTo>
                  <a:pt x="3412" y="501"/>
                </a:lnTo>
                <a:lnTo>
                  <a:pt x="3419" y="539"/>
                </a:lnTo>
                <a:lnTo>
                  <a:pt x="3426" y="581"/>
                </a:lnTo>
                <a:lnTo>
                  <a:pt x="3426" y="495"/>
                </a:lnTo>
                <a:lnTo>
                  <a:pt x="3426" y="407"/>
                </a:lnTo>
                <a:lnTo>
                  <a:pt x="3426" y="18"/>
                </a:lnTo>
                <a:lnTo>
                  <a:pt x="3491" y="18"/>
                </a:lnTo>
                <a:lnTo>
                  <a:pt x="3491" y="788"/>
                </a:lnTo>
                <a:lnTo>
                  <a:pt x="3412" y="788"/>
                </a:lnTo>
                <a:lnTo>
                  <a:pt x="3320" y="383"/>
                </a:lnTo>
                <a:lnTo>
                  <a:pt x="3312" y="345"/>
                </a:lnTo>
                <a:lnTo>
                  <a:pt x="3305" y="307"/>
                </a:lnTo>
                <a:lnTo>
                  <a:pt x="3297" y="269"/>
                </a:lnTo>
                <a:lnTo>
                  <a:pt x="3290" y="228"/>
                </a:lnTo>
                <a:lnTo>
                  <a:pt x="3290" y="403"/>
                </a:lnTo>
                <a:lnTo>
                  <a:pt x="3290" y="788"/>
                </a:lnTo>
                <a:lnTo>
                  <a:pt x="3226" y="788"/>
                </a:lnTo>
                <a:lnTo>
                  <a:pt x="3226" y="18"/>
                </a:lnTo>
                <a:lnTo>
                  <a:pt x="3306" y="18"/>
                </a:lnTo>
                <a:close/>
                <a:moveTo>
                  <a:pt x="3618" y="735"/>
                </a:moveTo>
                <a:lnTo>
                  <a:pt x="3611" y="719"/>
                </a:lnTo>
                <a:lnTo>
                  <a:pt x="3605" y="701"/>
                </a:lnTo>
                <a:lnTo>
                  <a:pt x="3599" y="681"/>
                </a:lnTo>
                <a:lnTo>
                  <a:pt x="3597" y="669"/>
                </a:lnTo>
                <a:lnTo>
                  <a:pt x="3595" y="659"/>
                </a:lnTo>
                <a:lnTo>
                  <a:pt x="3591" y="635"/>
                </a:lnTo>
                <a:lnTo>
                  <a:pt x="3589" y="609"/>
                </a:lnTo>
                <a:lnTo>
                  <a:pt x="3588" y="595"/>
                </a:lnTo>
                <a:lnTo>
                  <a:pt x="3587" y="581"/>
                </a:lnTo>
                <a:lnTo>
                  <a:pt x="3587" y="549"/>
                </a:lnTo>
                <a:lnTo>
                  <a:pt x="3587" y="18"/>
                </a:lnTo>
                <a:lnTo>
                  <a:pt x="3652" y="18"/>
                </a:lnTo>
                <a:lnTo>
                  <a:pt x="3652" y="543"/>
                </a:lnTo>
                <a:lnTo>
                  <a:pt x="3652" y="563"/>
                </a:lnTo>
                <a:lnTo>
                  <a:pt x="3652" y="581"/>
                </a:lnTo>
                <a:lnTo>
                  <a:pt x="3653" y="597"/>
                </a:lnTo>
                <a:lnTo>
                  <a:pt x="3655" y="611"/>
                </a:lnTo>
                <a:lnTo>
                  <a:pt x="3657" y="625"/>
                </a:lnTo>
                <a:lnTo>
                  <a:pt x="3659" y="637"/>
                </a:lnTo>
                <a:lnTo>
                  <a:pt x="3662" y="649"/>
                </a:lnTo>
                <a:lnTo>
                  <a:pt x="3665" y="659"/>
                </a:lnTo>
                <a:lnTo>
                  <a:pt x="3669" y="667"/>
                </a:lnTo>
                <a:lnTo>
                  <a:pt x="3674" y="675"/>
                </a:lnTo>
                <a:lnTo>
                  <a:pt x="3679" y="683"/>
                </a:lnTo>
                <a:lnTo>
                  <a:pt x="3685" y="689"/>
                </a:lnTo>
                <a:lnTo>
                  <a:pt x="3688" y="691"/>
                </a:lnTo>
                <a:lnTo>
                  <a:pt x="3692" y="693"/>
                </a:lnTo>
                <a:lnTo>
                  <a:pt x="3699" y="697"/>
                </a:lnTo>
                <a:lnTo>
                  <a:pt x="3706" y="699"/>
                </a:lnTo>
                <a:lnTo>
                  <a:pt x="3715" y="699"/>
                </a:lnTo>
                <a:lnTo>
                  <a:pt x="3723" y="699"/>
                </a:lnTo>
                <a:lnTo>
                  <a:pt x="3731" y="697"/>
                </a:lnTo>
                <a:lnTo>
                  <a:pt x="3738" y="693"/>
                </a:lnTo>
                <a:lnTo>
                  <a:pt x="3744" y="689"/>
                </a:lnTo>
                <a:lnTo>
                  <a:pt x="3750" y="683"/>
                </a:lnTo>
                <a:lnTo>
                  <a:pt x="3755" y="675"/>
                </a:lnTo>
                <a:lnTo>
                  <a:pt x="3760" y="667"/>
                </a:lnTo>
                <a:lnTo>
                  <a:pt x="3764" y="659"/>
                </a:lnTo>
                <a:lnTo>
                  <a:pt x="3768" y="649"/>
                </a:lnTo>
                <a:lnTo>
                  <a:pt x="3770" y="637"/>
                </a:lnTo>
                <a:lnTo>
                  <a:pt x="3773" y="625"/>
                </a:lnTo>
                <a:lnTo>
                  <a:pt x="3775" y="613"/>
                </a:lnTo>
                <a:lnTo>
                  <a:pt x="3776" y="597"/>
                </a:lnTo>
                <a:lnTo>
                  <a:pt x="3777" y="581"/>
                </a:lnTo>
                <a:lnTo>
                  <a:pt x="3778" y="563"/>
                </a:lnTo>
                <a:lnTo>
                  <a:pt x="3778" y="543"/>
                </a:lnTo>
                <a:lnTo>
                  <a:pt x="3778" y="18"/>
                </a:lnTo>
                <a:lnTo>
                  <a:pt x="3843" y="18"/>
                </a:lnTo>
                <a:lnTo>
                  <a:pt x="3843" y="549"/>
                </a:lnTo>
                <a:lnTo>
                  <a:pt x="3843" y="581"/>
                </a:lnTo>
                <a:lnTo>
                  <a:pt x="3842" y="595"/>
                </a:lnTo>
                <a:lnTo>
                  <a:pt x="3841" y="609"/>
                </a:lnTo>
                <a:lnTo>
                  <a:pt x="3838" y="635"/>
                </a:lnTo>
                <a:lnTo>
                  <a:pt x="3835" y="659"/>
                </a:lnTo>
                <a:lnTo>
                  <a:pt x="3833" y="669"/>
                </a:lnTo>
                <a:lnTo>
                  <a:pt x="3830" y="681"/>
                </a:lnTo>
                <a:lnTo>
                  <a:pt x="3825" y="701"/>
                </a:lnTo>
                <a:lnTo>
                  <a:pt x="3822" y="709"/>
                </a:lnTo>
                <a:lnTo>
                  <a:pt x="3819" y="719"/>
                </a:lnTo>
                <a:lnTo>
                  <a:pt x="3815" y="727"/>
                </a:lnTo>
                <a:lnTo>
                  <a:pt x="3812" y="735"/>
                </a:lnTo>
                <a:lnTo>
                  <a:pt x="3807" y="744"/>
                </a:lnTo>
                <a:lnTo>
                  <a:pt x="3802" y="752"/>
                </a:lnTo>
                <a:lnTo>
                  <a:pt x="3792" y="766"/>
                </a:lnTo>
                <a:lnTo>
                  <a:pt x="3781" y="778"/>
                </a:lnTo>
                <a:lnTo>
                  <a:pt x="3775" y="784"/>
                </a:lnTo>
                <a:lnTo>
                  <a:pt x="3769" y="788"/>
                </a:lnTo>
                <a:lnTo>
                  <a:pt x="3757" y="796"/>
                </a:lnTo>
                <a:lnTo>
                  <a:pt x="3750" y="800"/>
                </a:lnTo>
                <a:lnTo>
                  <a:pt x="3743" y="802"/>
                </a:lnTo>
                <a:lnTo>
                  <a:pt x="3729" y="806"/>
                </a:lnTo>
                <a:lnTo>
                  <a:pt x="3722" y="806"/>
                </a:lnTo>
                <a:lnTo>
                  <a:pt x="3715" y="806"/>
                </a:lnTo>
                <a:lnTo>
                  <a:pt x="3700" y="806"/>
                </a:lnTo>
                <a:lnTo>
                  <a:pt x="3686" y="802"/>
                </a:lnTo>
                <a:lnTo>
                  <a:pt x="3679" y="800"/>
                </a:lnTo>
                <a:lnTo>
                  <a:pt x="3673" y="796"/>
                </a:lnTo>
                <a:lnTo>
                  <a:pt x="3660" y="788"/>
                </a:lnTo>
                <a:lnTo>
                  <a:pt x="3648" y="778"/>
                </a:lnTo>
                <a:lnTo>
                  <a:pt x="3637" y="766"/>
                </a:lnTo>
                <a:lnTo>
                  <a:pt x="3627" y="750"/>
                </a:lnTo>
                <a:lnTo>
                  <a:pt x="3623" y="742"/>
                </a:lnTo>
                <a:lnTo>
                  <a:pt x="3618" y="735"/>
                </a:lnTo>
                <a:close/>
                <a:moveTo>
                  <a:pt x="4052" y="806"/>
                </a:moveTo>
                <a:lnTo>
                  <a:pt x="4036" y="806"/>
                </a:lnTo>
                <a:lnTo>
                  <a:pt x="4020" y="802"/>
                </a:lnTo>
                <a:lnTo>
                  <a:pt x="4006" y="796"/>
                </a:lnTo>
                <a:lnTo>
                  <a:pt x="4000" y="792"/>
                </a:lnTo>
                <a:lnTo>
                  <a:pt x="3993" y="788"/>
                </a:lnTo>
                <a:lnTo>
                  <a:pt x="3981" y="780"/>
                </a:lnTo>
                <a:lnTo>
                  <a:pt x="3975" y="774"/>
                </a:lnTo>
                <a:lnTo>
                  <a:pt x="3970" y="768"/>
                </a:lnTo>
                <a:lnTo>
                  <a:pt x="3960" y="756"/>
                </a:lnTo>
                <a:lnTo>
                  <a:pt x="3956" y="748"/>
                </a:lnTo>
                <a:lnTo>
                  <a:pt x="3951" y="740"/>
                </a:lnTo>
                <a:lnTo>
                  <a:pt x="3947" y="733"/>
                </a:lnTo>
                <a:lnTo>
                  <a:pt x="3943" y="725"/>
                </a:lnTo>
                <a:lnTo>
                  <a:pt x="3939" y="717"/>
                </a:lnTo>
                <a:lnTo>
                  <a:pt x="3936" y="707"/>
                </a:lnTo>
                <a:lnTo>
                  <a:pt x="3930" y="687"/>
                </a:lnTo>
                <a:lnTo>
                  <a:pt x="3926" y="667"/>
                </a:lnTo>
                <a:lnTo>
                  <a:pt x="3924" y="657"/>
                </a:lnTo>
                <a:lnTo>
                  <a:pt x="3922" y="645"/>
                </a:lnTo>
                <a:lnTo>
                  <a:pt x="3919" y="623"/>
                </a:lnTo>
                <a:lnTo>
                  <a:pt x="3918" y="599"/>
                </a:lnTo>
                <a:lnTo>
                  <a:pt x="3917" y="585"/>
                </a:lnTo>
                <a:lnTo>
                  <a:pt x="3917" y="573"/>
                </a:lnTo>
                <a:lnTo>
                  <a:pt x="3980" y="545"/>
                </a:lnTo>
                <a:lnTo>
                  <a:pt x="3981" y="567"/>
                </a:lnTo>
                <a:lnTo>
                  <a:pt x="3982" y="587"/>
                </a:lnTo>
                <a:lnTo>
                  <a:pt x="3984" y="603"/>
                </a:lnTo>
                <a:lnTo>
                  <a:pt x="3986" y="619"/>
                </a:lnTo>
                <a:lnTo>
                  <a:pt x="3988" y="627"/>
                </a:lnTo>
                <a:lnTo>
                  <a:pt x="3989" y="635"/>
                </a:lnTo>
                <a:lnTo>
                  <a:pt x="3993" y="647"/>
                </a:lnTo>
                <a:lnTo>
                  <a:pt x="3997" y="659"/>
                </a:lnTo>
                <a:lnTo>
                  <a:pt x="4001" y="667"/>
                </a:lnTo>
                <a:lnTo>
                  <a:pt x="4006" y="677"/>
                </a:lnTo>
                <a:lnTo>
                  <a:pt x="4012" y="683"/>
                </a:lnTo>
                <a:lnTo>
                  <a:pt x="4018" y="689"/>
                </a:lnTo>
                <a:lnTo>
                  <a:pt x="4025" y="693"/>
                </a:lnTo>
                <a:lnTo>
                  <a:pt x="4032" y="697"/>
                </a:lnTo>
                <a:lnTo>
                  <a:pt x="4039" y="699"/>
                </a:lnTo>
                <a:lnTo>
                  <a:pt x="4047" y="701"/>
                </a:lnTo>
                <a:lnTo>
                  <a:pt x="4056" y="701"/>
                </a:lnTo>
                <a:lnTo>
                  <a:pt x="4063" y="701"/>
                </a:lnTo>
                <a:lnTo>
                  <a:pt x="4070" y="699"/>
                </a:lnTo>
                <a:lnTo>
                  <a:pt x="4077" y="697"/>
                </a:lnTo>
                <a:lnTo>
                  <a:pt x="4083" y="695"/>
                </a:lnTo>
                <a:lnTo>
                  <a:pt x="4089" y="691"/>
                </a:lnTo>
                <a:lnTo>
                  <a:pt x="4095" y="685"/>
                </a:lnTo>
                <a:lnTo>
                  <a:pt x="4100" y="679"/>
                </a:lnTo>
                <a:lnTo>
                  <a:pt x="4105" y="673"/>
                </a:lnTo>
                <a:lnTo>
                  <a:pt x="4109" y="665"/>
                </a:lnTo>
                <a:lnTo>
                  <a:pt x="4113" y="657"/>
                </a:lnTo>
                <a:lnTo>
                  <a:pt x="4116" y="649"/>
                </a:lnTo>
                <a:lnTo>
                  <a:pt x="4119" y="639"/>
                </a:lnTo>
                <a:lnTo>
                  <a:pt x="4121" y="627"/>
                </a:lnTo>
                <a:lnTo>
                  <a:pt x="4122" y="623"/>
                </a:lnTo>
                <a:lnTo>
                  <a:pt x="4123" y="617"/>
                </a:lnTo>
                <a:lnTo>
                  <a:pt x="4124" y="605"/>
                </a:lnTo>
                <a:lnTo>
                  <a:pt x="4124" y="591"/>
                </a:lnTo>
                <a:lnTo>
                  <a:pt x="4124" y="581"/>
                </a:lnTo>
                <a:lnTo>
                  <a:pt x="4123" y="571"/>
                </a:lnTo>
                <a:lnTo>
                  <a:pt x="4122" y="563"/>
                </a:lnTo>
                <a:lnTo>
                  <a:pt x="4121" y="553"/>
                </a:lnTo>
                <a:lnTo>
                  <a:pt x="4119" y="545"/>
                </a:lnTo>
                <a:lnTo>
                  <a:pt x="4117" y="537"/>
                </a:lnTo>
                <a:lnTo>
                  <a:pt x="4115" y="529"/>
                </a:lnTo>
                <a:lnTo>
                  <a:pt x="4112" y="521"/>
                </a:lnTo>
                <a:lnTo>
                  <a:pt x="4104" y="505"/>
                </a:lnTo>
                <a:lnTo>
                  <a:pt x="4100" y="497"/>
                </a:lnTo>
                <a:lnTo>
                  <a:pt x="4095" y="491"/>
                </a:lnTo>
                <a:lnTo>
                  <a:pt x="4084" y="477"/>
                </a:lnTo>
                <a:lnTo>
                  <a:pt x="4071" y="465"/>
                </a:lnTo>
                <a:lnTo>
                  <a:pt x="4007" y="407"/>
                </a:lnTo>
                <a:lnTo>
                  <a:pt x="3998" y="399"/>
                </a:lnTo>
                <a:lnTo>
                  <a:pt x="3988" y="389"/>
                </a:lnTo>
                <a:lnTo>
                  <a:pt x="3972" y="369"/>
                </a:lnTo>
                <a:lnTo>
                  <a:pt x="3958" y="349"/>
                </a:lnTo>
                <a:lnTo>
                  <a:pt x="3953" y="337"/>
                </a:lnTo>
                <a:lnTo>
                  <a:pt x="3947" y="325"/>
                </a:lnTo>
                <a:lnTo>
                  <a:pt x="3942" y="313"/>
                </a:lnTo>
                <a:lnTo>
                  <a:pt x="3937" y="299"/>
                </a:lnTo>
                <a:lnTo>
                  <a:pt x="3934" y="285"/>
                </a:lnTo>
                <a:lnTo>
                  <a:pt x="3931" y="269"/>
                </a:lnTo>
                <a:lnTo>
                  <a:pt x="3929" y="253"/>
                </a:lnTo>
                <a:lnTo>
                  <a:pt x="3928" y="246"/>
                </a:lnTo>
                <a:lnTo>
                  <a:pt x="3927" y="238"/>
                </a:lnTo>
                <a:lnTo>
                  <a:pt x="3927" y="220"/>
                </a:lnTo>
                <a:lnTo>
                  <a:pt x="3926" y="200"/>
                </a:lnTo>
                <a:lnTo>
                  <a:pt x="3926" y="188"/>
                </a:lnTo>
                <a:lnTo>
                  <a:pt x="3927" y="176"/>
                </a:lnTo>
                <a:lnTo>
                  <a:pt x="3928" y="164"/>
                </a:lnTo>
                <a:lnTo>
                  <a:pt x="3929" y="152"/>
                </a:lnTo>
                <a:lnTo>
                  <a:pt x="3930" y="142"/>
                </a:lnTo>
                <a:lnTo>
                  <a:pt x="3932" y="132"/>
                </a:lnTo>
                <a:lnTo>
                  <a:pt x="3936" y="112"/>
                </a:lnTo>
                <a:lnTo>
                  <a:pt x="3939" y="102"/>
                </a:lnTo>
                <a:lnTo>
                  <a:pt x="3942" y="94"/>
                </a:lnTo>
                <a:lnTo>
                  <a:pt x="3949" y="78"/>
                </a:lnTo>
                <a:lnTo>
                  <a:pt x="3957" y="62"/>
                </a:lnTo>
                <a:lnTo>
                  <a:pt x="3961" y="56"/>
                </a:lnTo>
                <a:lnTo>
                  <a:pt x="3965" y="50"/>
                </a:lnTo>
                <a:lnTo>
                  <a:pt x="3974" y="38"/>
                </a:lnTo>
                <a:lnTo>
                  <a:pt x="3984" y="28"/>
                </a:lnTo>
                <a:lnTo>
                  <a:pt x="3994" y="20"/>
                </a:lnTo>
                <a:lnTo>
                  <a:pt x="4005" y="12"/>
                </a:lnTo>
                <a:lnTo>
                  <a:pt x="4017" y="6"/>
                </a:lnTo>
                <a:lnTo>
                  <a:pt x="4029" y="4"/>
                </a:lnTo>
                <a:lnTo>
                  <a:pt x="4042" y="0"/>
                </a:lnTo>
                <a:lnTo>
                  <a:pt x="4055" y="0"/>
                </a:lnTo>
                <a:lnTo>
                  <a:pt x="4070" y="2"/>
                </a:lnTo>
                <a:lnTo>
                  <a:pt x="4085" y="4"/>
                </a:lnTo>
                <a:lnTo>
                  <a:pt x="4098" y="10"/>
                </a:lnTo>
                <a:lnTo>
                  <a:pt x="4104" y="14"/>
                </a:lnTo>
                <a:lnTo>
                  <a:pt x="4110" y="18"/>
                </a:lnTo>
                <a:lnTo>
                  <a:pt x="4122" y="26"/>
                </a:lnTo>
                <a:lnTo>
                  <a:pt x="4132" y="38"/>
                </a:lnTo>
                <a:lnTo>
                  <a:pt x="4141" y="50"/>
                </a:lnTo>
                <a:lnTo>
                  <a:pt x="4149" y="64"/>
                </a:lnTo>
                <a:lnTo>
                  <a:pt x="4153" y="72"/>
                </a:lnTo>
                <a:lnTo>
                  <a:pt x="4156" y="78"/>
                </a:lnTo>
                <a:lnTo>
                  <a:pt x="4159" y="86"/>
                </a:lnTo>
                <a:lnTo>
                  <a:pt x="4162" y="94"/>
                </a:lnTo>
                <a:lnTo>
                  <a:pt x="4167" y="112"/>
                </a:lnTo>
                <a:lnTo>
                  <a:pt x="4172" y="128"/>
                </a:lnTo>
                <a:lnTo>
                  <a:pt x="4175" y="146"/>
                </a:lnTo>
                <a:lnTo>
                  <a:pt x="4177" y="166"/>
                </a:lnTo>
                <a:lnTo>
                  <a:pt x="4179" y="184"/>
                </a:lnTo>
                <a:lnTo>
                  <a:pt x="4179" y="202"/>
                </a:lnTo>
                <a:lnTo>
                  <a:pt x="4117" y="228"/>
                </a:lnTo>
                <a:lnTo>
                  <a:pt x="4117" y="212"/>
                </a:lnTo>
                <a:lnTo>
                  <a:pt x="4115" y="198"/>
                </a:lnTo>
                <a:lnTo>
                  <a:pt x="4114" y="186"/>
                </a:lnTo>
                <a:lnTo>
                  <a:pt x="4112" y="172"/>
                </a:lnTo>
                <a:lnTo>
                  <a:pt x="4109" y="162"/>
                </a:lnTo>
                <a:lnTo>
                  <a:pt x="4106" y="152"/>
                </a:lnTo>
                <a:lnTo>
                  <a:pt x="4103" y="142"/>
                </a:lnTo>
                <a:lnTo>
                  <a:pt x="4099" y="136"/>
                </a:lnTo>
                <a:lnTo>
                  <a:pt x="4095" y="128"/>
                </a:lnTo>
                <a:lnTo>
                  <a:pt x="4090" y="122"/>
                </a:lnTo>
                <a:lnTo>
                  <a:pt x="4085" y="118"/>
                </a:lnTo>
                <a:lnTo>
                  <a:pt x="4079" y="114"/>
                </a:lnTo>
                <a:lnTo>
                  <a:pt x="4073" y="110"/>
                </a:lnTo>
                <a:lnTo>
                  <a:pt x="4067" y="108"/>
                </a:lnTo>
                <a:lnTo>
                  <a:pt x="4060" y="108"/>
                </a:lnTo>
                <a:lnTo>
                  <a:pt x="4052" y="106"/>
                </a:lnTo>
                <a:lnTo>
                  <a:pt x="4040" y="108"/>
                </a:lnTo>
                <a:lnTo>
                  <a:pt x="4028" y="112"/>
                </a:lnTo>
                <a:lnTo>
                  <a:pt x="4023" y="116"/>
                </a:lnTo>
                <a:lnTo>
                  <a:pt x="4018" y="120"/>
                </a:lnTo>
                <a:lnTo>
                  <a:pt x="4013" y="124"/>
                </a:lnTo>
                <a:lnTo>
                  <a:pt x="4009" y="128"/>
                </a:lnTo>
                <a:lnTo>
                  <a:pt x="4005" y="134"/>
                </a:lnTo>
                <a:lnTo>
                  <a:pt x="4002" y="140"/>
                </a:lnTo>
                <a:lnTo>
                  <a:pt x="3999" y="148"/>
                </a:lnTo>
                <a:lnTo>
                  <a:pt x="3996" y="156"/>
                </a:lnTo>
                <a:lnTo>
                  <a:pt x="3994" y="164"/>
                </a:lnTo>
                <a:lnTo>
                  <a:pt x="3993" y="174"/>
                </a:lnTo>
                <a:lnTo>
                  <a:pt x="3992" y="184"/>
                </a:lnTo>
                <a:lnTo>
                  <a:pt x="3992" y="194"/>
                </a:lnTo>
                <a:lnTo>
                  <a:pt x="3992" y="204"/>
                </a:lnTo>
                <a:lnTo>
                  <a:pt x="3992" y="214"/>
                </a:lnTo>
                <a:lnTo>
                  <a:pt x="3993" y="224"/>
                </a:lnTo>
                <a:lnTo>
                  <a:pt x="3994" y="232"/>
                </a:lnTo>
                <a:lnTo>
                  <a:pt x="3996" y="240"/>
                </a:lnTo>
                <a:lnTo>
                  <a:pt x="3998" y="248"/>
                </a:lnTo>
                <a:lnTo>
                  <a:pt x="4001" y="255"/>
                </a:lnTo>
                <a:lnTo>
                  <a:pt x="4003" y="261"/>
                </a:lnTo>
                <a:lnTo>
                  <a:pt x="4007" y="267"/>
                </a:lnTo>
                <a:lnTo>
                  <a:pt x="4010" y="273"/>
                </a:lnTo>
                <a:lnTo>
                  <a:pt x="4019" y="285"/>
                </a:lnTo>
                <a:lnTo>
                  <a:pt x="4029" y="297"/>
                </a:lnTo>
                <a:lnTo>
                  <a:pt x="4041" y="309"/>
                </a:lnTo>
                <a:lnTo>
                  <a:pt x="4103" y="363"/>
                </a:lnTo>
                <a:lnTo>
                  <a:pt x="4113" y="373"/>
                </a:lnTo>
                <a:lnTo>
                  <a:pt x="4123" y="383"/>
                </a:lnTo>
                <a:lnTo>
                  <a:pt x="4133" y="393"/>
                </a:lnTo>
                <a:lnTo>
                  <a:pt x="4141" y="405"/>
                </a:lnTo>
                <a:lnTo>
                  <a:pt x="4149" y="417"/>
                </a:lnTo>
                <a:lnTo>
                  <a:pt x="4156" y="427"/>
                </a:lnTo>
                <a:lnTo>
                  <a:pt x="4162" y="441"/>
                </a:lnTo>
                <a:lnTo>
                  <a:pt x="4168" y="453"/>
                </a:lnTo>
                <a:lnTo>
                  <a:pt x="4173" y="467"/>
                </a:lnTo>
                <a:lnTo>
                  <a:pt x="4177" y="481"/>
                </a:lnTo>
                <a:lnTo>
                  <a:pt x="4181" y="495"/>
                </a:lnTo>
                <a:lnTo>
                  <a:pt x="4184" y="511"/>
                </a:lnTo>
                <a:lnTo>
                  <a:pt x="4186" y="527"/>
                </a:lnTo>
                <a:lnTo>
                  <a:pt x="4187" y="537"/>
                </a:lnTo>
                <a:lnTo>
                  <a:pt x="4187" y="545"/>
                </a:lnTo>
                <a:lnTo>
                  <a:pt x="4188" y="563"/>
                </a:lnTo>
                <a:lnTo>
                  <a:pt x="4189" y="583"/>
                </a:lnTo>
                <a:lnTo>
                  <a:pt x="4188" y="609"/>
                </a:lnTo>
                <a:lnTo>
                  <a:pt x="4186" y="633"/>
                </a:lnTo>
                <a:lnTo>
                  <a:pt x="4185" y="645"/>
                </a:lnTo>
                <a:lnTo>
                  <a:pt x="4183" y="655"/>
                </a:lnTo>
                <a:lnTo>
                  <a:pt x="4181" y="667"/>
                </a:lnTo>
                <a:lnTo>
                  <a:pt x="4179" y="677"/>
                </a:lnTo>
                <a:lnTo>
                  <a:pt x="4177" y="687"/>
                </a:lnTo>
                <a:lnTo>
                  <a:pt x="4174" y="697"/>
                </a:lnTo>
                <a:lnTo>
                  <a:pt x="4167" y="715"/>
                </a:lnTo>
                <a:lnTo>
                  <a:pt x="4164" y="723"/>
                </a:lnTo>
                <a:lnTo>
                  <a:pt x="4160" y="733"/>
                </a:lnTo>
                <a:lnTo>
                  <a:pt x="4152" y="746"/>
                </a:lnTo>
                <a:lnTo>
                  <a:pt x="4147" y="754"/>
                </a:lnTo>
                <a:lnTo>
                  <a:pt x="4142" y="760"/>
                </a:lnTo>
                <a:lnTo>
                  <a:pt x="4137" y="766"/>
                </a:lnTo>
                <a:lnTo>
                  <a:pt x="4132" y="772"/>
                </a:lnTo>
                <a:lnTo>
                  <a:pt x="4121" y="782"/>
                </a:lnTo>
                <a:lnTo>
                  <a:pt x="4109" y="790"/>
                </a:lnTo>
                <a:lnTo>
                  <a:pt x="4096" y="798"/>
                </a:lnTo>
                <a:lnTo>
                  <a:pt x="4082" y="802"/>
                </a:lnTo>
                <a:lnTo>
                  <a:pt x="4075" y="804"/>
                </a:lnTo>
                <a:lnTo>
                  <a:pt x="4068" y="804"/>
                </a:lnTo>
                <a:lnTo>
                  <a:pt x="4052" y="806"/>
                </a:lnTo>
                <a:close/>
                <a:moveTo>
                  <a:pt x="1669" y="1273"/>
                </a:moveTo>
                <a:lnTo>
                  <a:pt x="1669" y="1936"/>
                </a:lnTo>
                <a:lnTo>
                  <a:pt x="1604" y="1936"/>
                </a:lnTo>
                <a:lnTo>
                  <a:pt x="1604" y="1273"/>
                </a:lnTo>
                <a:lnTo>
                  <a:pt x="1506" y="1273"/>
                </a:lnTo>
                <a:lnTo>
                  <a:pt x="1506" y="1166"/>
                </a:lnTo>
                <a:lnTo>
                  <a:pt x="1767" y="1166"/>
                </a:lnTo>
                <a:lnTo>
                  <a:pt x="1767" y="1273"/>
                </a:lnTo>
                <a:lnTo>
                  <a:pt x="1669" y="1273"/>
                </a:lnTo>
                <a:close/>
                <a:moveTo>
                  <a:pt x="1832" y="1936"/>
                </a:moveTo>
                <a:lnTo>
                  <a:pt x="1832" y="1166"/>
                </a:lnTo>
                <a:lnTo>
                  <a:pt x="2060" y="1166"/>
                </a:lnTo>
                <a:lnTo>
                  <a:pt x="2060" y="1273"/>
                </a:lnTo>
                <a:lnTo>
                  <a:pt x="1897" y="1273"/>
                </a:lnTo>
                <a:lnTo>
                  <a:pt x="1897" y="1489"/>
                </a:lnTo>
                <a:lnTo>
                  <a:pt x="2030" y="1489"/>
                </a:lnTo>
                <a:lnTo>
                  <a:pt x="2030" y="1593"/>
                </a:lnTo>
                <a:lnTo>
                  <a:pt x="1897" y="1593"/>
                </a:lnTo>
                <a:lnTo>
                  <a:pt x="1897" y="1828"/>
                </a:lnTo>
                <a:lnTo>
                  <a:pt x="2060" y="1828"/>
                </a:lnTo>
                <a:lnTo>
                  <a:pt x="2060" y="1936"/>
                </a:lnTo>
                <a:lnTo>
                  <a:pt x="1832" y="1936"/>
                </a:lnTo>
                <a:close/>
                <a:moveTo>
                  <a:pt x="2260" y="1954"/>
                </a:moveTo>
                <a:lnTo>
                  <a:pt x="2251" y="1954"/>
                </a:lnTo>
                <a:lnTo>
                  <a:pt x="2242" y="1952"/>
                </a:lnTo>
                <a:lnTo>
                  <a:pt x="2234" y="1950"/>
                </a:lnTo>
                <a:lnTo>
                  <a:pt x="2226" y="1948"/>
                </a:lnTo>
                <a:lnTo>
                  <a:pt x="2218" y="1944"/>
                </a:lnTo>
                <a:lnTo>
                  <a:pt x="2211" y="1938"/>
                </a:lnTo>
                <a:lnTo>
                  <a:pt x="2204" y="1932"/>
                </a:lnTo>
                <a:lnTo>
                  <a:pt x="2197" y="1926"/>
                </a:lnTo>
                <a:lnTo>
                  <a:pt x="2190" y="1920"/>
                </a:lnTo>
                <a:lnTo>
                  <a:pt x="2184" y="1912"/>
                </a:lnTo>
                <a:lnTo>
                  <a:pt x="2178" y="1902"/>
                </a:lnTo>
                <a:lnTo>
                  <a:pt x="2172" y="1892"/>
                </a:lnTo>
                <a:lnTo>
                  <a:pt x="2166" y="1882"/>
                </a:lnTo>
                <a:lnTo>
                  <a:pt x="2161" y="1872"/>
                </a:lnTo>
                <a:lnTo>
                  <a:pt x="2156" y="1860"/>
                </a:lnTo>
                <a:lnTo>
                  <a:pt x="2151" y="1846"/>
                </a:lnTo>
                <a:lnTo>
                  <a:pt x="2147" y="1834"/>
                </a:lnTo>
                <a:lnTo>
                  <a:pt x="2143" y="1820"/>
                </a:lnTo>
                <a:lnTo>
                  <a:pt x="2139" y="1804"/>
                </a:lnTo>
                <a:lnTo>
                  <a:pt x="2135" y="1788"/>
                </a:lnTo>
                <a:lnTo>
                  <a:pt x="2132" y="1772"/>
                </a:lnTo>
                <a:lnTo>
                  <a:pt x="2129" y="1756"/>
                </a:lnTo>
                <a:lnTo>
                  <a:pt x="2126" y="1738"/>
                </a:lnTo>
                <a:lnTo>
                  <a:pt x="2124" y="1720"/>
                </a:lnTo>
                <a:lnTo>
                  <a:pt x="2121" y="1701"/>
                </a:lnTo>
                <a:lnTo>
                  <a:pt x="2120" y="1681"/>
                </a:lnTo>
                <a:lnTo>
                  <a:pt x="2118" y="1661"/>
                </a:lnTo>
                <a:lnTo>
                  <a:pt x="2117" y="1641"/>
                </a:lnTo>
                <a:lnTo>
                  <a:pt x="2115" y="1597"/>
                </a:lnTo>
                <a:lnTo>
                  <a:pt x="2114" y="1575"/>
                </a:lnTo>
                <a:lnTo>
                  <a:pt x="2114" y="1551"/>
                </a:lnTo>
                <a:lnTo>
                  <a:pt x="2115" y="1505"/>
                </a:lnTo>
                <a:lnTo>
                  <a:pt x="2117" y="1461"/>
                </a:lnTo>
                <a:lnTo>
                  <a:pt x="2118" y="1441"/>
                </a:lnTo>
                <a:lnTo>
                  <a:pt x="2120" y="1421"/>
                </a:lnTo>
                <a:lnTo>
                  <a:pt x="2124" y="1383"/>
                </a:lnTo>
                <a:lnTo>
                  <a:pt x="2126" y="1363"/>
                </a:lnTo>
                <a:lnTo>
                  <a:pt x="2129" y="1347"/>
                </a:lnTo>
                <a:lnTo>
                  <a:pt x="2135" y="1313"/>
                </a:lnTo>
                <a:lnTo>
                  <a:pt x="2139" y="1297"/>
                </a:lnTo>
                <a:lnTo>
                  <a:pt x="2143" y="1283"/>
                </a:lnTo>
                <a:lnTo>
                  <a:pt x="2147" y="1269"/>
                </a:lnTo>
                <a:lnTo>
                  <a:pt x="2151" y="1255"/>
                </a:lnTo>
                <a:lnTo>
                  <a:pt x="2156" y="1243"/>
                </a:lnTo>
                <a:lnTo>
                  <a:pt x="2161" y="1231"/>
                </a:lnTo>
                <a:lnTo>
                  <a:pt x="2166" y="1220"/>
                </a:lnTo>
                <a:lnTo>
                  <a:pt x="2172" y="1210"/>
                </a:lnTo>
                <a:lnTo>
                  <a:pt x="2178" y="1200"/>
                </a:lnTo>
                <a:lnTo>
                  <a:pt x="2184" y="1192"/>
                </a:lnTo>
                <a:lnTo>
                  <a:pt x="2197" y="1176"/>
                </a:lnTo>
                <a:lnTo>
                  <a:pt x="2204" y="1170"/>
                </a:lnTo>
                <a:lnTo>
                  <a:pt x="2211" y="1164"/>
                </a:lnTo>
                <a:lnTo>
                  <a:pt x="2218" y="1160"/>
                </a:lnTo>
                <a:lnTo>
                  <a:pt x="2226" y="1156"/>
                </a:lnTo>
                <a:lnTo>
                  <a:pt x="2234" y="1152"/>
                </a:lnTo>
                <a:lnTo>
                  <a:pt x="2242" y="1150"/>
                </a:lnTo>
                <a:lnTo>
                  <a:pt x="2251" y="1148"/>
                </a:lnTo>
                <a:lnTo>
                  <a:pt x="2260" y="1148"/>
                </a:lnTo>
                <a:lnTo>
                  <a:pt x="2268" y="1148"/>
                </a:lnTo>
                <a:lnTo>
                  <a:pt x="2277" y="1150"/>
                </a:lnTo>
                <a:lnTo>
                  <a:pt x="2285" y="1152"/>
                </a:lnTo>
                <a:lnTo>
                  <a:pt x="2293" y="1156"/>
                </a:lnTo>
                <a:lnTo>
                  <a:pt x="2301" y="1160"/>
                </a:lnTo>
                <a:lnTo>
                  <a:pt x="2308" y="1164"/>
                </a:lnTo>
                <a:lnTo>
                  <a:pt x="2316" y="1170"/>
                </a:lnTo>
                <a:lnTo>
                  <a:pt x="2323" y="1176"/>
                </a:lnTo>
                <a:lnTo>
                  <a:pt x="2329" y="1184"/>
                </a:lnTo>
                <a:lnTo>
                  <a:pt x="2336" y="1192"/>
                </a:lnTo>
                <a:lnTo>
                  <a:pt x="2342" y="1200"/>
                </a:lnTo>
                <a:lnTo>
                  <a:pt x="2348" y="1210"/>
                </a:lnTo>
                <a:lnTo>
                  <a:pt x="2353" y="1220"/>
                </a:lnTo>
                <a:lnTo>
                  <a:pt x="2359" y="1229"/>
                </a:lnTo>
                <a:lnTo>
                  <a:pt x="2364" y="1241"/>
                </a:lnTo>
                <a:lnTo>
                  <a:pt x="2368" y="1255"/>
                </a:lnTo>
                <a:lnTo>
                  <a:pt x="2377" y="1283"/>
                </a:lnTo>
                <a:lnTo>
                  <a:pt x="2381" y="1297"/>
                </a:lnTo>
                <a:lnTo>
                  <a:pt x="2385" y="1313"/>
                </a:lnTo>
                <a:lnTo>
                  <a:pt x="2391" y="1345"/>
                </a:lnTo>
                <a:lnTo>
                  <a:pt x="2394" y="1363"/>
                </a:lnTo>
                <a:lnTo>
                  <a:pt x="2396" y="1381"/>
                </a:lnTo>
                <a:lnTo>
                  <a:pt x="2398" y="1401"/>
                </a:lnTo>
                <a:lnTo>
                  <a:pt x="2400" y="1421"/>
                </a:lnTo>
                <a:lnTo>
                  <a:pt x="2402" y="1441"/>
                </a:lnTo>
                <a:lnTo>
                  <a:pt x="2403" y="1461"/>
                </a:lnTo>
                <a:lnTo>
                  <a:pt x="2404" y="1483"/>
                </a:lnTo>
                <a:lnTo>
                  <a:pt x="2405" y="1505"/>
                </a:lnTo>
                <a:lnTo>
                  <a:pt x="2405" y="1527"/>
                </a:lnTo>
                <a:lnTo>
                  <a:pt x="2406" y="1551"/>
                </a:lnTo>
                <a:lnTo>
                  <a:pt x="2405" y="1597"/>
                </a:lnTo>
                <a:lnTo>
                  <a:pt x="2403" y="1641"/>
                </a:lnTo>
                <a:lnTo>
                  <a:pt x="2402" y="1663"/>
                </a:lnTo>
                <a:lnTo>
                  <a:pt x="2400" y="1683"/>
                </a:lnTo>
                <a:lnTo>
                  <a:pt x="2396" y="1720"/>
                </a:lnTo>
                <a:lnTo>
                  <a:pt x="2394" y="1738"/>
                </a:lnTo>
                <a:lnTo>
                  <a:pt x="2391" y="1756"/>
                </a:lnTo>
                <a:lnTo>
                  <a:pt x="2388" y="1772"/>
                </a:lnTo>
                <a:lnTo>
                  <a:pt x="2385" y="1790"/>
                </a:lnTo>
                <a:lnTo>
                  <a:pt x="2381" y="1804"/>
                </a:lnTo>
                <a:lnTo>
                  <a:pt x="2377" y="1820"/>
                </a:lnTo>
                <a:lnTo>
                  <a:pt x="2373" y="1834"/>
                </a:lnTo>
                <a:lnTo>
                  <a:pt x="2368" y="1846"/>
                </a:lnTo>
                <a:lnTo>
                  <a:pt x="2364" y="1860"/>
                </a:lnTo>
                <a:lnTo>
                  <a:pt x="2359" y="1872"/>
                </a:lnTo>
                <a:lnTo>
                  <a:pt x="2353" y="1882"/>
                </a:lnTo>
                <a:lnTo>
                  <a:pt x="2348" y="1894"/>
                </a:lnTo>
                <a:lnTo>
                  <a:pt x="2342" y="1902"/>
                </a:lnTo>
                <a:lnTo>
                  <a:pt x="2336" y="1912"/>
                </a:lnTo>
                <a:lnTo>
                  <a:pt x="2329" y="1920"/>
                </a:lnTo>
                <a:lnTo>
                  <a:pt x="2323" y="1926"/>
                </a:lnTo>
                <a:lnTo>
                  <a:pt x="2316" y="1934"/>
                </a:lnTo>
                <a:lnTo>
                  <a:pt x="2308" y="1938"/>
                </a:lnTo>
                <a:lnTo>
                  <a:pt x="2301" y="1944"/>
                </a:lnTo>
                <a:lnTo>
                  <a:pt x="2293" y="1948"/>
                </a:lnTo>
                <a:lnTo>
                  <a:pt x="2285" y="1950"/>
                </a:lnTo>
                <a:lnTo>
                  <a:pt x="2277" y="1952"/>
                </a:lnTo>
                <a:lnTo>
                  <a:pt x="2268" y="1954"/>
                </a:lnTo>
                <a:lnTo>
                  <a:pt x="2260" y="1954"/>
                </a:lnTo>
                <a:close/>
                <a:moveTo>
                  <a:pt x="2260" y="1257"/>
                </a:moveTo>
                <a:lnTo>
                  <a:pt x="2251" y="1257"/>
                </a:lnTo>
                <a:lnTo>
                  <a:pt x="2246" y="1259"/>
                </a:lnTo>
                <a:lnTo>
                  <a:pt x="2242" y="1259"/>
                </a:lnTo>
                <a:lnTo>
                  <a:pt x="2234" y="1265"/>
                </a:lnTo>
                <a:lnTo>
                  <a:pt x="2227" y="1271"/>
                </a:lnTo>
                <a:lnTo>
                  <a:pt x="2223" y="1275"/>
                </a:lnTo>
                <a:lnTo>
                  <a:pt x="2220" y="1281"/>
                </a:lnTo>
                <a:lnTo>
                  <a:pt x="2216" y="1287"/>
                </a:lnTo>
                <a:lnTo>
                  <a:pt x="2213" y="1293"/>
                </a:lnTo>
                <a:lnTo>
                  <a:pt x="2210" y="1299"/>
                </a:lnTo>
                <a:lnTo>
                  <a:pt x="2207" y="1307"/>
                </a:lnTo>
                <a:lnTo>
                  <a:pt x="2201" y="1323"/>
                </a:lnTo>
                <a:lnTo>
                  <a:pt x="2199" y="1331"/>
                </a:lnTo>
                <a:lnTo>
                  <a:pt x="2196" y="1341"/>
                </a:lnTo>
                <a:lnTo>
                  <a:pt x="2192" y="1363"/>
                </a:lnTo>
                <a:lnTo>
                  <a:pt x="2188" y="1387"/>
                </a:lnTo>
                <a:lnTo>
                  <a:pt x="2187" y="1399"/>
                </a:lnTo>
                <a:lnTo>
                  <a:pt x="2185" y="1413"/>
                </a:lnTo>
                <a:lnTo>
                  <a:pt x="2183" y="1443"/>
                </a:lnTo>
                <a:lnTo>
                  <a:pt x="2181" y="1477"/>
                </a:lnTo>
                <a:lnTo>
                  <a:pt x="2180" y="1513"/>
                </a:lnTo>
                <a:lnTo>
                  <a:pt x="2180" y="1551"/>
                </a:lnTo>
                <a:lnTo>
                  <a:pt x="2180" y="1591"/>
                </a:lnTo>
                <a:lnTo>
                  <a:pt x="2181" y="1627"/>
                </a:lnTo>
                <a:lnTo>
                  <a:pt x="2183" y="1659"/>
                </a:lnTo>
                <a:lnTo>
                  <a:pt x="2185" y="1689"/>
                </a:lnTo>
                <a:lnTo>
                  <a:pt x="2188" y="1714"/>
                </a:lnTo>
                <a:lnTo>
                  <a:pt x="2192" y="1738"/>
                </a:lnTo>
                <a:lnTo>
                  <a:pt x="2196" y="1760"/>
                </a:lnTo>
                <a:lnTo>
                  <a:pt x="2201" y="1780"/>
                </a:lnTo>
                <a:lnTo>
                  <a:pt x="2207" y="1796"/>
                </a:lnTo>
                <a:lnTo>
                  <a:pt x="2213" y="1810"/>
                </a:lnTo>
                <a:lnTo>
                  <a:pt x="2220" y="1820"/>
                </a:lnTo>
                <a:lnTo>
                  <a:pt x="2227" y="1830"/>
                </a:lnTo>
                <a:lnTo>
                  <a:pt x="2234" y="1836"/>
                </a:lnTo>
                <a:lnTo>
                  <a:pt x="2242" y="1842"/>
                </a:lnTo>
                <a:lnTo>
                  <a:pt x="2251" y="1844"/>
                </a:lnTo>
                <a:lnTo>
                  <a:pt x="2260" y="1846"/>
                </a:lnTo>
                <a:lnTo>
                  <a:pt x="2269" y="1844"/>
                </a:lnTo>
                <a:lnTo>
                  <a:pt x="2273" y="1844"/>
                </a:lnTo>
                <a:lnTo>
                  <a:pt x="2277" y="1842"/>
                </a:lnTo>
                <a:lnTo>
                  <a:pt x="2285" y="1836"/>
                </a:lnTo>
                <a:lnTo>
                  <a:pt x="2293" y="1830"/>
                </a:lnTo>
                <a:lnTo>
                  <a:pt x="2296" y="1826"/>
                </a:lnTo>
                <a:lnTo>
                  <a:pt x="2300" y="1820"/>
                </a:lnTo>
                <a:lnTo>
                  <a:pt x="2306" y="1808"/>
                </a:lnTo>
                <a:lnTo>
                  <a:pt x="2309" y="1802"/>
                </a:lnTo>
                <a:lnTo>
                  <a:pt x="2312" y="1796"/>
                </a:lnTo>
                <a:lnTo>
                  <a:pt x="2318" y="1778"/>
                </a:lnTo>
                <a:lnTo>
                  <a:pt x="2320" y="1770"/>
                </a:lnTo>
                <a:lnTo>
                  <a:pt x="2323" y="1760"/>
                </a:lnTo>
                <a:lnTo>
                  <a:pt x="2327" y="1738"/>
                </a:lnTo>
                <a:lnTo>
                  <a:pt x="2331" y="1714"/>
                </a:lnTo>
                <a:lnTo>
                  <a:pt x="2332" y="1703"/>
                </a:lnTo>
                <a:lnTo>
                  <a:pt x="2334" y="1689"/>
                </a:lnTo>
                <a:lnTo>
                  <a:pt x="2336" y="1659"/>
                </a:lnTo>
                <a:lnTo>
                  <a:pt x="2338" y="1625"/>
                </a:lnTo>
                <a:lnTo>
                  <a:pt x="2339" y="1591"/>
                </a:lnTo>
                <a:lnTo>
                  <a:pt x="2340" y="1551"/>
                </a:lnTo>
                <a:lnTo>
                  <a:pt x="2339" y="1513"/>
                </a:lnTo>
                <a:lnTo>
                  <a:pt x="2338" y="1477"/>
                </a:lnTo>
                <a:lnTo>
                  <a:pt x="2336" y="1443"/>
                </a:lnTo>
                <a:lnTo>
                  <a:pt x="2334" y="1415"/>
                </a:lnTo>
                <a:lnTo>
                  <a:pt x="2331" y="1387"/>
                </a:lnTo>
                <a:lnTo>
                  <a:pt x="2327" y="1363"/>
                </a:lnTo>
                <a:lnTo>
                  <a:pt x="2323" y="1341"/>
                </a:lnTo>
                <a:lnTo>
                  <a:pt x="2318" y="1323"/>
                </a:lnTo>
                <a:lnTo>
                  <a:pt x="2312" y="1307"/>
                </a:lnTo>
                <a:lnTo>
                  <a:pt x="2306" y="1293"/>
                </a:lnTo>
                <a:lnTo>
                  <a:pt x="2300" y="1281"/>
                </a:lnTo>
                <a:lnTo>
                  <a:pt x="2293" y="1271"/>
                </a:lnTo>
                <a:lnTo>
                  <a:pt x="2285" y="1265"/>
                </a:lnTo>
                <a:lnTo>
                  <a:pt x="2277" y="1259"/>
                </a:lnTo>
                <a:lnTo>
                  <a:pt x="2273" y="1259"/>
                </a:lnTo>
                <a:lnTo>
                  <a:pt x="2269" y="1257"/>
                </a:lnTo>
                <a:lnTo>
                  <a:pt x="2260" y="1257"/>
                </a:lnTo>
                <a:close/>
                <a:moveTo>
                  <a:pt x="2485" y="1936"/>
                </a:moveTo>
                <a:lnTo>
                  <a:pt x="2485" y="1166"/>
                </a:lnTo>
                <a:lnTo>
                  <a:pt x="2549" y="1166"/>
                </a:lnTo>
                <a:lnTo>
                  <a:pt x="2549" y="1828"/>
                </a:lnTo>
                <a:lnTo>
                  <a:pt x="2709" y="1828"/>
                </a:lnTo>
                <a:lnTo>
                  <a:pt x="2709" y="1936"/>
                </a:lnTo>
                <a:lnTo>
                  <a:pt x="2485" y="1936"/>
                </a:lnTo>
                <a:close/>
                <a:moveTo>
                  <a:pt x="2769" y="1936"/>
                </a:moveTo>
                <a:lnTo>
                  <a:pt x="2769" y="1166"/>
                </a:lnTo>
                <a:lnTo>
                  <a:pt x="2835" y="1166"/>
                </a:lnTo>
                <a:lnTo>
                  <a:pt x="2835" y="1828"/>
                </a:lnTo>
                <a:lnTo>
                  <a:pt x="2994" y="1828"/>
                </a:lnTo>
                <a:lnTo>
                  <a:pt x="2994" y="1936"/>
                </a:lnTo>
                <a:lnTo>
                  <a:pt x="2769" y="1936"/>
                </a:lnTo>
                <a:close/>
                <a:moveTo>
                  <a:pt x="3055" y="1166"/>
                </a:moveTo>
                <a:lnTo>
                  <a:pt x="3120" y="1166"/>
                </a:lnTo>
                <a:lnTo>
                  <a:pt x="3120" y="1936"/>
                </a:lnTo>
                <a:lnTo>
                  <a:pt x="3055" y="1936"/>
                </a:lnTo>
                <a:lnTo>
                  <a:pt x="3055" y="1166"/>
                </a:lnTo>
                <a:close/>
                <a:moveTo>
                  <a:pt x="3337" y="1954"/>
                </a:moveTo>
                <a:lnTo>
                  <a:pt x="3321" y="1954"/>
                </a:lnTo>
                <a:lnTo>
                  <a:pt x="3305" y="1950"/>
                </a:lnTo>
                <a:lnTo>
                  <a:pt x="3291" y="1944"/>
                </a:lnTo>
                <a:lnTo>
                  <a:pt x="3284" y="1940"/>
                </a:lnTo>
                <a:lnTo>
                  <a:pt x="3278" y="1936"/>
                </a:lnTo>
                <a:lnTo>
                  <a:pt x="3266" y="1928"/>
                </a:lnTo>
                <a:lnTo>
                  <a:pt x="3260" y="1922"/>
                </a:lnTo>
                <a:lnTo>
                  <a:pt x="3255" y="1916"/>
                </a:lnTo>
                <a:lnTo>
                  <a:pt x="3245" y="1902"/>
                </a:lnTo>
                <a:lnTo>
                  <a:pt x="3241" y="1896"/>
                </a:lnTo>
                <a:lnTo>
                  <a:pt x="3236" y="1888"/>
                </a:lnTo>
                <a:lnTo>
                  <a:pt x="3232" y="1880"/>
                </a:lnTo>
                <a:lnTo>
                  <a:pt x="3229" y="1872"/>
                </a:lnTo>
                <a:lnTo>
                  <a:pt x="3225" y="1864"/>
                </a:lnTo>
                <a:lnTo>
                  <a:pt x="3222" y="1854"/>
                </a:lnTo>
                <a:lnTo>
                  <a:pt x="3216" y="1834"/>
                </a:lnTo>
                <a:lnTo>
                  <a:pt x="3211" y="1814"/>
                </a:lnTo>
                <a:lnTo>
                  <a:pt x="3210" y="1804"/>
                </a:lnTo>
                <a:lnTo>
                  <a:pt x="3208" y="1792"/>
                </a:lnTo>
                <a:lnTo>
                  <a:pt x="3205" y="1770"/>
                </a:lnTo>
                <a:lnTo>
                  <a:pt x="3203" y="1746"/>
                </a:lnTo>
                <a:lnTo>
                  <a:pt x="3203" y="1732"/>
                </a:lnTo>
                <a:lnTo>
                  <a:pt x="3203" y="1720"/>
                </a:lnTo>
                <a:lnTo>
                  <a:pt x="3265" y="1693"/>
                </a:lnTo>
                <a:lnTo>
                  <a:pt x="3266" y="1714"/>
                </a:lnTo>
                <a:lnTo>
                  <a:pt x="3267" y="1734"/>
                </a:lnTo>
                <a:lnTo>
                  <a:pt x="3269" y="1750"/>
                </a:lnTo>
                <a:lnTo>
                  <a:pt x="3271" y="1766"/>
                </a:lnTo>
                <a:lnTo>
                  <a:pt x="3273" y="1774"/>
                </a:lnTo>
                <a:lnTo>
                  <a:pt x="3274" y="1782"/>
                </a:lnTo>
                <a:lnTo>
                  <a:pt x="3278" y="1794"/>
                </a:lnTo>
                <a:lnTo>
                  <a:pt x="3282" y="1804"/>
                </a:lnTo>
                <a:lnTo>
                  <a:pt x="3286" y="1814"/>
                </a:lnTo>
                <a:lnTo>
                  <a:pt x="3291" y="1824"/>
                </a:lnTo>
                <a:lnTo>
                  <a:pt x="3297" y="1830"/>
                </a:lnTo>
                <a:lnTo>
                  <a:pt x="3303" y="1836"/>
                </a:lnTo>
                <a:lnTo>
                  <a:pt x="3310" y="1840"/>
                </a:lnTo>
                <a:lnTo>
                  <a:pt x="3317" y="1844"/>
                </a:lnTo>
                <a:lnTo>
                  <a:pt x="3324" y="1846"/>
                </a:lnTo>
                <a:lnTo>
                  <a:pt x="3332" y="1848"/>
                </a:lnTo>
                <a:lnTo>
                  <a:pt x="3341" y="1848"/>
                </a:lnTo>
                <a:lnTo>
                  <a:pt x="3348" y="1848"/>
                </a:lnTo>
                <a:lnTo>
                  <a:pt x="3355" y="1846"/>
                </a:lnTo>
                <a:lnTo>
                  <a:pt x="3362" y="1844"/>
                </a:lnTo>
                <a:lnTo>
                  <a:pt x="3368" y="1842"/>
                </a:lnTo>
                <a:lnTo>
                  <a:pt x="3374" y="1838"/>
                </a:lnTo>
                <a:lnTo>
                  <a:pt x="3380" y="1832"/>
                </a:lnTo>
                <a:lnTo>
                  <a:pt x="3385" y="1826"/>
                </a:lnTo>
                <a:lnTo>
                  <a:pt x="3390" y="1820"/>
                </a:lnTo>
                <a:lnTo>
                  <a:pt x="3394" y="1812"/>
                </a:lnTo>
                <a:lnTo>
                  <a:pt x="3398" y="1804"/>
                </a:lnTo>
                <a:lnTo>
                  <a:pt x="3401" y="1796"/>
                </a:lnTo>
                <a:lnTo>
                  <a:pt x="3404" y="1786"/>
                </a:lnTo>
                <a:lnTo>
                  <a:pt x="3406" y="1774"/>
                </a:lnTo>
                <a:lnTo>
                  <a:pt x="3407" y="1770"/>
                </a:lnTo>
                <a:lnTo>
                  <a:pt x="3408" y="1764"/>
                </a:lnTo>
                <a:lnTo>
                  <a:pt x="3409" y="1752"/>
                </a:lnTo>
                <a:lnTo>
                  <a:pt x="3409" y="1738"/>
                </a:lnTo>
                <a:lnTo>
                  <a:pt x="3409" y="1728"/>
                </a:lnTo>
                <a:lnTo>
                  <a:pt x="3408" y="1718"/>
                </a:lnTo>
                <a:lnTo>
                  <a:pt x="3407" y="1711"/>
                </a:lnTo>
                <a:lnTo>
                  <a:pt x="3406" y="1701"/>
                </a:lnTo>
                <a:lnTo>
                  <a:pt x="3404" y="1693"/>
                </a:lnTo>
                <a:lnTo>
                  <a:pt x="3402" y="1685"/>
                </a:lnTo>
                <a:lnTo>
                  <a:pt x="3400" y="1677"/>
                </a:lnTo>
                <a:lnTo>
                  <a:pt x="3396" y="1669"/>
                </a:lnTo>
                <a:lnTo>
                  <a:pt x="3389" y="1653"/>
                </a:lnTo>
                <a:lnTo>
                  <a:pt x="3385" y="1645"/>
                </a:lnTo>
                <a:lnTo>
                  <a:pt x="3380" y="1639"/>
                </a:lnTo>
                <a:lnTo>
                  <a:pt x="3369" y="1625"/>
                </a:lnTo>
                <a:lnTo>
                  <a:pt x="3356" y="1613"/>
                </a:lnTo>
                <a:lnTo>
                  <a:pt x="3292" y="1555"/>
                </a:lnTo>
                <a:lnTo>
                  <a:pt x="3282" y="1547"/>
                </a:lnTo>
                <a:lnTo>
                  <a:pt x="3273" y="1537"/>
                </a:lnTo>
                <a:lnTo>
                  <a:pt x="3257" y="1517"/>
                </a:lnTo>
                <a:lnTo>
                  <a:pt x="3243" y="1497"/>
                </a:lnTo>
                <a:lnTo>
                  <a:pt x="3237" y="1485"/>
                </a:lnTo>
                <a:lnTo>
                  <a:pt x="3232" y="1473"/>
                </a:lnTo>
                <a:lnTo>
                  <a:pt x="3227" y="1461"/>
                </a:lnTo>
                <a:lnTo>
                  <a:pt x="3223" y="1447"/>
                </a:lnTo>
                <a:lnTo>
                  <a:pt x="3220" y="1433"/>
                </a:lnTo>
                <a:lnTo>
                  <a:pt x="3217" y="1417"/>
                </a:lnTo>
                <a:lnTo>
                  <a:pt x="3215" y="1401"/>
                </a:lnTo>
                <a:lnTo>
                  <a:pt x="3214" y="1393"/>
                </a:lnTo>
                <a:lnTo>
                  <a:pt x="3213" y="1385"/>
                </a:lnTo>
                <a:lnTo>
                  <a:pt x="3212" y="1367"/>
                </a:lnTo>
                <a:lnTo>
                  <a:pt x="3212" y="1347"/>
                </a:lnTo>
                <a:lnTo>
                  <a:pt x="3212" y="1335"/>
                </a:lnTo>
                <a:lnTo>
                  <a:pt x="3213" y="1323"/>
                </a:lnTo>
                <a:lnTo>
                  <a:pt x="3214" y="1311"/>
                </a:lnTo>
                <a:lnTo>
                  <a:pt x="3215" y="1299"/>
                </a:lnTo>
                <a:lnTo>
                  <a:pt x="3216" y="1289"/>
                </a:lnTo>
                <a:lnTo>
                  <a:pt x="3218" y="1279"/>
                </a:lnTo>
                <a:lnTo>
                  <a:pt x="3222" y="1259"/>
                </a:lnTo>
                <a:lnTo>
                  <a:pt x="3225" y="1249"/>
                </a:lnTo>
                <a:lnTo>
                  <a:pt x="3228" y="1241"/>
                </a:lnTo>
                <a:lnTo>
                  <a:pt x="3234" y="1225"/>
                </a:lnTo>
                <a:lnTo>
                  <a:pt x="3241" y="1210"/>
                </a:lnTo>
                <a:lnTo>
                  <a:pt x="3245" y="1204"/>
                </a:lnTo>
                <a:lnTo>
                  <a:pt x="3250" y="1198"/>
                </a:lnTo>
                <a:lnTo>
                  <a:pt x="3259" y="1186"/>
                </a:lnTo>
                <a:lnTo>
                  <a:pt x="3269" y="1176"/>
                </a:lnTo>
                <a:lnTo>
                  <a:pt x="3279" y="1166"/>
                </a:lnTo>
                <a:lnTo>
                  <a:pt x="3290" y="1160"/>
                </a:lnTo>
                <a:lnTo>
                  <a:pt x="3302" y="1154"/>
                </a:lnTo>
                <a:lnTo>
                  <a:pt x="3314" y="1150"/>
                </a:lnTo>
                <a:lnTo>
                  <a:pt x="3327" y="1148"/>
                </a:lnTo>
                <a:lnTo>
                  <a:pt x="3340" y="1148"/>
                </a:lnTo>
                <a:lnTo>
                  <a:pt x="3355" y="1150"/>
                </a:lnTo>
                <a:lnTo>
                  <a:pt x="3370" y="1152"/>
                </a:lnTo>
                <a:lnTo>
                  <a:pt x="3383" y="1158"/>
                </a:lnTo>
                <a:lnTo>
                  <a:pt x="3389" y="1162"/>
                </a:lnTo>
                <a:lnTo>
                  <a:pt x="3395" y="1166"/>
                </a:lnTo>
                <a:lnTo>
                  <a:pt x="3407" y="1174"/>
                </a:lnTo>
                <a:lnTo>
                  <a:pt x="3417" y="1186"/>
                </a:lnTo>
                <a:lnTo>
                  <a:pt x="3426" y="1198"/>
                </a:lnTo>
                <a:lnTo>
                  <a:pt x="3434" y="1212"/>
                </a:lnTo>
                <a:lnTo>
                  <a:pt x="3438" y="1218"/>
                </a:lnTo>
                <a:lnTo>
                  <a:pt x="3441" y="1225"/>
                </a:lnTo>
                <a:lnTo>
                  <a:pt x="3444" y="1233"/>
                </a:lnTo>
                <a:lnTo>
                  <a:pt x="3447" y="1241"/>
                </a:lnTo>
                <a:lnTo>
                  <a:pt x="3452" y="1259"/>
                </a:lnTo>
                <a:lnTo>
                  <a:pt x="3457" y="1275"/>
                </a:lnTo>
                <a:lnTo>
                  <a:pt x="3460" y="1293"/>
                </a:lnTo>
                <a:lnTo>
                  <a:pt x="3462" y="1313"/>
                </a:lnTo>
                <a:lnTo>
                  <a:pt x="3464" y="1331"/>
                </a:lnTo>
                <a:lnTo>
                  <a:pt x="3464" y="1349"/>
                </a:lnTo>
                <a:lnTo>
                  <a:pt x="3402" y="1375"/>
                </a:lnTo>
                <a:lnTo>
                  <a:pt x="3402" y="1359"/>
                </a:lnTo>
                <a:lnTo>
                  <a:pt x="3400" y="1345"/>
                </a:lnTo>
                <a:lnTo>
                  <a:pt x="3399" y="1331"/>
                </a:lnTo>
                <a:lnTo>
                  <a:pt x="3397" y="1319"/>
                </a:lnTo>
                <a:lnTo>
                  <a:pt x="3394" y="1309"/>
                </a:lnTo>
                <a:lnTo>
                  <a:pt x="3391" y="1299"/>
                </a:lnTo>
                <a:lnTo>
                  <a:pt x="3388" y="1289"/>
                </a:lnTo>
                <a:lnTo>
                  <a:pt x="3384" y="1281"/>
                </a:lnTo>
                <a:lnTo>
                  <a:pt x="3380" y="1275"/>
                </a:lnTo>
                <a:lnTo>
                  <a:pt x="3375" y="1269"/>
                </a:lnTo>
                <a:lnTo>
                  <a:pt x="3370" y="1265"/>
                </a:lnTo>
                <a:lnTo>
                  <a:pt x="3364" y="1261"/>
                </a:lnTo>
                <a:lnTo>
                  <a:pt x="3358" y="1257"/>
                </a:lnTo>
                <a:lnTo>
                  <a:pt x="3352" y="1255"/>
                </a:lnTo>
                <a:lnTo>
                  <a:pt x="3345" y="1255"/>
                </a:lnTo>
                <a:lnTo>
                  <a:pt x="3337" y="1253"/>
                </a:lnTo>
                <a:lnTo>
                  <a:pt x="3325" y="1255"/>
                </a:lnTo>
                <a:lnTo>
                  <a:pt x="3313" y="1259"/>
                </a:lnTo>
                <a:lnTo>
                  <a:pt x="3308" y="1263"/>
                </a:lnTo>
                <a:lnTo>
                  <a:pt x="3303" y="1267"/>
                </a:lnTo>
                <a:lnTo>
                  <a:pt x="3298" y="1271"/>
                </a:lnTo>
                <a:lnTo>
                  <a:pt x="3294" y="1275"/>
                </a:lnTo>
                <a:lnTo>
                  <a:pt x="3290" y="1281"/>
                </a:lnTo>
                <a:lnTo>
                  <a:pt x="3287" y="1287"/>
                </a:lnTo>
                <a:lnTo>
                  <a:pt x="3284" y="1295"/>
                </a:lnTo>
                <a:lnTo>
                  <a:pt x="3281" y="1303"/>
                </a:lnTo>
                <a:lnTo>
                  <a:pt x="3279" y="1311"/>
                </a:lnTo>
                <a:lnTo>
                  <a:pt x="3278" y="1321"/>
                </a:lnTo>
                <a:lnTo>
                  <a:pt x="3277" y="1331"/>
                </a:lnTo>
                <a:lnTo>
                  <a:pt x="3276" y="1341"/>
                </a:lnTo>
                <a:lnTo>
                  <a:pt x="3277" y="1351"/>
                </a:lnTo>
                <a:lnTo>
                  <a:pt x="3277" y="1361"/>
                </a:lnTo>
                <a:lnTo>
                  <a:pt x="3278" y="1371"/>
                </a:lnTo>
                <a:lnTo>
                  <a:pt x="3279" y="1379"/>
                </a:lnTo>
                <a:lnTo>
                  <a:pt x="3281" y="1387"/>
                </a:lnTo>
                <a:lnTo>
                  <a:pt x="3283" y="1395"/>
                </a:lnTo>
                <a:lnTo>
                  <a:pt x="3286" y="1403"/>
                </a:lnTo>
                <a:lnTo>
                  <a:pt x="3288" y="1409"/>
                </a:lnTo>
                <a:lnTo>
                  <a:pt x="3292" y="1415"/>
                </a:lnTo>
                <a:lnTo>
                  <a:pt x="3295" y="1421"/>
                </a:lnTo>
                <a:lnTo>
                  <a:pt x="3304" y="1433"/>
                </a:lnTo>
                <a:lnTo>
                  <a:pt x="3314" y="1445"/>
                </a:lnTo>
                <a:lnTo>
                  <a:pt x="3326" y="1457"/>
                </a:lnTo>
                <a:lnTo>
                  <a:pt x="3388" y="1511"/>
                </a:lnTo>
                <a:lnTo>
                  <a:pt x="3398" y="1521"/>
                </a:lnTo>
                <a:lnTo>
                  <a:pt x="3408" y="1531"/>
                </a:lnTo>
                <a:lnTo>
                  <a:pt x="3418" y="1541"/>
                </a:lnTo>
                <a:lnTo>
                  <a:pt x="3426" y="1553"/>
                </a:lnTo>
                <a:lnTo>
                  <a:pt x="3434" y="1565"/>
                </a:lnTo>
                <a:lnTo>
                  <a:pt x="3441" y="1575"/>
                </a:lnTo>
                <a:lnTo>
                  <a:pt x="3447" y="1589"/>
                </a:lnTo>
                <a:lnTo>
                  <a:pt x="3453" y="1601"/>
                </a:lnTo>
                <a:lnTo>
                  <a:pt x="3458" y="1615"/>
                </a:lnTo>
                <a:lnTo>
                  <a:pt x="3462" y="1629"/>
                </a:lnTo>
                <a:lnTo>
                  <a:pt x="3466" y="1643"/>
                </a:lnTo>
                <a:lnTo>
                  <a:pt x="3469" y="1659"/>
                </a:lnTo>
                <a:lnTo>
                  <a:pt x="3471" y="1675"/>
                </a:lnTo>
                <a:lnTo>
                  <a:pt x="3472" y="1685"/>
                </a:lnTo>
                <a:lnTo>
                  <a:pt x="3472" y="1693"/>
                </a:lnTo>
                <a:lnTo>
                  <a:pt x="3473" y="1711"/>
                </a:lnTo>
                <a:lnTo>
                  <a:pt x="3474" y="1730"/>
                </a:lnTo>
                <a:lnTo>
                  <a:pt x="3473" y="1756"/>
                </a:lnTo>
                <a:lnTo>
                  <a:pt x="3471" y="1780"/>
                </a:lnTo>
                <a:lnTo>
                  <a:pt x="3470" y="1792"/>
                </a:lnTo>
                <a:lnTo>
                  <a:pt x="3468" y="1802"/>
                </a:lnTo>
                <a:lnTo>
                  <a:pt x="3466" y="1814"/>
                </a:lnTo>
                <a:lnTo>
                  <a:pt x="3464" y="1824"/>
                </a:lnTo>
                <a:lnTo>
                  <a:pt x="3461" y="1834"/>
                </a:lnTo>
                <a:lnTo>
                  <a:pt x="3459" y="1844"/>
                </a:lnTo>
                <a:lnTo>
                  <a:pt x="3452" y="1862"/>
                </a:lnTo>
                <a:lnTo>
                  <a:pt x="3449" y="1870"/>
                </a:lnTo>
                <a:lnTo>
                  <a:pt x="3445" y="1880"/>
                </a:lnTo>
                <a:lnTo>
                  <a:pt x="3437" y="1894"/>
                </a:lnTo>
                <a:lnTo>
                  <a:pt x="3432" y="1902"/>
                </a:lnTo>
                <a:lnTo>
                  <a:pt x="3427" y="1908"/>
                </a:lnTo>
                <a:lnTo>
                  <a:pt x="3422" y="1914"/>
                </a:lnTo>
                <a:lnTo>
                  <a:pt x="3417" y="1920"/>
                </a:lnTo>
                <a:lnTo>
                  <a:pt x="3406" y="1930"/>
                </a:lnTo>
                <a:lnTo>
                  <a:pt x="3394" y="1938"/>
                </a:lnTo>
                <a:lnTo>
                  <a:pt x="3381" y="1946"/>
                </a:lnTo>
                <a:lnTo>
                  <a:pt x="3367" y="1950"/>
                </a:lnTo>
                <a:lnTo>
                  <a:pt x="3360" y="1952"/>
                </a:lnTo>
                <a:lnTo>
                  <a:pt x="3353" y="1952"/>
                </a:lnTo>
                <a:lnTo>
                  <a:pt x="3337" y="1954"/>
                </a:lnTo>
                <a:close/>
                <a:moveTo>
                  <a:pt x="3582" y="1882"/>
                </a:moveTo>
                <a:lnTo>
                  <a:pt x="3574" y="1866"/>
                </a:lnTo>
                <a:lnTo>
                  <a:pt x="3567" y="1848"/>
                </a:lnTo>
                <a:lnTo>
                  <a:pt x="3562" y="1828"/>
                </a:lnTo>
                <a:lnTo>
                  <a:pt x="3559" y="1816"/>
                </a:lnTo>
                <a:lnTo>
                  <a:pt x="3557" y="1806"/>
                </a:lnTo>
                <a:lnTo>
                  <a:pt x="3554" y="1782"/>
                </a:lnTo>
                <a:lnTo>
                  <a:pt x="3551" y="1756"/>
                </a:lnTo>
                <a:lnTo>
                  <a:pt x="3550" y="1742"/>
                </a:lnTo>
                <a:lnTo>
                  <a:pt x="3550" y="1726"/>
                </a:lnTo>
                <a:lnTo>
                  <a:pt x="3549" y="1697"/>
                </a:lnTo>
                <a:lnTo>
                  <a:pt x="3549" y="1166"/>
                </a:lnTo>
                <a:lnTo>
                  <a:pt x="3615" y="1166"/>
                </a:lnTo>
                <a:lnTo>
                  <a:pt x="3615" y="1691"/>
                </a:lnTo>
                <a:lnTo>
                  <a:pt x="3615" y="1711"/>
                </a:lnTo>
                <a:lnTo>
                  <a:pt x="3616" y="1728"/>
                </a:lnTo>
                <a:lnTo>
                  <a:pt x="3617" y="1744"/>
                </a:lnTo>
                <a:lnTo>
                  <a:pt x="3618" y="1758"/>
                </a:lnTo>
                <a:lnTo>
                  <a:pt x="3620" y="1772"/>
                </a:lnTo>
                <a:lnTo>
                  <a:pt x="3623" y="1784"/>
                </a:lnTo>
                <a:lnTo>
                  <a:pt x="3625" y="1796"/>
                </a:lnTo>
                <a:lnTo>
                  <a:pt x="3629" y="1804"/>
                </a:lnTo>
                <a:lnTo>
                  <a:pt x="3633" y="1814"/>
                </a:lnTo>
                <a:lnTo>
                  <a:pt x="3637" y="1822"/>
                </a:lnTo>
                <a:lnTo>
                  <a:pt x="3643" y="1830"/>
                </a:lnTo>
                <a:lnTo>
                  <a:pt x="3649" y="1836"/>
                </a:lnTo>
                <a:lnTo>
                  <a:pt x="3652" y="1838"/>
                </a:lnTo>
                <a:lnTo>
                  <a:pt x="3655" y="1840"/>
                </a:lnTo>
                <a:lnTo>
                  <a:pt x="3662" y="1844"/>
                </a:lnTo>
                <a:lnTo>
                  <a:pt x="3670" y="1846"/>
                </a:lnTo>
                <a:lnTo>
                  <a:pt x="3678" y="1846"/>
                </a:lnTo>
                <a:lnTo>
                  <a:pt x="3686" y="1846"/>
                </a:lnTo>
                <a:lnTo>
                  <a:pt x="3694" y="1844"/>
                </a:lnTo>
                <a:lnTo>
                  <a:pt x="3701" y="1840"/>
                </a:lnTo>
                <a:lnTo>
                  <a:pt x="3708" y="1836"/>
                </a:lnTo>
                <a:lnTo>
                  <a:pt x="3713" y="1830"/>
                </a:lnTo>
                <a:lnTo>
                  <a:pt x="3719" y="1822"/>
                </a:lnTo>
                <a:lnTo>
                  <a:pt x="3723" y="1814"/>
                </a:lnTo>
                <a:lnTo>
                  <a:pt x="3728" y="1804"/>
                </a:lnTo>
                <a:lnTo>
                  <a:pt x="3731" y="1796"/>
                </a:lnTo>
                <a:lnTo>
                  <a:pt x="3734" y="1784"/>
                </a:lnTo>
                <a:lnTo>
                  <a:pt x="3736" y="1772"/>
                </a:lnTo>
                <a:lnTo>
                  <a:pt x="3738" y="1758"/>
                </a:lnTo>
                <a:lnTo>
                  <a:pt x="3740" y="1744"/>
                </a:lnTo>
                <a:lnTo>
                  <a:pt x="3741" y="1728"/>
                </a:lnTo>
                <a:lnTo>
                  <a:pt x="3741" y="1711"/>
                </a:lnTo>
                <a:lnTo>
                  <a:pt x="3741" y="1691"/>
                </a:lnTo>
                <a:lnTo>
                  <a:pt x="3741" y="1166"/>
                </a:lnTo>
                <a:lnTo>
                  <a:pt x="3807" y="1166"/>
                </a:lnTo>
                <a:lnTo>
                  <a:pt x="3807" y="1697"/>
                </a:lnTo>
                <a:lnTo>
                  <a:pt x="3806" y="1726"/>
                </a:lnTo>
                <a:lnTo>
                  <a:pt x="3805" y="1742"/>
                </a:lnTo>
                <a:lnTo>
                  <a:pt x="3805" y="1756"/>
                </a:lnTo>
                <a:lnTo>
                  <a:pt x="3802" y="1782"/>
                </a:lnTo>
                <a:lnTo>
                  <a:pt x="3798" y="1806"/>
                </a:lnTo>
                <a:lnTo>
                  <a:pt x="3796" y="1816"/>
                </a:lnTo>
                <a:lnTo>
                  <a:pt x="3794" y="1828"/>
                </a:lnTo>
                <a:lnTo>
                  <a:pt x="3788" y="1848"/>
                </a:lnTo>
                <a:lnTo>
                  <a:pt x="3785" y="1856"/>
                </a:lnTo>
                <a:lnTo>
                  <a:pt x="3782" y="1866"/>
                </a:lnTo>
                <a:lnTo>
                  <a:pt x="3779" y="1874"/>
                </a:lnTo>
                <a:lnTo>
                  <a:pt x="3775" y="1882"/>
                </a:lnTo>
                <a:lnTo>
                  <a:pt x="3771" y="1890"/>
                </a:lnTo>
                <a:lnTo>
                  <a:pt x="3766" y="1898"/>
                </a:lnTo>
                <a:lnTo>
                  <a:pt x="3756" y="1914"/>
                </a:lnTo>
                <a:lnTo>
                  <a:pt x="3745" y="1926"/>
                </a:lnTo>
                <a:lnTo>
                  <a:pt x="3739" y="1930"/>
                </a:lnTo>
                <a:lnTo>
                  <a:pt x="3733" y="1936"/>
                </a:lnTo>
                <a:lnTo>
                  <a:pt x="3720" y="1944"/>
                </a:lnTo>
                <a:lnTo>
                  <a:pt x="3714" y="1946"/>
                </a:lnTo>
                <a:lnTo>
                  <a:pt x="3707" y="1950"/>
                </a:lnTo>
                <a:lnTo>
                  <a:pt x="3693" y="1952"/>
                </a:lnTo>
                <a:lnTo>
                  <a:pt x="3685" y="1954"/>
                </a:lnTo>
                <a:lnTo>
                  <a:pt x="3678" y="1954"/>
                </a:lnTo>
                <a:lnTo>
                  <a:pt x="3663" y="1952"/>
                </a:lnTo>
                <a:lnTo>
                  <a:pt x="3649" y="1950"/>
                </a:lnTo>
                <a:lnTo>
                  <a:pt x="3643" y="1946"/>
                </a:lnTo>
                <a:lnTo>
                  <a:pt x="3636" y="1944"/>
                </a:lnTo>
                <a:lnTo>
                  <a:pt x="3624" y="1936"/>
                </a:lnTo>
                <a:lnTo>
                  <a:pt x="3612" y="1926"/>
                </a:lnTo>
                <a:lnTo>
                  <a:pt x="3601" y="1914"/>
                </a:lnTo>
                <a:lnTo>
                  <a:pt x="3591" y="1898"/>
                </a:lnTo>
                <a:lnTo>
                  <a:pt x="3586" y="1890"/>
                </a:lnTo>
                <a:lnTo>
                  <a:pt x="3582" y="1882"/>
                </a:lnTo>
                <a:close/>
                <a:moveTo>
                  <a:pt x="3934" y="1882"/>
                </a:moveTo>
                <a:lnTo>
                  <a:pt x="3927" y="1866"/>
                </a:lnTo>
                <a:lnTo>
                  <a:pt x="3920" y="1848"/>
                </a:lnTo>
                <a:lnTo>
                  <a:pt x="3915" y="1828"/>
                </a:lnTo>
                <a:lnTo>
                  <a:pt x="3912" y="1816"/>
                </a:lnTo>
                <a:lnTo>
                  <a:pt x="3910" y="1806"/>
                </a:lnTo>
                <a:lnTo>
                  <a:pt x="3907" y="1782"/>
                </a:lnTo>
                <a:lnTo>
                  <a:pt x="3904" y="1756"/>
                </a:lnTo>
                <a:lnTo>
                  <a:pt x="3903" y="1742"/>
                </a:lnTo>
                <a:lnTo>
                  <a:pt x="3903" y="1726"/>
                </a:lnTo>
                <a:lnTo>
                  <a:pt x="3902" y="1697"/>
                </a:lnTo>
                <a:lnTo>
                  <a:pt x="3902" y="1166"/>
                </a:lnTo>
                <a:lnTo>
                  <a:pt x="3968" y="1166"/>
                </a:lnTo>
                <a:lnTo>
                  <a:pt x="3968" y="1691"/>
                </a:lnTo>
                <a:lnTo>
                  <a:pt x="3968" y="1711"/>
                </a:lnTo>
                <a:lnTo>
                  <a:pt x="3969" y="1728"/>
                </a:lnTo>
                <a:lnTo>
                  <a:pt x="3970" y="1744"/>
                </a:lnTo>
                <a:lnTo>
                  <a:pt x="3972" y="1758"/>
                </a:lnTo>
                <a:lnTo>
                  <a:pt x="3973" y="1772"/>
                </a:lnTo>
                <a:lnTo>
                  <a:pt x="3976" y="1784"/>
                </a:lnTo>
                <a:lnTo>
                  <a:pt x="3979" y="1796"/>
                </a:lnTo>
                <a:lnTo>
                  <a:pt x="3982" y="1804"/>
                </a:lnTo>
                <a:lnTo>
                  <a:pt x="3986" y="1814"/>
                </a:lnTo>
                <a:lnTo>
                  <a:pt x="3991" y="1822"/>
                </a:lnTo>
                <a:lnTo>
                  <a:pt x="3996" y="1830"/>
                </a:lnTo>
                <a:lnTo>
                  <a:pt x="4002" y="1836"/>
                </a:lnTo>
                <a:lnTo>
                  <a:pt x="4005" y="1838"/>
                </a:lnTo>
                <a:lnTo>
                  <a:pt x="4008" y="1840"/>
                </a:lnTo>
                <a:lnTo>
                  <a:pt x="4015" y="1844"/>
                </a:lnTo>
                <a:lnTo>
                  <a:pt x="4023" y="1846"/>
                </a:lnTo>
                <a:lnTo>
                  <a:pt x="4031" y="1846"/>
                </a:lnTo>
                <a:lnTo>
                  <a:pt x="4040" y="1846"/>
                </a:lnTo>
                <a:lnTo>
                  <a:pt x="4047" y="1844"/>
                </a:lnTo>
                <a:lnTo>
                  <a:pt x="4054" y="1840"/>
                </a:lnTo>
                <a:lnTo>
                  <a:pt x="4061" y="1836"/>
                </a:lnTo>
                <a:lnTo>
                  <a:pt x="4067" y="1830"/>
                </a:lnTo>
                <a:lnTo>
                  <a:pt x="4072" y="1822"/>
                </a:lnTo>
                <a:lnTo>
                  <a:pt x="4077" y="1814"/>
                </a:lnTo>
                <a:lnTo>
                  <a:pt x="4081" y="1804"/>
                </a:lnTo>
                <a:lnTo>
                  <a:pt x="4084" y="1796"/>
                </a:lnTo>
                <a:lnTo>
                  <a:pt x="4087" y="1784"/>
                </a:lnTo>
                <a:lnTo>
                  <a:pt x="4090" y="1772"/>
                </a:lnTo>
                <a:lnTo>
                  <a:pt x="4091" y="1758"/>
                </a:lnTo>
                <a:lnTo>
                  <a:pt x="4093" y="1744"/>
                </a:lnTo>
                <a:lnTo>
                  <a:pt x="4094" y="1728"/>
                </a:lnTo>
                <a:lnTo>
                  <a:pt x="4094" y="1711"/>
                </a:lnTo>
                <a:lnTo>
                  <a:pt x="4094" y="1691"/>
                </a:lnTo>
                <a:lnTo>
                  <a:pt x="4094" y="1166"/>
                </a:lnTo>
                <a:lnTo>
                  <a:pt x="4160" y="1166"/>
                </a:lnTo>
                <a:lnTo>
                  <a:pt x="4160" y="1697"/>
                </a:lnTo>
                <a:lnTo>
                  <a:pt x="4159" y="1726"/>
                </a:lnTo>
                <a:lnTo>
                  <a:pt x="4159" y="1742"/>
                </a:lnTo>
                <a:lnTo>
                  <a:pt x="4158" y="1756"/>
                </a:lnTo>
                <a:lnTo>
                  <a:pt x="4155" y="1782"/>
                </a:lnTo>
                <a:lnTo>
                  <a:pt x="4152" y="1806"/>
                </a:lnTo>
                <a:lnTo>
                  <a:pt x="4149" y="1816"/>
                </a:lnTo>
                <a:lnTo>
                  <a:pt x="4147" y="1828"/>
                </a:lnTo>
                <a:lnTo>
                  <a:pt x="4142" y="1848"/>
                </a:lnTo>
                <a:lnTo>
                  <a:pt x="4139" y="1856"/>
                </a:lnTo>
                <a:lnTo>
                  <a:pt x="4135" y="1866"/>
                </a:lnTo>
                <a:lnTo>
                  <a:pt x="4132" y="1874"/>
                </a:lnTo>
                <a:lnTo>
                  <a:pt x="4128" y="1882"/>
                </a:lnTo>
                <a:lnTo>
                  <a:pt x="4124" y="1890"/>
                </a:lnTo>
                <a:lnTo>
                  <a:pt x="4119" y="1898"/>
                </a:lnTo>
                <a:lnTo>
                  <a:pt x="4109" y="1914"/>
                </a:lnTo>
                <a:lnTo>
                  <a:pt x="4098" y="1926"/>
                </a:lnTo>
                <a:lnTo>
                  <a:pt x="4092" y="1930"/>
                </a:lnTo>
                <a:lnTo>
                  <a:pt x="4086" y="1936"/>
                </a:lnTo>
                <a:lnTo>
                  <a:pt x="4073" y="1944"/>
                </a:lnTo>
                <a:lnTo>
                  <a:pt x="4067" y="1946"/>
                </a:lnTo>
                <a:lnTo>
                  <a:pt x="4060" y="1950"/>
                </a:lnTo>
                <a:lnTo>
                  <a:pt x="4046" y="1952"/>
                </a:lnTo>
                <a:lnTo>
                  <a:pt x="4039" y="1954"/>
                </a:lnTo>
                <a:lnTo>
                  <a:pt x="4031" y="1954"/>
                </a:lnTo>
                <a:lnTo>
                  <a:pt x="4017" y="1952"/>
                </a:lnTo>
                <a:lnTo>
                  <a:pt x="4003" y="1950"/>
                </a:lnTo>
                <a:lnTo>
                  <a:pt x="3996" y="1946"/>
                </a:lnTo>
                <a:lnTo>
                  <a:pt x="3989" y="1944"/>
                </a:lnTo>
                <a:lnTo>
                  <a:pt x="3977" y="1936"/>
                </a:lnTo>
                <a:lnTo>
                  <a:pt x="3965" y="1926"/>
                </a:lnTo>
                <a:lnTo>
                  <a:pt x="3954" y="1914"/>
                </a:lnTo>
                <a:lnTo>
                  <a:pt x="3943" y="1898"/>
                </a:lnTo>
                <a:lnTo>
                  <a:pt x="3938" y="1890"/>
                </a:lnTo>
                <a:lnTo>
                  <a:pt x="3934" y="1882"/>
                </a:lnTo>
                <a:close/>
                <a:moveTo>
                  <a:pt x="4370" y="1954"/>
                </a:moveTo>
                <a:lnTo>
                  <a:pt x="4354" y="1954"/>
                </a:lnTo>
                <a:lnTo>
                  <a:pt x="4339" y="1950"/>
                </a:lnTo>
                <a:lnTo>
                  <a:pt x="4324" y="1944"/>
                </a:lnTo>
                <a:lnTo>
                  <a:pt x="4317" y="1940"/>
                </a:lnTo>
                <a:lnTo>
                  <a:pt x="4310" y="1936"/>
                </a:lnTo>
                <a:lnTo>
                  <a:pt x="4298" y="1928"/>
                </a:lnTo>
                <a:lnTo>
                  <a:pt x="4292" y="1922"/>
                </a:lnTo>
                <a:lnTo>
                  <a:pt x="4287" y="1916"/>
                </a:lnTo>
                <a:lnTo>
                  <a:pt x="4277" y="1902"/>
                </a:lnTo>
                <a:lnTo>
                  <a:pt x="4273" y="1896"/>
                </a:lnTo>
                <a:lnTo>
                  <a:pt x="4268" y="1888"/>
                </a:lnTo>
                <a:lnTo>
                  <a:pt x="4264" y="1880"/>
                </a:lnTo>
                <a:lnTo>
                  <a:pt x="4261" y="1872"/>
                </a:lnTo>
                <a:lnTo>
                  <a:pt x="4257" y="1864"/>
                </a:lnTo>
                <a:lnTo>
                  <a:pt x="4254" y="1854"/>
                </a:lnTo>
                <a:lnTo>
                  <a:pt x="4248" y="1834"/>
                </a:lnTo>
                <a:lnTo>
                  <a:pt x="4244" y="1814"/>
                </a:lnTo>
                <a:lnTo>
                  <a:pt x="4242" y="1804"/>
                </a:lnTo>
                <a:lnTo>
                  <a:pt x="4240" y="1792"/>
                </a:lnTo>
                <a:lnTo>
                  <a:pt x="4237" y="1770"/>
                </a:lnTo>
                <a:lnTo>
                  <a:pt x="4236" y="1746"/>
                </a:lnTo>
                <a:lnTo>
                  <a:pt x="4235" y="1732"/>
                </a:lnTo>
                <a:lnTo>
                  <a:pt x="4235" y="1720"/>
                </a:lnTo>
                <a:lnTo>
                  <a:pt x="4298" y="1693"/>
                </a:lnTo>
                <a:lnTo>
                  <a:pt x="4298" y="1714"/>
                </a:lnTo>
                <a:lnTo>
                  <a:pt x="4299" y="1734"/>
                </a:lnTo>
                <a:lnTo>
                  <a:pt x="4301" y="1750"/>
                </a:lnTo>
                <a:lnTo>
                  <a:pt x="4303" y="1766"/>
                </a:lnTo>
                <a:lnTo>
                  <a:pt x="4305" y="1774"/>
                </a:lnTo>
                <a:lnTo>
                  <a:pt x="4306" y="1782"/>
                </a:lnTo>
                <a:lnTo>
                  <a:pt x="4310" y="1794"/>
                </a:lnTo>
                <a:lnTo>
                  <a:pt x="4314" y="1804"/>
                </a:lnTo>
                <a:lnTo>
                  <a:pt x="4318" y="1814"/>
                </a:lnTo>
                <a:lnTo>
                  <a:pt x="4324" y="1824"/>
                </a:lnTo>
                <a:lnTo>
                  <a:pt x="4330" y="1830"/>
                </a:lnTo>
                <a:lnTo>
                  <a:pt x="4336" y="1836"/>
                </a:lnTo>
                <a:lnTo>
                  <a:pt x="4343" y="1840"/>
                </a:lnTo>
                <a:lnTo>
                  <a:pt x="4350" y="1844"/>
                </a:lnTo>
                <a:lnTo>
                  <a:pt x="4357" y="1846"/>
                </a:lnTo>
                <a:lnTo>
                  <a:pt x="4365" y="1848"/>
                </a:lnTo>
                <a:lnTo>
                  <a:pt x="4374" y="1848"/>
                </a:lnTo>
                <a:lnTo>
                  <a:pt x="4381" y="1848"/>
                </a:lnTo>
                <a:lnTo>
                  <a:pt x="4388" y="1846"/>
                </a:lnTo>
                <a:lnTo>
                  <a:pt x="4395" y="1844"/>
                </a:lnTo>
                <a:lnTo>
                  <a:pt x="4401" y="1842"/>
                </a:lnTo>
                <a:lnTo>
                  <a:pt x="4407" y="1838"/>
                </a:lnTo>
                <a:lnTo>
                  <a:pt x="4413" y="1832"/>
                </a:lnTo>
                <a:lnTo>
                  <a:pt x="4418" y="1826"/>
                </a:lnTo>
                <a:lnTo>
                  <a:pt x="4423" y="1820"/>
                </a:lnTo>
                <a:lnTo>
                  <a:pt x="4427" y="1812"/>
                </a:lnTo>
                <a:lnTo>
                  <a:pt x="4431" y="1804"/>
                </a:lnTo>
                <a:lnTo>
                  <a:pt x="4434" y="1796"/>
                </a:lnTo>
                <a:lnTo>
                  <a:pt x="4437" y="1786"/>
                </a:lnTo>
                <a:lnTo>
                  <a:pt x="4439" y="1774"/>
                </a:lnTo>
                <a:lnTo>
                  <a:pt x="4440" y="1770"/>
                </a:lnTo>
                <a:lnTo>
                  <a:pt x="4441" y="1764"/>
                </a:lnTo>
                <a:lnTo>
                  <a:pt x="4442" y="1752"/>
                </a:lnTo>
                <a:lnTo>
                  <a:pt x="4442" y="1738"/>
                </a:lnTo>
                <a:lnTo>
                  <a:pt x="4442" y="1728"/>
                </a:lnTo>
                <a:lnTo>
                  <a:pt x="4442" y="1718"/>
                </a:lnTo>
                <a:lnTo>
                  <a:pt x="4441" y="1711"/>
                </a:lnTo>
                <a:lnTo>
                  <a:pt x="4439" y="1701"/>
                </a:lnTo>
                <a:lnTo>
                  <a:pt x="4437" y="1693"/>
                </a:lnTo>
                <a:lnTo>
                  <a:pt x="4435" y="1685"/>
                </a:lnTo>
                <a:lnTo>
                  <a:pt x="4433" y="1677"/>
                </a:lnTo>
                <a:lnTo>
                  <a:pt x="4430" y="1669"/>
                </a:lnTo>
                <a:lnTo>
                  <a:pt x="4422" y="1653"/>
                </a:lnTo>
                <a:lnTo>
                  <a:pt x="4418" y="1645"/>
                </a:lnTo>
                <a:lnTo>
                  <a:pt x="4413" y="1639"/>
                </a:lnTo>
                <a:lnTo>
                  <a:pt x="4402" y="1625"/>
                </a:lnTo>
                <a:lnTo>
                  <a:pt x="4389" y="1613"/>
                </a:lnTo>
                <a:lnTo>
                  <a:pt x="4325" y="1555"/>
                </a:lnTo>
                <a:lnTo>
                  <a:pt x="4315" y="1547"/>
                </a:lnTo>
                <a:lnTo>
                  <a:pt x="4305" y="1537"/>
                </a:lnTo>
                <a:lnTo>
                  <a:pt x="4289" y="1517"/>
                </a:lnTo>
                <a:lnTo>
                  <a:pt x="4275" y="1497"/>
                </a:lnTo>
                <a:lnTo>
                  <a:pt x="4270" y="1485"/>
                </a:lnTo>
                <a:lnTo>
                  <a:pt x="4264" y="1473"/>
                </a:lnTo>
                <a:lnTo>
                  <a:pt x="4260" y="1461"/>
                </a:lnTo>
                <a:lnTo>
                  <a:pt x="4255" y="1447"/>
                </a:lnTo>
                <a:lnTo>
                  <a:pt x="4252" y="1433"/>
                </a:lnTo>
                <a:lnTo>
                  <a:pt x="4249" y="1417"/>
                </a:lnTo>
                <a:lnTo>
                  <a:pt x="4247" y="1401"/>
                </a:lnTo>
                <a:lnTo>
                  <a:pt x="4246" y="1393"/>
                </a:lnTo>
                <a:lnTo>
                  <a:pt x="4245" y="1385"/>
                </a:lnTo>
                <a:lnTo>
                  <a:pt x="4244" y="1367"/>
                </a:lnTo>
                <a:lnTo>
                  <a:pt x="4244" y="1347"/>
                </a:lnTo>
                <a:lnTo>
                  <a:pt x="4244" y="1335"/>
                </a:lnTo>
                <a:lnTo>
                  <a:pt x="4245" y="1323"/>
                </a:lnTo>
                <a:lnTo>
                  <a:pt x="4246" y="1311"/>
                </a:lnTo>
                <a:lnTo>
                  <a:pt x="4247" y="1299"/>
                </a:lnTo>
                <a:lnTo>
                  <a:pt x="4248" y="1289"/>
                </a:lnTo>
                <a:lnTo>
                  <a:pt x="4250" y="1279"/>
                </a:lnTo>
                <a:lnTo>
                  <a:pt x="4254" y="1259"/>
                </a:lnTo>
                <a:lnTo>
                  <a:pt x="4257" y="1249"/>
                </a:lnTo>
                <a:lnTo>
                  <a:pt x="4260" y="1241"/>
                </a:lnTo>
                <a:lnTo>
                  <a:pt x="4266" y="1225"/>
                </a:lnTo>
                <a:lnTo>
                  <a:pt x="4273" y="1210"/>
                </a:lnTo>
                <a:lnTo>
                  <a:pt x="4277" y="1204"/>
                </a:lnTo>
                <a:lnTo>
                  <a:pt x="4282" y="1198"/>
                </a:lnTo>
                <a:lnTo>
                  <a:pt x="4291" y="1186"/>
                </a:lnTo>
                <a:lnTo>
                  <a:pt x="4301" y="1176"/>
                </a:lnTo>
                <a:lnTo>
                  <a:pt x="4311" y="1166"/>
                </a:lnTo>
                <a:lnTo>
                  <a:pt x="4323" y="1160"/>
                </a:lnTo>
                <a:lnTo>
                  <a:pt x="4335" y="1154"/>
                </a:lnTo>
                <a:lnTo>
                  <a:pt x="4347" y="1150"/>
                </a:lnTo>
                <a:lnTo>
                  <a:pt x="4360" y="1148"/>
                </a:lnTo>
                <a:lnTo>
                  <a:pt x="4373" y="1148"/>
                </a:lnTo>
                <a:lnTo>
                  <a:pt x="4388" y="1150"/>
                </a:lnTo>
                <a:lnTo>
                  <a:pt x="4403" y="1152"/>
                </a:lnTo>
                <a:lnTo>
                  <a:pt x="4416" y="1158"/>
                </a:lnTo>
                <a:lnTo>
                  <a:pt x="4422" y="1162"/>
                </a:lnTo>
                <a:lnTo>
                  <a:pt x="4428" y="1166"/>
                </a:lnTo>
                <a:lnTo>
                  <a:pt x="4440" y="1174"/>
                </a:lnTo>
                <a:lnTo>
                  <a:pt x="4450" y="1186"/>
                </a:lnTo>
                <a:lnTo>
                  <a:pt x="4459" y="1198"/>
                </a:lnTo>
                <a:lnTo>
                  <a:pt x="4467" y="1212"/>
                </a:lnTo>
                <a:lnTo>
                  <a:pt x="4471" y="1218"/>
                </a:lnTo>
                <a:lnTo>
                  <a:pt x="4474" y="1225"/>
                </a:lnTo>
                <a:lnTo>
                  <a:pt x="4477" y="1233"/>
                </a:lnTo>
                <a:lnTo>
                  <a:pt x="4480" y="1241"/>
                </a:lnTo>
                <a:lnTo>
                  <a:pt x="4485" y="1259"/>
                </a:lnTo>
                <a:lnTo>
                  <a:pt x="4490" y="1275"/>
                </a:lnTo>
                <a:lnTo>
                  <a:pt x="4493" y="1293"/>
                </a:lnTo>
                <a:lnTo>
                  <a:pt x="4495" y="1313"/>
                </a:lnTo>
                <a:lnTo>
                  <a:pt x="4497" y="1331"/>
                </a:lnTo>
                <a:lnTo>
                  <a:pt x="4497" y="1349"/>
                </a:lnTo>
                <a:lnTo>
                  <a:pt x="4435" y="1375"/>
                </a:lnTo>
                <a:lnTo>
                  <a:pt x="4435" y="1359"/>
                </a:lnTo>
                <a:lnTo>
                  <a:pt x="4433" y="1345"/>
                </a:lnTo>
                <a:lnTo>
                  <a:pt x="4432" y="1331"/>
                </a:lnTo>
                <a:lnTo>
                  <a:pt x="4430" y="1319"/>
                </a:lnTo>
                <a:lnTo>
                  <a:pt x="4427" y="1309"/>
                </a:lnTo>
                <a:lnTo>
                  <a:pt x="4426" y="1303"/>
                </a:lnTo>
                <a:lnTo>
                  <a:pt x="4424" y="1299"/>
                </a:lnTo>
                <a:lnTo>
                  <a:pt x="4421" y="1289"/>
                </a:lnTo>
                <a:lnTo>
                  <a:pt x="4417" y="1281"/>
                </a:lnTo>
                <a:lnTo>
                  <a:pt x="4413" y="1275"/>
                </a:lnTo>
                <a:lnTo>
                  <a:pt x="4408" y="1269"/>
                </a:lnTo>
                <a:lnTo>
                  <a:pt x="4403" y="1265"/>
                </a:lnTo>
                <a:lnTo>
                  <a:pt x="4397" y="1261"/>
                </a:lnTo>
                <a:lnTo>
                  <a:pt x="4391" y="1257"/>
                </a:lnTo>
                <a:lnTo>
                  <a:pt x="4385" y="1255"/>
                </a:lnTo>
                <a:lnTo>
                  <a:pt x="4378" y="1255"/>
                </a:lnTo>
                <a:lnTo>
                  <a:pt x="4370" y="1253"/>
                </a:lnTo>
                <a:lnTo>
                  <a:pt x="4358" y="1255"/>
                </a:lnTo>
                <a:lnTo>
                  <a:pt x="4346" y="1259"/>
                </a:lnTo>
                <a:lnTo>
                  <a:pt x="4341" y="1263"/>
                </a:lnTo>
                <a:lnTo>
                  <a:pt x="4336" y="1267"/>
                </a:lnTo>
                <a:lnTo>
                  <a:pt x="4331" y="1271"/>
                </a:lnTo>
                <a:lnTo>
                  <a:pt x="4327" y="1275"/>
                </a:lnTo>
                <a:lnTo>
                  <a:pt x="4323" y="1281"/>
                </a:lnTo>
                <a:lnTo>
                  <a:pt x="4319" y="1287"/>
                </a:lnTo>
                <a:lnTo>
                  <a:pt x="4316" y="1295"/>
                </a:lnTo>
                <a:lnTo>
                  <a:pt x="4313" y="1303"/>
                </a:lnTo>
                <a:lnTo>
                  <a:pt x="4311" y="1311"/>
                </a:lnTo>
                <a:lnTo>
                  <a:pt x="4310" y="1321"/>
                </a:lnTo>
                <a:lnTo>
                  <a:pt x="4309" y="1331"/>
                </a:lnTo>
                <a:lnTo>
                  <a:pt x="4308" y="1341"/>
                </a:lnTo>
                <a:lnTo>
                  <a:pt x="4309" y="1351"/>
                </a:lnTo>
                <a:lnTo>
                  <a:pt x="4309" y="1361"/>
                </a:lnTo>
                <a:lnTo>
                  <a:pt x="4310" y="1371"/>
                </a:lnTo>
                <a:lnTo>
                  <a:pt x="4311" y="1379"/>
                </a:lnTo>
                <a:lnTo>
                  <a:pt x="4313" y="1387"/>
                </a:lnTo>
                <a:lnTo>
                  <a:pt x="4315" y="1395"/>
                </a:lnTo>
                <a:lnTo>
                  <a:pt x="4318" y="1403"/>
                </a:lnTo>
                <a:lnTo>
                  <a:pt x="4321" y="1409"/>
                </a:lnTo>
                <a:lnTo>
                  <a:pt x="4325" y="1415"/>
                </a:lnTo>
                <a:lnTo>
                  <a:pt x="4328" y="1421"/>
                </a:lnTo>
                <a:lnTo>
                  <a:pt x="4337" y="1433"/>
                </a:lnTo>
                <a:lnTo>
                  <a:pt x="4347" y="1445"/>
                </a:lnTo>
                <a:lnTo>
                  <a:pt x="4359" y="1457"/>
                </a:lnTo>
                <a:lnTo>
                  <a:pt x="4421" y="1511"/>
                </a:lnTo>
                <a:lnTo>
                  <a:pt x="4431" y="1521"/>
                </a:lnTo>
                <a:lnTo>
                  <a:pt x="4442" y="1531"/>
                </a:lnTo>
                <a:lnTo>
                  <a:pt x="4451" y="1541"/>
                </a:lnTo>
                <a:lnTo>
                  <a:pt x="4459" y="1553"/>
                </a:lnTo>
                <a:lnTo>
                  <a:pt x="4467" y="1565"/>
                </a:lnTo>
                <a:lnTo>
                  <a:pt x="4474" y="1575"/>
                </a:lnTo>
                <a:lnTo>
                  <a:pt x="4480" y="1589"/>
                </a:lnTo>
                <a:lnTo>
                  <a:pt x="4486" y="1601"/>
                </a:lnTo>
                <a:lnTo>
                  <a:pt x="4491" y="1615"/>
                </a:lnTo>
                <a:lnTo>
                  <a:pt x="4495" y="1629"/>
                </a:lnTo>
                <a:lnTo>
                  <a:pt x="4499" y="1643"/>
                </a:lnTo>
                <a:lnTo>
                  <a:pt x="4502" y="1659"/>
                </a:lnTo>
                <a:lnTo>
                  <a:pt x="4504" y="1675"/>
                </a:lnTo>
                <a:lnTo>
                  <a:pt x="4505" y="1685"/>
                </a:lnTo>
                <a:lnTo>
                  <a:pt x="4505" y="1693"/>
                </a:lnTo>
                <a:lnTo>
                  <a:pt x="4506" y="1711"/>
                </a:lnTo>
                <a:lnTo>
                  <a:pt x="4507" y="1730"/>
                </a:lnTo>
                <a:lnTo>
                  <a:pt x="4506" y="1756"/>
                </a:lnTo>
                <a:lnTo>
                  <a:pt x="4504" y="1780"/>
                </a:lnTo>
                <a:lnTo>
                  <a:pt x="4503" y="1792"/>
                </a:lnTo>
                <a:lnTo>
                  <a:pt x="4501" y="1802"/>
                </a:lnTo>
                <a:lnTo>
                  <a:pt x="4499" y="1814"/>
                </a:lnTo>
                <a:lnTo>
                  <a:pt x="4497" y="1824"/>
                </a:lnTo>
                <a:lnTo>
                  <a:pt x="4494" y="1834"/>
                </a:lnTo>
                <a:lnTo>
                  <a:pt x="4492" y="1844"/>
                </a:lnTo>
                <a:lnTo>
                  <a:pt x="4485" y="1862"/>
                </a:lnTo>
                <a:lnTo>
                  <a:pt x="4482" y="1870"/>
                </a:lnTo>
                <a:lnTo>
                  <a:pt x="4478" y="1880"/>
                </a:lnTo>
                <a:lnTo>
                  <a:pt x="4470" y="1894"/>
                </a:lnTo>
                <a:lnTo>
                  <a:pt x="4465" y="1902"/>
                </a:lnTo>
                <a:lnTo>
                  <a:pt x="4460" y="1908"/>
                </a:lnTo>
                <a:lnTo>
                  <a:pt x="4455" y="1914"/>
                </a:lnTo>
                <a:lnTo>
                  <a:pt x="4450" y="1920"/>
                </a:lnTo>
                <a:lnTo>
                  <a:pt x="4439" y="1930"/>
                </a:lnTo>
                <a:lnTo>
                  <a:pt x="4427" y="1938"/>
                </a:lnTo>
                <a:lnTo>
                  <a:pt x="4414" y="1946"/>
                </a:lnTo>
                <a:lnTo>
                  <a:pt x="4400" y="1950"/>
                </a:lnTo>
                <a:lnTo>
                  <a:pt x="4393" y="1952"/>
                </a:lnTo>
                <a:lnTo>
                  <a:pt x="4386" y="1952"/>
                </a:lnTo>
                <a:lnTo>
                  <a:pt x="4370" y="1954"/>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p>
        </p:txBody>
      </p:sp>
      <p:sp>
        <p:nvSpPr>
          <p:cNvPr id="12" name="Text Placeholder 10">
            <a:extLst>
              <a:ext uri="{FF2B5EF4-FFF2-40B4-BE49-F238E27FC236}">
                <a16:creationId xmlns:a16="http://schemas.microsoft.com/office/drawing/2014/main" id="{CF5A17A4-EA2D-AFFF-38DF-9699B925DCD5}"/>
              </a:ext>
            </a:extLst>
          </p:cNvPr>
          <p:cNvSpPr>
            <a:spLocks noGrp="1"/>
          </p:cNvSpPr>
          <p:nvPr>
            <p:ph type="body" sz="quarter" idx="14" hasCustomPrompt="1"/>
          </p:nvPr>
        </p:nvSpPr>
        <p:spPr>
          <a:xfrm>
            <a:off x="1198587" y="4797152"/>
            <a:ext cx="9793263" cy="1296144"/>
          </a:xfrm>
        </p:spPr>
        <p:txBody>
          <a:bodyPr anchor="b" anchorCtr="0"/>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Yhteystiedot</a:t>
            </a:r>
          </a:p>
        </p:txBody>
      </p:sp>
    </p:spTree>
    <p:extLst>
      <p:ext uri="{BB962C8B-B14F-4D97-AF65-F5344CB8AC3E}">
        <p14:creationId xmlns:p14="http://schemas.microsoft.com/office/powerpoint/2010/main" val="29189614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56">
          <p15:clr>
            <a:srgbClr val="FBAE40"/>
          </p15:clr>
        </p15:guide>
        <p15:guide id="4" pos="6924">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Kiitos 3">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89437-0A9F-6907-E834-ECE3DB625160}"/>
              </a:ext>
            </a:extLst>
          </p:cNvPr>
          <p:cNvSpPr>
            <a:spLocks noGrp="1"/>
          </p:cNvSpPr>
          <p:nvPr>
            <p:ph type="ctrTitle" hasCustomPrompt="1"/>
          </p:nvPr>
        </p:nvSpPr>
        <p:spPr>
          <a:xfrm>
            <a:off x="1200150" y="2060575"/>
            <a:ext cx="9791700" cy="2592561"/>
          </a:xfrm>
        </p:spPr>
        <p:txBody>
          <a:bodyPr anchor="b" anchorCtr="0"/>
          <a:lstStyle>
            <a:lvl1pPr algn="l">
              <a:defRPr sz="8000">
                <a:solidFill>
                  <a:schemeClr val="bg1"/>
                </a:solidFill>
              </a:defRPr>
            </a:lvl1pPr>
          </a:lstStyle>
          <a:p>
            <a:r>
              <a:rPr lang="fi-FI" noProof="0"/>
              <a:t>Lisää kiitos viesti.</a:t>
            </a:r>
          </a:p>
        </p:txBody>
      </p:sp>
      <p:sp>
        <p:nvSpPr>
          <p:cNvPr id="4" name="Date Placeholder 3">
            <a:extLst>
              <a:ext uri="{FF2B5EF4-FFF2-40B4-BE49-F238E27FC236}">
                <a16:creationId xmlns:a16="http://schemas.microsoft.com/office/drawing/2014/main" id="{B9898F4D-E89B-8263-EB37-8F8B305D4370}"/>
              </a:ext>
            </a:extLst>
          </p:cNvPr>
          <p:cNvSpPr>
            <a:spLocks noGrp="1"/>
          </p:cNvSpPr>
          <p:nvPr>
            <p:ph type="dt" sz="half" idx="10"/>
          </p:nvPr>
        </p:nvSpPr>
        <p:spPr/>
        <p:txBody>
          <a:bodyPr/>
          <a:lstStyle>
            <a:lvl1pPr>
              <a:defRPr>
                <a:noFill/>
              </a:defRPr>
            </a:lvl1pPr>
          </a:lstStyle>
          <a:p>
            <a:fld id="{BFC92F00-D706-48A8-A25C-CC316862DE6A}" type="datetime1">
              <a:rPr lang="fi-FI" noProof="0" smtClean="0"/>
              <a:t>4.10.2024</a:t>
            </a:fld>
            <a:endParaRPr lang="fi-FI" noProof="0"/>
          </a:p>
        </p:txBody>
      </p:sp>
      <p:sp>
        <p:nvSpPr>
          <p:cNvPr id="5" name="Footer Placeholder 4">
            <a:extLst>
              <a:ext uri="{FF2B5EF4-FFF2-40B4-BE49-F238E27FC236}">
                <a16:creationId xmlns:a16="http://schemas.microsoft.com/office/drawing/2014/main" id="{AEAB5C31-D7B7-0A4A-9FF1-A8910751F711}"/>
              </a:ext>
            </a:extLst>
          </p:cNvPr>
          <p:cNvSpPr>
            <a:spLocks noGrp="1"/>
          </p:cNvSpPr>
          <p:nvPr>
            <p:ph type="ftr" sz="quarter" idx="11"/>
          </p:nvPr>
        </p:nvSpPr>
        <p:spPr/>
        <p:txBody>
          <a:bodyPr/>
          <a:lstStyle>
            <a:lvl1pPr>
              <a:defRPr>
                <a:noFill/>
              </a:defRPr>
            </a:lvl1pPr>
          </a:lstStyle>
          <a:p>
            <a:r>
              <a:rPr lang="fi-FI" noProof="0"/>
              <a:t>© Rakennusteollisuus RT</a:t>
            </a:r>
          </a:p>
        </p:txBody>
      </p:sp>
      <p:sp>
        <p:nvSpPr>
          <p:cNvPr id="6" name="Slide Number Placeholder 5">
            <a:extLst>
              <a:ext uri="{FF2B5EF4-FFF2-40B4-BE49-F238E27FC236}">
                <a16:creationId xmlns:a16="http://schemas.microsoft.com/office/drawing/2014/main" id="{92B9B765-A518-625F-2D82-59131FF13DC6}"/>
              </a:ext>
            </a:extLst>
          </p:cNvPr>
          <p:cNvSpPr>
            <a:spLocks noGrp="1"/>
          </p:cNvSpPr>
          <p:nvPr>
            <p:ph type="sldNum" sz="quarter" idx="12"/>
          </p:nvPr>
        </p:nvSpPr>
        <p:spPr/>
        <p:txBody>
          <a:bodyPr/>
          <a:lstStyle>
            <a:lvl1pPr>
              <a:defRPr>
                <a:noFill/>
              </a:defRPr>
            </a:lvl1pPr>
          </a:lstStyle>
          <a:p>
            <a:fld id="{DFD61EF7-2460-4EE9-A031-27FEBC4F9A95}" type="slidenum">
              <a:rPr lang="fi-FI" noProof="0" smtClean="0"/>
              <a:pPr/>
              <a:t>‹#›</a:t>
            </a:fld>
            <a:endParaRPr lang="fi-FI" noProof="0"/>
          </a:p>
        </p:txBody>
      </p:sp>
      <p:sp>
        <p:nvSpPr>
          <p:cNvPr id="7" name="Freeform 5">
            <a:extLst>
              <a:ext uri="{FF2B5EF4-FFF2-40B4-BE49-F238E27FC236}">
                <a16:creationId xmlns:a16="http://schemas.microsoft.com/office/drawing/2014/main" id="{5CD5646D-347F-0693-85B7-82EEFAEE1F74}"/>
              </a:ext>
            </a:extLst>
          </p:cNvPr>
          <p:cNvSpPr>
            <a:spLocks noChangeAspect="1" noEditPoints="1"/>
          </p:cNvSpPr>
          <p:nvPr userDrawn="1"/>
        </p:nvSpPr>
        <p:spPr bwMode="auto">
          <a:xfrm>
            <a:off x="407368" y="333375"/>
            <a:ext cx="2325003" cy="504000"/>
          </a:xfrm>
          <a:custGeom>
            <a:avLst/>
            <a:gdLst>
              <a:gd name="T0" fmla="*/ 11 w 4507"/>
              <a:gd name="T1" fmla="*/ 18 h 1954"/>
              <a:gd name="T2" fmla="*/ 659 w 4507"/>
              <a:gd name="T3" fmla="*/ 297 h 1954"/>
              <a:gd name="T4" fmla="*/ 666 w 4507"/>
              <a:gd name="T5" fmla="*/ 916 h 1954"/>
              <a:gd name="T6" fmla="*/ 347 w 4507"/>
              <a:gd name="T7" fmla="*/ 880 h 1954"/>
              <a:gd name="T8" fmla="*/ 471 w 4507"/>
              <a:gd name="T9" fmla="*/ 675 h 1954"/>
              <a:gd name="T10" fmla="*/ 375 w 4507"/>
              <a:gd name="T11" fmla="*/ 401 h 1954"/>
              <a:gd name="T12" fmla="*/ 1722 w 4507"/>
              <a:gd name="T13" fmla="*/ 26 h 1954"/>
              <a:gd name="T14" fmla="*/ 1804 w 4507"/>
              <a:gd name="T15" fmla="*/ 309 h 1954"/>
              <a:gd name="T16" fmla="*/ 1741 w 4507"/>
              <a:gd name="T17" fmla="*/ 269 h 1954"/>
              <a:gd name="T18" fmla="*/ 1854 w 4507"/>
              <a:gd name="T19" fmla="*/ 788 h 1954"/>
              <a:gd name="T20" fmla="*/ 2410 w 4507"/>
              <a:gd name="T21" fmla="*/ 18 h 1954"/>
              <a:gd name="T22" fmla="*/ 3053 w 4507"/>
              <a:gd name="T23" fmla="*/ 553 h 1954"/>
              <a:gd name="T24" fmla="*/ 3419 w 4507"/>
              <a:gd name="T25" fmla="*/ 539 h 1954"/>
              <a:gd name="T26" fmla="*/ 3595 w 4507"/>
              <a:gd name="T27" fmla="*/ 659 h 1954"/>
              <a:gd name="T28" fmla="*/ 3699 w 4507"/>
              <a:gd name="T29" fmla="*/ 697 h 1954"/>
              <a:gd name="T30" fmla="*/ 3842 w 4507"/>
              <a:gd name="T31" fmla="*/ 595 h 1954"/>
              <a:gd name="T32" fmla="*/ 3700 w 4507"/>
              <a:gd name="T33" fmla="*/ 806 h 1954"/>
              <a:gd name="T34" fmla="*/ 3943 w 4507"/>
              <a:gd name="T35" fmla="*/ 725 h 1954"/>
              <a:gd name="T36" fmla="*/ 4018 w 4507"/>
              <a:gd name="T37" fmla="*/ 689 h 1954"/>
              <a:gd name="T38" fmla="*/ 4124 w 4507"/>
              <a:gd name="T39" fmla="*/ 581 h 1954"/>
              <a:gd name="T40" fmla="*/ 3931 w 4507"/>
              <a:gd name="T41" fmla="*/ 269 h 1954"/>
              <a:gd name="T42" fmla="*/ 4017 w 4507"/>
              <a:gd name="T43" fmla="*/ 6 h 1954"/>
              <a:gd name="T44" fmla="*/ 4117 w 4507"/>
              <a:gd name="T45" fmla="*/ 228 h 1954"/>
              <a:gd name="T46" fmla="*/ 4005 w 4507"/>
              <a:gd name="T47" fmla="*/ 134 h 1954"/>
              <a:gd name="T48" fmla="*/ 4123 w 4507"/>
              <a:gd name="T49" fmla="*/ 383 h 1954"/>
              <a:gd name="T50" fmla="*/ 4174 w 4507"/>
              <a:gd name="T51" fmla="*/ 697 h 1954"/>
              <a:gd name="T52" fmla="*/ 1767 w 4507"/>
              <a:gd name="T53" fmla="*/ 1273 h 1954"/>
              <a:gd name="T54" fmla="*/ 2197 w 4507"/>
              <a:gd name="T55" fmla="*/ 1926 h 1954"/>
              <a:gd name="T56" fmla="*/ 2114 w 4507"/>
              <a:gd name="T57" fmla="*/ 1551 h 1954"/>
              <a:gd name="T58" fmla="*/ 2226 w 4507"/>
              <a:gd name="T59" fmla="*/ 1156 h 1954"/>
              <a:gd name="T60" fmla="*/ 2385 w 4507"/>
              <a:gd name="T61" fmla="*/ 1313 h 1954"/>
              <a:gd name="T62" fmla="*/ 2373 w 4507"/>
              <a:gd name="T63" fmla="*/ 1834 h 1954"/>
              <a:gd name="T64" fmla="*/ 2227 w 4507"/>
              <a:gd name="T65" fmla="*/ 1271 h 1954"/>
              <a:gd name="T66" fmla="*/ 2192 w 4507"/>
              <a:gd name="T67" fmla="*/ 1738 h 1954"/>
              <a:gd name="T68" fmla="*/ 2323 w 4507"/>
              <a:gd name="T69" fmla="*/ 1760 h 1954"/>
              <a:gd name="T70" fmla="*/ 2273 w 4507"/>
              <a:gd name="T71" fmla="*/ 1259 h 1954"/>
              <a:gd name="T72" fmla="*/ 3321 w 4507"/>
              <a:gd name="T73" fmla="*/ 1954 h 1954"/>
              <a:gd name="T74" fmla="*/ 3265 w 4507"/>
              <a:gd name="T75" fmla="*/ 1693 h 1954"/>
              <a:gd name="T76" fmla="*/ 3380 w 4507"/>
              <a:gd name="T77" fmla="*/ 1832 h 1954"/>
              <a:gd name="T78" fmla="*/ 3369 w 4507"/>
              <a:gd name="T79" fmla="*/ 1625 h 1954"/>
              <a:gd name="T80" fmla="*/ 3218 w 4507"/>
              <a:gd name="T81" fmla="*/ 1279 h 1954"/>
              <a:gd name="T82" fmla="*/ 3426 w 4507"/>
              <a:gd name="T83" fmla="*/ 1198 h 1954"/>
              <a:gd name="T84" fmla="*/ 3370 w 4507"/>
              <a:gd name="T85" fmla="*/ 1265 h 1954"/>
              <a:gd name="T86" fmla="*/ 3279 w 4507"/>
              <a:gd name="T87" fmla="*/ 1379 h 1954"/>
              <a:gd name="T88" fmla="*/ 3471 w 4507"/>
              <a:gd name="T89" fmla="*/ 1675 h 1954"/>
              <a:gd name="T90" fmla="*/ 3381 w 4507"/>
              <a:gd name="T91" fmla="*/ 1946 h 1954"/>
              <a:gd name="T92" fmla="*/ 3620 w 4507"/>
              <a:gd name="T93" fmla="*/ 1772 h 1954"/>
              <a:gd name="T94" fmla="*/ 3736 w 4507"/>
              <a:gd name="T95" fmla="*/ 1772 h 1954"/>
              <a:gd name="T96" fmla="*/ 3756 w 4507"/>
              <a:gd name="T97" fmla="*/ 1914 h 1954"/>
              <a:gd name="T98" fmla="*/ 3915 w 4507"/>
              <a:gd name="T99" fmla="*/ 1828 h 1954"/>
              <a:gd name="T100" fmla="*/ 4005 w 4507"/>
              <a:gd name="T101" fmla="*/ 1838 h 1954"/>
              <a:gd name="T102" fmla="*/ 4160 w 4507"/>
              <a:gd name="T103" fmla="*/ 1697 h 1954"/>
              <a:gd name="T104" fmla="*/ 4039 w 4507"/>
              <a:gd name="T105" fmla="*/ 1954 h 1954"/>
              <a:gd name="T106" fmla="*/ 4268 w 4507"/>
              <a:gd name="T107" fmla="*/ 1888 h 1954"/>
              <a:gd name="T108" fmla="*/ 4324 w 4507"/>
              <a:gd name="T109" fmla="*/ 1824 h 1954"/>
              <a:gd name="T110" fmla="*/ 4442 w 4507"/>
              <a:gd name="T111" fmla="*/ 1752 h 1954"/>
              <a:gd name="T112" fmla="*/ 4255 w 4507"/>
              <a:gd name="T113" fmla="*/ 1447 h 1954"/>
              <a:gd name="T114" fmla="*/ 4311 w 4507"/>
              <a:gd name="T115" fmla="*/ 1166 h 1954"/>
              <a:gd name="T116" fmla="*/ 4497 w 4507"/>
              <a:gd name="T117" fmla="*/ 1331 h 1954"/>
              <a:gd name="T118" fmla="*/ 4336 w 4507"/>
              <a:gd name="T119" fmla="*/ 1267 h 1954"/>
              <a:gd name="T120" fmla="*/ 4359 w 4507"/>
              <a:gd name="T121" fmla="*/ 1457 h 1954"/>
              <a:gd name="T122" fmla="*/ 4499 w 4507"/>
              <a:gd name="T123" fmla="*/ 1814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07" h="1954">
                <a:moveTo>
                  <a:pt x="4307" y="327"/>
                </a:moveTo>
                <a:lnTo>
                  <a:pt x="4377" y="327"/>
                </a:lnTo>
                <a:lnTo>
                  <a:pt x="4377" y="463"/>
                </a:lnTo>
                <a:lnTo>
                  <a:pt x="4307" y="463"/>
                </a:lnTo>
                <a:lnTo>
                  <a:pt x="4307" y="327"/>
                </a:lnTo>
                <a:close/>
                <a:moveTo>
                  <a:pt x="1248" y="18"/>
                </a:moveTo>
                <a:lnTo>
                  <a:pt x="1248" y="473"/>
                </a:lnTo>
                <a:lnTo>
                  <a:pt x="1051" y="473"/>
                </a:lnTo>
                <a:lnTo>
                  <a:pt x="1051" y="1936"/>
                </a:lnTo>
                <a:lnTo>
                  <a:pt x="821" y="1936"/>
                </a:lnTo>
                <a:lnTo>
                  <a:pt x="821" y="473"/>
                </a:lnTo>
                <a:lnTo>
                  <a:pt x="655" y="18"/>
                </a:lnTo>
                <a:lnTo>
                  <a:pt x="1248" y="18"/>
                </a:lnTo>
                <a:close/>
                <a:moveTo>
                  <a:pt x="0" y="1481"/>
                </a:moveTo>
                <a:lnTo>
                  <a:pt x="230" y="1481"/>
                </a:lnTo>
                <a:lnTo>
                  <a:pt x="230" y="1936"/>
                </a:lnTo>
                <a:lnTo>
                  <a:pt x="0" y="1936"/>
                </a:lnTo>
                <a:lnTo>
                  <a:pt x="0" y="1481"/>
                </a:lnTo>
                <a:close/>
                <a:moveTo>
                  <a:pt x="487" y="1186"/>
                </a:moveTo>
                <a:lnTo>
                  <a:pt x="752" y="1936"/>
                </a:lnTo>
                <a:lnTo>
                  <a:pt x="495" y="1936"/>
                </a:lnTo>
                <a:lnTo>
                  <a:pt x="11" y="559"/>
                </a:lnTo>
                <a:lnTo>
                  <a:pt x="11" y="18"/>
                </a:lnTo>
                <a:lnTo>
                  <a:pt x="309" y="18"/>
                </a:lnTo>
                <a:lnTo>
                  <a:pt x="335" y="18"/>
                </a:lnTo>
                <a:lnTo>
                  <a:pt x="359" y="20"/>
                </a:lnTo>
                <a:lnTo>
                  <a:pt x="382" y="24"/>
                </a:lnTo>
                <a:lnTo>
                  <a:pt x="404" y="30"/>
                </a:lnTo>
                <a:lnTo>
                  <a:pt x="426" y="36"/>
                </a:lnTo>
                <a:lnTo>
                  <a:pt x="447" y="44"/>
                </a:lnTo>
                <a:lnTo>
                  <a:pt x="467" y="52"/>
                </a:lnTo>
                <a:lnTo>
                  <a:pt x="476" y="58"/>
                </a:lnTo>
                <a:lnTo>
                  <a:pt x="486" y="62"/>
                </a:lnTo>
                <a:lnTo>
                  <a:pt x="504" y="74"/>
                </a:lnTo>
                <a:lnTo>
                  <a:pt x="521" y="88"/>
                </a:lnTo>
                <a:lnTo>
                  <a:pt x="538" y="102"/>
                </a:lnTo>
                <a:lnTo>
                  <a:pt x="553" y="116"/>
                </a:lnTo>
                <a:lnTo>
                  <a:pt x="569" y="132"/>
                </a:lnTo>
                <a:lnTo>
                  <a:pt x="583" y="150"/>
                </a:lnTo>
                <a:lnTo>
                  <a:pt x="596" y="168"/>
                </a:lnTo>
                <a:lnTo>
                  <a:pt x="609" y="188"/>
                </a:lnTo>
                <a:lnTo>
                  <a:pt x="620" y="208"/>
                </a:lnTo>
                <a:lnTo>
                  <a:pt x="631" y="230"/>
                </a:lnTo>
                <a:lnTo>
                  <a:pt x="641" y="251"/>
                </a:lnTo>
                <a:lnTo>
                  <a:pt x="650" y="273"/>
                </a:lnTo>
                <a:lnTo>
                  <a:pt x="659" y="297"/>
                </a:lnTo>
                <a:lnTo>
                  <a:pt x="666" y="323"/>
                </a:lnTo>
                <a:lnTo>
                  <a:pt x="673" y="349"/>
                </a:lnTo>
                <a:lnTo>
                  <a:pt x="680" y="375"/>
                </a:lnTo>
                <a:lnTo>
                  <a:pt x="685" y="401"/>
                </a:lnTo>
                <a:lnTo>
                  <a:pt x="690" y="429"/>
                </a:lnTo>
                <a:lnTo>
                  <a:pt x="694" y="459"/>
                </a:lnTo>
                <a:lnTo>
                  <a:pt x="697" y="487"/>
                </a:lnTo>
                <a:lnTo>
                  <a:pt x="699" y="517"/>
                </a:lnTo>
                <a:lnTo>
                  <a:pt x="701" y="547"/>
                </a:lnTo>
                <a:lnTo>
                  <a:pt x="702" y="579"/>
                </a:lnTo>
                <a:lnTo>
                  <a:pt x="703" y="611"/>
                </a:lnTo>
                <a:lnTo>
                  <a:pt x="702" y="661"/>
                </a:lnTo>
                <a:lnTo>
                  <a:pt x="701" y="687"/>
                </a:lnTo>
                <a:lnTo>
                  <a:pt x="699" y="711"/>
                </a:lnTo>
                <a:lnTo>
                  <a:pt x="697" y="735"/>
                </a:lnTo>
                <a:lnTo>
                  <a:pt x="695" y="758"/>
                </a:lnTo>
                <a:lnTo>
                  <a:pt x="692" y="782"/>
                </a:lnTo>
                <a:lnTo>
                  <a:pt x="689" y="806"/>
                </a:lnTo>
                <a:lnTo>
                  <a:pt x="685" y="830"/>
                </a:lnTo>
                <a:lnTo>
                  <a:pt x="681" y="852"/>
                </a:lnTo>
                <a:lnTo>
                  <a:pt x="677" y="874"/>
                </a:lnTo>
                <a:lnTo>
                  <a:pt x="672" y="896"/>
                </a:lnTo>
                <a:lnTo>
                  <a:pt x="666" y="916"/>
                </a:lnTo>
                <a:lnTo>
                  <a:pt x="661" y="938"/>
                </a:lnTo>
                <a:lnTo>
                  <a:pt x="655" y="958"/>
                </a:lnTo>
                <a:lnTo>
                  <a:pt x="648" y="976"/>
                </a:lnTo>
                <a:lnTo>
                  <a:pt x="641" y="996"/>
                </a:lnTo>
                <a:lnTo>
                  <a:pt x="634" y="1014"/>
                </a:lnTo>
                <a:lnTo>
                  <a:pt x="626" y="1030"/>
                </a:lnTo>
                <a:lnTo>
                  <a:pt x="618" y="1048"/>
                </a:lnTo>
                <a:lnTo>
                  <a:pt x="609" y="1064"/>
                </a:lnTo>
                <a:lnTo>
                  <a:pt x="600" y="1080"/>
                </a:lnTo>
                <a:lnTo>
                  <a:pt x="591" y="1094"/>
                </a:lnTo>
                <a:lnTo>
                  <a:pt x="581" y="1108"/>
                </a:lnTo>
                <a:lnTo>
                  <a:pt x="571" y="1120"/>
                </a:lnTo>
                <a:lnTo>
                  <a:pt x="559" y="1132"/>
                </a:lnTo>
                <a:lnTo>
                  <a:pt x="548" y="1144"/>
                </a:lnTo>
                <a:lnTo>
                  <a:pt x="537" y="1154"/>
                </a:lnTo>
                <a:lnTo>
                  <a:pt x="525" y="1164"/>
                </a:lnTo>
                <a:lnTo>
                  <a:pt x="513" y="1172"/>
                </a:lnTo>
                <a:lnTo>
                  <a:pt x="500" y="1180"/>
                </a:lnTo>
                <a:lnTo>
                  <a:pt x="487" y="1186"/>
                </a:lnTo>
                <a:close/>
                <a:moveTo>
                  <a:pt x="239" y="391"/>
                </a:moveTo>
                <a:lnTo>
                  <a:pt x="239" y="880"/>
                </a:lnTo>
                <a:lnTo>
                  <a:pt x="337" y="880"/>
                </a:lnTo>
                <a:lnTo>
                  <a:pt x="347" y="880"/>
                </a:lnTo>
                <a:lnTo>
                  <a:pt x="357" y="880"/>
                </a:lnTo>
                <a:lnTo>
                  <a:pt x="367" y="878"/>
                </a:lnTo>
                <a:lnTo>
                  <a:pt x="376" y="874"/>
                </a:lnTo>
                <a:lnTo>
                  <a:pt x="384" y="872"/>
                </a:lnTo>
                <a:lnTo>
                  <a:pt x="392" y="868"/>
                </a:lnTo>
                <a:lnTo>
                  <a:pt x="400" y="862"/>
                </a:lnTo>
                <a:lnTo>
                  <a:pt x="407" y="858"/>
                </a:lnTo>
                <a:lnTo>
                  <a:pt x="413" y="852"/>
                </a:lnTo>
                <a:lnTo>
                  <a:pt x="419" y="844"/>
                </a:lnTo>
                <a:lnTo>
                  <a:pt x="425" y="838"/>
                </a:lnTo>
                <a:lnTo>
                  <a:pt x="430" y="830"/>
                </a:lnTo>
                <a:lnTo>
                  <a:pt x="435" y="822"/>
                </a:lnTo>
                <a:lnTo>
                  <a:pt x="440" y="814"/>
                </a:lnTo>
                <a:lnTo>
                  <a:pt x="444" y="806"/>
                </a:lnTo>
                <a:lnTo>
                  <a:pt x="448" y="796"/>
                </a:lnTo>
                <a:lnTo>
                  <a:pt x="451" y="788"/>
                </a:lnTo>
                <a:lnTo>
                  <a:pt x="454" y="778"/>
                </a:lnTo>
                <a:lnTo>
                  <a:pt x="457" y="768"/>
                </a:lnTo>
                <a:lnTo>
                  <a:pt x="460" y="758"/>
                </a:lnTo>
                <a:lnTo>
                  <a:pt x="464" y="738"/>
                </a:lnTo>
                <a:lnTo>
                  <a:pt x="467" y="717"/>
                </a:lnTo>
                <a:lnTo>
                  <a:pt x="470" y="697"/>
                </a:lnTo>
                <a:lnTo>
                  <a:pt x="471" y="675"/>
                </a:lnTo>
                <a:lnTo>
                  <a:pt x="472" y="655"/>
                </a:lnTo>
                <a:lnTo>
                  <a:pt x="472" y="635"/>
                </a:lnTo>
                <a:lnTo>
                  <a:pt x="472" y="615"/>
                </a:lnTo>
                <a:lnTo>
                  <a:pt x="470" y="593"/>
                </a:lnTo>
                <a:lnTo>
                  <a:pt x="468" y="573"/>
                </a:lnTo>
                <a:lnTo>
                  <a:pt x="464" y="551"/>
                </a:lnTo>
                <a:lnTo>
                  <a:pt x="462" y="541"/>
                </a:lnTo>
                <a:lnTo>
                  <a:pt x="459" y="531"/>
                </a:lnTo>
                <a:lnTo>
                  <a:pt x="457" y="521"/>
                </a:lnTo>
                <a:lnTo>
                  <a:pt x="454" y="511"/>
                </a:lnTo>
                <a:lnTo>
                  <a:pt x="447" y="491"/>
                </a:lnTo>
                <a:lnTo>
                  <a:pt x="443" y="483"/>
                </a:lnTo>
                <a:lnTo>
                  <a:pt x="439" y="473"/>
                </a:lnTo>
                <a:lnTo>
                  <a:pt x="435" y="465"/>
                </a:lnTo>
                <a:lnTo>
                  <a:pt x="430" y="457"/>
                </a:lnTo>
                <a:lnTo>
                  <a:pt x="420" y="441"/>
                </a:lnTo>
                <a:lnTo>
                  <a:pt x="414" y="433"/>
                </a:lnTo>
                <a:lnTo>
                  <a:pt x="408" y="427"/>
                </a:lnTo>
                <a:lnTo>
                  <a:pt x="402" y="421"/>
                </a:lnTo>
                <a:lnTo>
                  <a:pt x="396" y="415"/>
                </a:lnTo>
                <a:lnTo>
                  <a:pt x="389" y="409"/>
                </a:lnTo>
                <a:lnTo>
                  <a:pt x="382" y="405"/>
                </a:lnTo>
                <a:lnTo>
                  <a:pt x="375" y="401"/>
                </a:lnTo>
                <a:lnTo>
                  <a:pt x="367" y="397"/>
                </a:lnTo>
                <a:lnTo>
                  <a:pt x="359" y="395"/>
                </a:lnTo>
                <a:lnTo>
                  <a:pt x="351" y="393"/>
                </a:lnTo>
                <a:lnTo>
                  <a:pt x="333" y="391"/>
                </a:lnTo>
                <a:lnTo>
                  <a:pt x="239" y="391"/>
                </a:lnTo>
                <a:close/>
                <a:moveTo>
                  <a:pt x="1780" y="395"/>
                </a:moveTo>
                <a:lnTo>
                  <a:pt x="1776" y="403"/>
                </a:lnTo>
                <a:lnTo>
                  <a:pt x="1772" y="411"/>
                </a:lnTo>
                <a:lnTo>
                  <a:pt x="1763" y="423"/>
                </a:lnTo>
                <a:lnTo>
                  <a:pt x="1754" y="433"/>
                </a:lnTo>
                <a:lnTo>
                  <a:pt x="1743" y="443"/>
                </a:lnTo>
                <a:lnTo>
                  <a:pt x="1814" y="788"/>
                </a:lnTo>
                <a:lnTo>
                  <a:pt x="1742" y="788"/>
                </a:lnTo>
                <a:lnTo>
                  <a:pt x="1683" y="465"/>
                </a:lnTo>
                <a:lnTo>
                  <a:pt x="1607" y="465"/>
                </a:lnTo>
                <a:lnTo>
                  <a:pt x="1607" y="788"/>
                </a:lnTo>
                <a:lnTo>
                  <a:pt x="1543" y="788"/>
                </a:lnTo>
                <a:lnTo>
                  <a:pt x="1543" y="18"/>
                </a:lnTo>
                <a:lnTo>
                  <a:pt x="1681" y="18"/>
                </a:lnTo>
                <a:lnTo>
                  <a:pt x="1696" y="18"/>
                </a:lnTo>
                <a:lnTo>
                  <a:pt x="1703" y="20"/>
                </a:lnTo>
                <a:lnTo>
                  <a:pt x="1710" y="22"/>
                </a:lnTo>
                <a:lnTo>
                  <a:pt x="1722" y="26"/>
                </a:lnTo>
                <a:lnTo>
                  <a:pt x="1734" y="32"/>
                </a:lnTo>
                <a:lnTo>
                  <a:pt x="1745" y="40"/>
                </a:lnTo>
                <a:lnTo>
                  <a:pt x="1755" y="50"/>
                </a:lnTo>
                <a:lnTo>
                  <a:pt x="1765" y="62"/>
                </a:lnTo>
                <a:lnTo>
                  <a:pt x="1769" y="68"/>
                </a:lnTo>
                <a:lnTo>
                  <a:pt x="1773" y="76"/>
                </a:lnTo>
                <a:lnTo>
                  <a:pt x="1781" y="92"/>
                </a:lnTo>
                <a:lnTo>
                  <a:pt x="1788" y="108"/>
                </a:lnTo>
                <a:lnTo>
                  <a:pt x="1791" y="118"/>
                </a:lnTo>
                <a:lnTo>
                  <a:pt x="1794" y="126"/>
                </a:lnTo>
                <a:lnTo>
                  <a:pt x="1799" y="146"/>
                </a:lnTo>
                <a:lnTo>
                  <a:pt x="1803" y="168"/>
                </a:lnTo>
                <a:lnTo>
                  <a:pt x="1805" y="178"/>
                </a:lnTo>
                <a:lnTo>
                  <a:pt x="1806" y="190"/>
                </a:lnTo>
                <a:lnTo>
                  <a:pt x="1807" y="200"/>
                </a:lnTo>
                <a:lnTo>
                  <a:pt x="1808" y="212"/>
                </a:lnTo>
                <a:lnTo>
                  <a:pt x="1808" y="224"/>
                </a:lnTo>
                <a:lnTo>
                  <a:pt x="1808" y="236"/>
                </a:lnTo>
                <a:lnTo>
                  <a:pt x="1808" y="263"/>
                </a:lnTo>
                <a:lnTo>
                  <a:pt x="1807" y="275"/>
                </a:lnTo>
                <a:lnTo>
                  <a:pt x="1806" y="287"/>
                </a:lnTo>
                <a:lnTo>
                  <a:pt x="1805" y="299"/>
                </a:lnTo>
                <a:lnTo>
                  <a:pt x="1804" y="309"/>
                </a:lnTo>
                <a:lnTo>
                  <a:pt x="1801" y="331"/>
                </a:lnTo>
                <a:lnTo>
                  <a:pt x="1797" y="349"/>
                </a:lnTo>
                <a:lnTo>
                  <a:pt x="1792" y="367"/>
                </a:lnTo>
                <a:lnTo>
                  <a:pt x="1786" y="381"/>
                </a:lnTo>
                <a:lnTo>
                  <a:pt x="1780" y="395"/>
                </a:lnTo>
                <a:close/>
                <a:moveTo>
                  <a:pt x="1678" y="122"/>
                </a:moveTo>
                <a:lnTo>
                  <a:pt x="1607" y="122"/>
                </a:lnTo>
                <a:lnTo>
                  <a:pt x="1607" y="365"/>
                </a:lnTo>
                <a:lnTo>
                  <a:pt x="1678" y="365"/>
                </a:lnTo>
                <a:lnTo>
                  <a:pt x="1686" y="363"/>
                </a:lnTo>
                <a:lnTo>
                  <a:pt x="1694" y="361"/>
                </a:lnTo>
                <a:lnTo>
                  <a:pt x="1700" y="359"/>
                </a:lnTo>
                <a:lnTo>
                  <a:pt x="1707" y="355"/>
                </a:lnTo>
                <a:lnTo>
                  <a:pt x="1712" y="351"/>
                </a:lnTo>
                <a:lnTo>
                  <a:pt x="1717" y="345"/>
                </a:lnTo>
                <a:lnTo>
                  <a:pt x="1722" y="339"/>
                </a:lnTo>
                <a:lnTo>
                  <a:pt x="1726" y="331"/>
                </a:lnTo>
                <a:lnTo>
                  <a:pt x="1730" y="323"/>
                </a:lnTo>
                <a:lnTo>
                  <a:pt x="1733" y="313"/>
                </a:lnTo>
                <a:lnTo>
                  <a:pt x="1736" y="303"/>
                </a:lnTo>
                <a:lnTo>
                  <a:pt x="1738" y="293"/>
                </a:lnTo>
                <a:lnTo>
                  <a:pt x="1740" y="281"/>
                </a:lnTo>
                <a:lnTo>
                  <a:pt x="1741" y="269"/>
                </a:lnTo>
                <a:lnTo>
                  <a:pt x="1742" y="257"/>
                </a:lnTo>
                <a:lnTo>
                  <a:pt x="1742" y="244"/>
                </a:lnTo>
                <a:lnTo>
                  <a:pt x="1742" y="230"/>
                </a:lnTo>
                <a:lnTo>
                  <a:pt x="1742" y="218"/>
                </a:lnTo>
                <a:lnTo>
                  <a:pt x="1740" y="206"/>
                </a:lnTo>
                <a:lnTo>
                  <a:pt x="1739" y="194"/>
                </a:lnTo>
                <a:lnTo>
                  <a:pt x="1737" y="184"/>
                </a:lnTo>
                <a:lnTo>
                  <a:pt x="1734" y="174"/>
                </a:lnTo>
                <a:lnTo>
                  <a:pt x="1731" y="164"/>
                </a:lnTo>
                <a:lnTo>
                  <a:pt x="1728" y="156"/>
                </a:lnTo>
                <a:lnTo>
                  <a:pt x="1723" y="148"/>
                </a:lnTo>
                <a:lnTo>
                  <a:pt x="1719" y="142"/>
                </a:lnTo>
                <a:lnTo>
                  <a:pt x="1713" y="136"/>
                </a:lnTo>
                <a:lnTo>
                  <a:pt x="1708" y="132"/>
                </a:lnTo>
                <a:lnTo>
                  <a:pt x="1701" y="128"/>
                </a:lnTo>
                <a:lnTo>
                  <a:pt x="1694" y="124"/>
                </a:lnTo>
                <a:lnTo>
                  <a:pt x="1686" y="122"/>
                </a:lnTo>
                <a:lnTo>
                  <a:pt x="1678" y="122"/>
                </a:lnTo>
                <a:close/>
                <a:moveTo>
                  <a:pt x="2090" y="788"/>
                </a:moveTo>
                <a:lnTo>
                  <a:pt x="2069" y="635"/>
                </a:lnTo>
                <a:lnTo>
                  <a:pt x="1942" y="635"/>
                </a:lnTo>
                <a:lnTo>
                  <a:pt x="1921" y="788"/>
                </a:lnTo>
                <a:lnTo>
                  <a:pt x="1854" y="788"/>
                </a:lnTo>
                <a:lnTo>
                  <a:pt x="1975" y="18"/>
                </a:lnTo>
                <a:lnTo>
                  <a:pt x="2037" y="18"/>
                </a:lnTo>
                <a:lnTo>
                  <a:pt x="2160" y="788"/>
                </a:lnTo>
                <a:lnTo>
                  <a:pt x="2090" y="788"/>
                </a:lnTo>
                <a:close/>
                <a:moveTo>
                  <a:pt x="2026" y="323"/>
                </a:moveTo>
                <a:lnTo>
                  <a:pt x="2015" y="250"/>
                </a:lnTo>
                <a:lnTo>
                  <a:pt x="2010" y="210"/>
                </a:lnTo>
                <a:lnTo>
                  <a:pt x="2006" y="170"/>
                </a:lnTo>
                <a:lnTo>
                  <a:pt x="2001" y="210"/>
                </a:lnTo>
                <a:lnTo>
                  <a:pt x="1996" y="250"/>
                </a:lnTo>
                <a:lnTo>
                  <a:pt x="1986" y="325"/>
                </a:lnTo>
                <a:lnTo>
                  <a:pt x="1957" y="529"/>
                </a:lnTo>
                <a:lnTo>
                  <a:pt x="2053" y="529"/>
                </a:lnTo>
                <a:lnTo>
                  <a:pt x="2026" y="323"/>
                </a:lnTo>
                <a:close/>
                <a:moveTo>
                  <a:pt x="2419" y="788"/>
                </a:moveTo>
                <a:lnTo>
                  <a:pt x="2323" y="431"/>
                </a:lnTo>
                <a:lnTo>
                  <a:pt x="2285" y="527"/>
                </a:lnTo>
                <a:lnTo>
                  <a:pt x="2285" y="788"/>
                </a:lnTo>
                <a:lnTo>
                  <a:pt x="2220" y="788"/>
                </a:lnTo>
                <a:lnTo>
                  <a:pt x="2220" y="18"/>
                </a:lnTo>
                <a:lnTo>
                  <a:pt x="2285" y="18"/>
                </a:lnTo>
                <a:lnTo>
                  <a:pt x="2285" y="347"/>
                </a:lnTo>
                <a:lnTo>
                  <a:pt x="2410" y="18"/>
                </a:lnTo>
                <a:lnTo>
                  <a:pt x="2492" y="18"/>
                </a:lnTo>
                <a:lnTo>
                  <a:pt x="2363" y="333"/>
                </a:lnTo>
                <a:lnTo>
                  <a:pt x="2498" y="788"/>
                </a:lnTo>
                <a:lnTo>
                  <a:pt x="2419" y="788"/>
                </a:lnTo>
                <a:close/>
                <a:moveTo>
                  <a:pt x="2558" y="788"/>
                </a:moveTo>
                <a:lnTo>
                  <a:pt x="2558" y="18"/>
                </a:lnTo>
                <a:lnTo>
                  <a:pt x="2786" y="18"/>
                </a:lnTo>
                <a:lnTo>
                  <a:pt x="2786" y="126"/>
                </a:lnTo>
                <a:lnTo>
                  <a:pt x="2623" y="126"/>
                </a:lnTo>
                <a:lnTo>
                  <a:pt x="2623" y="341"/>
                </a:lnTo>
                <a:lnTo>
                  <a:pt x="2756" y="341"/>
                </a:lnTo>
                <a:lnTo>
                  <a:pt x="2756" y="445"/>
                </a:lnTo>
                <a:lnTo>
                  <a:pt x="2623" y="445"/>
                </a:lnTo>
                <a:lnTo>
                  <a:pt x="2623" y="683"/>
                </a:lnTo>
                <a:lnTo>
                  <a:pt x="2786" y="683"/>
                </a:lnTo>
                <a:lnTo>
                  <a:pt x="2786" y="788"/>
                </a:lnTo>
                <a:lnTo>
                  <a:pt x="2558" y="788"/>
                </a:lnTo>
                <a:close/>
                <a:moveTo>
                  <a:pt x="2939" y="18"/>
                </a:moveTo>
                <a:lnTo>
                  <a:pt x="3030" y="439"/>
                </a:lnTo>
                <a:lnTo>
                  <a:pt x="3038" y="477"/>
                </a:lnTo>
                <a:lnTo>
                  <a:pt x="3042" y="495"/>
                </a:lnTo>
                <a:lnTo>
                  <a:pt x="3046" y="515"/>
                </a:lnTo>
                <a:lnTo>
                  <a:pt x="3053" y="553"/>
                </a:lnTo>
                <a:lnTo>
                  <a:pt x="3060" y="595"/>
                </a:lnTo>
                <a:lnTo>
                  <a:pt x="3060" y="509"/>
                </a:lnTo>
                <a:lnTo>
                  <a:pt x="3059" y="421"/>
                </a:lnTo>
                <a:lnTo>
                  <a:pt x="3059" y="18"/>
                </a:lnTo>
                <a:lnTo>
                  <a:pt x="3124" y="18"/>
                </a:lnTo>
                <a:lnTo>
                  <a:pt x="3124" y="788"/>
                </a:lnTo>
                <a:lnTo>
                  <a:pt x="3046" y="788"/>
                </a:lnTo>
                <a:lnTo>
                  <a:pt x="2954" y="369"/>
                </a:lnTo>
                <a:lnTo>
                  <a:pt x="2946" y="331"/>
                </a:lnTo>
                <a:lnTo>
                  <a:pt x="2938" y="293"/>
                </a:lnTo>
                <a:lnTo>
                  <a:pt x="2931" y="255"/>
                </a:lnTo>
                <a:lnTo>
                  <a:pt x="2923" y="214"/>
                </a:lnTo>
                <a:lnTo>
                  <a:pt x="2924" y="389"/>
                </a:lnTo>
                <a:lnTo>
                  <a:pt x="2924" y="790"/>
                </a:lnTo>
                <a:lnTo>
                  <a:pt x="2859" y="790"/>
                </a:lnTo>
                <a:lnTo>
                  <a:pt x="2859" y="18"/>
                </a:lnTo>
                <a:lnTo>
                  <a:pt x="2939" y="18"/>
                </a:lnTo>
                <a:close/>
                <a:moveTo>
                  <a:pt x="3306" y="18"/>
                </a:moveTo>
                <a:lnTo>
                  <a:pt x="3396" y="425"/>
                </a:lnTo>
                <a:lnTo>
                  <a:pt x="3404" y="463"/>
                </a:lnTo>
                <a:lnTo>
                  <a:pt x="3408" y="481"/>
                </a:lnTo>
                <a:lnTo>
                  <a:pt x="3412" y="501"/>
                </a:lnTo>
                <a:lnTo>
                  <a:pt x="3419" y="539"/>
                </a:lnTo>
                <a:lnTo>
                  <a:pt x="3426" y="581"/>
                </a:lnTo>
                <a:lnTo>
                  <a:pt x="3426" y="495"/>
                </a:lnTo>
                <a:lnTo>
                  <a:pt x="3426" y="407"/>
                </a:lnTo>
                <a:lnTo>
                  <a:pt x="3426" y="18"/>
                </a:lnTo>
                <a:lnTo>
                  <a:pt x="3491" y="18"/>
                </a:lnTo>
                <a:lnTo>
                  <a:pt x="3491" y="788"/>
                </a:lnTo>
                <a:lnTo>
                  <a:pt x="3412" y="788"/>
                </a:lnTo>
                <a:lnTo>
                  <a:pt x="3320" y="383"/>
                </a:lnTo>
                <a:lnTo>
                  <a:pt x="3312" y="345"/>
                </a:lnTo>
                <a:lnTo>
                  <a:pt x="3305" y="307"/>
                </a:lnTo>
                <a:lnTo>
                  <a:pt x="3297" y="269"/>
                </a:lnTo>
                <a:lnTo>
                  <a:pt x="3290" y="228"/>
                </a:lnTo>
                <a:lnTo>
                  <a:pt x="3290" y="403"/>
                </a:lnTo>
                <a:lnTo>
                  <a:pt x="3290" y="788"/>
                </a:lnTo>
                <a:lnTo>
                  <a:pt x="3226" y="788"/>
                </a:lnTo>
                <a:lnTo>
                  <a:pt x="3226" y="18"/>
                </a:lnTo>
                <a:lnTo>
                  <a:pt x="3306" y="18"/>
                </a:lnTo>
                <a:close/>
                <a:moveTo>
                  <a:pt x="3618" y="735"/>
                </a:moveTo>
                <a:lnTo>
                  <a:pt x="3611" y="719"/>
                </a:lnTo>
                <a:lnTo>
                  <a:pt x="3605" y="701"/>
                </a:lnTo>
                <a:lnTo>
                  <a:pt x="3599" y="681"/>
                </a:lnTo>
                <a:lnTo>
                  <a:pt x="3597" y="669"/>
                </a:lnTo>
                <a:lnTo>
                  <a:pt x="3595" y="659"/>
                </a:lnTo>
                <a:lnTo>
                  <a:pt x="3591" y="635"/>
                </a:lnTo>
                <a:lnTo>
                  <a:pt x="3589" y="609"/>
                </a:lnTo>
                <a:lnTo>
                  <a:pt x="3588" y="595"/>
                </a:lnTo>
                <a:lnTo>
                  <a:pt x="3587" y="581"/>
                </a:lnTo>
                <a:lnTo>
                  <a:pt x="3587" y="549"/>
                </a:lnTo>
                <a:lnTo>
                  <a:pt x="3587" y="18"/>
                </a:lnTo>
                <a:lnTo>
                  <a:pt x="3652" y="18"/>
                </a:lnTo>
                <a:lnTo>
                  <a:pt x="3652" y="543"/>
                </a:lnTo>
                <a:lnTo>
                  <a:pt x="3652" y="563"/>
                </a:lnTo>
                <a:lnTo>
                  <a:pt x="3652" y="581"/>
                </a:lnTo>
                <a:lnTo>
                  <a:pt x="3653" y="597"/>
                </a:lnTo>
                <a:lnTo>
                  <a:pt x="3655" y="611"/>
                </a:lnTo>
                <a:lnTo>
                  <a:pt x="3657" y="625"/>
                </a:lnTo>
                <a:lnTo>
                  <a:pt x="3659" y="637"/>
                </a:lnTo>
                <a:lnTo>
                  <a:pt x="3662" y="649"/>
                </a:lnTo>
                <a:lnTo>
                  <a:pt x="3665" y="659"/>
                </a:lnTo>
                <a:lnTo>
                  <a:pt x="3669" y="667"/>
                </a:lnTo>
                <a:lnTo>
                  <a:pt x="3674" y="675"/>
                </a:lnTo>
                <a:lnTo>
                  <a:pt x="3679" y="683"/>
                </a:lnTo>
                <a:lnTo>
                  <a:pt x="3685" y="689"/>
                </a:lnTo>
                <a:lnTo>
                  <a:pt x="3688" y="691"/>
                </a:lnTo>
                <a:lnTo>
                  <a:pt x="3692" y="693"/>
                </a:lnTo>
                <a:lnTo>
                  <a:pt x="3699" y="697"/>
                </a:lnTo>
                <a:lnTo>
                  <a:pt x="3706" y="699"/>
                </a:lnTo>
                <a:lnTo>
                  <a:pt x="3715" y="699"/>
                </a:lnTo>
                <a:lnTo>
                  <a:pt x="3723" y="699"/>
                </a:lnTo>
                <a:lnTo>
                  <a:pt x="3731" y="697"/>
                </a:lnTo>
                <a:lnTo>
                  <a:pt x="3738" y="693"/>
                </a:lnTo>
                <a:lnTo>
                  <a:pt x="3744" y="689"/>
                </a:lnTo>
                <a:lnTo>
                  <a:pt x="3750" y="683"/>
                </a:lnTo>
                <a:lnTo>
                  <a:pt x="3755" y="675"/>
                </a:lnTo>
                <a:lnTo>
                  <a:pt x="3760" y="667"/>
                </a:lnTo>
                <a:lnTo>
                  <a:pt x="3764" y="659"/>
                </a:lnTo>
                <a:lnTo>
                  <a:pt x="3768" y="649"/>
                </a:lnTo>
                <a:lnTo>
                  <a:pt x="3770" y="637"/>
                </a:lnTo>
                <a:lnTo>
                  <a:pt x="3773" y="625"/>
                </a:lnTo>
                <a:lnTo>
                  <a:pt x="3775" y="613"/>
                </a:lnTo>
                <a:lnTo>
                  <a:pt x="3776" y="597"/>
                </a:lnTo>
                <a:lnTo>
                  <a:pt x="3777" y="581"/>
                </a:lnTo>
                <a:lnTo>
                  <a:pt x="3778" y="563"/>
                </a:lnTo>
                <a:lnTo>
                  <a:pt x="3778" y="543"/>
                </a:lnTo>
                <a:lnTo>
                  <a:pt x="3778" y="18"/>
                </a:lnTo>
                <a:lnTo>
                  <a:pt x="3843" y="18"/>
                </a:lnTo>
                <a:lnTo>
                  <a:pt x="3843" y="549"/>
                </a:lnTo>
                <a:lnTo>
                  <a:pt x="3843" y="581"/>
                </a:lnTo>
                <a:lnTo>
                  <a:pt x="3842" y="595"/>
                </a:lnTo>
                <a:lnTo>
                  <a:pt x="3841" y="609"/>
                </a:lnTo>
                <a:lnTo>
                  <a:pt x="3838" y="635"/>
                </a:lnTo>
                <a:lnTo>
                  <a:pt x="3835" y="659"/>
                </a:lnTo>
                <a:lnTo>
                  <a:pt x="3833" y="669"/>
                </a:lnTo>
                <a:lnTo>
                  <a:pt x="3830" y="681"/>
                </a:lnTo>
                <a:lnTo>
                  <a:pt x="3825" y="701"/>
                </a:lnTo>
                <a:lnTo>
                  <a:pt x="3822" y="709"/>
                </a:lnTo>
                <a:lnTo>
                  <a:pt x="3819" y="719"/>
                </a:lnTo>
                <a:lnTo>
                  <a:pt x="3815" y="727"/>
                </a:lnTo>
                <a:lnTo>
                  <a:pt x="3812" y="735"/>
                </a:lnTo>
                <a:lnTo>
                  <a:pt x="3807" y="744"/>
                </a:lnTo>
                <a:lnTo>
                  <a:pt x="3802" y="752"/>
                </a:lnTo>
                <a:lnTo>
                  <a:pt x="3792" y="766"/>
                </a:lnTo>
                <a:lnTo>
                  <a:pt x="3781" y="778"/>
                </a:lnTo>
                <a:lnTo>
                  <a:pt x="3775" y="784"/>
                </a:lnTo>
                <a:lnTo>
                  <a:pt x="3769" y="788"/>
                </a:lnTo>
                <a:lnTo>
                  <a:pt x="3757" y="796"/>
                </a:lnTo>
                <a:lnTo>
                  <a:pt x="3750" y="800"/>
                </a:lnTo>
                <a:lnTo>
                  <a:pt x="3743" y="802"/>
                </a:lnTo>
                <a:lnTo>
                  <a:pt x="3729" y="806"/>
                </a:lnTo>
                <a:lnTo>
                  <a:pt x="3722" y="806"/>
                </a:lnTo>
                <a:lnTo>
                  <a:pt x="3715" y="806"/>
                </a:lnTo>
                <a:lnTo>
                  <a:pt x="3700" y="806"/>
                </a:lnTo>
                <a:lnTo>
                  <a:pt x="3686" y="802"/>
                </a:lnTo>
                <a:lnTo>
                  <a:pt x="3679" y="800"/>
                </a:lnTo>
                <a:lnTo>
                  <a:pt x="3673" y="796"/>
                </a:lnTo>
                <a:lnTo>
                  <a:pt x="3660" y="788"/>
                </a:lnTo>
                <a:lnTo>
                  <a:pt x="3648" y="778"/>
                </a:lnTo>
                <a:lnTo>
                  <a:pt x="3637" y="766"/>
                </a:lnTo>
                <a:lnTo>
                  <a:pt x="3627" y="750"/>
                </a:lnTo>
                <a:lnTo>
                  <a:pt x="3623" y="742"/>
                </a:lnTo>
                <a:lnTo>
                  <a:pt x="3618" y="735"/>
                </a:lnTo>
                <a:close/>
                <a:moveTo>
                  <a:pt x="4052" y="806"/>
                </a:moveTo>
                <a:lnTo>
                  <a:pt x="4036" y="806"/>
                </a:lnTo>
                <a:lnTo>
                  <a:pt x="4020" y="802"/>
                </a:lnTo>
                <a:lnTo>
                  <a:pt x="4006" y="796"/>
                </a:lnTo>
                <a:lnTo>
                  <a:pt x="4000" y="792"/>
                </a:lnTo>
                <a:lnTo>
                  <a:pt x="3993" y="788"/>
                </a:lnTo>
                <a:lnTo>
                  <a:pt x="3981" y="780"/>
                </a:lnTo>
                <a:lnTo>
                  <a:pt x="3975" y="774"/>
                </a:lnTo>
                <a:lnTo>
                  <a:pt x="3970" y="768"/>
                </a:lnTo>
                <a:lnTo>
                  <a:pt x="3960" y="756"/>
                </a:lnTo>
                <a:lnTo>
                  <a:pt x="3956" y="748"/>
                </a:lnTo>
                <a:lnTo>
                  <a:pt x="3951" y="740"/>
                </a:lnTo>
                <a:lnTo>
                  <a:pt x="3947" y="733"/>
                </a:lnTo>
                <a:lnTo>
                  <a:pt x="3943" y="725"/>
                </a:lnTo>
                <a:lnTo>
                  <a:pt x="3939" y="717"/>
                </a:lnTo>
                <a:lnTo>
                  <a:pt x="3936" y="707"/>
                </a:lnTo>
                <a:lnTo>
                  <a:pt x="3930" y="687"/>
                </a:lnTo>
                <a:lnTo>
                  <a:pt x="3926" y="667"/>
                </a:lnTo>
                <a:lnTo>
                  <a:pt x="3924" y="657"/>
                </a:lnTo>
                <a:lnTo>
                  <a:pt x="3922" y="645"/>
                </a:lnTo>
                <a:lnTo>
                  <a:pt x="3919" y="623"/>
                </a:lnTo>
                <a:lnTo>
                  <a:pt x="3918" y="599"/>
                </a:lnTo>
                <a:lnTo>
                  <a:pt x="3917" y="585"/>
                </a:lnTo>
                <a:lnTo>
                  <a:pt x="3917" y="573"/>
                </a:lnTo>
                <a:lnTo>
                  <a:pt x="3980" y="545"/>
                </a:lnTo>
                <a:lnTo>
                  <a:pt x="3981" y="567"/>
                </a:lnTo>
                <a:lnTo>
                  <a:pt x="3982" y="587"/>
                </a:lnTo>
                <a:lnTo>
                  <a:pt x="3984" y="603"/>
                </a:lnTo>
                <a:lnTo>
                  <a:pt x="3986" y="619"/>
                </a:lnTo>
                <a:lnTo>
                  <a:pt x="3988" y="627"/>
                </a:lnTo>
                <a:lnTo>
                  <a:pt x="3989" y="635"/>
                </a:lnTo>
                <a:lnTo>
                  <a:pt x="3993" y="647"/>
                </a:lnTo>
                <a:lnTo>
                  <a:pt x="3997" y="659"/>
                </a:lnTo>
                <a:lnTo>
                  <a:pt x="4001" y="667"/>
                </a:lnTo>
                <a:lnTo>
                  <a:pt x="4006" y="677"/>
                </a:lnTo>
                <a:lnTo>
                  <a:pt x="4012" y="683"/>
                </a:lnTo>
                <a:lnTo>
                  <a:pt x="4018" y="689"/>
                </a:lnTo>
                <a:lnTo>
                  <a:pt x="4025" y="693"/>
                </a:lnTo>
                <a:lnTo>
                  <a:pt x="4032" y="697"/>
                </a:lnTo>
                <a:lnTo>
                  <a:pt x="4039" y="699"/>
                </a:lnTo>
                <a:lnTo>
                  <a:pt x="4047" y="701"/>
                </a:lnTo>
                <a:lnTo>
                  <a:pt x="4056" y="701"/>
                </a:lnTo>
                <a:lnTo>
                  <a:pt x="4063" y="701"/>
                </a:lnTo>
                <a:lnTo>
                  <a:pt x="4070" y="699"/>
                </a:lnTo>
                <a:lnTo>
                  <a:pt x="4077" y="697"/>
                </a:lnTo>
                <a:lnTo>
                  <a:pt x="4083" y="695"/>
                </a:lnTo>
                <a:lnTo>
                  <a:pt x="4089" y="691"/>
                </a:lnTo>
                <a:lnTo>
                  <a:pt x="4095" y="685"/>
                </a:lnTo>
                <a:lnTo>
                  <a:pt x="4100" y="679"/>
                </a:lnTo>
                <a:lnTo>
                  <a:pt x="4105" y="673"/>
                </a:lnTo>
                <a:lnTo>
                  <a:pt x="4109" y="665"/>
                </a:lnTo>
                <a:lnTo>
                  <a:pt x="4113" y="657"/>
                </a:lnTo>
                <a:lnTo>
                  <a:pt x="4116" y="649"/>
                </a:lnTo>
                <a:lnTo>
                  <a:pt x="4119" y="639"/>
                </a:lnTo>
                <a:lnTo>
                  <a:pt x="4121" y="627"/>
                </a:lnTo>
                <a:lnTo>
                  <a:pt x="4122" y="623"/>
                </a:lnTo>
                <a:lnTo>
                  <a:pt x="4123" y="617"/>
                </a:lnTo>
                <a:lnTo>
                  <a:pt x="4124" y="605"/>
                </a:lnTo>
                <a:lnTo>
                  <a:pt x="4124" y="591"/>
                </a:lnTo>
                <a:lnTo>
                  <a:pt x="4124" y="581"/>
                </a:lnTo>
                <a:lnTo>
                  <a:pt x="4123" y="571"/>
                </a:lnTo>
                <a:lnTo>
                  <a:pt x="4122" y="563"/>
                </a:lnTo>
                <a:lnTo>
                  <a:pt x="4121" y="553"/>
                </a:lnTo>
                <a:lnTo>
                  <a:pt x="4119" y="545"/>
                </a:lnTo>
                <a:lnTo>
                  <a:pt x="4117" y="537"/>
                </a:lnTo>
                <a:lnTo>
                  <a:pt x="4115" y="529"/>
                </a:lnTo>
                <a:lnTo>
                  <a:pt x="4112" y="521"/>
                </a:lnTo>
                <a:lnTo>
                  <a:pt x="4104" y="505"/>
                </a:lnTo>
                <a:lnTo>
                  <a:pt x="4100" y="497"/>
                </a:lnTo>
                <a:lnTo>
                  <a:pt x="4095" y="491"/>
                </a:lnTo>
                <a:lnTo>
                  <a:pt x="4084" y="477"/>
                </a:lnTo>
                <a:lnTo>
                  <a:pt x="4071" y="465"/>
                </a:lnTo>
                <a:lnTo>
                  <a:pt x="4007" y="407"/>
                </a:lnTo>
                <a:lnTo>
                  <a:pt x="3998" y="399"/>
                </a:lnTo>
                <a:lnTo>
                  <a:pt x="3988" y="389"/>
                </a:lnTo>
                <a:lnTo>
                  <a:pt x="3972" y="369"/>
                </a:lnTo>
                <a:lnTo>
                  <a:pt x="3958" y="349"/>
                </a:lnTo>
                <a:lnTo>
                  <a:pt x="3953" y="337"/>
                </a:lnTo>
                <a:lnTo>
                  <a:pt x="3947" y="325"/>
                </a:lnTo>
                <a:lnTo>
                  <a:pt x="3942" y="313"/>
                </a:lnTo>
                <a:lnTo>
                  <a:pt x="3937" y="299"/>
                </a:lnTo>
                <a:lnTo>
                  <a:pt x="3934" y="285"/>
                </a:lnTo>
                <a:lnTo>
                  <a:pt x="3931" y="269"/>
                </a:lnTo>
                <a:lnTo>
                  <a:pt x="3929" y="253"/>
                </a:lnTo>
                <a:lnTo>
                  <a:pt x="3928" y="246"/>
                </a:lnTo>
                <a:lnTo>
                  <a:pt x="3927" y="238"/>
                </a:lnTo>
                <a:lnTo>
                  <a:pt x="3927" y="220"/>
                </a:lnTo>
                <a:lnTo>
                  <a:pt x="3926" y="200"/>
                </a:lnTo>
                <a:lnTo>
                  <a:pt x="3926" y="188"/>
                </a:lnTo>
                <a:lnTo>
                  <a:pt x="3927" y="176"/>
                </a:lnTo>
                <a:lnTo>
                  <a:pt x="3928" y="164"/>
                </a:lnTo>
                <a:lnTo>
                  <a:pt x="3929" y="152"/>
                </a:lnTo>
                <a:lnTo>
                  <a:pt x="3930" y="142"/>
                </a:lnTo>
                <a:lnTo>
                  <a:pt x="3932" y="132"/>
                </a:lnTo>
                <a:lnTo>
                  <a:pt x="3936" y="112"/>
                </a:lnTo>
                <a:lnTo>
                  <a:pt x="3939" y="102"/>
                </a:lnTo>
                <a:lnTo>
                  <a:pt x="3942" y="94"/>
                </a:lnTo>
                <a:lnTo>
                  <a:pt x="3949" y="78"/>
                </a:lnTo>
                <a:lnTo>
                  <a:pt x="3957" y="62"/>
                </a:lnTo>
                <a:lnTo>
                  <a:pt x="3961" y="56"/>
                </a:lnTo>
                <a:lnTo>
                  <a:pt x="3965" y="50"/>
                </a:lnTo>
                <a:lnTo>
                  <a:pt x="3974" y="38"/>
                </a:lnTo>
                <a:lnTo>
                  <a:pt x="3984" y="28"/>
                </a:lnTo>
                <a:lnTo>
                  <a:pt x="3994" y="20"/>
                </a:lnTo>
                <a:lnTo>
                  <a:pt x="4005" y="12"/>
                </a:lnTo>
                <a:lnTo>
                  <a:pt x="4017" y="6"/>
                </a:lnTo>
                <a:lnTo>
                  <a:pt x="4029" y="4"/>
                </a:lnTo>
                <a:lnTo>
                  <a:pt x="4042" y="0"/>
                </a:lnTo>
                <a:lnTo>
                  <a:pt x="4055" y="0"/>
                </a:lnTo>
                <a:lnTo>
                  <a:pt x="4070" y="2"/>
                </a:lnTo>
                <a:lnTo>
                  <a:pt x="4085" y="4"/>
                </a:lnTo>
                <a:lnTo>
                  <a:pt x="4098" y="10"/>
                </a:lnTo>
                <a:lnTo>
                  <a:pt x="4104" y="14"/>
                </a:lnTo>
                <a:lnTo>
                  <a:pt x="4110" y="18"/>
                </a:lnTo>
                <a:lnTo>
                  <a:pt x="4122" y="26"/>
                </a:lnTo>
                <a:lnTo>
                  <a:pt x="4132" y="38"/>
                </a:lnTo>
                <a:lnTo>
                  <a:pt x="4141" y="50"/>
                </a:lnTo>
                <a:lnTo>
                  <a:pt x="4149" y="64"/>
                </a:lnTo>
                <a:lnTo>
                  <a:pt x="4153" y="72"/>
                </a:lnTo>
                <a:lnTo>
                  <a:pt x="4156" y="78"/>
                </a:lnTo>
                <a:lnTo>
                  <a:pt x="4159" y="86"/>
                </a:lnTo>
                <a:lnTo>
                  <a:pt x="4162" y="94"/>
                </a:lnTo>
                <a:lnTo>
                  <a:pt x="4167" y="112"/>
                </a:lnTo>
                <a:lnTo>
                  <a:pt x="4172" y="128"/>
                </a:lnTo>
                <a:lnTo>
                  <a:pt x="4175" y="146"/>
                </a:lnTo>
                <a:lnTo>
                  <a:pt x="4177" y="166"/>
                </a:lnTo>
                <a:lnTo>
                  <a:pt x="4179" y="184"/>
                </a:lnTo>
                <a:lnTo>
                  <a:pt x="4179" y="202"/>
                </a:lnTo>
                <a:lnTo>
                  <a:pt x="4117" y="228"/>
                </a:lnTo>
                <a:lnTo>
                  <a:pt x="4117" y="212"/>
                </a:lnTo>
                <a:lnTo>
                  <a:pt x="4115" y="198"/>
                </a:lnTo>
                <a:lnTo>
                  <a:pt x="4114" y="186"/>
                </a:lnTo>
                <a:lnTo>
                  <a:pt x="4112" y="172"/>
                </a:lnTo>
                <a:lnTo>
                  <a:pt x="4109" y="162"/>
                </a:lnTo>
                <a:lnTo>
                  <a:pt x="4106" y="152"/>
                </a:lnTo>
                <a:lnTo>
                  <a:pt x="4103" y="142"/>
                </a:lnTo>
                <a:lnTo>
                  <a:pt x="4099" y="136"/>
                </a:lnTo>
                <a:lnTo>
                  <a:pt x="4095" y="128"/>
                </a:lnTo>
                <a:lnTo>
                  <a:pt x="4090" y="122"/>
                </a:lnTo>
                <a:lnTo>
                  <a:pt x="4085" y="118"/>
                </a:lnTo>
                <a:lnTo>
                  <a:pt x="4079" y="114"/>
                </a:lnTo>
                <a:lnTo>
                  <a:pt x="4073" y="110"/>
                </a:lnTo>
                <a:lnTo>
                  <a:pt x="4067" y="108"/>
                </a:lnTo>
                <a:lnTo>
                  <a:pt x="4060" y="108"/>
                </a:lnTo>
                <a:lnTo>
                  <a:pt x="4052" y="106"/>
                </a:lnTo>
                <a:lnTo>
                  <a:pt x="4040" y="108"/>
                </a:lnTo>
                <a:lnTo>
                  <a:pt x="4028" y="112"/>
                </a:lnTo>
                <a:lnTo>
                  <a:pt x="4023" y="116"/>
                </a:lnTo>
                <a:lnTo>
                  <a:pt x="4018" y="120"/>
                </a:lnTo>
                <a:lnTo>
                  <a:pt x="4013" y="124"/>
                </a:lnTo>
                <a:lnTo>
                  <a:pt x="4009" y="128"/>
                </a:lnTo>
                <a:lnTo>
                  <a:pt x="4005" y="134"/>
                </a:lnTo>
                <a:lnTo>
                  <a:pt x="4002" y="140"/>
                </a:lnTo>
                <a:lnTo>
                  <a:pt x="3999" y="148"/>
                </a:lnTo>
                <a:lnTo>
                  <a:pt x="3996" y="156"/>
                </a:lnTo>
                <a:lnTo>
                  <a:pt x="3994" y="164"/>
                </a:lnTo>
                <a:lnTo>
                  <a:pt x="3993" y="174"/>
                </a:lnTo>
                <a:lnTo>
                  <a:pt x="3992" y="184"/>
                </a:lnTo>
                <a:lnTo>
                  <a:pt x="3992" y="194"/>
                </a:lnTo>
                <a:lnTo>
                  <a:pt x="3992" y="204"/>
                </a:lnTo>
                <a:lnTo>
                  <a:pt x="3992" y="214"/>
                </a:lnTo>
                <a:lnTo>
                  <a:pt x="3993" y="224"/>
                </a:lnTo>
                <a:lnTo>
                  <a:pt x="3994" y="232"/>
                </a:lnTo>
                <a:lnTo>
                  <a:pt x="3996" y="240"/>
                </a:lnTo>
                <a:lnTo>
                  <a:pt x="3998" y="248"/>
                </a:lnTo>
                <a:lnTo>
                  <a:pt x="4001" y="255"/>
                </a:lnTo>
                <a:lnTo>
                  <a:pt x="4003" y="261"/>
                </a:lnTo>
                <a:lnTo>
                  <a:pt x="4007" y="267"/>
                </a:lnTo>
                <a:lnTo>
                  <a:pt x="4010" y="273"/>
                </a:lnTo>
                <a:lnTo>
                  <a:pt x="4019" y="285"/>
                </a:lnTo>
                <a:lnTo>
                  <a:pt x="4029" y="297"/>
                </a:lnTo>
                <a:lnTo>
                  <a:pt x="4041" y="309"/>
                </a:lnTo>
                <a:lnTo>
                  <a:pt x="4103" y="363"/>
                </a:lnTo>
                <a:lnTo>
                  <a:pt x="4113" y="373"/>
                </a:lnTo>
                <a:lnTo>
                  <a:pt x="4123" y="383"/>
                </a:lnTo>
                <a:lnTo>
                  <a:pt x="4133" y="393"/>
                </a:lnTo>
                <a:lnTo>
                  <a:pt x="4141" y="405"/>
                </a:lnTo>
                <a:lnTo>
                  <a:pt x="4149" y="417"/>
                </a:lnTo>
                <a:lnTo>
                  <a:pt x="4156" y="427"/>
                </a:lnTo>
                <a:lnTo>
                  <a:pt x="4162" y="441"/>
                </a:lnTo>
                <a:lnTo>
                  <a:pt x="4168" y="453"/>
                </a:lnTo>
                <a:lnTo>
                  <a:pt x="4173" y="467"/>
                </a:lnTo>
                <a:lnTo>
                  <a:pt x="4177" y="481"/>
                </a:lnTo>
                <a:lnTo>
                  <a:pt x="4181" y="495"/>
                </a:lnTo>
                <a:lnTo>
                  <a:pt x="4184" y="511"/>
                </a:lnTo>
                <a:lnTo>
                  <a:pt x="4186" y="527"/>
                </a:lnTo>
                <a:lnTo>
                  <a:pt x="4187" y="537"/>
                </a:lnTo>
                <a:lnTo>
                  <a:pt x="4187" y="545"/>
                </a:lnTo>
                <a:lnTo>
                  <a:pt x="4188" y="563"/>
                </a:lnTo>
                <a:lnTo>
                  <a:pt x="4189" y="583"/>
                </a:lnTo>
                <a:lnTo>
                  <a:pt x="4188" y="609"/>
                </a:lnTo>
                <a:lnTo>
                  <a:pt x="4186" y="633"/>
                </a:lnTo>
                <a:lnTo>
                  <a:pt x="4185" y="645"/>
                </a:lnTo>
                <a:lnTo>
                  <a:pt x="4183" y="655"/>
                </a:lnTo>
                <a:lnTo>
                  <a:pt x="4181" y="667"/>
                </a:lnTo>
                <a:lnTo>
                  <a:pt x="4179" y="677"/>
                </a:lnTo>
                <a:lnTo>
                  <a:pt x="4177" y="687"/>
                </a:lnTo>
                <a:lnTo>
                  <a:pt x="4174" y="697"/>
                </a:lnTo>
                <a:lnTo>
                  <a:pt x="4167" y="715"/>
                </a:lnTo>
                <a:lnTo>
                  <a:pt x="4164" y="723"/>
                </a:lnTo>
                <a:lnTo>
                  <a:pt x="4160" y="733"/>
                </a:lnTo>
                <a:lnTo>
                  <a:pt x="4152" y="746"/>
                </a:lnTo>
                <a:lnTo>
                  <a:pt x="4147" y="754"/>
                </a:lnTo>
                <a:lnTo>
                  <a:pt x="4142" y="760"/>
                </a:lnTo>
                <a:lnTo>
                  <a:pt x="4137" y="766"/>
                </a:lnTo>
                <a:lnTo>
                  <a:pt x="4132" y="772"/>
                </a:lnTo>
                <a:lnTo>
                  <a:pt x="4121" y="782"/>
                </a:lnTo>
                <a:lnTo>
                  <a:pt x="4109" y="790"/>
                </a:lnTo>
                <a:lnTo>
                  <a:pt x="4096" y="798"/>
                </a:lnTo>
                <a:lnTo>
                  <a:pt x="4082" y="802"/>
                </a:lnTo>
                <a:lnTo>
                  <a:pt x="4075" y="804"/>
                </a:lnTo>
                <a:lnTo>
                  <a:pt x="4068" y="804"/>
                </a:lnTo>
                <a:lnTo>
                  <a:pt x="4052" y="806"/>
                </a:lnTo>
                <a:close/>
                <a:moveTo>
                  <a:pt x="1669" y="1273"/>
                </a:moveTo>
                <a:lnTo>
                  <a:pt x="1669" y="1936"/>
                </a:lnTo>
                <a:lnTo>
                  <a:pt x="1604" y="1936"/>
                </a:lnTo>
                <a:lnTo>
                  <a:pt x="1604" y="1273"/>
                </a:lnTo>
                <a:lnTo>
                  <a:pt x="1506" y="1273"/>
                </a:lnTo>
                <a:lnTo>
                  <a:pt x="1506" y="1166"/>
                </a:lnTo>
                <a:lnTo>
                  <a:pt x="1767" y="1166"/>
                </a:lnTo>
                <a:lnTo>
                  <a:pt x="1767" y="1273"/>
                </a:lnTo>
                <a:lnTo>
                  <a:pt x="1669" y="1273"/>
                </a:lnTo>
                <a:close/>
                <a:moveTo>
                  <a:pt x="1832" y="1936"/>
                </a:moveTo>
                <a:lnTo>
                  <a:pt x="1832" y="1166"/>
                </a:lnTo>
                <a:lnTo>
                  <a:pt x="2060" y="1166"/>
                </a:lnTo>
                <a:lnTo>
                  <a:pt x="2060" y="1273"/>
                </a:lnTo>
                <a:lnTo>
                  <a:pt x="1897" y="1273"/>
                </a:lnTo>
                <a:lnTo>
                  <a:pt x="1897" y="1489"/>
                </a:lnTo>
                <a:lnTo>
                  <a:pt x="2030" y="1489"/>
                </a:lnTo>
                <a:lnTo>
                  <a:pt x="2030" y="1593"/>
                </a:lnTo>
                <a:lnTo>
                  <a:pt x="1897" y="1593"/>
                </a:lnTo>
                <a:lnTo>
                  <a:pt x="1897" y="1828"/>
                </a:lnTo>
                <a:lnTo>
                  <a:pt x="2060" y="1828"/>
                </a:lnTo>
                <a:lnTo>
                  <a:pt x="2060" y="1936"/>
                </a:lnTo>
                <a:lnTo>
                  <a:pt x="1832" y="1936"/>
                </a:lnTo>
                <a:close/>
                <a:moveTo>
                  <a:pt x="2260" y="1954"/>
                </a:moveTo>
                <a:lnTo>
                  <a:pt x="2251" y="1954"/>
                </a:lnTo>
                <a:lnTo>
                  <a:pt x="2242" y="1952"/>
                </a:lnTo>
                <a:lnTo>
                  <a:pt x="2234" y="1950"/>
                </a:lnTo>
                <a:lnTo>
                  <a:pt x="2226" y="1948"/>
                </a:lnTo>
                <a:lnTo>
                  <a:pt x="2218" y="1944"/>
                </a:lnTo>
                <a:lnTo>
                  <a:pt x="2211" y="1938"/>
                </a:lnTo>
                <a:lnTo>
                  <a:pt x="2204" y="1932"/>
                </a:lnTo>
                <a:lnTo>
                  <a:pt x="2197" y="1926"/>
                </a:lnTo>
                <a:lnTo>
                  <a:pt x="2190" y="1920"/>
                </a:lnTo>
                <a:lnTo>
                  <a:pt x="2184" y="1912"/>
                </a:lnTo>
                <a:lnTo>
                  <a:pt x="2178" y="1902"/>
                </a:lnTo>
                <a:lnTo>
                  <a:pt x="2172" y="1892"/>
                </a:lnTo>
                <a:lnTo>
                  <a:pt x="2166" y="1882"/>
                </a:lnTo>
                <a:lnTo>
                  <a:pt x="2161" y="1872"/>
                </a:lnTo>
                <a:lnTo>
                  <a:pt x="2156" y="1860"/>
                </a:lnTo>
                <a:lnTo>
                  <a:pt x="2151" y="1846"/>
                </a:lnTo>
                <a:lnTo>
                  <a:pt x="2147" y="1834"/>
                </a:lnTo>
                <a:lnTo>
                  <a:pt x="2143" y="1820"/>
                </a:lnTo>
                <a:lnTo>
                  <a:pt x="2139" y="1804"/>
                </a:lnTo>
                <a:lnTo>
                  <a:pt x="2135" y="1788"/>
                </a:lnTo>
                <a:lnTo>
                  <a:pt x="2132" y="1772"/>
                </a:lnTo>
                <a:lnTo>
                  <a:pt x="2129" y="1756"/>
                </a:lnTo>
                <a:lnTo>
                  <a:pt x="2126" y="1738"/>
                </a:lnTo>
                <a:lnTo>
                  <a:pt x="2124" y="1720"/>
                </a:lnTo>
                <a:lnTo>
                  <a:pt x="2121" y="1701"/>
                </a:lnTo>
                <a:lnTo>
                  <a:pt x="2120" y="1681"/>
                </a:lnTo>
                <a:lnTo>
                  <a:pt x="2118" y="1661"/>
                </a:lnTo>
                <a:lnTo>
                  <a:pt x="2117" y="1641"/>
                </a:lnTo>
                <a:lnTo>
                  <a:pt x="2115" y="1597"/>
                </a:lnTo>
                <a:lnTo>
                  <a:pt x="2114" y="1575"/>
                </a:lnTo>
                <a:lnTo>
                  <a:pt x="2114" y="1551"/>
                </a:lnTo>
                <a:lnTo>
                  <a:pt x="2115" y="1505"/>
                </a:lnTo>
                <a:lnTo>
                  <a:pt x="2117" y="1461"/>
                </a:lnTo>
                <a:lnTo>
                  <a:pt x="2118" y="1441"/>
                </a:lnTo>
                <a:lnTo>
                  <a:pt x="2120" y="1421"/>
                </a:lnTo>
                <a:lnTo>
                  <a:pt x="2124" y="1383"/>
                </a:lnTo>
                <a:lnTo>
                  <a:pt x="2126" y="1363"/>
                </a:lnTo>
                <a:lnTo>
                  <a:pt x="2129" y="1347"/>
                </a:lnTo>
                <a:lnTo>
                  <a:pt x="2135" y="1313"/>
                </a:lnTo>
                <a:lnTo>
                  <a:pt x="2139" y="1297"/>
                </a:lnTo>
                <a:lnTo>
                  <a:pt x="2143" y="1283"/>
                </a:lnTo>
                <a:lnTo>
                  <a:pt x="2147" y="1269"/>
                </a:lnTo>
                <a:lnTo>
                  <a:pt x="2151" y="1255"/>
                </a:lnTo>
                <a:lnTo>
                  <a:pt x="2156" y="1243"/>
                </a:lnTo>
                <a:lnTo>
                  <a:pt x="2161" y="1231"/>
                </a:lnTo>
                <a:lnTo>
                  <a:pt x="2166" y="1220"/>
                </a:lnTo>
                <a:lnTo>
                  <a:pt x="2172" y="1210"/>
                </a:lnTo>
                <a:lnTo>
                  <a:pt x="2178" y="1200"/>
                </a:lnTo>
                <a:lnTo>
                  <a:pt x="2184" y="1192"/>
                </a:lnTo>
                <a:lnTo>
                  <a:pt x="2197" y="1176"/>
                </a:lnTo>
                <a:lnTo>
                  <a:pt x="2204" y="1170"/>
                </a:lnTo>
                <a:lnTo>
                  <a:pt x="2211" y="1164"/>
                </a:lnTo>
                <a:lnTo>
                  <a:pt x="2218" y="1160"/>
                </a:lnTo>
                <a:lnTo>
                  <a:pt x="2226" y="1156"/>
                </a:lnTo>
                <a:lnTo>
                  <a:pt x="2234" y="1152"/>
                </a:lnTo>
                <a:lnTo>
                  <a:pt x="2242" y="1150"/>
                </a:lnTo>
                <a:lnTo>
                  <a:pt x="2251" y="1148"/>
                </a:lnTo>
                <a:lnTo>
                  <a:pt x="2260" y="1148"/>
                </a:lnTo>
                <a:lnTo>
                  <a:pt x="2268" y="1148"/>
                </a:lnTo>
                <a:lnTo>
                  <a:pt x="2277" y="1150"/>
                </a:lnTo>
                <a:lnTo>
                  <a:pt x="2285" y="1152"/>
                </a:lnTo>
                <a:lnTo>
                  <a:pt x="2293" y="1156"/>
                </a:lnTo>
                <a:lnTo>
                  <a:pt x="2301" y="1160"/>
                </a:lnTo>
                <a:lnTo>
                  <a:pt x="2308" y="1164"/>
                </a:lnTo>
                <a:lnTo>
                  <a:pt x="2316" y="1170"/>
                </a:lnTo>
                <a:lnTo>
                  <a:pt x="2323" y="1176"/>
                </a:lnTo>
                <a:lnTo>
                  <a:pt x="2329" y="1184"/>
                </a:lnTo>
                <a:lnTo>
                  <a:pt x="2336" y="1192"/>
                </a:lnTo>
                <a:lnTo>
                  <a:pt x="2342" y="1200"/>
                </a:lnTo>
                <a:lnTo>
                  <a:pt x="2348" y="1210"/>
                </a:lnTo>
                <a:lnTo>
                  <a:pt x="2353" y="1220"/>
                </a:lnTo>
                <a:lnTo>
                  <a:pt x="2359" y="1229"/>
                </a:lnTo>
                <a:lnTo>
                  <a:pt x="2364" y="1241"/>
                </a:lnTo>
                <a:lnTo>
                  <a:pt x="2368" y="1255"/>
                </a:lnTo>
                <a:lnTo>
                  <a:pt x="2377" y="1283"/>
                </a:lnTo>
                <a:lnTo>
                  <a:pt x="2381" y="1297"/>
                </a:lnTo>
                <a:lnTo>
                  <a:pt x="2385" y="1313"/>
                </a:lnTo>
                <a:lnTo>
                  <a:pt x="2391" y="1345"/>
                </a:lnTo>
                <a:lnTo>
                  <a:pt x="2394" y="1363"/>
                </a:lnTo>
                <a:lnTo>
                  <a:pt x="2396" y="1381"/>
                </a:lnTo>
                <a:lnTo>
                  <a:pt x="2398" y="1401"/>
                </a:lnTo>
                <a:lnTo>
                  <a:pt x="2400" y="1421"/>
                </a:lnTo>
                <a:lnTo>
                  <a:pt x="2402" y="1441"/>
                </a:lnTo>
                <a:lnTo>
                  <a:pt x="2403" y="1461"/>
                </a:lnTo>
                <a:lnTo>
                  <a:pt x="2404" y="1483"/>
                </a:lnTo>
                <a:lnTo>
                  <a:pt x="2405" y="1505"/>
                </a:lnTo>
                <a:lnTo>
                  <a:pt x="2405" y="1527"/>
                </a:lnTo>
                <a:lnTo>
                  <a:pt x="2406" y="1551"/>
                </a:lnTo>
                <a:lnTo>
                  <a:pt x="2405" y="1597"/>
                </a:lnTo>
                <a:lnTo>
                  <a:pt x="2403" y="1641"/>
                </a:lnTo>
                <a:lnTo>
                  <a:pt x="2402" y="1663"/>
                </a:lnTo>
                <a:lnTo>
                  <a:pt x="2400" y="1683"/>
                </a:lnTo>
                <a:lnTo>
                  <a:pt x="2396" y="1720"/>
                </a:lnTo>
                <a:lnTo>
                  <a:pt x="2394" y="1738"/>
                </a:lnTo>
                <a:lnTo>
                  <a:pt x="2391" y="1756"/>
                </a:lnTo>
                <a:lnTo>
                  <a:pt x="2388" y="1772"/>
                </a:lnTo>
                <a:lnTo>
                  <a:pt x="2385" y="1790"/>
                </a:lnTo>
                <a:lnTo>
                  <a:pt x="2381" y="1804"/>
                </a:lnTo>
                <a:lnTo>
                  <a:pt x="2377" y="1820"/>
                </a:lnTo>
                <a:lnTo>
                  <a:pt x="2373" y="1834"/>
                </a:lnTo>
                <a:lnTo>
                  <a:pt x="2368" y="1846"/>
                </a:lnTo>
                <a:lnTo>
                  <a:pt x="2364" y="1860"/>
                </a:lnTo>
                <a:lnTo>
                  <a:pt x="2359" y="1872"/>
                </a:lnTo>
                <a:lnTo>
                  <a:pt x="2353" y="1882"/>
                </a:lnTo>
                <a:lnTo>
                  <a:pt x="2348" y="1894"/>
                </a:lnTo>
                <a:lnTo>
                  <a:pt x="2342" y="1902"/>
                </a:lnTo>
                <a:lnTo>
                  <a:pt x="2336" y="1912"/>
                </a:lnTo>
                <a:lnTo>
                  <a:pt x="2329" y="1920"/>
                </a:lnTo>
                <a:lnTo>
                  <a:pt x="2323" y="1926"/>
                </a:lnTo>
                <a:lnTo>
                  <a:pt x="2316" y="1934"/>
                </a:lnTo>
                <a:lnTo>
                  <a:pt x="2308" y="1938"/>
                </a:lnTo>
                <a:lnTo>
                  <a:pt x="2301" y="1944"/>
                </a:lnTo>
                <a:lnTo>
                  <a:pt x="2293" y="1948"/>
                </a:lnTo>
                <a:lnTo>
                  <a:pt x="2285" y="1950"/>
                </a:lnTo>
                <a:lnTo>
                  <a:pt x="2277" y="1952"/>
                </a:lnTo>
                <a:lnTo>
                  <a:pt x="2268" y="1954"/>
                </a:lnTo>
                <a:lnTo>
                  <a:pt x="2260" y="1954"/>
                </a:lnTo>
                <a:close/>
                <a:moveTo>
                  <a:pt x="2260" y="1257"/>
                </a:moveTo>
                <a:lnTo>
                  <a:pt x="2251" y="1257"/>
                </a:lnTo>
                <a:lnTo>
                  <a:pt x="2246" y="1259"/>
                </a:lnTo>
                <a:lnTo>
                  <a:pt x="2242" y="1259"/>
                </a:lnTo>
                <a:lnTo>
                  <a:pt x="2234" y="1265"/>
                </a:lnTo>
                <a:lnTo>
                  <a:pt x="2227" y="1271"/>
                </a:lnTo>
                <a:lnTo>
                  <a:pt x="2223" y="1275"/>
                </a:lnTo>
                <a:lnTo>
                  <a:pt x="2220" y="1281"/>
                </a:lnTo>
                <a:lnTo>
                  <a:pt x="2216" y="1287"/>
                </a:lnTo>
                <a:lnTo>
                  <a:pt x="2213" y="1293"/>
                </a:lnTo>
                <a:lnTo>
                  <a:pt x="2210" y="1299"/>
                </a:lnTo>
                <a:lnTo>
                  <a:pt x="2207" y="1307"/>
                </a:lnTo>
                <a:lnTo>
                  <a:pt x="2201" y="1323"/>
                </a:lnTo>
                <a:lnTo>
                  <a:pt x="2199" y="1331"/>
                </a:lnTo>
                <a:lnTo>
                  <a:pt x="2196" y="1341"/>
                </a:lnTo>
                <a:lnTo>
                  <a:pt x="2192" y="1363"/>
                </a:lnTo>
                <a:lnTo>
                  <a:pt x="2188" y="1387"/>
                </a:lnTo>
                <a:lnTo>
                  <a:pt x="2187" y="1399"/>
                </a:lnTo>
                <a:lnTo>
                  <a:pt x="2185" y="1413"/>
                </a:lnTo>
                <a:lnTo>
                  <a:pt x="2183" y="1443"/>
                </a:lnTo>
                <a:lnTo>
                  <a:pt x="2181" y="1477"/>
                </a:lnTo>
                <a:lnTo>
                  <a:pt x="2180" y="1513"/>
                </a:lnTo>
                <a:lnTo>
                  <a:pt x="2180" y="1551"/>
                </a:lnTo>
                <a:lnTo>
                  <a:pt x="2180" y="1591"/>
                </a:lnTo>
                <a:lnTo>
                  <a:pt x="2181" y="1627"/>
                </a:lnTo>
                <a:lnTo>
                  <a:pt x="2183" y="1659"/>
                </a:lnTo>
                <a:lnTo>
                  <a:pt x="2185" y="1689"/>
                </a:lnTo>
                <a:lnTo>
                  <a:pt x="2188" y="1714"/>
                </a:lnTo>
                <a:lnTo>
                  <a:pt x="2192" y="1738"/>
                </a:lnTo>
                <a:lnTo>
                  <a:pt x="2196" y="1760"/>
                </a:lnTo>
                <a:lnTo>
                  <a:pt x="2201" y="1780"/>
                </a:lnTo>
                <a:lnTo>
                  <a:pt x="2207" y="1796"/>
                </a:lnTo>
                <a:lnTo>
                  <a:pt x="2213" y="1810"/>
                </a:lnTo>
                <a:lnTo>
                  <a:pt x="2220" y="1820"/>
                </a:lnTo>
                <a:lnTo>
                  <a:pt x="2227" y="1830"/>
                </a:lnTo>
                <a:lnTo>
                  <a:pt x="2234" y="1836"/>
                </a:lnTo>
                <a:lnTo>
                  <a:pt x="2242" y="1842"/>
                </a:lnTo>
                <a:lnTo>
                  <a:pt x="2251" y="1844"/>
                </a:lnTo>
                <a:lnTo>
                  <a:pt x="2260" y="1846"/>
                </a:lnTo>
                <a:lnTo>
                  <a:pt x="2269" y="1844"/>
                </a:lnTo>
                <a:lnTo>
                  <a:pt x="2273" y="1844"/>
                </a:lnTo>
                <a:lnTo>
                  <a:pt x="2277" y="1842"/>
                </a:lnTo>
                <a:lnTo>
                  <a:pt x="2285" y="1836"/>
                </a:lnTo>
                <a:lnTo>
                  <a:pt x="2293" y="1830"/>
                </a:lnTo>
                <a:lnTo>
                  <a:pt x="2296" y="1826"/>
                </a:lnTo>
                <a:lnTo>
                  <a:pt x="2300" y="1820"/>
                </a:lnTo>
                <a:lnTo>
                  <a:pt x="2306" y="1808"/>
                </a:lnTo>
                <a:lnTo>
                  <a:pt x="2309" y="1802"/>
                </a:lnTo>
                <a:lnTo>
                  <a:pt x="2312" y="1796"/>
                </a:lnTo>
                <a:lnTo>
                  <a:pt x="2318" y="1778"/>
                </a:lnTo>
                <a:lnTo>
                  <a:pt x="2320" y="1770"/>
                </a:lnTo>
                <a:lnTo>
                  <a:pt x="2323" y="1760"/>
                </a:lnTo>
                <a:lnTo>
                  <a:pt x="2327" y="1738"/>
                </a:lnTo>
                <a:lnTo>
                  <a:pt x="2331" y="1714"/>
                </a:lnTo>
                <a:lnTo>
                  <a:pt x="2332" y="1703"/>
                </a:lnTo>
                <a:lnTo>
                  <a:pt x="2334" y="1689"/>
                </a:lnTo>
                <a:lnTo>
                  <a:pt x="2336" y="1659"/>
                </a:lnTo>
                <a:lnTo>
                  <a:pt x="2338" y="1625"/>
                </a:lnTo>
                <a:lnTo>
                  <a:pt x="2339" y="1591"/>
                </a:lnTo>
                <a:lnTo>
                  <a:pt x="2340" y="1551"/>
                </a:lnTo>
                <a:lnTo>
                  <a:pt x="2339" y="1513"/>
                </a:lnTo>
                <a:lnTo>
                  <a:pt x="2338" y="1477"/>
                </a:lnTo>
                <a:lnTo>
                  <a:pt x="2336" y="1443"/>
                </a:lnTo>
                <a:lnTo>
                  <a:pt x="2334" y="1415"/>
                </a:lnTo>
                <a:lnTo>
                  <a:pt x="2331" y="1387"/>
                </a:lnTo>
                <a:lnTo>
                  <a:pt x="2327" y="1363"/>
                </a:lnTo>
                <a:lnTo>
                  <a:pt x="2323" y="1341"/>
                </a:lnTo>
                <a:lnTo>
                  <a:pt x="2318" y="1323"/>
                </a:lnTo>
                <a:lnTo>
                  <a:pt x="2312" y="1307"/>
                </a:lnTo>
                <a:lnTo>
                  <a:pt x="2306" y="1293"/>
                </a:lnTo>
                <a:lnTo>
                  <a:pt x="2300" y="1281"/>
                </a:lnTo>
                <a:lnTo>
                  <a:pt x="2293" y="1271"/>
                </a:lnTo>
                <a:lnTo>
                  <a:pt x="2285" y="1265"/>
                </a:lnTo>
                <a:lnTo>
                  <a:pt x="2277" y="1259"/>
                </a:lnTo>
                <a:lnTo>
                  <a:pt x="2273" y="1259"/>
                </a:lnTo>
                <a:lnTo>
                  <a:pt x="2269" y="1257"/>
                </a:lnTo>
                <a:lnTo>
                  <a:pt x="2260" y="1257"/>
                </a:lnTo>
                <a:close/>
                <a:moveTo>
                  <a:pt x="2485" y="1936"/>
                </a:moveTo>
                <a:lnTo>
                  <a:pt x="2485" y="1166"/>
                </a:lnTo>
                <a:lnTo>
                  <a:pt x="2549" y="1166"/>
                </a:lnTo>
                <a:lnTo>
                  <a:pt x="2549" y="1828"/>
                </a:lnTo>
                <a:lnTo>
                  <a:pt x="2709" y="1828"/>
                </a:lnTo>
                <a:lnTo>
                  <a:pt x="2709" y="1936"/>
                </a:lnTo>
                <a:lnTo>
                  <a:pt x="2485" y="1936"/>
                </a:lnTo>
                <a:close/>
                <a:moveTo>
                  <a:pt x="2769" y="1936"/>
                </a:moveTo>
                <a:lnTo>
                  <a:pt x="2769" y="1166"/>
                </a:lnTo>
                <a:lnTo>
                  <a:pt x="2835" y="1166"/>
                </a:lnTo>
                <a:lnTo>
                  <a:pt x="2835" y="1828"/>
                </a:lnTo>
                <a:lnTo>
                  <a:pt x="2994" y="1828"/>
                </a:lnTo>
                <a:lnTo>
                  <a:pt x="2994" y="1936"/>
                </a:lnTo>
                <a:lnTo>
                  <a:pt x="2769" y="1936"/>
                </a:lnTo>
                <a:close/>
                <a:moveTo>
                  <a:pt x="3055" y="1166"/>
                </a:moveTo>
                <a:lnTo>
                  <a:pt x="3120" y="1166"/>
                </a:lnTo>
                <a:lnTo>
                  <a:pt x="3120" y="1936"/>
                </a:lnTo>
                <a:lnTo>
                  <a:pt x="3055" y="1936"/>
                </a:lnTo>
                <a:lnTo>
                  <a:pt x="3055" y="1166"/>
                </a:lnTo>
                <a:close/>
                <a:moveTo>
                  <a:pt x="3337" y="1954"/>
                </a:moveTo>
                <a:lnTo>
                  <a:pt x="3321" y="1954"/>
                </a:lnTo>
                <a:lnTo>
                  <a:pt x="3305" y="1950"/>
                </a:lnTo>
                <a:lnTo>
                  <a:pt x="3291" y="1944"/>
                </a:lnTo>
                <a:lnTo>
                  <a:pt x="3284" y="1940"/>
                </a:lnTo>
                <a:lnTo>
                  <a:pt x="3278" y="1936"/>
                </a:lnTo>
                <a:lnTo>
                  <a:pt x="3266" y="1928"/>
                </a:lnTo>
                <a:lnTo>
                  <a:pt x="3260" y="1922"/>
                </a:lnTo>
                <a:lnTo>
                  <a:pt x="3255" y="1916"/>
                </a:lnTo>
                <a:lnTo>
                  <a:pt x="3245" y="1902"/>
                </a:lnTo>
                <a:lnTo>
                  <a:pt x="3241" y="1896"/>
                </a:lnTo>
                <a:lnTo>
                  <a:pt x="3236" y="1888"/>
                </a:lnTo>
                <a:lnTo>
                  <a:pt x="3232" y="1880"/>
                </a:lnTo>
                <a:lnTo>
                  <a:pt x="3229" y="1872"/>
                </a:lnTo>
                <a:lnTo>
                  <a:pt x="3225" y="1864"/>
                </a:lnTo>
                <a:lnTo>
                  <a:pt x="3222" y="1854"/>
                </a:lnTo>
                <a:lnTo>
                  <a:pt x="3216" y="1834"/>
                </a:lnTo>
                <a:lnTo>
                  <a:pt x="3211" y="1814"/>
                </a:lnTo>
                <a:lnTo>
                  <a:pt x="3210" y="1804"/>
                </a:lnTo>
                <a:lnTo>
                  <a:pt x="3208" y="1792"/>
                </a:lnTo>
                <a:lnTo>
                  <a:pt x="3205" y="1770"/>
                </a:lnTo>
                <a:lnTo>
                  <a:pt x="3203" y="1746"/>
                </a:lnTo>
                <a:lnTo>
                  <a:pt x="3203" y="1732"/>
                </a:lnTo>
                <a:lnTo>
                  <a:pt x="3203" y="1720"/>
                </a:lnTo>
                <a:lnTo>
                  <a:pt x="3265" y="1693"/>
                </a:lnTo>
                <a:lnTo>
                  <a:pt x="3266" y="1714"/>
                </a:lnTo>
                <a:lnTo>
                  <a:pt x="3267" y="1734"/>
                </a:lnTo>
                <a:lnTo>
                  <a:pt x="3269" y="1750"/>
                </a:lnTo>
                <a:lnTo>
                  <a:pt x="3271" y="1766"/>
                </a:lnTo>
                <a:lnTo>
                  <a:pt x="3273" y="1774"/>
                </a:lnTo>
                <a:lnTo>
                  <a:pt x="3274" y="1782"/>
                </a:lnTo>
                <a:lnTo>
                  <a:pt x="3278" y="1794"/>
                </a:lnTo>
                <a:lnTo>
                  <a:pt x="3282" y="1804"/>
                </a:lnTo>
                <a:lnTo>
                  <a:pt x="3286" y="1814"/>
                </a:lnTo>
                <a:lnTo>
                  <a:pt x="3291" y="1824"/>
                </a:lnTo>
                <a:lnTo>
                  <a:pt x="3297" y="1830"/>
                </a:lnTo>
                <a:lnTo>
                  <a:pt x="3303" y="1836"/>
                </a:lnTo>
                <a:lnTo>
                  <a:pt x="3310" y="1840"/>
                </a:lnTo>
                <a:lnTo>
                  <a:pt x="3317" y="1844"/>
                </a:lnTo>
                <a:lnTo>
                  <a:pt x="3324" y="1846"/>
                </a:lnTo>
                <a:lnTo>
                  <a:pt x="3332" y="1848"/>
                </a:lnTo>
                <a:lnTo>
                  <a:pt x="3341" y="1848"/>
                </a:lnTo>
                <a:lnTo>
                  <a:pt x="3348" y="1848"/>
                </a:lnTo>
                <a:lnTo>
                  <a:pt x="3355" y="1846"/>
                </a:lnTo>
                <a:lnTo>
                  <a:pt x="3362" y="1844"/>
                </a:lnTo>
                <a:lnTo>
                  <a:pt x="3368" y="1842"/>
                </a:lnTo>
                <a:lnTo>
                  <a:pt x="3374" y="1838"/>
                </a:lnTo>
                <a:lnTo>
                  <a:pt x="3380" y="1832"/>
                </a:lnTo>
                <a:lnTo>
                  <a:pt x="3385" y="1826"/>
                </a:lnTo>
                <a:lnTo>
                  <a:pt x="3390" y="1820"/>
                </a:lnTo>
                <a:lnTo>
                  <a:pt x="3394" y="1812"/>
                </a:lnTo>
                <a:lnTo>
                  <a:pt x="3398" y="1804"/>
                </a:lnTo>
                <a:lnTo>
                  <a:pt x="3401" y="1796"/>
                </a:lnTo>
                <a:lnTo>
                  <a:pt x="3404" y="1786"/>
                </a:lnTo>
                <a:lnTo>
                  <a:pt x="3406" y="1774"/>
                </a:lnTo>
                <a:lnTo>
                  <a:pt x="3407" y="1770"/>
                </a:lnTo>
                <a:lnTo>
                  <a:pt x="3408" y="1764"/>
                </a:lnTo>
                <a:lnTo>
                  <a:pt x="3409" y="1752"/>
                </a:lnTo>
                <a:lnTo>
                  <a:pt x="3409" y="1738"/>
                </a:lnTo>
                <a:lnTo>
                  <a:pt x="3409" y="1728"/>
                </a:lnTo>
                <a:lnTo>
                  <a:pt x="3408" y="1718"/>
                </a:lnTo>
                <a:lnTo>
                  <a:pt x="3407" y="1711"/>
                </a:lnTo>
                <a:lnTo>
                  <a:pt x="3406" y="1701"/>
                </a:lnTo>
                <a:lnTo>
                  <a:pt x="3404" y="1693"/>
                </a:lnTo>
                <a:lnTo>
                  <a:pt x="3402" y="1685"/>
                </a:lnTo>
                <a:lnTo>
                  <a:pt x="3400" y="1677"/>
                </a:lnTo>
                <a:lnTo>
                  <a:pt x="3396" y="1669"/>
                </a:lnTo>
                <a:lnTo>
                  <a:pt x="3389" y="1653"/>
                </a:lnTo>
                <a:lnTo>
                  <a:pt x="3385" y="1645"/>
                </a:lnTo>
                <a:lnTo>
                  <a:pt x="3380" y="1639"/>
                </a:lnTo>
                <a:lnTo>
                  <a:pt x="3369" y="1625"/>
                </a:lnTo>
                <a:lnTo>
                  <a:pt x="3356" y="1613"/>
                </a:lnTo>
                <a:lnTo>
                  <a:pt x="3292" y="1555"/>
                </a:lnTo>
                <a:lnTo>
                  <a:pt x="3282" y="1547"/>
                </a:lnTo>
                <a:lnTo>
                  <a:pt x="3273" y="1537"/>
                </a:lnTo>
                <a:lnTo>
                  <a:pt x="3257" y="1517"/>
                </a:lnTo>
                <a:lnTo>
                  <a:pt x="3243" y="1497"/>
                </a:lnTo>
                <a:lnTo>
                  <a:pt x="3237" y="1485"/>
                </a:lnTo>
                <a:lnTo>
                  <a:pt x="3232" y="1473"/>
                </a:lnTo>
                <a:lnTo>
                  <a:pt x="3227" y="1461"/>
                </a:lnTo>
                <a:lnTo>
                  <a:pt x="3223" y="1447"/>
                </a:lnTo>
                <a:lnTo>
                  <a:pt x="3220" y="1433"/>
                </a:lnTo>
                <a:lnTo>
                  <a:pt x="3217" y="1417"/>
                </a:lnTo>
                <a:lnTo>
                  <a:pt x="3215" y="1401"/>
                </a:lnTo>
                <a:lnTo>
                  <a:pt x="3214" y="1393"/>
                </a:lnTo>
                <a:lnTo>
                  <a:pt x="3213" y="1385"/>
                </a:lnTo>
                <a:lnTo>
                  <a:pt x="3212" y="1367"/>
                </a:lnTo>
                <a:lnTo>
                  <a:pt x="3212" y="1347"/>
                </a:lnTo>
                <a:lnTo>
                  <a:pt x="3212" y="1335"/>
                </a:lnTo>
                <a:lnTo>
                  <a:pt x="3213" y="1323"/>
                </a:lnTo>
                <a:lnTo>
                  <a:pt x="3214" y="1311"/>
                </a:lnTo>
                <a:lnTo>
                  <a:pt x="3215" y="1299"/>
                </a:lnTo>
                <a:lnTo>
                  <a:pt x="3216" y="1289"/>
                </a:lnTo>
                <a:lnTo>
                  <a:pt x="3218" y="1279"/>
                </a:lnTo>
                <a:lnTo>
                  <a:pt x="3222" y="1259"/>
                </a:lnTo>
                <a:lnTo>
                  <a:pt x="3225" y="1249"/>
                </a:lnTo>
                <a:lnTo>
                  <a:pt x="3228" y="1241"/>
                </a:lnTo>
                <a:lnTo>
                  <a:pt x="3234" y="1225"/>
                </a:lnTo>
                <a:lnTo>
                  <a:pt x="3241" y="1210"/>
                </a:lnTo>
                <a:lnTo>
                  <a:pt x="3245" y="1204"/>
                </a:lnTo>
                <a:lnTo>
                  <a:pt x="3250" y="1198"/>
                </a:lnTo>
                <a:lnTo>
                  <a:pt x="3259" y="1186"/>
                </a:lnTo>
                <a:lnTo>
                  <a:pt x="3269" y="1176"/>
                </a:lnTo>
                <a:lnTo>
                  <a:pt x="3279" y="1166"/>
                </a:lnTo>
                <a:lnTo>
                  <a:pt x="3290" y="1160"/>
                </a:lnTo>
                <a:lnTo>
                  <a:pt x="3302" y="1154"/>
                </a:lnTo>
                <a:lnTo>
                  <a:pt x="3314" y="1150"/>
                </a:lnTo>
                <a:lnTo>
                  <a:pt x="3327" y="1148"/>
                </a:lnTo>
                <a:lnTo>
                  <a:pt x="3340" y="1148"/>
                </a:lnTo>
                <a:lnTo>
                  <a:pt x="3355" y="1150"/>
                </a:lnTo>
                <a:lnTo>
                  <a:pt x="3370" y="1152"/>
                </a:lnTo>
                <a:lnTo>
                  <a:pt x="3383" y="1158"/>
                </a:lnTo>
                <a:lnTo>
                  <a:pt x="3389" y="1162"/>
                </a:lnTo>
                <a:lnTo>
                  <a:pt x="3395" y="1166"/>
                </a:lnTo>
                <a:lnTo>
                  <a:pt x="3407" y="1174"/>
                </a:lnTo>
                <a:lnTo>
                  <a:pt x="3417" y="1186"/>
                </a:lnTo>
                <a:lnTo>
                  <a:pt x="3426" y="1198"/>
                </a:lnTo>
                <a:lnTo>
                  <a:pt x="3434" y="1212"/>
                </a:lnTo>
                <a:lnTo>
                  <a:pt x="3438" y="1218"/>
                </a:lnTo>
                <a:lnTo>
                  <a:pt x="3441" y="1225"/>
                </a:lnTo>
                <a:lnTo>
                  <a:pt x="3444" y="1233"/>
                </a:lnTo>
                <a:lnTo>
                  <a:pt x="3447" y="1241"/>
                </a:lnTo>
                <a:lnTo>
                  <a:pt x="3452" y="1259"/>
                </a:lnTo>
                <a:lnTo>
                  <a:pt x="3457" y="1275"/>
                </a:lnTo>
                <a:lnTo>
                  <a:pt x="3460" y="1293"/>
                </a:lnTo>
                <a:lnTo>
                  <a:pt x="3462" y="1313"/>
                </a:lnTo>
                <a:lnTo>
                  <a:pt x="3464" y="1331"/>
                </a:lnTo>
                <a:lnTo>
                  <a:pt x="3464" y="1349"/>
                </a:lnTo>
                <a:lnTo>
                  <a:pt x="3402" y="1375"/>
                </a:lnTo>
                <a:lnTo>
                  <a:pt x="3402" y="1359"/>
                </a:lnTo>
                <a:lnTo>
                  <a:pt x="3400" y="1345"/>
                </a:lnTo>
                <a:lnTo>
                  <a:pt x="3399" y="1331"/>
                </a:lnTo>
                <a:lnTo>
                  <a:pt x="3397" y="1319"/>
                </a:lnTo>
                <a:lnTo>
                  <a:pt x="3394" y="1309"/>
                </a:lnTo>
                <a:lnTo>
                  <a:pt x="3391" y="1299"/>
                </a:lnTo>
                <a:lnTo>
                  <a:pt x="3388" y="1289"/>
                </a:lnTo>
                <a:lnTo>
                  <a:pt x="3384" y="1281"/>
                </a:lnTo>
                <a:lnTo>
                  <a:pt x="3380" y="1275"/>
                </a:lnTo>
                <a:lnTo>
                  <a:pt x="3375" y="1269"/>
                </a:lnTo>
                <a:lnTo>
                  <a:pt x="3370" y="1265"/>
                </a:lnTo>
                <a:lnTo>
                  <a:pt x="3364" y="1261"/>
                </a:lnTo>
                <a:lnTo>
                  <a:pt x="3358" y="1257"/>
                </a:lnTo>
                <a:lnTo>
                  <a:pt x="3352" y="1255"/>
                </a:lnTo>
                <a:lnTo>
                  <a:pt x="3345" y="1255"/>
                </a:lnTo>
                <a:lnTo>
                  <a:pt x="3337" y="1253"/>
                </a:lnTo>
                <a:lnTo>
                  <a:pt x="3325" y="1255"/>
                </a:lnTo>
                <a:lnTo>
                  <a:pt x="3313" y="1259"/>
                </a:lnTo>
                <a:lnTo>
                  <a:pt x="3308" y="1263"/>
                </a:lnTo>
                <a:lnTo>
                  <a:pt x="3303" y="1267"/>
                </a:lnTo>
                <a:lnTo>
                  <a:pt x="3298" y="1271"/>
                </a:lnTo>
                <a:lnTo>
                  <a:pt x="3294" y="1275"/>
                </a:lnTo>
                <a:lnTo>
                  <a:pt x="3290" y="1281"/>
                </a:lnTo>
                <a:lnTo>
                  <a:pt x="3287" y="1287"/>
                </a:lnTo>
                <a:lnTo>
                  <a:pt x="3284" y="1295"/>
                </a:lnTo>
                <a:lnTo>
                  <a:pt x="3281" y="1303"/>
                </a:lnTo>
                <a:lnTo>
                  <a:pt x="3279" y="1311"/>
                </a:lnTo>
                <a:lnTo>
                  <a:pt x="3278" y="1321"/>
                </a:lnTo>
                <a:lnTo>
                  <a:pt x="3277" y="1331"/>
                </a:lnTo>
                <a:lnTo>
                  <a:pt x="3276" y="1341"/>
                </a:lnTo>
                <a:lnTo>
                  <a:pt x="3277" y="1351"/>
                </a:lnTo>
                <a:lnTo>
                  <a:pt x="3277" y="1361"/>
                </a:lnTo>
                <a:lnTo>
                  <a:pt x="3278" y="1371"/>
                </a:lnTo>
                <a:lnTo>
                  <a:pt x="3279" y="1379"/>
                </a:lnTo>
                <a:lnTo>
                  <a:pt x="3281" y="1387"/>
                </a:lnTo>
                <a:lnTo>
                  <a:pt x="3283" y="1395"/>
                </a:lnTo>
                <a:lnTo>
                  <a:pt x="3286" y="1403"/>
                </a:lnTo>
                <a:lnTo>
                  <a:pt x="3288" y="1409"/>
                </a:lnTo>
                <a:lnTo>
                  <a:pt x="3292" y="1415"/>
                </a:lnTo>
                <a:lnTo>
                  <a:pt x="3295" y="1421"/>
                </a:lnTo>
                <a:lnTo>
                  <a:pt x="3304" y="1433"/>
                </a:lnTo>
                <a:lnTo>
                  <a:pt x="3314" y="1445"/>
                </a:lnTo>
                <a:lnTo>
                  <a:pt x="3326" y="1457"/>
                </a:lnTo>
                <a:lnTo>
                  <a:pt x="3388" y="1511"/>
                </a:lnTo>
                <a:lnTo>
                  <a:pt x="3398" y="1521"/>
                </a:lnTo>
                <a:lnTo>
                  <a:pt x="3408" y="1531"/>
                </a:lnTo>
                <a:lnTo>
                  <a:pt x="3418" y="1541"/>
                </a:lnTo>
                <a:lnTo>
                  <a:pt x="3426" y="1553"/>
                </a:lnTo>
                <a:lnTo>
                  <a:pt x="3434" y="1565"/>
                </a:lnTo>
                <a:lnTo>
                  <a:pt x="3441" y="1575"/>
                </a:lnTo>
                <a:lnTo>
                  <a:pt x="3447" y="1589"/>
                </a:lnTo>
                <a:lnTo>
                  <a:pt x="3453" y="1601"/>
                </a:lnTo>
                <a:lnTo>
                  <a:pt x="3458" y="1615"/>
                </a:lnTo>
                <a:lnTo>
                  <a:pt x="3462" y="1629"/>
                </a:lnTo>
                <a:lnTo>
                  <a:pt x="3466" y="1643"/>
                </a:lnTo>
                <a:lnTo>
                  <a:pt x="3469" y="1659"/>
                </a:lnTo>
                <a:lnTo>
                  <a:pt x="3471" y="1675"/>
                </a:lnTo>
                <a:lnTo>
                  <a:pt x="3472" y="1685"/>
                </a:lnTo>
                <a:lnTo>
                  <a:pt x="3472" y="1693"/>
                </a:lnTo>
                <a:lnTo>
                  <a:pt x="3473" y="1711"/>
                </a:lnTo>
                <a:lnTo>
                  <a:pt x="3474" y="1730"/>
                </a:lnTo>
                <a:lnTo>
                  <a:pt x="3473" y="1756"/>
                </a:lnTo>
                <a:lnTo>
                  <a:pt x="3471" y="1780"/>
                </a:lnTo>
                <a:lnTo>
                  <a:pt x="3470" y="1792"/>
                </a:lnTo>
                <a:lnTo>
                  <a:pt x="3468" y="1802"/>
                </a:lnTo>
                <a:lnTo>
                  <a:pt x="3466" y="1814"/>
                </a:lnTo>
                <a:lnTo>
                  <a:pt x="3464" y="1824"/>
                </a:lnTo>
                <a:lnTo>
                  <a:pt x="3461" y="1834"/>
                </a:lnTo>
                <a:lnTo>
                  <a:pt x="3459" y="1844"/>
                </a:lnTo>
                <a:lnTo>
                  <a:pt x="3452" y="1862"/>
                </a:lnTo>
                <a:lnTo>
                  <a:pt x="3449" y="1870"/>
                </a:lnTo>
                <a:lnTo>
                  <a:pt x="3445" y="1880"/>
                </a:lnTo>
                <a:lnTo>
                  <a:pt x="3437" y="1894"/>
                </a:lnTo>
                <a:lnTo>
                  <a:pt x="3432" y="1902"/>
                </a:lnTo>
                <a:lnTo>
                  <a:pt x="3427" y="1908"/>
                </a:lnTo>
                <a:lnTo>
                  <a:pt x="3422" y="1914"/>
                </a:lnTo>
                <a:lnTo>
                  <a:pt x="3417" y="1920"/>
                </a:lnTo>
                <a:lnTo>
                  <a:pt x="3406" y="1930"/>
                </a:lnTo>
                <a:lnTo>
                  <a:pt x="3394" y="1938"/>
                </a:lnTo>
                <a:lnTo>
                  <a:pt x="3381" y="1946"/>
                </a:lnTo>
                <a:lnTo>
                  <a:pt x="3367" y="1950"/>
                </a:lnTo>
                <a:lnTo>
                  <a:pt x="3360" y="1952"/>
                </a:lnTo>
                <a:lnTo>
                  <a:pt x="3353" y="1952"/>
                </a:lnTo>
                <a:lnTo>
                  <a:pt x="3337" y="1954"/>
                </a:lnTo>
                <a:close/>
                <a:moveTo>
                  <a:pt x="3582" y="1882"/>
                </a:moveTo>
                <a:lnTo>
                  <a:pt x="3574" y="1866"/>
                </a:lnTo>
                <a:lnTo>
                  <a:pt x="3567" y="1848"/>
                </a:lnTo>
                <a:lnTo>
                  <a:pt x="3562" y="1828"/>
                </a:lnTo>
                <a:lnTo>
                  <a:pt x="3559" y="1816"/>
                </a:lnTo>
                <a:lnTo>
                  <a:pt x="3557" y="1806"/>
                </a:lnTo>
                <a:lnTo>
                  <a:pt x="3554" y="1782"/>
                </a:lnTo>
                <a:lnTo>
                  <a:pt x="3551" y="1756"/>
                </a:lnTo>
                <a:lnTo>
                  <a:pt x="3550" y="1742"/>
                </a:lnTo>
                <a:lnTo>
                  <a:pt x="3550" y="1726"/>
                </a:lnTo>
                <a:lnTo>
                  <a:pt x="3549" y="1697"/>
                </a:lnTo>
                <a:lnTo>
                  <a:pt x="3549" y="1166"/>
                </a:lnTo>
                <a:lnTo>
                  <a:pt x="3615" y="1166"/>
                </a:lnTo>
                <a:lnTo>
                  <a:pt x="3615" y="1691"/>
                </a:lnTo>
                <a:lnTo>
                  <a:pt x="3615" y="1711"/>
                </a:lnTo>
                <a:lnTo>
                  <a:pt x="3616" y="1728"/>
                </a:lnTo>
                <a:lnTo>
                  <a:pt x="3617" y="1744"/>
                </a:lnTo>
                <a:lnTo>
                  <a:pt x="3618" y="1758"/>
                </a:lnTo>
                <a:lnTo>
                  <a:pt x="3620" y="1772"/>
                </a:lnTo>
                <a:lnTo>
                  <a:pt x="3623" y="1784"/>
                </a:lnTo>
                <a:lnTo>
                  <a:pt x="3625" y="1796"/>
                </a:lnTo>
                <a:lnTo>
                  <a:pt x="3629" y="1804"/>
                </a:lnTo>
                <a:lnTo>
                  <a:pt x="3633" y="1814"/>
                </a:lnTo>
                <a:lnTo>
                  <a:pt x="3637" y="1822"/>
                </a:lnTo>
                <a:lnTo>
                  <a:pt x="3643" y="1830"/>
                </a:lnTo>
                <a:lnTo>
                  <a:pt x="3649" y="1836"/>
                </a:lnTo>
                <a:lnTo>
                  <a:pt x="3652" y="1838"/>
                </a:lnTo>
                <a:lnTo>
                  <a:pt x="3655" y="1840"/>
                </a:lnTo>
                <a:lnTo>
                  <a:pt x="3662" y="1844"/>
                </a:lnTo>
                <a:lnTo>
                  <a:pt x="3670" y="1846"/>
                </a:lnTo>
                <a:lnTo>
                  <a:pt x="3678" y="1846"/>
                </a:lnTo>
                <a:lnTo>
                  <a:pt x="3686" y="1846"/>
                </a:lnTo>
                <a:lnTo>
                  <a:pt x="3694" y="1844"/>
                </a:lnTo>
                <a:lnTo>
                  <a:pt x="3701" y="1840"/>
                </a:lnTo>
                <a:lnTo>
                  <a:pt x="3708" y="1836"/>
                </a:lnTo>
                <a:lnTo>
                  <a:pt x="3713" y="1830"/>
                </a:lnTo>
                <a:lnTo>
                  <a:pt x="3719" y="1822"/>
                </a:lnTo>
                <a:lnTo>
                  <a:pt x="3723" y="1814"/>
                </a:lnTo>
                <a:lnTo>
                  <a:pt x="3728" y="1804"/>
                </a:lnTo>
                <a:lnTo>
                  <a:pt x="3731" y="1796"/>
                </a:lnTo>
                <a:lnTo>
                  <a:pt x="3734" y="1784"/>
                </a:lnTo>
                <a:lnTo>
                  <a:pt x="3736" y="1772"/>
                </a:lnTo>
                <a:lnTo>
                  <a:pt x="3738" y="1758"/>
                </a:lnTo>
                <a:lnTo>
                  <a:pt x="3740" y="1744"/>
                </a:lnTo>
                <a:lnTo>
                  <a:pt x="3741" y="1728"/>
                </a:lnTo>
                <a:lnTo>
                  <a:pt x="3741" y="1711"/>
                </a:lnTo>
                <a:lnTo>
                  <a:pt x="3741" y="1691"/>
                </a:lnTo>
                <a:lnTo>
                  <a:pt x="3741" y="1166"/>
                </a:lnTo>
                <a:lnTo>
                  <a:pt x="3807" y="1166"/>
                </a:lnTo>
                <a:lnTo>
                  <a:pt x="3807" y="1697"/>
                </a:lnTo>
                <a:lnTo>
                  <a:pt x="3806" y="1726"/>
                </a:lnTo>
                <a:lnTo>
                  <a:pt x="3805" y="1742"/>
                </a:lnTo>
                <a:lnTo>
                  <a:pt x="3805" y="1756"/>
                </a:lnTo>
                <a:lnTo>
                  <a:pt x="3802" y="1782"/>
                </a:lnTo>
                <a:lnTo>
                  <a:pt x="3798" y="1806"/>
                </a:lnTo>
                <a:lnTo>
                  <a:pt x="3796" y="1816"/>
                </a:lnTo>
                <a:lnTo>
                  <a:pt x="3794" y="1828"/>
                </a:lnTo>
                <a:lnTo>
                  <a:pt x="3788" y="1848"/>
                </a:lnTo>
                <a:lnTo>
                  <a:pt x="3785" y="1856"/>
                </a:lnTo>
                <a:lnTo>
                  <a:pt x="3782" y="1866"/>
                </a:lnTo>
                <a:lnTo>
                  <a:pt x="3779" y="1874"/>
                </a:lnTo>
                <a:lnTo>
                  <a:pt x="3775" y="1882"/>
                </a:lnTo>
                <a:lnTo>
                  <a:pt x="3771" y="1890"/>
                </a:lnTo>
                <a:lnTo>
                  <a:pt x="3766" y="1898"/>
                </a:lnTo>
                <a:lnTo>
                  <a:pt x="3756" y="1914"/>
                </a:lnTo>
                <a:lnTo>
                  <a:pt x="3745" y="1926"/>
                </a:lnTo>
                <a:lnTo>
                  <a:pt x="3739" y="1930"/>
                </a:lnTo>
                <a:lnTo>
                  <a:pt x="3733" y="1936"/>
                </a:lnTo>
                <a:lnTo>
                  <a:pt x="3720" y="1944"/>
                </a:lnTo>
                <a:lnTo>
                  <a:pt x="3714" y="1946"/>
                </a:lnTo>
                <a:lnTo>
                  <a:pt x="3707" y="1950"/>
                </a:lnTo>
                <a:lnTo>
                  <a:pt x="3693" y="1952"/>
                </a:lnTo>
                <a:lnTo>
                  <a:pt x="3685" y="1954"/>
                </a:lnTo>
                <a:lnTo>
                  <a:pt x="3678" y="1954"/>
                </a:lnTo>
                <a:lnTo>
                  <a:pt x="3663" y="1952"/>
                </a:lnTo>
                <a:lnTo>
                  <a:pt x="3649" y="1950"/>
                </a:lnTo>
                <a:lnTo>
                  <a:pt x="3643" y="1946"/>
                </a:lnTo>
                <a:lnTo>
                  <a:pt x="3636" y="1944"/>
                </a:lnTo>
                <a:lnTo>
                  <a:pt x="3624" y="1936"/>
                </a:lnTo>
                <a:lnTo>
                  <a:pt x="3612" y="1926"/>
                </a:lnTo>
                <a:lnTo>
                  <a:pt x="3601" y="1914"/>
                </a:lnTo>
                <a:lnTo>
                  <a:pt x="3591" y="1898"/>
                </a:lnTo>
                <a:lnTo>
                  <a:pt x="3586" y="1890"/>
                </a:lnTo>
                <a:lnTo>
                  <a:pt x="3582" y="1882"/>
                </a:lnTo>
                <a:close/>
                <a:moveTo>
                  <a:pt x="3934" y="1882"/>
                </a:moveTo>
                <a:lnTo>
                  <a:pt x="3927" y="1866"/>
                </a:lnTo>
                <a:lnTo>
                  <a:pt x="3920" y="1848"/>
                </a:lnTo>
                <a:lnTo>
                  <a:pt x="3915" y="1828"/>
                </a:lnTo>
                <a:lnTo>
                  <a:pt x="3912" y="1816"/>
                </a:lnTo>
                <a:lnTo>
                  <a:pt x="3910" y="1806"/>
                </a:lnTo>
                <a:lnTo>
                  <a:pt x="3907" y="1782"/>
                </a:lnTo>
                <a:lnTo>
                  <a:pt x="3904" y="1756"/>
                </a:lnTo>
                <a:lnTo>
                  <a:pt x="3903" y="1742"/>
                </a:lnTo>
                <a:lnTo>
                  <a:pt x="3903" y="1726"/>
                </a:lnTo>
                <a:lnTo>
                  <a:pt x="3902" y="1697"/>
                </a:lnTo>
                <a:lnTo>
                  <a:pt x="3902" y="1166"/>
                </a:lnTo>
                <a:lnTo>
                  <a:pt x="3968" y="1166"/>
                </a:lnTo>
                <a:lnTo>
                  <a:pt x="3968" y="1691"/>
                </a:lnTo>
                <a:lnTo>
                  <a:pt x="3968" y="1711"/>
                </a:lnTo>
                <a:lnTo>
                  <a:pt x="3969" y="1728"/>
                </a:lnTo>
                <a:lnTo>
                  <a:pt x="3970" y="1744"/>
                </a:lnTo>
                <a:lnTo>
                  <a:pt x="3972" y="1758"/>
                </a:lnTo>
                <a:lnTo>
                  <a:pt x="3973" y="1772"/>
                </a:lnTo>
                <a:lnTo>
                  <a:pt x="3976" y="1784"/>
                </a:lnTo>
                <a:lnTo>
                  <a:pt x="3979" y="1796"/>
                </a:lnTo>
                <a:lnTo>
                  <a:pt x="3982" y="1804"/>
                </a:lnTo>
                <a:lnTo>
                  <a:pt x="3986" y="1814"/>
                </a:lnTo>
                <a:lnTo>
                  <a:pt x="3991" y="1822"/>
                </a:lnTo>
                <a:lnTo>
                  <a:pt x="3996" y="1830"/>
                </a:lnTo>
                <a:lnTo>
                  <a:pt x="4002" y="1836"/>
                </a:lnTo>
                <a:lnTo>
                  <a:pt x="4005" y="1838"/>
                </a:lnTo>
                <a:lnTo>
                  <a:pt x="4008" y="1840"/>
                </a:lnTo>
                <a:lnTo>
                  <a:pt x="4015" y="1844"/>
                </a:lnTo>
                <a:lnTo>
                  <a:pt x="4023" y="1846"/>
                </a:lnTo>
                <a:lnTo>
                  <a:pt x="4031" y="1846"/>
                </a:lnTo>
                <a:lnTo>
                  <a:pt x="4040" y="1846"/>
                </a:lnTo>
                <a:lnTo>
                  <a:pt x="4047" y="1844"/>
                </a:lnTo>
                <a:lnTo>
                  <a:pt x="4054" y="1840"/>
                </a:lnTo>
                <a:lnTo>
                  <a:pt x="4061" y="1836"/>
                </a:lnTo>
                <a:lnTo>
                  <a:pt x="4067" y="1830"/>
                </a:lnTo>
                <a:lnTo>
                  <a:pt x="4072" y="1822"/>
                </a:lnTo>
                <a:lnTo>
                  <a:pt x="4077" y="1814"/>
                </a:lnTo>
                <a:lnTo>
                  <a:pt x="4081" y="1804"/>
                </a:lnTo>
                <a:lnTo>
                  <a:pt x="4084" y="1796"/>
                </a:lnTo>
                <a:lnTo>
                  <a:pt x="4087" y="1784"/>
                </a:lnTo>
                <a:lnTo>
                  <a:pt x="4090" y="1772"/>
                </a:lnTo>
                <a:lnTo>
                  <a:pt x="4091" y="1758"/>
                </a:lnTo>
                <a:lnTo>
                  <a:pt x="4093" y="1744"/>
                </a:lnTo>
                <a:lnTo>
                  <a:pt x="4094" y="1728"/>
                </a:lnTo>
                <a:lnTo>
                  <a:pt x="4094" y="1711"/>
                </a:lnTo>
                <a:lnTo>
                  <a:pt x="4094" y="1691"/>
                </a:lnTo>
                <a:lnTo>
                  <a:pt x="4094" y="1166"/>
                </a:lnTo>
                <a:lnTo>
                  <a:pt x="4160" y="1166"/>
                </a:lnTo>
                <a:lnTo>
                  <a:pt x="4160" y="1697"/>
                </a:lnTo>
                <a:lnTo>
                  <a:pt x="4159" y="1726"/>
                </a:lnTo>
                <a:lnTo>
                  <a:pt x="4159" y="1742"/>
                </a:lnTo>
                <a:lnTo>
                  <a:pt x="4158" y="1756"/>
                </a:lnTo>
                <a:lnTo>
                  <a:pt x="4155" y="1782"/>
                </a:lnTo>
                <a:lnTo>
                  <a:pt x="4152" y="1806"/>
                </a:lnTo>
                <a:lnTo>
                  <a:pt x="4149" y="1816"/>
                </a:lnTo>
                <a:lnTo>
                  <a:pt x="4147" y="1828"/>
                </a:lnTo>
                <a:lnTo>
                  <a:pt x="4142" y="1848"/>
                </a:lnTo>
                <a:lnTo>
                  <a:pt x="4139" y="1856"/>
                </a:lnTo>
                <a:lnTo>
                  <a:pt x="4135" y="1866"/>
                </a:lnTo>
                <a:lnTo>
                  <a:pt x="4132" y="1874"/>
                </a:lnTo>
                <a:lnTo>
                  <a:pt x="4128" y="1882"/>
                </a:lnTo>
                <a:lnTo>
                  <a:pt x="4124" y="1890"/>
                </a:lnTo>
                <a:lnTo>
                  <a:pt x="4119" y="1898"/>
                </a:lnTo>
                <a:lnTo>
                  <a:pt x="4109" y="1914"/>
                </a:lnTo>
                <a:lnTo>
                  <a:pt x="4098" y="1926"/>
                </a:lnTo>
                <a:lnTo>
                  <a:pt x="4092" y="1930"/>
                </a:lnTo>
                <a:lnTo>
                  <a:pt x="4086" y="1936"/>
                </a:lnTo>
                <a:lnTo>
                  <a:pt x="4073" y="1944"/>
                </a:lnTo>
                <a:lnTo>
                  <a:pt x="4067" y="1946"/>
                </a:lnTo>
                <a:lnTo>
                  <a:pt x="4060" y="1950"/>
                </a:lnTo>
                <a:lnTo>
                  <a:pt x="4046" y="1952"/>
                </a:lnTo>
                <a:lnTo>
                  <a:pt x="4039" y="1954"/>
                </a:lnTo>
                <a:lnTo>
                  <a:pt x="4031" y="1954"/>
                </a:lnTo>
                <a:lnTo>
                  <a:pt x="4017" y="1952"/>
                </a:lnTo>
                <a:lnTo>
                  <a:pt x="4003" y="1950"/>
                </a:lnTo>
                <a:lnTo>
                  <a:pt x="3996" y="1946"/>
                </a:lnTo>
                <a:lnTo>
                  <a:pt x="3989" y="1944"/>
                </a:lnTo>
                <a:lnTo>
                  <a:pt x="3977" y="1936"/>
                </a:lnTo>
                <a:lnTo>
                  <a:pt x="3965" y="1926"/>
                </a:lnTo>
                <a:lnTo>
                  <a:pt x="3954" y="1914"/>
                </a:lnTo>
                <a:lnTo>
                  <a:pt x="3943" y="1898"/>
                </a:lnTo>
                <a:lnTo>
                  <a:pt x="3938" y="1890"/>
                </a:lnTo>
                <a:lnTo>
                  <a:pt x="3934" y="1882"/>
                </a:lnTo>
                <a:close/>
                <a:moveTo>
                  <a:pt x="4370" y="1954"/>
                </a:moveTo>
                <a:lnTo>
                  <a:pt x="4354" y="1954"/>
                </a:lnTo>
                <a:lnTo>
                  <a:pt x="4339" y="1950"/>
                </a:lnTo>
                <a:lnTo>
                  <a:pt x="4324" y="1944"/>
                </a:lnTo>
                <a:lnTo>
                  <a:pt x="4317" y="1940"/>
                </a:lnTo>
                <a:lnTo>
                  <a:pt x="4310" y="1936"/>
                </a:lnTo>
                <a:lnTo>
                  <a:pt x="4298" y="1928"/>
                </a:lnTo>
                <a:lnTo>
                  <a:pt x="4292" y="1922"/>
                </a:lnTo>
                <a:lnTo>
                  <a:pt x="4287" y="1916"/>
                </a:lnTo>
                <a:lnTo>
                  <a:pt x="4277" y="1902"/>
                </a:lnTo>
                <a:lnTo>
                  <a:pt x="4273" y="1896"/>
                </a:lnTo>
                <a:lnTo>
                  <a:pt x="4268" y="1888"/>
                </a:lnTo>
                <a:lnTo>
                  <a:pt x="4264" y="1880"/>
                </a:lnTo>
                <a:lnTo>
                  <a:pt x="4261" y="1872"/>
                </a:lnTo>
                <a:lnTo>
                  <a:pt x="4257" y="1864"/>
                </a:lnTo>
                <a:lnTo>
                  <a:pt x="4254" y="1854"/>
                </a:lnTo>
                <a:lnTo>
                  <a:pt x="4248" y="1834"/>
                </a:lnTo>
                <a:lnTo>
                  <a:pt x="4244" y="1814"/>
                </a:lnTo>
                <a:lnTo>
                  <a:pt x="4242" y="1804"/>
                </a:lnTo>
                <a:lnTo>
                  <a:pt x="4240" y="1792"/>
                </a:lnTo>
                <a:lnTo>
                  <a:pt x="4237" y="1770"/>
                </a:lnTo>
                <a:lnTo>
                  <a:pt x="4236" y="1746"/>
                </a:lnTo>
                <a:lnTo>
                  <a:pt x="4235" y="1732"/>
                </a:lnTo>
                <a:lnTo>
                  <a:pt x="4235" y="1720"/>
                </a:lnTo>
                <a:lnTo>
                  <a:pt x="4298" y="1693"/>
                </a:lnTo>
                <a:lnTo>
                  <a:pt x="4298" y="1714"/>
                </a:lnTo>
                <a:lnTo>
                  <a:pt x="4299" y="1734"/>
                </a:lnTo>
                <a:lnTo>
                  <a:pt x="4301" y="1750"/>
                </a:lnTo>
                <a:lnTo>
                  <a:pt x="4303" y="1766"/>
                </a:lnTo>
                <a:lnTo>
                  <a:pt x="4305" y="1774"/>
                </a:lnTo>
                <a:lnTo>
                  <a:pt x="4306" y="1782"/>
                </a:lnTo>
                <a:lnTo>
                  <a:pt x="4310" y="1794"/>
                </a:lnTo>
                <a:lnTo>
                  <a:pt x="4314" y="1804"/>
                </a:lnTo>
                <a:lnTo>
                  <a:pt x="4318" y="1814"/>
                </a:lnTo>
                <a:lnTo>
                  <a:pt x="4324" y="1824"/>
                </a:lnTo>
                <a:lnTo>
                  <a:pt x="4330" y="1830"/>
                </a:lnTo>
                <a:lnTo>
                  <a:pt x="4336" y="1836"/>
                </a:lnTo>
                <a:lnTo>
                  <a:pt x="4343" y="1840"/>
                </a:lnTo>
                <a:lnTo>
                  <a:pt x="4350" y="1844"/>
                </a:lnTo>
                <a:lnTo>
                  <a:pt x="4357" y="1846"/>
                </a:lnTo>
                <a:lnTo>
                  <a:pt x="4365" y="1848"/>
                </a:lnTo>
                <a:lnTo>
                  <a:pt x="4374" y="1848"/>
                </a:lnTo>
                <a:lnTo>
                  <a:pt x="4381" y="1848"/>
                </a:lnTo>
                <a:lnTo>
                  <a:pt x="4388" y="1846"/>
                </a:lnTo>
                <a:lnTo>
                  <a:pt x="4395" y="1844"/>
                </a:lnTo>
                <a:lnTo>
                  <a:pt x="4401" y="1842"/>
                </a:lnTo>
                <a:lnTo>
                  <a:pt x="4407" y="1838"/>
                </a:lnTo>
                <a:lnTo>
                  <a:pt x="4413" y="1832"/>
                </a:lnTo>
                <a:lnTo>
                  <a:pt x="4418" y="1826"/>
                </a:lnTo>
                <a:lnTo>
                  <a:pt x="4423" y="1820"/>
                </a:lnTo>
                <a:lnTo>
                  <a:pt x="4427" y="1812"/>
                </a:lnTo>
                <a:lnTo>
                  <a:pt x="4431" y="1804"/>
                </a:lnTo>
                <a:lnTo>
                  <a:pt x="4434" y="1796"/>
                </a:lnTo>
                <a:lnTo>
                  <a:pt x="4437" y="1786"/>
                </a:lnTo>
                <a:lnTo>
                  <a:pt x="4439" y="1774"/>
                </a:lnTo>
                <a:lnTo>
                  <a:pt x="4440" y="1770"/>
                </a:lnTo>
                <a:lnTo>
                  <a:pt x="4441" y="1764"/>
                </a:lnTo>
                <a:lnTo>
                  <a:pt x="4442" y="1752"/>
                </a:lnTo>
                <a:lnTo>
                  <a:pt x="4442" y="1738"/>
                </a:lnTo>
                <a:lnTo>
                  <a:pt x="4442" y="1728"/>
                </a:lnTo>
                <a:lnTo>
                  <a:pt x="4442" y="1718"/>
                </a:lnTo>
                <a:lnTo>
                  <a:pt x="4441" y="1711"/>
                </a:lnTo>
                <a:lnTo>
                  <a:pt x="4439" y="1701"/>
                </a:lnTo>
                <a:lnTo>
                  <a:pt x="4437" y="1693"/>
                </a:lnTo>
                <a:lnTo>
                  <a:pt x="4435" y="1685"/>
                </a:lnTo>
                <a:lnTo>
                  <a:pt x="4433" y="1677"/>
                </a:lnTo>
                <a:lnTo>
                  <a:pt x="4430" y="1669"/>
                </a:lnTo>
                <a:lnTo>
                  <a:pt x="4422" y="1653"/>
                </a:lnTo>
                <a:lnTo>
                  <a:pt x="4418" y="1645"/>
                </a:lnTo>
                <a:lnTo>
                  <a:pt x="4413" y="1639"/>
                </a:lnTo>
                <a:lnTo>
                  <a:pt x="4402" y="1625"/>
                </a:lnTo>
                <a:lnTo>
                  <a:pt x="4389" y="1613"/>
                </a:lnTo>
                <a:lnTo>
                  <a:pt x="4325" y="1555"/>
                </a:lnTo>
                <a:lnTo>
                  <a:pt x="4315" y="1547"/>
                </a:lnTo>
                <a:lnTo>
                  <a:pt x="4305" y="1537"/>
                </a:lnTo>
                <a:lnTo>
                  <a:pt x="4289" y="1517"/>
                </a:lnTo>
                <a:lnTo>
                  <a:pt x="4275" y="1497"/>
                </a:lnTo>
                <a:lnTo>
                  <a:pt x="4270" y="1485"/>
                </a:lnTo>
                <a:lnTo>
                  <a:pt x="4264" y="1473"/>
                </a:lnTo>
                <a:lnTo>
                  <a:pt x="4260" y="1461"/>
                </a:lnTo>
                <a:lnTo>
                  <a:pt x="4255" y="1447"/>
                </a:lnTo>
                <a:lnTo>
                  <a:pt x="4252" y="1433"/>
                </a:lnTo>
                <a:lnTo>
                  <a:pt x="4249" y="1417"/>
                </a:lnTo>
                <a:lnTo>
                  <a:pt x="4247" y="1401"/>
                </a:lnTo>
                <a:lnTo>
                  <a:pt x="4246" y="1393"/>
                </a:lnTo>
                <a:lnTo>
                  <a:pt x="4245" y="1385"/>
                </a:lnTo>
                <a:lnTo>
                  <a:pt x="4244" y="1367"/>
                </a:lnTo>
                <a:lnTo>
                  <a:pt x="4244" y="1347"/>
                </a:lnTo>
                <a:lnTo>
                  <a:pt x="4244" y="1335"/>
                </a:lnTo>
                <a:lnTo>
                  <a:pt x="4245" y="1323"/>
                </a:lnTo>
                <a:lnTo>
                  <a:pt x="4246" y="1311"/>
                </a:lnTo>
                <a:lnTo>
                  <a:pt x="4247" y="1299"/>
                </a:lnTo>
                <a:lnTo>
                  <a:pt x="4248" y="1289"/>
                </a:lnTo>
                <a:lnTo>
                  <a:pt x="4250" y="1279"/>
                </a:lnTo>
                <a:lnTo>
                  <a:pt x="4254" y="1259"/>
                </a:lnTo>
                <a:lnTo>
                  <a:pt x="4257" y="1249"/>
                </a:lnTo>
                <a:lnTo>
                  <a:pt x="4260" y="1241"/>
                </a:lnTo>
                <a:lnTo>
                  <a:pt x="4266" y="1225"/>
                </a:lnTo>
                <a:lnTo>
                  <a:pt x="4273" y="1210"/>
                </a:lnTo>
                <a:lnTo>
                  <a:pt x="4277" y="1204"/>
                </a:lnTo>
                <a:lnTo>
                  <a:pt x="4282" y="1198"/>
                </a:lnTo>
                <a:lnTo>
                  <a:pt x="4291" y="1186"/>
                </a:lnTo>
                <a:lnTo>
                  <a:pt x="4301" y="1176"/>
                </a:lnTo>
                <a:lnTo>
                  <a:pt x="4311" y="1166"/>
                </a:lnTo>
                <a:lnTo>
                  <a:pt x="4323" y="1160"/>
                </a:lnTo>
                <a:lnTo>
                  <a:pt x="4335" y="1154"/>
                </a:lnTo>
                <a:lnTo>
                  <a:pt x="4347" y="1150"/>
                </a:lnTo>
                <a:lnTo>
                  <a:pt x="4360" y="1148"/>
                </a:lnTo>
                <a:lnTo>
                  <a:pt x="4373" y="1148"/>
                </a:lnTo>
                <a:lnTo>
                  <a:pt x="4388" y="1150"/>
                </a:lnTo>
                <a:lnTo>
                  <a:pt x="4403" y="1152"/>
                </a:lnTo>
                <a:lnTo>
                  <a:pt x="4416" y="1158"/>
                </a:lnTo>
                <a:lnTo>
                  <a:pt x="4422" y="1162"/>
                </a:lnTo>
                <a:lnTo>
                  <a:pt x="4428" y="1166"/>
                </a:lnTo>
                <a:lnTo>
                  <a:pt x="4440" y="1174"/>
                </a:lnTo>
                <a:lnTo>
                  <a:pt x="4450" y="1186"/>
                </a:lnTo>
                <a:lnTo>
                  <a:pt x="4459" y="1198"/>
                </a:lnTo>
                <a:lnTo>
                  <a:pt x="4467" y="1212"/>
                </a:lnTo>
                <a:lnTo>
                  <a:pt x="4471" y="1218"/>
                </a:lnTo>
                <a:lnTo>
                  <a:pt x="4474" y="1225"/>
                </a:lnTo>
                <a:lnTo>
                  <a:pt x="4477" y="1233"/>
                </a:lnTo>
                <a:lnTo>
                  <a:pt x="4480" y="1241"/>
                </a:lnTo>
                <a:lnTo>
                  <a:pt x="4485" y="1259"/>
                </a:lnTo>
                <a:lnTo>
                  <a:pt x="4490" y="1275"/>
                </a:lnTo>
                <a:lnTo>
                  <a:pt x="4493" y="1293"/>
                </a:lnTo>
                <a:lnTo>
                  <a:pt x="4495" y="1313"/>
                </a:lnTo>
                <a:lnTo>
                  <a:pt x="4497" y="1331"/>
                </a:lnTo>
                <a:lnTo>
                  <a:pt x="4497" y="1349"/>
                </a:lnTo>
                <a:lnTo>
                  <a:pt x="4435" y="1375"/>
                </a:lnTo>
                <a:lnTo>
                  <a:pt x="4435" y="1359"/>
                </a:lnTo>
                <a:lnTo>
                  <a:pt x="4433" y="1345"/>
                </a:lnTo>
                <a:lnTo>
                  <a:pt x="4432" y="1331"/>
                </a:lnTo>
                <a:lnTo>
                  <a:pt x="4430" y="1319"/>
                </a:lnTo>
                <a:lnTo>
                  <a:pt x="4427" y="1309"/>
                </a:lnTo>
                <a:lnTo>
                  <a:pt x="4426" y="1303"/>
                </a:lnTo>
                <a:lnTo>
                  <a:pt x="4424" y="1299"/>
                </a:lnTo>
                <a:lnTo>
                  <a:pt x="4421" y="1289"/>
                </a:lnTo>
                <a:lnTo>
                  <a:pt x="4417" y="1281"/>
                </a:lnTo>
                <a:lnTo>
                  <a:pt x="4413" y="1275"/>
                </a:lnTo>
                <a:lnTo>
                  <a:pt x="4408" y="1269"/>
                </a:lnTo>
                <a:lnTo>
                  <a:pt x="4403" y="1265"/>
                </a:lnTo>
                <a:lnTo>
                  <a:pt x="4397" y="1261"/>
                </a:lnTo>
                <a:lnTo>
                  <a:pt x="4391" y="1257"/>
                </a:lnTo>
                <a:lnTo>
                  <a:pt x="4385" y="1255"/>
                </a:lnTo>
                <a:lnTo>
                  <a:pt x="4378" y="1255"/>
                </a:lnTo>
                <a:lnTo>
                  <a:pt x="4370" y="1253"/>
                </a:lnTo>
                <a:lnTo>
                  <a:pt x="4358" y="1255"/>
                </a:lnTo>
                <a:lnTo>
                  <a:pt x="4346" y="1259"/>
                </a:lnTo>
                <a:lnTo>
                  <a:pt x="4341" y="1263"/>
                </a:lnTo>
                <a:lnTo>
                  <a:pt x="4336" y="1267"/>
                </a:lnTo>
                <a:lnTo>
                  <a:pt x="4331" y="1271"/>
                </a:lnTo>
                <a:lnTo>
                  <a:pt x="4327" y="1275"/>
                </a:lnTo>
                <a:lnTo>
                  <a:pt x="4323" y="1281"/>
                </a:lnTo>
                <a:lnTo>
                  <a:pt x="4319" y="1287"/>
                </a:lnTo>
                <a:lnTo>
                  <a:pt x="4316" y="1295"/>
                </a:lnTo>
                <a:lnTo>
                  <a:pt x="4313" y="1303"/>
                </a:lnTo>
                <a:lnTo>
                  <a:pt x="4311" y="1311"/>
                </a:lnTo>
                <a:lnTo>
                  <a:pt x="4310" y="1321"/>
                </a:lnTo>
                <a:lnTo>
                  <a:pt x="4309" y="1331"/>
                </a:lnTo>
                <a:lnTo>
                  <a:pt x="4308" y="1341"/>
                </a:lnTo>
                <a:lnTo>
                  <a:pt x="4309" y="1351"/>
                </a:lnTo>
                <a:lnTo>
                  <a:pt x="4309" y="1361"/>
                </a:lnTo>
                <a:lnTo>
                  <a:pt x="4310" y="1371"/>
                </a:lnTo>
                <a:lnTo>
                  <a:pt x="4311" y="1379"/>
                </a:lnTo>
                <a:lnTo>
                  <a:pt x="4313" y="1387"/>
                </a:lnTo>
                <a:lnTo>
                  <a:pt x="4315" y="1395"/>
                </a:lnTo>
                <a:lnTo>
                  <a:pt x="4318" y="1403"/>
                </a:lnTo>
                <a:lnTo>
                  <a:pt x="4321" y="1409"/>
                </a:lnTo>
                <a:lnTo>
                  <a:pt x="4325" y="1415"/>
                </a:lnTo>
                <a:lnTo>
                  <a:pt x="4328" y="1421"/>
                </a:lnTo>
                <a:lnTo>
                  <a:pt x="4337" y="1433"/>
                </a:lnTo>
                <a:lnTo>
                  <a:pt x="4347" y="1445"/>
                </a:lnTo>
                <a:lnTo>
                  <a:pt x="4359" y="1457"/>
                </a:lnTo>
                <a:lnTo>
                  <a:pt x="4421" y="1511"/>
                </a:lnTo>
                <a:lnTo>
                  <a:pt x="4431" y="1521"/>
                </a:lnTo>
                <a:lnTo>
                  <a:pt x="4442" y="1531"/>
                </a:lnTo>
                <a:lnTo>
                  <a:pt x="4451" y="1541"/>
                </a:lnTo>
                <a:lnTo>
                  <a:pt x="4459" y="1553"/>
                </a:lnTo>
                <a:lnTo>
                  <a:pt x="4467" y="1565"/>
                </a:lnTo>
                <a:lnTo>
                  <a:pt x="4474" y="1575"/>
                </a:lnTo>
                <a:lnTo>
                  <a:pt x="4480" y="1589"/>
                </a:lnTo>
                <a:lnTo>
                  <a:pt x="4486" y="1601"/>
                </a:lnTo>
                <a:lnTo>
                  <a:pt x="4491" y="1615"/>
                </a:lnTo>
                <a:lnTo>
                  <a:pt x="4495" y="1629"/>
                </a:lnTo>
                <a:lnTo>
                  <a:pt x="4499" y="1643"/>
                </a:lnTo>
                <a:lnTo>
                  <a:pt x="4502" y="1659"/>
                </a:lnTo>
                <a:lnTo>
                  <a:pt x="4504" y="1675"/>
                </a:lnTo>
                <a:lnTo>
                  <a:pt x="4505" y="1685"/>
                </a:lnTo>
                <a:lnTo>
                  <a:pt x="4505" y="1693"/>
                </a:lnTo>
                <a:lnTo>
                  <a:pt x="4506" y="1711"/>
                </a:lnTo>
                <a:lnTo>
                  <a:pt x="4507" y="1730"/>
                </a:lnTo>
                <a:lnTo>
                  <a:pt x="4506" y="1756"/>
                </a:lnTo>
                <a:lnTo>
                  <a:pt x="4504" y="1780"/>
                </a:lnTo>
                <a:lnTo>
                  <a:pt x="4503" y="1792"/>
                </a:lnTo>
                <a:lnTo>
                  <a:pt x="4501" y="1802"/>
                </a:lnTo>
                <a:lnTo>
                  <a:pt x="4499" y="1814"/>
                </a:lnTo>
                <a:lnTo>
                  <a:pt x="4497" y="1824"/>
                </a:lnTo>
                <a:lnTo>
                  <a:pt x="4494" y="1834"/>
                </a:lnTo>
                <a:lnTo>
                  <a:pt x="4492" y="1844"/>
                </a:lnTo>
                <a:lnTo>
                  <a:pt x="4485" y="1862"/>
                </a:lnTo>
                <a:lnTo>
                  <a:pt x="4482" y="1870"/>
                </a:lnTo>
                <a:lnTo>
                  <a:pt x="4478" y="1880"/>
                </a:lnTo>
                <a:lnTo>
                  <a:pt x="4470" y="1894"/>
                </a:lnTo>
                <a:lnTo>
                  <a:pt x="4465" y="1902"/>
                </a:lnTo>
                <a:lnTo>
                  <a:pt x="4460" y="1908"/>
                </a:lnTo>
                <a:lnTo>
                  <a:pt x="4455" y="1914"/>
                </a:lnTo>
                <a:lnTo>
                  <a:pt x="4450" y="1920"/>
                </a:lnTo>
                <a:lnTo>
                  <a:pt x="4439" y="1930"/>
                </a:lnTo>
                <a:lnTo>
                  <a:pt x="4427" y="1938"/>
                </a:lnTo>
                <a:lnTo>
                  <a:pt x="4414" y="1946"/>
                </a:lnTo>
                <a:lnTo>
                  <a:pt x="4400" y="1950"/>
                </a:lnTo>
                <a:lnTo>
                  <a:pt x="4393" y="1952"/>
                </a:lnTo>
                <a:lnTo>
                  <a:pt x="4386" y="1952"/>
                </a:lnTo>
                <a:lnTo>
                  <a:pt x="4370" y="1954"/>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p>
        </p:txBody>
      </p:sp>
      <p:sp>
        <p:nvSpPr>
          <p:cNvPr id="12" name="Text Placeholder 10">
            <a:extLst>
              <a:ext uri="{FF2B5EF4-FFF2-40B4-BE49-F238E27FC236}">
                <a16:creationId xmlns:a16="http://schemas.microsoft.com/office/drawing/2014/main" id="{CF5A17A4-EA2D-AFFF-38DF-9699B925DCD5}"/>
              </a:ext>
            </a:extLst>
          </p:cNvPr>
          <p:cNvSpPr>
            <a:spLocks noGrp="1"/>
          </p:cNvSpPr>
          <p:nvPr>
            <p:ph type="body" sz="quarter" idx="14" hasCustomPrompt="1"/>
          </p:nvPr>
        </p:nvSpPr>
        <p:spPr>
          <a:xfrm>
            <a:off x="1198587" y="4797152"/>
            <a:ext cx="9793263" cy="1296144"/>
          </a:xfrm>
        </p:spPr>
        <p:txBody>
          <a:bodyPr anchor="b" anchorCtr="0"/>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Yhteystiedot</a:t>
            </a:r>
          </a:p>
        </p:txBody>
      </p:sp>
    </p:spTree>
    <p:extLst>
      <p:ext uri="{BB962C8B-B14F-4D97-AF65-F5344CB8AC3E}">
        <p14:creationId xmlns:p14="http://schemas.microsoft.com/office/powerpoint/2010/main" val="25699336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56">
          <p15:clr>
            <a:srgbClr val="FBAE40"/>
          </p15:clr>
        </p15:guide>
        <p15:guide id="4" pos="692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loitusdia Kuvalla">
    <p:bg>
      <p:bgPr>
        <a:solidFill>
          <a:schemeClr val="tx2"/>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39931121-A866-0128-FA48-AD9BBB412103}"/>
              </a:ext>
            </a:extLst>
          </p:cNvPr>
          <p:cNvSpPr>
            <a:spLocks noGrp="1"/>
          </p:cNvSpPr>
          <p:nvPr>
            <p:ph type="pic" sz="quarter" idx="20" hasCustomPrompt="1"/>
          </p:nvPr>
        </p:nvSpPr>
        <p:spPr>
          <a:xfrm>
            <a:off x="1" y="0"/>
            <a:ext cx="12192000" cy="6858000"/>
          </a:xfrm>
          <a:solidFill>
            <a:schemeClr val="tx2"/>
          </a:solidFill>
        </p:spPr>
        <p:txBody>
          <a:bodyPr/>
          <a:lstStyle>
            <a:lvl1pPr marL="0" indent="0">
              <a:buFontTx/>
              <a:buNone/>
              <a:defRPr sz="1000"/>
            </a:lvl1pPr>
          </a:lstStyle>
          <a:p>
            <a:r>
              <a:rPr lang="en-GB" err="1"/>
              <a:t>Lisää</a:t>
            </a:r>
            <a:r>
              <a:rPr lang="en-GB"/>
              <a:t> </a:t>
            </a:r>
            <a:r>
              <a:rPr lang="en-GB" err="1"/>
              <a:t>kuva</a:t>
            </a:r>
            <a:endParaRPr lang="en-GB"/>
          </a:p>
        </p:txBody>
      </p:sp>
      <p:sp>
        <p:nvSpPr>
          <p:cNvPr id="2" name="Title 1">
            <a:extLst>
              <a:ext uri="{FF2B5EF4-FFF2-40B4-BE49-F238E27FC236}">
                <a16:creationId xmlns:a16="http://schemas.microsoft.com/office/drawing/2014/main" id="{DAC89437-0A9F-6907-E834-ECE3DB625160}"/>
              </a:ext>
            </a:extLst>
          </p:cNvPr>
          <p:cNvSpPr>
            <a:spLocks noGrp="1"/>
          </p:cNvSpPr>
          <p:nvPr>
            <p:ph type="ctrTitle"/>
          </p:nvPr>
        </p:nvSpPr>
        <p:spPr>
          <a:xfrm>
            <a:off x="1200150" y="2060575"/>
            <a:ext cx="9791700" cy="738664"/>
          </a:xfrm>
        </p:spPr>
        <p:txBody>
          <a:bodyPr anchor="t" anchorCtr="0">
            <a:spAutoFit/>
          </a:bodyPr>
          <a:lstStyle>
            <a:lvl1pPr algn="l">
              <a:defRPr sz="4800">
                <a:solidFill>
                  <a:schemeClr val="bg1"/>
                </a:solidFill>
              </a:defRPr>
            </a:lvl1pPr>
          </a:lstStyle>
          <a:p>
            <a:r>
              <a:rPr lang="fi-FI" noProof="0"/>
              <a:t>Muokkaa ots. perustyyl. napsautt.</a:t>
            </a:r>
          </a:p>
        </p:txBody>
      </p:sp>
      <p:sp>
        <p:nvSpPr>
          <p:cNvPr id="3" name="Subtitle 2">
            <a:extLst>
              <a:ext uri="{FF2B5EF4-FFF2-40B4-BE49-F238E27FC236}">
                <a16:creationId xmlns:a16="http://schemas.microsoft.com/office/drawing/2014/main" id="{5BA9B7E5-3139-76AA-C2C3-60620F1D9B49}"/>
              </a:ext>
            </a:extLst>
          </p:cNvPr>
          <p:cNvSpPr>
            <a:spLocks noGrp="1"/>
          </p:cNvSpPr>
          <p:nvPr>
            <p:ph type="subTitle" idx="1"/>
          </p:nvPr>
        </p:nvSpPr>
        <p:spPr>
          <a:xfrm>
            <a:off x="1200150" y="4509120"/>
            <a:ext cx="9791700" cy="864096"/>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a:extLst>
              <a:ext uri="{FF2B5EF4-FFF2-40B4-BE49-F238E27FC236}">
                <a16:creationId xmlns:a16="http://schemas.microsoft.com/office/drawing/2014/main" id="{B9898F4D-E89B-8263-EB37-8F8B305D4370}"/>
              </a:ext>
            </a:extLst>
          </p:cNvPr>
          <p:cNvSpPr>
            <a:spLocks noGrp="1"/>
          </p:cNvSpPr>
          <p:nvPr>
            <p:ph type="dt" sz="half" idx="10"/>
          </p:nvPr>
        </p:nvSpPr>
        <p:spPr/>
        <p:txBody>
          <a:bodyPr/>
          <a:lstStyle>
            <a:lvl1pPr>
              <a:defRPr>
                <a:noFill/>
              </a:defRPr>
            </a:lvl1pPr>
          </a:lstStyle>
          <a:p>
            <a:fld id="{BB1996E0-FD76-4EFB-9031-82134C43F092}" type="datetime1">
              <a:rPr lang="fi-FI" noProof="0" smtClean="0"/>
              <a:t>4.10.2024</a:t>
            </a:fld>
            <a:endParaRPr lang="fi-FI" noProof="0"/>
          </a:p>
        </p:txBody>
      </p:sp>
      <p:sp>
        <p:nvSpPr>
          <p:cNvPr id="5" name="Footer Placeholder 4">
            <a:extLst>
              <a:ext uri="{FF2B5EF4-FFF2-40B4-BE49-F238E27FC236}">
                <a16:creationId xmlns:a16="http://schemas.microsoft.com/office/drawing/2014/main" id="{AEAB5C31-D7B7-0A4A-9FF1-A8910751F711}"/>
              </a:ext>
            </a:extLst>
          </p:cNvPr>
          <p:cNvSpPr>
            <a:spLocks noGrp="1"/>
          </p:cNvSpPr>
          <p:nvPr>
            <p:ph type="ftr" sz="quarter" idx="11"/>
          </p:nvPr>
        </p:nvSpPr>
        <p:spPr/>
        <p:txBody>
          <a:bodyPr/>
          <a:lstStyle>
            <a:lvl1pPr>
              <a:defRPr>
                <a:noFill/>
              </a:defRPr>
            </a:lvl1pPr>
          </a:lstStyle>
          <a:p>
            <a:r>
              <a:rPr lang="fi-FI" noProof="0"/>
              <a:t>© Rakennusteollisuus RT</a:t>
            </a:r>
          </a:p>
        </p:txBody>
      </p:sp>
      <p:sp>
        <p:nvSpPr>
          <p:cNvPr id="6" name="Slide Number Placeholder 5">
            <a:extLst>
              <a:ext uri="{FF2B5EF4-FFF2-40B4-BE49-F238E27FC236}">
                <a16:creationId xmlns:a16="http://schemas.microsoft.com/office/drawing/2014/main" id="{92B9B765-A518-625F-2D82-59131FF13DC6}"/>
              </a:ext>
            </a:extLst>
          </p:cNvPr>
          <p:cNvSpPr>
            <a:spLocks noGrp="1"/>
          </p:cNvSpPr>
          <p:nvPr>
            <p:ph type="sldNum" sz="quarter" idx="12"/>
          </p:nvPr>
        </p:nvSpPr>
        <p:spPr/>
        <p:txBody>
          <a:bodyPr/>
          <a:lstStyle>
            <a:lvl1pPr>
              <a:defRPr>
                <a:noFill/>
              </a:defRPr>
            </a:lvl1pPr>
          </a:lstStyle>
          <a:p>
            <a:fld id="{DFD61EF7-2460-4EE9-A031-27FEBC4F9A95}" type="slidenum">
              <a:rPr lang="fi-FI" noProof="0" smtClean="0"/>
              <a:pPr/>
              <a:t>‹#›</a:t>
            </a:fld>
            <a:endParaRPr lang="fi-FI" noProof="0"/>
          </a:p>
        </p:txBody>
      </p:sp>
      <p:sp>
        <p:nvSpPr>
          <p:cNvPr id="11" name="Text Placeholder 10">
            <a:extLst>
              <a:ext uri="{FF2B5EF4-FFF2-40B4-BE49-F238E27FC236}">
                <a16:creationId xmlns:a16="http://schemas.microsoft.com/office/drawing/2014/main" id="{897DE48D-705B-612C-7DFA-B303012D79EC}"/>
              </a:ext>
            </a:extLst>
          </p:cNvPr>
          <p:cNvSpPr>
            <a:spLocks noGrp="1"/>
          </p:cNvSpPr>
          <p:nvPr>
            <p:ph type="body" sz="quarter" idx="13"/>
          </p:nvPr>
        </p:nvSpPr>
        <p:spPr>
          <a:xfrm>
            <a:off x="1198587" y="5517232"/>
            <a:ext cx="9793263" cy="288032"/>
          </a:xfrm>
        </p:spPr>
        <p:txBody>
          <a:bodyPr/>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Muokkaa tekstin perustyylejä napsauttamalla</a:t>
            </a:r>
          </a:p>
        </p:txBody>
      </p:sp>
      <p:sp>
        <p:nvSpPr>
          <p:cNvPr id="12" name="Text Placeholder 10">
            <a:extLst>
              <a:ext uri="{FF2B5EF4-FFF2-40B4-BE49-F238E27FC236}">
                <a16:creationId xmlns:a16="http://schemas.microsoft.com/office/drawing/2014/main" id="{CF5A17A4-EA2D-AFFF-38DF-9699B925DCD5}"/>
              </a:ext>
            </a:extLst>
          </p:cNvPr>
          <p:cNvSpPr>
            <a:spLocks noGrp="1"/>
          </p:cNvSpPr>
          <p:nvPr>
            <p:ph type="body" sz="quarter" idx="14"/>
          </p:nvPr>
        </p:nvSpPr>
        <p:spPr>
          <a:xfrm>
            <a:off x="1198587" y="5805264"/>
            <a:ext cx="9793263" cy="288032"/>
          </a:xfrm>
        </p:spPr>
        <p:txBody>
          <a:bodyPr/>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Muokkaa tekstin perustyylejä napsauttamalla</a:t>
            </a:r>
          </a:p>
        </p:txBody>
      </p:sp>
      <p:sp>
        <p:nvSpPr>
          <p:cNvPr id="9" name="Text Placeholder 2">
            <a:extLst>
              <a:ext uri="{FF2B5EF4-FFF2-40B4-BE49-F238E27FC236}">
                <a16:creationId xmlns:a16="http://schemas.microsoft.com/office/drawing/2014/main" id="{50398102-3604-6A5F-7F35-09904E7C9F37}"/>
              </a:ext>
            </a:extLst>
          </p:cNvPr>
          <p:cNvSpPr>
            <a:spLocks noGrp="1"/>
          </p:cNvSpPr>
          <p:nvPr>
            <p:ph type="body" sz="quarter" idx="19"/>
          </p:nvPr>
        </p:nvSpPr>
        <p:spPr>
          <a:xfrm>
            <a:off x="407988" y="333375"/>
            <a:ext cx="2325600" cy="504000"/>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9979138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56">
          <p15:clr>
            <a:srgbClr val="FBAE40"/>
          </p15:clr>
        </p15:guide>
        <p15:guide id="4" pos="6924">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9898F4D-E89B-8263-EB37-8F8B305D4370}"/>
              </a:ext>
            </a:extLst>
          </p:cNvPr>
          <p:cNvSpPr>
            <a:spLocks noGrp="1"/>
          </p:cNvSpPr>
          <p:nvPr>
            <p:ph type="dt" sz="half" idx="10"/>
          </p:nvPr>
        </p:nvSpPr>
        <p:spPr/>
        <p:txBody>
          <a:bodyPr/>
          <a:lstStyle>
            <a:lvl1pPr>
              <a:defRPr>
                <a:noFill/>
              </a:defRPr>
            </a:lvl1pPr>
          </a:lstStyle>
          <a:p>
            <a:fld id="{74F9CBB7-0E63-4C2C-80AC-55CE9CBC73C2}" type="datetime1">
              <a:rPr lang="fi-FI" noProof="0" smtClean="0"/>
              <a:t>4.10.2024</a:t>
            </a:fld>
            <a:endParaRPr lang="fi-FI" noProof="0"/>
          </a:p>
        </p:txBody>
      </p:sp>
      <p:sp>
        <p:nvSpPr>
          <p:cNvPr id="5" name="Footer Placeholder 4">
            <a:extLst>
              <a:ext uri="{FF2B5EF4-FFF2-40B4-BE49-F238E27FC236}">
                <a16:creationId xmlns:a16="http://schemas.microsoft.com/office/drawing/2014/main" id="{AEAB5C31-D7B7-0A4A-9FF1-A8910751F711}"/>
              </a:ext>
            </a:extLst>
          </p:cNvPr>
          <p:cNvSpPr>
            <a:spLocks noGrp="1"/>
          </p:cNvSpPr>
          <p:nvPr>
            <p:ph type="ftr" sz="quarter" idx="11"/>
          </p:nvPr>
        </p:nvSpPr>
        <p:spPr/>
        <p:txBody>
          <a:bodyPr/>
          <a:lstStyle>
            <a:lvl1pPr>
              <a:defRPr>
                <a:noFill/>
              </a:defRPr>
            </a:lvl1pPr>
          </a:lstStyle>
          <a:p>
            <a:r>
              <a:rPr lang="fi-FI" noProof="0"/>
              <a:t>© Rakennusteollisuus RT</a:t>
            </a:r>
          </a:p>
        </p:txBody>
      </p:sp>
      <p:sp>
        <p:nvSpPr>
          <p:cNvPr id="6" name="Slide Number Placeholder 5">
            <a:extLst>
              <a:ext uri="{FF2B5EF4-FFF2-40B4-BE49-F238E27FC236}">
                <a16:creationId xmlns:a16="http://schemas.microsoft.com/office/drawing/2014/main" id="{92B9B765-A518-625F-2D82-59131FF13DC6}"/>
              </a:ext>
            </a:extLst>
          </p:cNvPr>
          <p:cNvSpPr>
            <a:spLocks noGrp="1"/>
          </p:cNvSpPr>
          <p:nvPr>
            <p:ph type="sldNum" sz="quarter" idx="12"/>
          </p:nvPr>
        </p:nvSpPr>
        <p:spPr/>
        <p:txBody>
          <a:bodyPr/>
          <a:lstStyle>
            <a:lvl1pPr>
              <a:defRPr>
                <a:noFill/>
              </a:defRPr>
            </a:lvl1pPr>
          </a:lstStyle>
          <a:p>
            <a:fld id="{DFD61EF7-2460-4EE9-A031-27FEBC4F9A95}" type="slidenum">
              <a:rPr lang="fi-FI" noProof="0" smtClean="0"/>
              <a:pPr/>
              <a:t>‹#›</a:t>
            </a:fld>
            <a:endParaRPr lang="fi-FI" noProof="0"/>
          </a:p>
        </p:txBody>
      </p:sp>
      <p:sp>
        <p:nvSpPr>
          <p:cNvPr id="7" name="Freeform 5">
            <a:extLst>
              <a:ext uri="{FF2B5EF4-FFF2-40B4-BE49-F238E27FC236}">
                <a16:creationId xmlns:a16="http://schemas.microsoft.com/office/drawing/2014/main" id="{5CD5646D-347F-0693-85B7-82EEFAEE1F74}"/>
              </a:ext>
            </a:extLst>
          </p:cNvPr>
          <p:cNvSpPr>
            <a:spLocks noChangeAspect="1" noEditPoints="1"/>
          </p:cNvSpPr>
          <p:nvPr userDrawn="1"/>
        </p:nvSpPr>
        <p:spPr bwMode="auto">
          <a:xfrm>
            <a:off x="3106375" y="2780928"/>
            <a:ext cx="5979250" cy="1296144"/>
          </a:xfrm>
          <a:custGeom>
            <a:avLst/>
            <a:gdLst>
              <a:gd name="T0" fmla="*/ 11 w 4507"/>
              <a:gd name="T1" fmla="*/ 18 h 1954"/>
              <a:gd name="T2" fmla="*/ 659 w 4507"/>
              <a:gd name="T3" fmla="*/ 297 h 1954"/>
              <a:gd name="T4" fmla="*/ 666 w 4507"/>
              <a:gd name="T5" fmla="*/ 916 h 1954"/>
              <a:gd name="T6" fmla="*/ 347 w 4507"/>
              <a:gd name="T7" fmla="*/ 880 h 1954"/>
              <a:gd name="T8" fmla="*/ 471 w 4507"/>
              <a:gd name="T9" fmla="*/ 675 h 1954"/>
              <a:gd name="T10" fmla="*/ 375 w 4507"/>
              <a:gd name="T11" fmla="*/ 401 h 1954"/>
              <a:gd name="T12" fmla="*/ 1722 w 4507"/>
              <a:gd name="T13" fmla="*/ 26 h 1954"/>
              <a:gd name="T14" fmla="*/ 1804 w 4507"/>
              <a:gd name="T15" fmla="*/ 309 h 1954"/>
              <a:gd name="T16" fmla="*/ 1741 w 4507"/>
              <a:gd name="T17" fmla="*/ 269 h 1954"/>
              <a:gd name="T18" fmla="*/ 1854 w 4507"/>
              <a:gd name="T19" fmla="*/ 788 h 1954"/>
              <a:gd name="T20" fmla="*/ 2410 w 4507"/>
              <a:gd name="T21" fmla="*/ 18 h 1954"/>
              <a:gd name="T22" fmla="*/ 3053 w 4507"/>
              <a:gd name="T23" fmla="*/ 553 h 1954"/>
              <a:gd name="T24" fmla="*/ 3419 w 4507"/>
              <a:gd name="T25" fmla="*/ 539 h 1954"/>
              <a:gd name="T26" fmla="*/ 3595 w 4507"/>
              <a:gd name="T27" fmla="*/ 659 h 1954"/>
              <a:gd name="T28" fmla="*/ 3699 w 4507"/>
              <a:gd name="T29" fmla="*/ 697 h 1954"/>
              <a:gd name="T30" fmla="*/ 3842 w 4507"/>
              <a:gd name="T31" fmla="*/ 595 h 1954"/>
              <a:gd name="T32" fmla="*/ 3700 w 4507"/>
              <a:gd name="T33" fmla="*/ 806 h 1954"/>
              <a:gd name="T34" fmla="*/ 3943 w 4507"/>
              <a:gd name="T35" fmla="*/ 725 h 1954"/>
              <a:gd name="T36" fmla="*/ 4018 w 4507"/>
              <a:gd name="T37" fmla="*/ 689 h 1954"/>
              <a:gd name="T38" fmla="*/ 4124 w 4507"/>
              <a:gd name="T39" fmla="*/ 581 h 1954"/>
              <a:gd name="T40" fmla="*/ 3931 w 4507"/>
              <a:gd name="T41" fmla="*/ 269 h 1954"/>
              <a:gd name="T42" fmla="*/ 4017 w 4507"/>
              <a:gd name="T43" fmla="*/ 6 h 1954"/>
              <a:gd name="T44" fmla="*/ 4117 w 4507"/>
              <a:gd name="T45" fmla="*/ 228 h 1954"/>
              <a:gd name="T46" fmla="*/ 4005 w 4507"/>
              <a:gd name="T47" fmla="*/ 134 h 1954"/>
              <a:gd name="T48" fmla="*/ 4123 w 4507"/>
              <a:gd name="T49" fmla="*/ 383 h 1954"/>
              <a:gd name="T50" fmla="*/ 4174 w 4507"/>
              <a:gd name="T51" fmla="*/ 697 h 1954"/>
              <a:gd name="T52" fmla="*/ 1767 w 4507"/>
              <a:gd name="T53" fmla="*/ 1273 h 1954"/>
              <a:gd name="T54" fmla="*/ 2197 w 4507"/>
              <a:gd name="T55" fmla="*/ 1926 h 1954"/>
              <a:gd name="T56" fmla="*/ 2114 w 4507"/>
              <a:gd name="T57" fmla="*/ 1551 h 1954"/>
              <a:gd name="T58" fmla="*/ 2226 w 4507"/>
              <a:gd name="T59" fmla="*/ 1156 h 1954"/>
              <a:gd name="T60" fmla="*/ 2385 w 4507"/>
              <a:gd name="T61" fmla="*/ 1313 h 1954"/>
              <a:gd name="T62" fmla="*/ 2373 w 4507"/>
              <a:gd name="T63" fmla="*/ 1834 h 1954"/>
              <a:gd name="T64" fmla="*/ 2227 w 4507"/>
              <a:gd name="T65" fmla="*/ 1271 h 1954"/>
              <a:gd name="T66" fmla="*/ 2192 w 4507"/>
              <a:gd name="T67" fmla="*/ 1738 h 1954"/>
              <a:gd name="T68" fmla="*/ 2323 w 4507"/>
              <a:gd name="T69" fmla="*/ 1760 h 1954"/>
              <a:gd name="T70" fmla="*/ 2273 w 4507"/>
              <a:gd name="T71" fmla="*/ 1259 h 1954"/>
              <a:gd name="T72" fmla="*/ 3321 w 4507"/>
              <a:gd name="T73" fmla="*/ 1954 h 1954"/>
              <a:gd name="T74" fmla="*/ 3265 w 4507"/>
              <a:gd name="T75" fmla="*/ 1693 h 1954"/>
              <a:gd name="T76" fmla="*/ 3380 w 4507"/>
              <a:gd name="T77" fmla="*/ 1832 h 1954"/>
              <a:gd name="T78" fmla="*/ 3369 w 4507"/>
              <a:gd name="T79" fmla="*/ 1625 h 1954"/>
              <a:gd name="T80" fmla="*/ 3218 w 4507"/>
              <a:gd name="T81" fmla="*/ 1279 h 1954"/>
              <a:gd name="T82" fmla="*/ 3426 w 4507"/>
              <a:gd name="T83" fmla="*/ 1198 h 1954"/>
              <a:gd name="T84" fmla="*/ 3370 w 4507"/>
              <a:gd name="T85" fmla="*/ 1265 h 1954"/>
              <a:gd name="T86" fmla="*/ 3279 w 4507"/>
              <a:gd name="T87" fmla="*/ 1379 h 1954"/>
              <a:gd name="T88" fmla="*/ 3471 w 4507"/>
              <a:gd name="T89" fmla="*/ 1675 h 1954"/>
              <a:gd name="T90" fmla="*/ 3381 w 4507"/>
              <a:gd name="T91" fmla="*/ 1946 h 1954"/>
              <a:gd name="T92" fmla="*/ 3620 w 4507"/>
              <a:gd name="T93" fmla="*/ 1772 h 1954"/>
              <a:gd name="T94" fmla="*/ 3736 w 4507"/>
              <a:gd name="T95" fmla="*/ 1772 h 1954"/>
              <a:gd name="T96" fmla="*/ 3756 w 4507"/>
              <a:gd name="T97" fmla="*/ 1914 h 1954"/>
              <a:gd name="T98" fmla="*/ 3915 w 4507"/>
              <a:gd name="T99" fmla="*/ 1828 h 1954"/>
              <a:gd name="T100" fmla="*/ 4005 w 4507"/>
              <a:gd name="T101" fmla="*/ 1838 h 1954"/>
              <a:gd name="T102" fmla="*/ 4160 w 4507"/>
              <a:gd name="T103" fmla="*/ 1697 h 1954"/>
              <a:gd name="T104" fmla="*/ 4039 w 4507"/>
              <a:gd name="T105" fmla="*/ 1954 h 1954"/>
              <a:gd name="T106" fmla="*/ 4268 w 4507"/>
              <a:gd name="T107" fmla="*/ 1888 h 1954"/>
              <a:gd name="T108" fmla="*/ 4324 w 4507"/>
              <a:gd name="T109" fmla="*/ 1824 h 1954"/>
              <a:gd name="T110" fmla="*/ 4442 w 4507"/>
              <a:gd name="T111" fmla="*/ 1752 h 1954"/>
              <a:gd name="T112" fmla="*/ 4255 w 4507"/>
              <a:gd name="T113" fmla="*/ 1447 h 1954"/>
              <a:gd name="T114" fmla="*/ 4311 w 4507"/>
              <a:gd name="T115" fmla="*/ 1166 h 1954"/>
              <a:gd name="T116" fmla="*/ 4497 w 4507"/>
              <a:gd name="T117" fmla="*/ 1331 h 1954"/>
              <a:gd name="T118" fmla="*/ 4336 w 4507"/>
              <a:gd name="T119" fmla="*/ 1267 h 1954"/>
              <a:gd name="T120" fmla="*/ 4359 w 4507"/>
              <a:gd name="T121" fmla="*/ 1457 h 1954"/>
              <a:gd name="T122" fmla="*/ 4499 w 4507"/>
              <a:gd name="T123" fmla="*/ 1814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07" h="1954">
                <a:moveTo>
                  <a:pt x="4307" y="327"/>
                </a:moveTo>
                <a:lnTo>
                  <a:pt x="4377" y="327"/>
                </a:lnTo>
                <a:lnTo>
                  <a:pt x="4377" y="463"/>
                </a:lnTo>
                <a:lnTo>
                  <a:pt x="4307" y="463"/>
                </a:lnTo>
                <a:lnTo>
                  <a:pt x="4307" y="327"/>
                </a:lnTo>
                <a:close/>
                <a:moveTo>
                  <a:pt x="1248" y="18"/>
                </a:moveTo>
                <a:lnTo>
                  <a:pt x="1248" y="473"/>
                </a:lnTo>
                <a:lnTo>
                  <a:pt x="1051" y="473"/>
                </a:lnTo>
                <a:lnTo>
                  <a:pt x="1051" y="1936"/>
                </a:lnTo>
                <a:lnTo>
                  <a:pt x="821" y="1936"/>
                </a:lnTo>
                <a:lnTo>
                  <a:pt x="821" y="473"/>
                </a:lnTo>
                <a:lnTo>
                  <a:pt x="655" y="18"/>
                </a:lnTo>
                <a:lnTo>
                  <a:pt x="1248" y="18"/>
                </a:lnTo>
                <a:close/>
                <a:moveTo>
                  <a:pt x="0" y="1481"/>
                </a:moveTo>
                <a:lnTo>
                  <a:pt x="230" y="1481"/>
                </a:lnTo>
                <a:lnTo>
                  <a:pt x="230" y="1936"/>
                </a:lnTo>
                <a:lnTo>
                  <a:pt x="0" y="1936"/>
                </a:lnTo>
                <a:lnTo>
                  <a:pt x="0" y="1481"/>
                </a:lnTo>
                <a:close/>
                <a:moveTo>
                  <a:pt x="487" y="1186"/>
                </a:moveTo>
                <a:lnTo>
                  <a:pt x="752" y="1936"/>
                </a:lnTo>
                <a:lnTo>
                  <a:pt x="495" y="1936"/>
                </a:lnTo>
                <a:lnTo>
                  <a:pt x="11" y="559"/>
                </a:lnTo>
                <a:lnTo>
                  <a:pt x="11" y="18"/>
                </a:lnTo>
                <a:lnTo>
                  <a:pt x="309" y="18"/>
                </a:lnTo>
                <a:lnTo>
                  <a:pt x="335" y="18"/>
                </a:lnTo>
                <a:lnTo>
                  <a:pt x="359" y="20"/>
                </a:lnTo>
                <a:lnTo>
                  <a:pt x="382" y="24"/>
                </a:lnTo>
                <a:lnTo>
                  <a:pt x="404" y="30"/>
                </a:lnTo>
                <a:lnTo>
                  <a:pt x="426" y="36"/>
                </a:lnTo>
                <a:lnTo>
                  <a:pt x="447" y="44"/>
                </a:lnTo>
                <a:lnTo>
                  <a:pt x="467" y="52"/>
                </a:lnTo>
                <a:lnTo>
                  <a:pt x="476" y="58"/>
                </a:lnTo>
                <a:lnTo>
                  <a:pt x="486" y="62"/>
                </a:lnTo>
                <a:lnTo>
                  <a:pt x="504" y="74"/>
                </a:lnTo>
                <a:lnTo>
                  <a:pt x="521" y="88"/>
                </a:lnTo>
                <a:lnTo>
                  <a:pt x="538" y="102"/>
                </a:lnTo>
                <a:lnTo>
                  <a:pt x="553" y="116"/>
                </a:lnTo>
                <a:lnTo>
                  <a:pt x="569" y="132"/>
                </a:lnTo>
                <a:lnTo>
                  <a:pt x="583" y="150"/>
                </a:lnTo>
                <a:lnTo>
                  <a:pt x="596" y="168"/>
                </a:lnTo>
                <a:lnTo>
                  <a:pt x="609" y="188"/>
                </a:lnTo>
                <a:lnTo>
                  <a:pt x="620" y="208"/>
                </a:lnTo>
                <a:lnTo>
                  <a:pt x="631" y="230"/>
                </a:lnTo>
                <a:lnTo>
                  <a:pt x="641" y="251"/>
                </a:lnTo>
                <a:lnTo>
                  <a:pt x="650" y="273"/>
                </a:lnTo>
                <a:lnTo>
                  <a:pt x="659" y="297"/>
                </a:lnTo>
                <a:lnTo>
                  <a:pt x="666" y="323"/>
                </a:lnTo>
                <a:lnTo>
                  <a:pt x="673" y="349"/>
                </a:lnTo>
                <a:lnTo>
                  <a:pt x="680" y="375"/>
                </a:lnTo>
                <a:lnTo>
                  <a:pt x="685" y="401"/>
                </a:lnTo>
                <a:lnTo>
                  <a:pt x="690" y="429"/>
                </a:lnTo>
                <a:lnTo>
                  <a:pt x="694" y="459"/>
                </a:lnTo>
                <a:lnTo>
                  <a:pt x="697" y="487"/>
                </a:lnTo>
                <a:lnTo>
                  <a:pt x="699" y="517"/>
                </a:lnTo>
                <a:lnTo>
                  <a:pt x="701" y="547"/>
                </a:lnTo>
                <a:lnTo>
                  <a:pt x="702" y="579"/>
                </a:lnTo>
                <a:lnTo>
                  <a:pt x="703" y="611"/>
                </a:lnTo>
                <a:lnTo>
                  <a:pt x="702" y="661"/>
                </a:lnTo>
                <a:lnTo>
                  <a:pt x="701" y="687"/>
                </a:lnTo>
                <a:lnTo>
                  <a:pt x="699" y="711"/>
                </a:lnTo>
                <a:lnTo>
                  <a:pt x="697" y="735"/>
                </a:lnTo>
                <a:lnTo>
                  <a:pt x="695" y="758"/>
                </a:lnTo>
                <a:lnTo>
                  <a:pt x="692" y="782"/>
                </a:lnTo>
                <a:lnTo>
                  <a:pt x="689" y="806"/>
                </a:lnTo>
                <a:lnTo>
                  <a:pt x="685" y="830"/>
                </a:lnTo>
                <a:lnTo>
                  <a:pt x="681" y="852"/>
                </a:lnTo>
                <a:lnTo>
                  <a:pt x="677" y="874"/>
                </a:lnTo>
                <a:lnTo>
                  <a:pt x="672" y="896"/>
                </a:lnTo>
                <a:lnTo>
                  <a:pt x="666" y="916"/>
                </a:lnTo>
                <a:lnTo>
                  <a:pt x="661" y="938"/>
                </a:lnTo>
                <a:lnTo>
                  <a:pt x="655" y="958"/>
                </a:lnTo>
                <a:lnTo>
                  <a:pt x="648" y="976"/>
                </a:lnTo>
                <a:lnTo>
                  <a:pt x="641" y="996"/>
                </a:lnTo>
                <a:lnTo>
                  <a:pt x="634" y="1014"/>
                </a:lnTo>
                <a:lnTo>
                  <a:pt x="626" y="1030"/>
                </a:lnTo>
                <a:lnTo>
                  <a:pt x="618" y="1048"/>
                </a:lnTo>
                <a:lnTo>
                  <a:pt x="609" y="1064"/>
                </a:lnTo>
                <a:lnTo>
                  <a:pt x="600" y="1080"/>
                </a:lnTo>
                <a:lnTo>
                  <a:pt x="591" y="1094"/>
                </a:lnTo>
                <a:lnTo>
                  <a:pt x="581" y="1108"/>
                </a:lnTo>
                <a:lnTo>
                  <a:pt x="571" y="1120"/>
                </a:lnTo>
                <a:lnTo>
                  <a:pt x="559" y="1132"/>
                </a:lnTo>
                <a:lnTo>
                  <a:pt x="548" y="1144"/>
                </a:lnTo>
                <a:lnTo>
                  <a:pt x="537" y="1154"/>
                </a:lnTo>
                <a:lnTo>
                  <a:pt x="525" y="1164"/>
                </a:lnTo>
                <a:lnTo>
                  <a:pt x="513" y="1172"/>
                </a:lnTo>
                <a:lnTo>
                  <a:pt x="500" y="1180"/>
                </a:lnTo>
                <a:lnTo>
                  <a:pt x="487" y="1186"/>
                </a:lnTo>
                <a:close/>
                <a:moveTo>
                  <a:pt x="239" y="391"/>
                </a:moveTo>
                <a:lnTo>
                  <a:pt x="239" y="880"/>
                </a:lnTo>
                <a:lnTo>
                  <a:pt x="337" y="880"/>
                </a:lnTo>
                <a:lnTo>
                  <a:pt x="347" y="880"/>
                </a:lnTo>
                <a:lnTo>
                  <a:pt x="357" y="880"/>
                </a:lnTo>
                <a:lnTo>
                  <a:pt x="367" y="878"/>
                </a:lnTo>
                <a:lnTo>
                  <a:pt x="376" y="874"/>
                </a:lnTo>
                <a:lnTo>
                  <a:pt x="384" y="872"/>
                </a:lnTo>
                <a:lnTo>
                  <a:pt x="392" y="868"/>
                </a:lnTo>
                <a:lnTo>
                  <a:pt x="400" y="862"/>
                </a:lnTo>
                <a:lnTo>
                  <a:pt x="407" y="858"/>
                </a:lnTo>
                <a:lnTo>
                  <a:pt x="413" y="852"/>
                </a:lnTo>
                <a:lnTo>
                  <a:pt x="419" y="844"/>
                </a:lnTo>
                <a:lnTo>
                  <a:pt x="425" y="838"/>
                </a:lnTo>
                <a:lnTo>
                  <a:pt x="430" y="830"/>
                </a:lnTo>
                <a:lnTo>
                  <a:pt x="435" y="822"/>
                </a:lnTo>
                <a:lnTo>
                  <a:pt x="440" y="814"/>
                </a:lnTo>
                <a:lnTo>
                  <a:pt x="444" y="806"/>
                </a:lnTo>
                <a:lnTo>
                  <a:pt x="448" y="796"/>
                </a:lnTo>
                <a:lnTo>
                  <a:pt x="451" y="788"/>
                </a:lnTo>
                <a:lnTo>
                  <a:pt x="454" y="778"/>
                </a:lnTo>
                <a:lnTo>
                  <a:pt x="457" y="768"/>
                </a:lnTo>
                <a:lnTo>
                  <a:pt x="460" y="758"/>
                </a:lnTo>
                <a:lnTo>
                  <a:pt x="464" y="738"/>
                </a:lnTo>
                <a:lnTo>
                  <a:pt x="467" y="717"/>
                </a:lnTo>
                <a:lnTo>
                  <a:pt x="470" y="697"/>
                </a:lnTo>
                <a:lnTo>
                  <a:pt x="471" y="675"/>
                </a:lnTo>
                <a:lnTo>
                  <a:pt x="472" y="655"/>
                </a:lnTo>
                <a:lnTo>
                  <a:pt x="472" y="635"/>
                </a:lnTo>
                <a:lnTo>
                  <a:pt x="472" y="615"/>
                </a:lnTo>
                <a:lnTo>
                  <a:pt x="470" y="593"/>
                </a:lnTo>
                <a:lnTo>
                  <a:pt x="468" y="573"/>
                </a:lnTo>
                <a:lnTo>
                  <a:pt x="464" y="551"/>
                </a:lnTo>
                <a:lnTo>
                  <a:pt x="462" y="541"/>
                </a:lnTo>
                <a:lnTo>
                  <a:pt x="459" y="531"/>
                </a:lnTo>
                <a:lnTo>
                  <a:pt x="457" y="521"/>
                </a:lnTo>
                <a:lnTo>
                  <a:pt x="454" y="511"/>
                </a:lnTo>
                <a:lnTo>
                  <a:pt x="447" y="491"/>
                </a:lnTo>
                <a:lnTo>
                  <a:pt x="443" y="483"/>
                </a:lnTo>
                <a:lnTo>
                  <a:pt x="439" y="473"/>
                </a:lnTo>
                <a:lnTo>
                  <a:pt x="435" y="465"/>
                </a:lnTo>
                <a:lnTo>
                  <a:pt x="430" y="457"/>
                </a:lnTo>
                <a:lnTo>
                  <a:pt x="420" y="441"/>
                </a:lnTo>
                <a:lnTo>
                  <a:pt x="414" y="433"/>
                </a:lnTo>
                <a:lnTo>
                  <a:pt x="408" y="427"/>
                </a:lnTo>
                <a:lnTo>
                  <a:pt x="402" y="421"/>
                </a:lnTo>
                <a:lnTo>
                  <a:pt x="396" y="415"/>
                </a:lnTo>
                <a:lnTo>
                  <a:pt x="389" y="409"/>
                </a:lnTo>
                <a:lnTo>
                  <a:pt x="382" y="405"/>
                </a:lnTo>
                <a:lnTo>
                  <a:pt x="375" y="401"/>
                </a:lnTo>
                <a:lnTo>
                  <a:pt x="367" y="397"/>
                </a:lnTo>
                <a:lnTo>
                  <a:pt x="359" y="395"/>
                </a:lnTo>
                <a:lnTo>
                  <a:pt x="351" y="393"/>
                </a:lnTo>
                <a:lnTo>
                  <a:pt x="333" y="391"/>
                </a:lnTo>
                <a:lnTo>
                  <a:pt x="239" y="391"/>
                </a:lnTo>
                <a:close/>
                <a:moveTo>
                  <a:pt x="1780" y="395"/>
                </a:moveTo>
                <a:lnTo>
                  <a:pt x="1776" y="403"/>
                </a:lnTo>
                <a:lnTo>
                  <a:pt x="1772" y="411"/>
                </a:lnTo>
                <a:lnTo>
                  <a:pt x="1763" y="423"/>
                </a:lnTo>
                <a:lnTo>
                  <a:pt x="1754" y="433"/>
                </a:lnTo>
                <a:lnTo>
                  <a:pt x="1743" y="443"/>
                </a:lnTo>
                <a:lnTo>
                  <a:pt x="1814" y="788"/>
                </a:lnTo>
                <a:lnTo>
                  <a:pt x="1742" y="788"/>
                </a:lnTo>
                <a:lnTo>
                  <a:pt x="1683" y="465"/>
                </a:lnTo>
                <a:lnTo>
                  <a:pt x="1607" y="465"/>
                </a:lnTo>
                <a:lnTo>
                  <a:pt x="1607" y="788"/>
                </a:lnTo>
                <a:lnTo>
                  <a:pt x="1543" y="788"/>
                </a:lnTo>
                <a:lnTo>
                  <a:pt x="1543" y="18"/>
                </a:lnTo>
                <a:lnTo>
                  <a:pt x="1681" y="18"/>
                </a:lnTo>
                <a:lnTo>
                  <a:pt x="1696" y="18"/>
                </a:lnTo>
                <a:lnTo>
                  <a:pt x="1703" y="20"/>
                </a:lnTo>
                <a:lnTo>
                  <a:pt x="1710" y="22"/>
                </a:lnTo>
                <a:lnTo>
                  <a:pt x="1722" y="26"/>
                </a:lnTo>
                <a:lnTo>
                  <a:pt x="1734" y="32"/>
                </a:lnTo>
                <a:lnTo>
                  <a:pt x="1745" y="40"/>
                </a:lnTo>
                <a:lnTo>
                  <a:pt x="1755" y="50"/>
                </a:lnTo>
                <a:lnTo>
                  <a:pt x="1765" y="62"/>
                </a:lnTo>
                <a:lnTo>
                  <a:pt x="1769" y="68"/>
                </a:lnTo>
                <a:lnTo>
                  <a:pt x="1773" y="76"/>
                </a:lnTo>
                <a:lnTo>
                  <a:pt x="1781" y="92"/>
                </a:lnTo>
                <a:lnTo>
                  <a:pt x="1788" y="108"/>
                </a:lnTo>
                <a:lnTo>
                  <a:pt x="1791" y="118"/>
                </a:lnTo>
                <a:lnTo>
                  <a:pt x="1794" y="126"/>
                </a:lnTo>
                <a:lnTo>
                  <a:pt x="1799" y="146"/>
                </a:lnTo>
                <a:lnTo>
                  <a:pt x="1803" y="168"/>
                </a:lnTo>
                <a:lnTo>
                  <a:pt x="1805" y="178"/>
                </a:lnTo>
                <a:lnTo>
                  <a:pt x="1806" y="190"/>
                </a:lnTo>
                <a:lnTo>
                  <a:pt x="1807" y="200"/>
                </a:lnTo>
                <a:lnTo>
                  <a:pt x="1808" y="212"/>
                </a:lnTo>
                <a:lnTo>
                  <a:pt x="1808" y="224"/>
                </a:lnTo>
                <a:lnTo>
                  <a:pt x="1808" y="236"/>
                </a:lnTo>
                <a:lnTo>
                  <a:pt x="1808" y="263"/>
                </a:lnTo>
                <a:lnTo>
                  <a:pt x="1807" y="275"/>
                </a:lnTo>
                <a:lnTo>
                  <a:pt x="1806" y="287"/>
                </a:lnTo>
                <a:lnTo>
                  <a:pt x="1805" y="299"/>
                </a:lnTo>
                <a:lnTo>
                  <a:pt x="1804" y="309"/>
                </a:lnTo>
                <a:lnTo>
                  <a:pt x="1801" y="331"/>
                </a:lnTo>
                <a:lnTo>
                  <a:pt x="1797" y="349"/>
                </a:lnTo>
                <a:lnTo>
                  <a:pt x="1792" y="367"/>
                </a:lnTo>
                <a:lnTo>
                  <a:pt x="1786" y="381"/>
                </a:lnTo>
                <a:lnTo>
                  <a:pt x="1780" y="395"/>
                </a:lnTo>
                <a:close/>
                <a:moveTo>
                  <a:pt x="1678" y="122"/>
                </a:moveTo>
                <a:lnTo>
                  <a:pt x="1607" y="122"/>
                </a:lnTo>
                <a:lnTo>
                  <a:pt x="1607" y="365"/>
                </a:lnTo>
                <a:lnTo>
                  <a:pt x="1678" y="365"/>
                </a:lnTo>
                <a:lnTo>
                  <a:pt x="1686" y="363"/>
                </a:lnTo>
                <a:lnTo>
                  <a:pt x="1694" y="361"/>
                </a:lnTo>
                <a:lnTo>
                  <a:pt x="1700" y="359"/>
                </a:lnTo>
                <a:lnTo>
                  <a:pt x="1707" y="355"/>
                </a:lnTo>
                <a:lnTo>
                  <a:pt x="1712" y="351"/>
                </a:lnTo>
                <a:lnTo>
                  <a:pt x="1717" y="345"/>
                </a:lnTo>
                <a:lnTo>
                  <a:pt x="1722" y="339"/>
                </a:lnTo>
                <a:lnTo>
                  <a:pt x="1726" y="331"/>
                </a:lnTo>
                <a:lnTo>
                  <a:pt x="1730" y="323"/>
                </a:lnTo>
                <a:lnTo>
                  <a:pt x="1733" y="313"/>
                </a:lnTo>
                <a:lnTo>
                  <a:pt x="1736" y="303"/>
                </a:lnTo>
                <a:lnTo>
                  <a:pt x="1738" y="293"/>
                </a:lnTo>
                <a:lnTo>
                  <a:pt x="1740" y="281"/>
                </a:lnTo>
                <a:lnTo>
                  <a:pt x="1741" y="269"/>
                </a:lnTo>
                <a:lnTo>
                  <a:pt x="1742" y="257"/>
                </a:lnTo>
                <a:lnTo>
                  <a:pt x="1742" y="244"/>
                </a:lnTo>
                <a:lnTo>
                  <a:pt x="1742" y="230"/>
                </a:lnTo>
                <a:lnTo>
                  <a:pt x="1742" y="218"/>
                </a:lnTo>
                <a:lnTo>
                  <a:pt x="1740" y="206"/>
                </a:lnTo>
                <a:lnTo>
                  <a:pt x="1739" y="194"/>
                </a:lnTo>
                <a:lnTo>
                  <a:pt x="1737" y="184"/>
                </a:lnTo>
                <a:lnTo>
                  <a:pt x="1734" y="174"/>
                </a:lnTo>
                <a:lnTo>
                  <a:pt x="1731" y="164"/>
                </a:lnTo>
                <a:lnTo>
                  <a:pt x="1728" y="156"/>
                </a:lnTo>
                <a:lnTo>
                  <a:pt x="1723" y="148"/>
                </a:lnTo>
                <a:lnTo>
                  <a:pt x="1719" y="142"/>
                </a:lnTo>
                <a:lnTo>
                  <a:pt x="1713" y="136"/>
                </a:lnTo>
                <a:lnTo>
                  <a:pt x="1708" y="132"/>
                </a:lnTo>
                <a:lnTo>
                  <a:pt x="1701" y="128"/>
                </a:lnTo>
                <a:lnTo>
                  <a:pt x="1694" y="124"/>
                </a:lnTo>
                <a:lnTo>
                  <a:pt x="1686" y="122"/>
                </a:lnTo>
                <a:lnTo>
                  <a:pt x="1678" y="122"/>
                </a:lnTo>
                <a:close/>
                <a:moveTo>
                  <a:pt x="2090" y="788"/>
                </a:moveTo>
                <a:lnTo>
                  <a:pt x="2069" y="635"/>
                </a:lnTo>
                <a:lnTo>
                  <a:pt x="1942" y="635"/>
                </a:lnTo>
                <a:lnTo>
                  <a:pt x="1921" y="788"/>
                </a:lnTo>
                <a:lnTo>
                  <a:pt x="1854" y="788"/>
                </a:lnTo>
                <a:lnTo>
                  <a:pt x="1975" y="18"/>
                </a:lnTo>
                <a:lnTo>
                  <a:pt x="2037" y="18"/>
                </a:lnTo>
                <a:lnTo>
                  <a:pt x="2160" y="788"/>
                </a:lnTo>
                <a:lnTo>
                  <a:pt x="2090" y="788"/>
                </a:lnTo>
                <a:close/>
                <a:moveTo>
                  <a:pt x="2026" y="323"/>
                </a:moveTo>
                <a:lnTo>
                  <a:pt x="2015" y="250"/>
                </a:lnTo>
                <a:lnTo>
                  <a:pt x="2010" y="210"/>
                </a:lnTo>
                <a:lnTo>
                  <a:pt x="2006" y="170"/>
                </a:lnTo>
                <a:lnTo>
                  <a:pt x="2001" y="210"/>
                </a:lnTo>
                <a:lnTo>
                  <a:pt x="1996" y="250"/>
                </a:lnTo>
                <a:lnTo>
                  <a:pt x="1986" y="325"/>
                </a:lnTo>
                <a:lnTo>
                  <a:pt x="1957" y="529"/>
                </a:lnTo>
                <a:lnTo>
                  <a:pt x="2053" y="529"/>
                </a:lnTo>
                <a:lnTo>
                  <a:pt x="2026" y="323"/>
                </a:lnTo>
                <a:close/>
                <a:moveTo>
                  <a:pt x="2419" y="788"/>
                </a:moveTo>
                <a:lnTo>
                  <a:pt x="2323" y="431"/>
                </a:lnTo>
                <a:lnTo>
                  <a:pt x="2285" y="527"/>
                </a:lnTo>
                <a:lnTo>
                  <a:pt x="2285" y="788"/>
                </a:lnTo>
                <a:lnTo>
                  <a:pt x="2220" y="788"/>
                </a:lnTo>
                <a:lnTo>
                  <a:pt x="2220" y="18"/>
                </a:lnTo>
                <a:lnTo>
                  <a:pt x="2285" y="18"/>
                </a:lnTo>
                <a:lnTo>
                  <a:pt x="2285" y="347"/>
                </a:lnTo>
                <a:lnTo>
                  <a:pt x="2410" y="18"/>
                </a:lnTo>
                <a:lnTo>
                  <a:pt x="2492" y="18"/>
                </a:lnTo>
                <a:lnTo>
                  <a:pt x="2363" y="333"/>
                </a:lnTo>
                <a:lnTo>
                  <a:pt x="2498" y="788"/>
                </a:lnTo>
                <a:lnTo>
                  <a:pt x="2419" y="788"/>
                </a:lnTo>
                <a:close/>
                <a:moveTo>
                  <a:pt x="2558" y="788"/>
                </a:moveTo>
                <a:lnTo>
                  <a:pt x="2558" y="18"/>
                </a:lnTo>
                <a:lnTo>
                  <a:pt x="2786" y="18"/>
                </a:lnTo>
                <a:lnTo>
                  <a:pt x="2786" y="126"/>
                </a:lnTo>
                <a:lnTo>
                  <a:pt x="2623" y="126"/>
                </a:lnTo>
                <a:lnTo>
                  <a:pt x="2623" y="341"/>
                </a:lnTo>
                <a:lnTo>
                  <a:pt x="2756" y="341"/>
                </a:lnTo>
                <a:lnTo>
                  <a:pt x="2756" y="445"/>
                </a:lnTo>
                <a:lnTo>
                  <a:pt x="2623" y="445"/>
                </a:lnTo>
                <a:lnTo>
                  <a:pt x="2623" y="683"/>
                </a:lnTo>
                <a:lnTo>
                  <a:pt x="2786" y="683"/>
                </a:lnTo>
                <a:lnTo>
                  <a:pt x="2786" y="788"/>
                </a:lnTo>
                <a:lnTo>
                  <a:pt x="2558" y="788"/>
                </a:lnTo>
                <a:close/>
                <a:moveTo>
                  <a:pt x="2939" y="18"/>
                </a:moveTo>
                <a:lnTo>
                  <a:pt x="3030" y="439"/>
                </a:lnTo>
                <a:lnTo>
                  <a:pt x="3038" y="477"/>
                </a:lnTo>
                <a:lnTo>
                  <a:pt x="3042" y="495"/>
                </a:lnTo>
                <a:lnTo>
                  <a:pt x="3046" y="515"/>
                </a:lnTo>
                <a:lnTo>
                  <a:pt x="3053" y="553"/>
                </a:lnTo>
                <a:lnTo>
                  <a:pt x="3060" y="595"/>
                </a:lnTo>
                <a:lnTo>
                  <a:pt x="3060" y="509"/>
                </a:lnTo>
                <a:lnTo>
                  <a:pt x="3059" y="421"/>
                </a:lnTo>
                <a:lnTo>
                  <a:pt x="3059" y="18"/>
                </a:lnTo>
                <a:lnTo>
                  <a:pt x="3124" y="18"/>
                </a:lnTo>
                <a:lnTo>
                  <a:pt x="3124" y="788"/>
                </a:lnTo>
                <a:lnTo>
                  <a:pt x="3046" y="788"/>
                </a:lnTo>
                <a:lnTo>
                  <a:pt x="2954" y="369"/>
                </a:lnTo>
                <a:lnTo>
                  <a:pt x="2946" y="331"/>
                </a:lnTo>
                <a:lnTo>
                  <a:pt x="2938" y="293"/>
                </a:lnTo>
                <a:lnTo>
                  <a:pt x="2931" y="255"/>
                </a:lnTo>
                <a:lnTo>
                  <a:pt x="2923" y="214"/>
                </a:lnTo>
                <a:lnTo>
                  <a:pt x="2924" y="389"/>
                </a:lnTo>
                <a:lnTo>
                  <a:pt x="2924" y="790"/>
                </a:lnTo>
                <a:lnTo>
                  <a:pt x="2859" y="790"/>
                </a:lnTo>
                <a:lnTo>
                  <a:pt x="2859" y="18"/>
                </a:lnTo>
                <a:lnTo>
                  <a:pt x="2939" y="18"/>
                </a:lnTo>
                <a:close/>
                <a:moveTo>
                  <a:pt x="3306" y="18"/>
                </a:moveTo>
                <a:lnTo>
                  <a:pt x="3396" y="425"/>
                </a:lnTo>
                <a:lnTo>
                  <a:pt x="3404" y="463"/>
                </a:lnTo>
                <a:lnTo>
                  <a:pt x="3408" y="481"/>
                </a:lnTo>
                <a:lnTo>
                  <a:pt x="3412" y="501"/>
                </a:lnTo>
                <a:lnTo>
                  <a:pt x="3419" y="539"/>
                </a:lnTo>
                <a:lnTo>
                  <a:pt x="3426" y="581"/>
                </a:lnTo>
                <a:lnTo>
                  <a:pt x="3426" y="495"/>
                </a:lnTo>
                <a:lnTo>
                  <a:pt x="3426" y="407"/>
                </a:lnTo>
                <a:lnTo>
                  <a:pt x="3426" y="18"/>
                </a:lnTo>
                <a:lnTo>
                  <a:pt x="3491" y="18"/>
                </a:lnTo>
                <a:lnTo>
                  <a:pt x="3491" y="788"/>
                </a:lnTo>
                <a:lnTo>
                  <a:pt x="3412" y="788"/>
                </a:lnTo>
                <a:lnTo>
                  <a:pt x="3320" y="383"/>
                </a:lnTo>
                <a:lnTo>
                  <a:pt x="3312" y="345"/>
                </a:lnTo>
                <a:lnTo>
                  <a:pt x="3305" y="307"/>
                </a:lnTo>
                <a:lnTo>
                  <a:pt x="3297" y="269"/>
                </a:lnTo>
                <a:lnTo>
                  <a:pt x="3290" y="228"/>
                </a:lnTo>
                <a:lnTo>
                  <a:pt x="3290" y="403"/>
                </a:lnTo>
                <a:lnTo>
                  <a:pt x="3290" y="788"/>
                </a:lnTo>
                <a:lnTo>
                  <a:pt x="3226" y="788"/>
                </a:lnTo>
                <a:lnTo>
                  <a:pt x="3226" y="18"/>
                </a:lnTo>
                <a:lnTo>
                  <a:pt x="3306" y="18"/>
                </a:lnTo>
                <a:close/>
                <a:moveTo>
                  <a:pt x="3618" y="735"/>
                </a:moveTo>
                <a:lnTo>
                  <a:pt x="3611" y="719"/>
                </a:lnTo>
                <a:lnTo>
                  <a:pt x="3605" y="701"/>
                </a:lnTo>
                <a:lnTo>
                  <a:pt x="3599" y="681"/>
                </a:lnTo>
                <a:lnTo>
                  <a:pt x="3597" y="669"/>
                </a:lnTo>
                <a:lnTo>
                  <a:pt x="3595" y="659"/>
                </a:lnTo>
                <a:lnTo>
                  <a:pt x="3591" y="635"/>
                </a:lnTo>
                <a:lnTo>
                  <a:pt x="3589" y="609"/>
                </a:lnTo>
                <a:lnTo>
                  <a:pt x="3588" y="595"/>
                </a:lnTo>
                <a:lnTo>
                  <a:pt x="3587" y="581"/>
                </a:lnTo>
                <a:lnTo>
                  <a:pt x="3587" y="549"/>
                </a:lnTo>
                <a:lnTo>
                  <a:pt x="3587" y="18"/>
                </a:lnTo>
                <a:lnTo>
                  <a:pt x="3652" y="18"/>
                </a:lnTo>
                <a:lnTo>
                  <a:pt x="3652" y="543"/>
                </a:lnTo>
                <a:lnTo>
                  <a:pt x="3652" y="563"/>
                </a:lnTo>
                <a:lnTo>
                  <a:pt x="3652" y="581"/>
                </a:lnTo>
                <a:lnTo>
                  <a:pt x="3653" y="597"/>
                </a:lnTo>
                <a:lnTo>
                  <a:pt x="3655" y="611"/>
                </a:lnTo>
                <a:lnTo>
                  <a:pt x="3657" y="625"/>
                </a:lnTo>
                <a:lnTo>
                  <a:pt x="3659" y="637"/>
                </a:lnTo>
                <a:lnTo>
                  <a:pt x="3662" y="649"/>
                </a:lnTo>
                <a:lnTo>
                  <a:pt x="3665" y="659"/>
                </a:lnTo>
                <a:lnTo>
                  <a:pt x="3669" y="667"/>
                </a:lnTo>
                <a:lnTo>
                  <a:pt x="3674" y="675"/>
                </a:lnTo>
                <a:lnTo>
                  <a:pt x="3679" y="683"/>
                </a:lnTo>
                <a:lnTo>
                  <a:pt x="3685" y="689"/>
                </a:lnTo>
                <a:lnTo>
                  <a:pt x="3688" y="691"/>
                </a:lnTo>
                <a:lnTo>
                  <a:pt x="3692" y="693"/>
                </a:lnTo>
                <a:lnTo>
                  <a:pt x="3699" y="697"/>
                </a:lnTo>
                <a:lnTo>
                  <a:pt x="3706" y="699"/>
                </a:lnTo>
                <a:lnTo>
                  <a:pt x="3715" y="699"/>
                </a:lnTo>
                <a:lnTo>
                  <a:pt x="3723" y="699"/>
                </a:lnTo>
                <a:lnTo>
                  <a:pt x="3731" y="697"/>
                </a:lnTo>
                <a:lnTo>
                  <a:pt x="3738" y="693"/>
                </a:lnTo>
                <a:lnTo>
                  <a:pt x="3744" y="689"/>
                </a:lnTo>
                <a:lnTo>
                  <a:pt x="3750" y="683"/>
                </a:lnTo>
                <a:lnTo>
                  <a:pt x="3755" y="675"/>
                </a:lnTo>
                <a:lnTo>
                  <a:pt x="3760" y="667"/>
                </a:lnTo>
                <a:lnTo>
                  <a:pt x="3764" y="659"/>
                </a:lnTo>
                <a:lnTo>
                  <a:pt x="3768" y="649"/>
                </a:lnTo>
                <a:lnTo>
                  <a:pt x="3770" y="637"/>
                </a:lnTo>
                <a:lnTo>
                  <a:pt x="3773" y="625"/>
                </a:lnTo>
                <a:lnTo>
                  <a:pt x="3775" y="613"/>
                </a:lnTo>
                <a:lnTo>
                  <a:pt x="3776" y="597"/>
                </a:lnTo>
                <a:lnTo>
                  <a:pt x="3777" y="581"/>
                </a:lnTo>
                <a:lnTo>
                  <a:pt x="3778" y="563"/>
                </a:lnTo>
                <a:lnTo>
                  <a:pt x="3778" y="543"/>
                </a:lnTo>
                <a:lnTo>
                  <a:pt x="3778" y="18"/>
                </a:lnTo>
                <a:lnTo>
                  <a:pt x="3843" y="18"/>
                </a:lnTo>
                <a:lnTo>
                  <a:pt x="3843" y="549"/>
                </a:lnTo>
                <a:lnTo>
                  <a:pt x="3843" y="581"/>
                </a:lnTo>
                <a:lnTo>
                  <a:pt x="3842" y="595"/>
                </a:lnTo>
                <a:lnTo>
                  <a:pt x="3841" y="609"/>
                </a:lnTo>
                <a:lnTo>
                  <a:pt x="3838" y="635"/>
                </a:lnTo>
                <a:lnTo>
                  <a:pt x="3835" y="659"/>
                </a:lnTo>
                <a:lnTo>
                  <a:pt x="3833" y="669"/>
                </a:lnTo>
                <a:lnTo>
                  <a:pt x="3830" y="681"/>
                </a:lnTo>
                <a:lnTo>
                  <a:pt x="3825" y="701"/>
                </a:lnTo>
                <a:lnTo>
                  <a:pt x="3822" y="709"/>
                </a:lnTo>
                <a:lnTo>
                  <a:pt x="3819" y="719"/>
                </a:lnTo>
                <a:lnTo>
                  <a:pt x="3815" y="727"/>
                </a:lnTo>
                <a:lnTo>
                  <a:pt x="3812" y="735"/>
                </a:lnTo>
                <a:lnTo>
                  <a:pt x="3807" y="744"/>
                </a:lnTo>
                <a:lnTo>
                  <a:pt x="3802" y="752"/>
                </a:lnTo>
                <a:lnTo>
                  <a:pt x="3792" y="766"/>
                </a:lnTo>
                <a:lnTo>
                  <a:pt x="3781" y="778"/>
                </a:lnTo>
                <a:lnTo>
                  <a:pt x="3775" y="784"/>
                </a:lnTo>
                <a:lnTo>
                  <a:pt x="3769" y="788"/>
                </a:lnTo>
                <a:lnTo>
                  <a:pt x="3757" y="796"/>
                </a:lnTo>
                <a:lnTo>
                  <a:pt x="3750" y="800"/>
                </a:lnTo>
                <a:lnTo>
                  <a:pt x="3743" y="802"/>
                </a:lnTo>
                <a:lnTo>
                  <a:pt x="3729" y="806"/>
                </a:lnTo>
                <a:lnTo>
                  <a:pt x="3722" y="806"/>
                </a:lnTo>
                <a:lnTo>
                  <a:pt x="3715" y="806"/>
                </a:lnTo>
                <a:lnTo>
                  <a:pt x="3700" y="806"/>
                </a:lnTo>
                <a:lnTo>
                  <a:pt x="3686" y="802"/>
                </a:lnTo>
                <a:lnTo>
                  <a:pt x="3679" y="800"/>
                </a:lnTo>
                <a:lnTo>
                  <a:pt x="3673" y="796"/>
                </a:lnTo>
                <a:lnTo>
                  <a:pt x="3660" y="788"/>
                </a:lnTo>
                <a:lnTo>
                  <a:pt x="3648" y="778"/>
                </a:lnTo>
                <a:lnTo>
                  <a:pt x="3637" y="766"/>
                </a:lnTo>
                <a:lnTo>
                  <a:pt x="3627" y="750"/>
                </a:lnTo>
                <a:lnTo>
                  <a:pt x="3623" y="742"/>
                </a:lnTo>
                <a:lnTo>
                  <a:pt x="3618" y="735"/>
                </a:lnTo>
                <a:close/>
                <a:moveTo>
                  <a:pt x="4052" y="806"/>
                </a:moveTo>
                <a:lnTo>
                  <a:pt x="4036" y="806"/>
                </a:lnTo>
                <a:lnTo>
                  <a:pt x="4020" y="802"/>
                </a:lnTo>
                <a:lnTo>
                  <a:pt x="4006" y="796"/>
                </a:lnTo>
                <a:lnTo>
                  <a:pt x="4000" y="792"/>
                </a:lnTo>
                <a:lnTo>
                  <a:pt x="3993" y="788"/>
                </a:lnTo>
                <a:lnTo>
                  <a:pt x="3981" y="780"/>
                </a:lnTo>
                <a:lnTo>
                  <a:pt x="3975" y="774"/>
                </a:lnTo>
                <a:lnTo>
                  <a:pt x="3970" y="768"/>
                </a:lnTo>
                <a:lnTo>
                  <a:pt x="3960" y="756"/>
                </a:lnTo>
                <a:lnTo>
                  <a:pt x="3956" y="748"/>
                </a:lnTo>
                <a:lnTo>
                  <a:pt x="3951" y="740"/>
                </a:lnTo>
                <a:lnTo>
                  <a:pt x="3947" y="733"/>
                </a:lnTo>
                <a:lnTo>
                  <a:pt x="3943" y="725"/>
                </a:lnTo>
                <a:lnTo>
                  <a:pt x="3939" y="717"/>
                </a:lnTo>
                <a:lnTo>
                  <a:pt x="3936" y="707"/>
                </a:lnTo>
                <a:lnTo>
                  <a:pt x="3930" y="687"/>
                </a:lnTo>
                <a:lnTo>
                  <a:pt x="3926" y="667"/>
                </a:lnTo>
                <a:lnTo>
                  <a:pt x="3924" y="657"/>
                </a:lnTo>
                <a:lnTo>
                  <a:pt x="3922" y="645"/>
                </a:lnTo>
                <a:lnTo>
                  <a:pt x="3919" y="623"/>
                </a:lnTo>
                <a:lnTo>
                  <a:pt x="3918" y="599"/>
                </a:lnTo>
                <a:lnTo>
                  <a:pt x="3917" y="585"/>
                </a:lnTo>
                <a:lnTo>
                  <a:pt x="3917" y="573"/>
                </a:lnTo>
                <a:lnTo>
                  <a:pt x="3980" y="545"/>
                </a:lnTo>
                <a:lnTo>
                  <a:pt x="3981" y="567"/>
                </a:lnTo>
                <a:lnTo>
                  <a:pt x="3982" y="587"/>
                </a:lnTo>
                <a:lnTo>
                  <a:pt x="3984" y="603"/>
                </a:lnTo>
                <a:lnTo>
                  <a:pt x="3986" y="619"/>
                </a:lnTo>
                <a:lnTo>
                  <a:pt x="3988" y="627"/>
                </a:lnTo>
                <a:lnTo>
                  <a:pt x="3989" y="635"/>
                </a:lnTo>
                <a:lnTo>
                  <a:pt x="3993" y="647"/>
                </a:lnTo>
                <a:lnTo>
                  <a:pt x="3997" y="659"/>
                </a:lnTo>
                <a:lnTo>
                  <a:pt x="4001" y="667"/>
                </a:lnTo>
                <a:lnTo>
                  <a:pt x="4006" y="677"/>
                </a:lnTo>
                <a:lnTo>
                  <a:pt x="4012" y="683"/>
                </a:lnTo>
                <a:lnTo>
                  <a:pt x="4018" y="689"/>
                </a:lnTo>
                <a:lnTo>
                  <a:pt x="4025" y="693"/>
                </a:lnTo>
                <a:lnTo>
                  <a:pt x="4032" y="697"/>
                </a:lnTo>
                <a:lnTo>
                  <a:pt x="4039" y="699"/>
                </a:lnTo>
                <a:lnTo>
                  <a:pt x="4047" y="701"/>
                </a:lnTo>
                <a:lnTo>
                  <a:pt x="4056" y="701"/>
                </a:lnTo>
                <a:lnTo>
                  <a:pt x="4063" y="701"/>
                </a:lnTo>
                <a:lnTo>
                  <a:pt x="4070" y="699"/>
                </a:lnTo>
                <a:lnTo>
                  <a:pt x="4077" y="697"/>
                </a:lnTo>
                <a:lnTo>
                  <a:pt x="4083" y="695"/>
                </a:lnTo>
                <a:lnTo>
                  <a:pt x="4089" y="691"/>
                </a:lnTo>
                <a:lnTo>
                  <a:pt x="4095" y="685"/>
                </a:lnTo>
                <a:lnTo>
                  <a:pt x="4100" y="679"/>
                </a:lnTo>
                <a:lnTo>
                  <a:pt x="4105" y="673"/>
                </a:lnTo>
                <a:lnTo>
                  <a:pt x="4109" y="665"/>
                </a:lnTo>
                <a:lnTo>
                  <a:pt x="4113" y="657"/>
                </a:lnTo>
                <a:lnTo>
                  <a:pt x="4116" y="649"/>
                </a:lnTo>
                <a:lnTo>
                  <a:pt x="4119" y="639"/>
                </a:lnTo>
                <a:lnTo>
                  <a:pt x="4121" y="627"/>
                </a:lnTo>
                <a:lnTo>
                  <a:pt x="4122" y="623"/>
                </a:lnTo>
                <a:lnTo>
                  <a:pt x="4123" y="617"/>
                </a:lnTo>
                <a:lnTo>
                  <a:pt x="4124" y="605"/>
                </a:lnTo>
                <a:lnTo>
                  <a:pt x="4124" y="591"/>
                </a:lnTo>
                <a:lnTo>
                  <a:pt x="4124" y="581"/>
                </a:lnTo>
                <a:lnTo>
                  <a:pt x="4123" y="571"/>
                </a:lnTo>
                <a:lnTo>
                  <a:pt x="4122" y="563"/>
                </a:lnTo>
                <a:lnTo>
                  <a:pt x="4121" y="553"/>
                </a:lnTo>
                <a:lnTo>
                  <a:pt x="4119" y="545"/>
                </a:lnTo>
                <a:lnTo>
                  <a:pt x="4117" y="537"/>
                </a:lnTo>
                <a:lnTo>
                  <a:pt x="4115" y="529"/>
                </a:lnTo>
                <a:lnTo>
                  <a:pt x="4112" y="521"/>
                </a:lnTo>
                <a:lnTo>
                  <a:pt x="4104" y="505"/>
                </a:lnTo>
                <a:lnTo>
                  <a:pt x="4100" y="497"/>
                </a:lnTo>
                <a:lnTo>
                  <a:pt x="4095" y="491"/>
                </a:lnTo>
                <a:lnTo>
                  <a:pt x="4084" y="477"/>
                </a:lnTo>
                <a:lnTo>
                  <a:pt x="4071" y="465"/>
                </a:lnTo>
                <a:lnTo>
                  <a:pt x="4007" y="407"/>
                </a:lnTo>
                <a:lnTo>
                  <a:pt x="3998" y="399"/>
                </a:lnTo>
                <a:lnTo>
                  <a:pt x="3988" y="389"/>
                </a:lnTo>
                <a:lnTo>
                  <a:pt x="3972" y="369"/>
                </a:lnTo>
                <a:lnTo>
                  <a:pt x="3958" y="349"/>
                </a:lnTo>
                <a:lnTo>
                  <a:pt x="3953" y="337"/>
                </a:lnTo>
                <a:lnTo>
                  <a:pt x="3947" y="325"/>
                </a:lnTo>
                <a:lnTo>
                  <a:pt x="3942" y="313"/>
                </a:lnTo>
                <a:lnTo>
                  <a:pt x="3937" y="299"/>
                </a:lnTo>
                <a:lnTo>
                  <a:pt x="3934" y="285"/>
                </a:lnTo>
                <a:lnTo>
                  <a:pt x="3931" y="269"/>
                </a:lnTo>
                <a:lnTo>
                  <a:pt x="3929" y="253"/>
                </a:lnTo>
                <a:lnTo>
                  <a:pt x="3928" y="246"/>
                </a:lnTo>
                <a:lnTo>
                  <a:pt x="3927" y="238"/>
                </a:lnTo>
                <a:lnTo>
                  <a:pt x="3927" y="220"/>
                </a:lnTo>
                <a:lnTo>
                  <a:pt x="3926" y="200"/>
                </a:lnTo>
                <a:lnTo>
                  <a:pt x="3926" y="188"/>
                </a:lnTo>
                <a:lnTo>
                  <a:pt x="3927" y="176"/>
                </a:lnTo>
                <a:lnTo>
                  <a:pt x="3928" y="164"/>
                </a:lnTo>
                <a:lnTo>
                  <a:pt x="3929" y="152"/>
                </a:lnTo>
                <a:lnTo>
                  <a:pt x="3930" y="142"/>
                </a:lnTo>
                <a:lnTo>
                  <a:pt x="3932" y="132"/>
                </a:lnTo>
                <a:lnTo>
                  <a:pt x="3936" y="112"/>
                </a:lnTo>
                <a:lnTo>
                  <a:pt x="3939" y="102"/>
                </a:lnTo>
                <a:lnTo>
                  <a:pt x="3942" y="94"/>
                </a:lnTo>
                <a:lnTo>
                  <a:pt x="3949" y="78"/>
                </a:lnTo>
                <a:lnTo>
                  <a:pt x="3957" y="62"/>
                </a:lnTo>
                <a:lnTo>
                  <a:pt x="3961" y="56"/>
                </a:lnTo>
                <a:lnTo>
                  <a:pt x="3965" y="50"/>
                </a:lnTo>
                <a:lnTo>
                  <a:pt x="3974" y="38"/>
                </a:lnTo>
                <a:lnTo>
                  <a:pt x="3984" y="28"/>
                </a:lnTo>
                <a:lnTo>
                  <a:pt x="3994" y="20"/>
                </a:lnTo>
                <a:lnTo>
                  <a:pt x="4005" y="12"/>
                </a:lnTo>
                <a:lnTo>
                  <a:pt x="4017" y="6"/>
                </a:lnTo>
                <a:lnTo>
                  <a:pt x="4029" y="4"/>
                </a:lnTo>
                <a:lnTo>
                  <a:pt x="4042" y="0"/>
                </a:lnTo>
                <a:lnTo>
                  <a:pt x="4055" y="0"/>
                </a:lnTo>
                <a:lnTo>
                  <a:pt x="4070" y="2"/>
                </a:lnTo>
                <a:lnTo>
                  <a:pt x="4085" y="4"/>
                </a:lnTo>
                <a:lnTo>
                  <a:pt x="4098" y="10"/>
                </a:lnTo>
                <a:lnTo>
                  <a:pt x="4104" y="14"/>
                </a:lnTo>
                <a:lnTo>
                  <a:pt x="4110" y="18"/>
                </a:lnTo>
                <a:lnTo>
                  <a:pt x="4122" y="26"/>
                </a:lnTo>
                <a:lnTo>
                  <a:pt x="4132" y="38"/>
                </a:lnTo>
                <a:lnTo>
                  <a:pt x="4141" y="50"/>
                </a:lnTo>
                <a:lnTo>
                  <a:pt x="4149" y="64"/>
                </a:lnTo>
                <a:lnTo>
                  <a:pt x="4153" y="72"/>
                </a:lnTo>
                <a:lnTo>
                  <a:pt x="4156" y="78"/>
                </a:lnTo>
                <a:lnTo>
                  <a:pt x="4159" y="86"/>
                </a:lnTo>
                <a:lnTo>
                  <a:pt x="4162" y="94"/>
                </a:lnTo>
                <a:lnTo>
                  <a:pt x="4167" y="112"/>
                </a:lnTo>
                <a:lnTo>
                  <a:pt x="4172" y="128"/>
                </a:lnTo>
                <a:lnTo>
                  <a:pt x="4175" y="146"/>
                </a:lnTo>
                <a:lnTo>
                  <a:pt x="4177" y="166"/>
                </a:lnTo>
                <a:lnTo>
                  <a:pt x="4179" y="184"/>
                </a:lnTo>
                <a:lnTo>
                  <a:pt x="4179" y="202"/>
                </a:lnTo>
                <a:lnTo>
                  <a:pt x="4117" y="228"/>
                </a:lnTo>
                <a:lnTo>
                  <a:pt x="4117" y="212"/>
                </a:lnTo>
                <a:lnTo>
                  <a:pt x="4115" y="198"/>
                </a:lnTo>
                <a:lnTo>
                  <a:pt x="4114" y="186"/>
                </a:lnTo>
                <a:lnTo>
                  <a:pt x="4112" y="172"/>
                </a:lnTo>
                <a:lnTo>
                  <a:pt x="4109" y="162"/>
                </a:lnTo>
                <a:lnTo>
                  <a:pt x="4106" y="152"/>
                </a:lnTo>
                <a:lnTo>
                  <a:pt x="4103" y="142"/>
                </a:lnTo>
                <a:lnTo>
                  <a:pt x="4099" y="136"/>
                </a:lnTo>
                <a:lnTo>
                  <a:pt x="4095" y="128"/>
                </a:lnTo>
                <a:lnTo>
                  <a:pt x="4090" y="122"/>
                </a:lnTo>
                <a:lnTo>
                  <a:pt x="4085" y="118"/>
                </a:lnTo>
                <a:lnTo>
                  <a:pt x="4079" y="114"/>
                </a:lnTo>
                <a:lnTo>
                  <a:pt x="4073" y="110"/>
                </a:lnTo>
                <a:lnTo>
                  <a:pt x="4067" y="108"/>
                </a:lnTo>
                <a:lnTo>
                  <a:pt x="4060" y="108"/>
                </a:lnTo>
                <a:lnTo>
                  <a:pt x="4052" y="106"/>
                </a:lnTo>
                <a:lnTo>
                  <a:pt x="4040" y="108"/>
                </a:lnTo>
                <a:lnTo>
                  <a:pt x="4028" y="112"/>
                </a:lnTo>
                <a:lnTo>
                  <a:pt x="4023" y="116"/>
                </a:lnTo>
                <a:lnTo>
                  <a:pt x="4018" y="120"/>
                </a:lnTo>
                <a:lnTo>
                  <a:pt x="4013" y="124"/>
                </a:lnTo>
                <a:lnTo>
                  <a:pt x="4009" y="128"/>
                </a:lnTo>
                <a:lnTo>
                  <a:pt x="4005" y="134"/>
                </a:lnTo>
                <a:lnTo>
                  <a:pt x="4002" y="140"/>
                </a:lnTo>
                <a:lnTo>
                  <a:pt x="3999" y="148"/>
                </a:lnTo>
                <a:lnTo>
                  <a:pt x="3996" y="156"/>
                </a:lnTo>
                <a:lnTo>
                  <a:pt x="3994" y="164"/>
                </a:lnTo>
                <a:lnTo>
                  <a:pt x="3993" y="174"/>
                </a:lnTo>
                <a:lnTo>
                  <a:pt x="3992" y="184"/>
                </a:lnTo>
                <a:lnTo>
                  <a:pt x="3992" y="194"/>
                </a:lnTo>
                <a:lnTo>
                  <a:pt x="3992" y="204"/>
                </a:lnTo>
                <a:lnTo>
                  <a:pt x="3992" y="214"/>
                </a:lnTo>
                <a:lnTo>
                  <a:pt x="3993" y="224"/>
                </a:lnTo>
                <a:lnTo>
                  <a:pt x="3994" y="232"/>
                </a:lnTo>
                <a:lnTo>
                  <a:pt x="3996" y="240"/>
                </a:lnTo>
                <a:lnTo>
                  <a:pt x="3998" y="248"/>
                </a:lnTo>
                <a:lnTo>
                  <a:pt x="4001" y="255"/>
                </a:lnTo>
                <a:lnTo>
                  <a:pt x="4003" y="261"/>
                </a:lnTo>
                <a:lnTo>
                  <a:pt x="4007" y="267"/>
                </a:lnTo>
                <a:lnTo>
                  <a:pt x="4010" y="273"/>
                </a:lnTo>
                <a:lnTo>
                  <a:pt x="4019" y="285"/>
                </a:lnTo>
                <a:lnTo>
                  <a:pt x="4029" y="297"/>
                </a:lnTo>
                <a:lnTo>
                  <a:pt x="4041" y="309"/>
                </a:lnTo>
                <a:lnTo>
                  <a:pt x="4103" y="363"/>
                </a:lnTo>
                <a:lnTo>
                  <a:pt x="4113" y="373"/>
                </a:lnTo>
                <a:lnTo>
                  <a:pt x="4123" y="383"/>
                </a:lnTo>
                <a:lnTo>
                  <a:pt x="4133" y="393"/>
                </a:lnTo>
                <a:lnTo>
                  <a:pt x="4141" y="405"/>
                </a:lnTo>
                <a:lnTo>
                  <a:pt x="4149" y="417"/>
                </a:lnTo>
                <a:lnTo>
                  <a:pt x="4156" y="427"/>
                </a:lnTo>
                <a:lnTo>
                  <a:pt x="4162" y="441"/>
                </a:lnTo>
                <a:lnTo>
                  <a:pt x="4168" y="453"/>
                </a:lnTo>
                <a:lnTo>
                  <a:pt x="4173" y="467"/>
                </a:lnTo>
                <a:lnTo>
                  <a:pt x="4177" y="481"/>
                </a:lnTo>
                <a:lnTo>
                  <a:pt x="4181" y="495"/>
                </a:lnTo>
                <a:lnTo>
                  <a:pt x="4184" y="511"/>
                </a:lnTo>
                <a:lnTo>
                  <a:pt x="4186" y="527"/>
                </a:lnTo>
                <a:lnTo>
                  <a:pt x="4187" y="537"/>
                </a:lnTo>
                <a:lnTo>
                  <a:pt x="4187" y="545"/>
                </a:lnTo>
                <a:lnTo>
                  <a:pt x="4188" y="563"/>
                </a:lnTo>
                <a:lnTo>
                  <a:pt x="4189" y="583"/>
                </a:lnTo>
                <a:lnTo>
                  <a:pt x="4188" y="609"/>
                </a:lnTo>
                <a:lnTo>
                  <a:pt x="4186" y="633"/>
                </a:lnTo>
                <a:lnTo>
                  <a:pt x="4185" y="645"/>
                </a:lnTo>
                <a:lnTo>
                  <a:pt x="4183" y="655"/>
                </a:lnTo>
                <a:lnTo>
                  <a:pt x="4181" y="667"/>
                </a:lnTo>
                <a:lnTo>
                  <a:pt x="4179" y="677"/>
                </a:lnTo>
                <a:lnTo>
                  <a:pt x="4177" y="687"/>
                </a:lnTo>
                <a:lnTo>
                  <a:pt x="4174" y="697"/>
                </a:lnTo>
                <a:lnTo>
                  <a:pt x="4167" y="715"/>
                </a:lnTo>
                <a:lnTo>
                  <a:pt x="4164" y="723"/>
                </a:lnTo>
                <a:lnTo>
                  <a:pt x="4160" y="733"/>
                </a:lnTo>
                <a:lnTo>
                  <a:pt x="4152" y="746"/>
                </a:lnTo>
                <a:lnTo>
                  <a:pt x="4147" y="754"/>
                </a:lnTo>
                <a:lnTo>
                  <a:pt x="4142" y="760"/>
                </a:lnTo>
                <a:lnTo>
                  <a:pt x="4137" y="766"/>
                </a:lnTo>
                <a:lnTo>
                  <a:pt x="4132" y="772"/>
                </a:lnTo>
                <a:lnTo>
                  <a:pt x="4121" y="782"/>
                </a:lnTo>
                <a:lnTo>
                  <a:pt x="4109" y="790"/>
                </a:lnTo>
                <a:lnTo>
                  <a:pt x="4096" y="798"/>
                </a:lnTo>
                <a:lnTo>
                  <a:pt x="4082" y="802"/>
                </a:lnTo>
                <a:lnTo>
                  <a:pt x="4075" y="804"/>
                </a:lnTo>
                <a:lnTo>
                  <a:pt x="4068" y="804"/>
                </a:lnTo>
                <a:lnTo>
                  <a:pt x="4052" y="806"/>
                </a:lnTo>
                <a:close/>
                <a:moveTo>
                  <a:pt x="1669" y="1273"/>
                </a:moveTo>
                <a:lnTo>
                  <a:pt x="1669" y="1936"/>
                </a:lnTo>
                <a:lnTo>
                  <a:pt x="1604" y="1936"/>
                </a:lnTo>
                <a:lnTo>
                  <a:pt x="1604" y="1273"/>
                </a:lnTo>
                <a:lnTo>
                  <a:pt x="1506" y="1273"/>
                </a:lnTo>
                <a:lnTo>
                  <a:pt x="1506" y="1166"/>
                </a:lnTo>
                <a:lnTo>
                  <a:pt x="1767" y="1166"/>
                </a:lnTo>
                <a:lnTo>
                  <a:pt x="1767" y="1273"/>
                </a:lnTo>
                <a:lnTo>
                  <a:pt x="1669" y="1273"/>
                </a:lnTo>
                <a:close/>
                <a:moveTo>
                  <a:pt x="1832" y="1936"/>
                </a:moveTo>
                <a:lnTo>
                  <a:pt x="1832" y="1166"/>
                </a:lnTo>
                <a:lnTo>
                  <a:pt x="2060" y="1166"/>
                </a:lnTo>
                <a:lnTo>
                  <a:pt x="2060" y="1273"/>
                </a:lnTo>
                <a:lnTo>
                  <a:pt x="1897" y="1273"/>
                </a:lnTo>
                <a:lnTo>
                  <a:pt x="1897" y="1489"/>
                </a:lnTo>
                <a:lnTo>
                  <a:pt x="2030" y="1489"/>
                </a:lnTo>
                <a:lnTo>
                  <a:pt x="2030" y="1593"/>
                </a:lnTo>
                <a:lnTo>
                  <a:pt x="1897" y="1593"/>
                </a:lnTo>
                <a:lnTo>
                  <a:pt x="1897" y="1828"/>
                </a:lnTo>
                <a:lnTo>
                  <a:pt x="2060" y="1828"/>
                </a:lnTo>
                <a:lnTo>
                  <a:pt x="2060" y="1936"/>
                </a:lnTo>
                <a:lnTo>
                  <a:pt x="1832" y="1936"/>
                </a:lnTo>
                <a:close/>
                <a:moveTo>
                  <a:pt x="2260" y="1954"/>
                </a:moveTo>
                <a:lnTo>
                  <a:pt x="2251" y="1954"/>
                </a:lnTo>
                <a:lnTo>
                  <a:pt x="2242" y="1952"/>
                </a:lnTo>
                <a:lnTo>
                  <a:pt x="2234" y="1950"/>
                </a:lnTo>
                <a:lnTo>
                  <a:pt x="2226" y="1948"/>
                </a:lnTo>
                <a:lnTo>
                  <a:pt x="2218" y="1944"/>
                </a:lnTo>
                <a:lnTo>
                  <a:pt x="2211" y="1938"/>
                </a:lnTo>
                <a:lnTo>
                  <a:pt x="2204" y="1932"/>
                </a:lnTo>
                <a:lnTo>
                  <a:pt x="2197" y="1926"/>
                </a:lnTo>
                <a:lnTo>
                  <a:pt x="2190" y="1920"/>
                </a:lnTo>
                <a:lnTo>
                  <a:pt x="2184" y="1912"/>
                </a:lnTo>
                <a:lnTo>
                  <a:pt x="2178" y="1902"/>
                </a:lnTo>
                <a:lnTo>
                  <a:pt x="2172" y="1892"/>
                </a:lnTo>
                <a:lnTo>
                  <a:pt x="2166" y="1882"/>
                </a:lnTo>
                <a:lnTo>
                  <a:pt x="2161" y="1872"/>
                </a:lnTo>
                <a:lnTo>
                  <a:pt x="2156" y="1860"/>
                </a:lnTo>
                <a:lnTo>
                  <a:pt x="2151" y="1846"/>
                </a:lnTo>
                <a:lnTo>
                  <a:pt x="2147" y="1834"/>
                </a:lnTo>
                <a:lnTo>
                  <a:pt x="2143" y="1820"/>
                </a:lnTo>
                <a:lnTo>
                  <a:pt x="2139" y="1804"/>
                </a:lnTo>
                <a:lnTo>
                  <a:pt x="2135" y="1788"/>
                </a:lnTo>
                <a:lnTo>
                  <a:pt x="2132" y="1772"/>
                </a:lnTo>
                <a:lnTo>
                  <a:pt x="2129" y="1756"/>
                </a:lnTo>
                <a:lnTo>
                  <a:pt x="2126" y="1738"/>
                </a:lnTo>
                <a:lnTo>
                  <a:pt x="2124" y="1720"/>
                </a:lnTo>
                <a:lnTo>
                  <a:pt x="2121" y="1701"/>
                </a:lnTo>
                <a:lnTo>
                  <a:pt x="2120" y="1681"/>
                </a:lnTo>
                <a:lnTo>
                  <a:pt x="2118" y="1661"/>
                </a:lnTo>
                <a:lnTo>
                  <a:pt x="2117" y="1641"/>
                </a:lnTo>
                <a:lnTo>
                  <a:pt x="2115" y="1597"/>
                </a:lnTo>
                <a:lnTo>
                  <a:pt x="2114" y="1575"/>
                </a:lnTo>
                <a:lnTo>
                  <a:pt x="2114" y="1551"/>
                </a:lnTo>
                <a:lnTo>
                  <a:pt x="2115" y="1505"/>
                </a:lnTo>
                <a:lnTo>
                  <a:pt x="2117" y="1461"/>
                </a:lnTo>
                <a:lnTo>
                  <a:pt x="2118" y="1441"/>
                </a:lnTo>
                <a:lnTo>
                  <a:pt x="2120" y="1421"/>
                </a:lnTo>
                <a:lnTo>
                  <a:pt x="2124" y="1383"/>
                </a:lnTo>
                <a:lnTo>
                  <a:pt x="2126" y="1363"/>
                </a:lnTo>
                <a:lnTo>
                  <a:pt x="2129" y="1347"/>
                </a:lnTo>
                <a:lnTo>
                  <a:pt x="2135" y="1313"/>
                </a:lnTo>
                <a:lnTo>
                  <a:pt x="2139" y="1297"/>
                </a:lnTo>
                <a:lnTo>
                  <a:pt x="2143" y="1283"/>
                </a:lnTo>
                <a:lnTo>
                  <a:pt x="2147" y="1269"/>
                </a:lnTo>
                <a:lnTo>
                  <a:pt x="2151" y="1255"/>
                </a:lnTo>
                <a:lnTo>
                  <a:pt x="2156" y="1243"/>
                </a:lnTo>
                <a:lnTo>
                  <a:pt x="2161" y="1231"/>
                </a:lnTo>
                <a:lnTo>
                  <a:pt x="2166" y="1220"/>
                </a:lnTo>
                <a:lnTo>
                  <a:pt x="2172" y="1210"/>
                </a:lnTo>
                <a:lnTo>
                  <a:pt x="2178" y="1200"/>
                </a:lnTo>
                <a:lnTo>
                  <a:pt x="2184" y="1192"/>
                </a:lnTo>
                <a:lnTo>
                  <a:pt x="2197" y="1176"/>
                </a:lnTo>
                <a:lnTo>
                  <a:pt x="2204" y="1170"/>
                </a:lnTo>
                <a:lnTo>
                  <a:pt x="2211" y="1164"/>
                </a:lnTo>
                <a:lnTo>
                  <a:pt x="2218" y="1160"/>
                </a:lnTo>
                <a:lnTo>
                  <a:pt x="2226" y="1156"/>
                </a:lnTo>
                <a:lnTo>
                  <a:pt x="2234" y="1152"/>
                </a:lnTo>
                <a:lnTo>
                  <a:pt x="2242" y="1150"/>
                </a:lnTo>
                <a:lnTo>
                  <a:pt x="2251" y="1148"/>
                </a:lnTo>
                <a:lnTo>
                  <a:pt x="2260" y="1148"/>
                </a:lnTo>
                <a:lnTo>
                  <a:pt x="2268" y="1148"/>
                </a:lnTo>
                <a:lnTo>
                  <a:pt x="2277" y="1150"/>
                </a:lnTo>
                <a:lnTo>
                  <a:pt x="2285" y="1152"/>
                </a:lnTo>
                <a:lnTo>
                  <a:pt x="2293" y="1156"/>
                </a:lnTo>
                <a:lnTo>
                  <a:pt x="2301" y="1160"/>
                </a:lnTo>
                <a:lnTo>
                  <a:pt x="2308" y="1164"/>
                </a:lnTo>
                <a:lnTo>
                  <a:pt x="2316" y="1170"/>
                </a:lnTo>
                <a:lnTo>
                  <a:pt x="2323" y="1176"/>
                </a:lnTo>
                <a:lnTo>
                  <a:pt x="2329" y="1184"/>
                </a:lnTo>
                <a:lnTo>
                  <a:pt x="2336" y="1192"/>
                </a:lnTo>
                <a:lnTo>
                  <a:pt x="2342" y="1200"/>
                </a:lnTo>
                <a:lnTo>
                  <a:pt x="2348" y="1210"/>
                </a:lnTo>
                <a:lnTo>
                  <a:pt x="2353" y="1220"/>
                </a:lnTo>
                <a:lnTo>
                  <a:pt x="2359" y="1229"/>
                </a:lnTo>
                <a:lnTo>
                  <a:pt x="2364" y="1241"/>
                </a:lnTo>
                <a:lnTo>
                  <a:pt x="2368" y="1255"/>
                </a:lnTo>
                <a:lnTo>
                  <a:pt x="2377" y="1283"/>
                </a:lnTo>
                <a:lnTo>
                  <a:pt x="2381" y="1297"/>
                </a:lnTo>
                <a:lnTo>
                  <a:pt x="2385" y="1313"/>
                </a:lnTo>
                <a:lnTo>
                  <a:pt x="2391" y="1345"/>
                </a:lnTo>
                <a:lnTo>
                  <a:pt x="2394" y="1363"/>
                </a:lnTo>
                <a:lnTo>
                  <a:pt x="2396" y="1381"/>
                </a:lnTo>
                <a:lnTo>
                  <a:pt x="2398" y="1401"/>
                </a:lnTo>
                <a:lnTo>
                  <a:pt x="2400" y="1421"/>
                </a:lnTo>
                <a:lnTo>
                  <a:pt x="2402" y="1441"/>
                </a:lnTo>
                <a:lnTo>
                  <a:pt x="2403" y="1461"/>
                </a:lnTo>
                <a:lnTo>
                  <a:pt x="2404" y="1483"/>
                </a:lnTo>
                <a:lnTo>
                  <a:pt x="2405" y="1505"/>
                </a:lnTo>
                <a:lnTo>
                  <a:pt x="2405" y="1527"/>
                </a:lnTo>
                <a:lnTo>
                  <a:pt x="2406" y="1551"/>
                </a:lnTo>
                <a:lnTo>
                  <a:pt x="2405" y="1597"/>
                </a:lnTo>
                <a:lnTo>
                  <a:pt x="2403" y="1641"/>
                </a:lnTo>
                <a:lnTo>
                  <a:pt x="2402" y="1663"/>
                </a:lnTo>
                <a:lnTo>
                  <a:pt x="2400" y="1683"/>
                </a:lnTo>
                <a:lnTo>
                  <a:pt x="2396" y="1720"/>
                </a:lnTo>
                <a:lnTo>
                  <a:pt x="2394" y="1738"/>
                </a:lnTo>
                <a:lnTo>
                  <a:pt x="2391" y="1756"/>
                </a:lnTo>
                <a:lnTo>
                  <a:pt x="2388" y="1772"/>
                </a:lnTo>
                <a:lnTo>
                  <a:pt x="2385" y="1790"/>
                </a:lnTo>
                <a:lnTo>
                  <a:pt x="2381" y="1804"/>
                </a:lnTo>
                <a:lnTo>
                  <a:pt x="2377" y="1820"/>
                </a:lnTo>
                <a:lnTo>
                  <a:pt x="2373" y="1834"/>
                </a:lnTo>
                <a:lnTo>
                  <a:pt x="2368" y="1846"/>
                </a:lnTo>
                <a:lnTo>
                  <a:pt x="2364" y="1860"/>
                </a:lnTo>
                <a:lnTo>
                  <a:pt x="2359" y="1872"/>
                </a:lnTo>
                <a:lnTo>
                  <a:pt x="2353" y="1882"/>
                </a:lnTo>
                <a:lnTo>
                  <a:pt x="2348" y="1894"/>
                </a:lnTo>
                <a:lnTo>
                  <a:pt x="2342" y="1902"/>
                </a:lnTo>
                <a:lnTo>
                  <a:pt x="2336" y="1912"/>
                </a:lnTo>
                <a:lnTo>
                  <a:pt x="2329" y="1920"/>
                </a:lnTo>
                <a:lnTo>
                  <a:pt x="2323" y="1926"/>
                </a:lnTo>
                <a:lnTo>
                  <a:pt x="2316" y="1934"/>
                </a:lnTo>
                <a:lnTo>
                  <a:pt x="2308" y="1938"/>
                </a:lnTo>
                <a:lnTo>
                  <a:pt x="2301" y="1944"/>
                </a:lnTo>
                <a:lnTo>
                  <a:pt x="2293" y="1948"/>
                </a:lnTo>
                <a:lnTo>
                  <a:pt x="2285" y="1950"/>
                </a:lnTo>
                <a:lnTo>
                  <a:pt x="2277" y="1952"/>
                </a:lnTo>
                <a:lnTo>
                  <a:pt x="2268" y="1954"/>
                </a:lnTo>
                <a:lnTo>
                  <a:pt x="2260" y="1954"/>
                </a:lnTo>
                <a:close/>
                <a:moveTo>
                  <a:pt x="2260" y="1257"/>
                </a:moveTo>
                <a:lnTo>
                  <a:pt x="2251" y="1257"/>
                </a:lnTo>
                <a:lnTo>
                  <a:pt x="2246" y="1259"/>
                </a:lnTo>
                <a:lnTo>
                  <a:pt x="2242" y="1259"/>
                </a:lnTo>
                <a:lnTo>
                  <a:pt x="2234" y="1265"/>
                </a:lnTo>
                <a:lnTo>
                  <a:pt x="2227" y="1271"/>
                </a:lnTo>
                <a:lnTo>
                  <a:pt x="2223" y="1275"/>
                </a:lnTo>
                <a:lnTo>
                  <a:pt x="2220" y="1281"/>
                </a:lnTo>
                <a:lnTo>
                  <a:pt x="2216" y="1287"/>
                </a:lnTo>
                <a:lnTo>
                  <a:pt x="2213" y="1293"/>
                </a:lnTo>
                <a:lnTo>
                  <a:pt x="2210" y="1299"/>
                </a:lnTo>
                <a:lnTo>
                  <a:pt x="2207" y="1307"/>
                </a:lnTo>
                <a:lnTo>
                  <a:pt x="2201" y="1323"/>
                </a:lnTo>
                <a:lnTo>
                  <a:pt x="2199" y="1331"/>
                </a:lnTo>
                <a:lnTo>
                  <a:pt x="2196" y="1341"/>
                </a:lnTo>
                <a:lnTo>
                  <a:pt x="2192" y="1363"/>
                </a:lnTo>
                <a:lnTo>
                  <a:pt x="2188" y="1387"/>
                </a:lnTo>
                <a:lnTo>
                  <a:pt x="2187" y="1399"/>
                </a:lnTo>
                <a:lnTo>
                  <a:pt x="2185" y="1413"/>
                </a:lnTo>
                <a:lnTo>
                  <a:pt x="2183" y="1443"/>
                </a:lnTo>
                <a:lnTo>
                  <a:pt x="2181" y="1477"/>
                </a:lnTo>
                <a:lnTo>
                  <a:pt x="2180" y="1513"/>
                </a:lnTo>
                <a:lnTo>
                  <a:pt x="2180" y="1551"/>
                </a:lnTo>
                <a:lnTo>
                  <a:pt x="2180" y="1591"/>
                </a:lnTo>
                <a:lnTo>
                  <a:pt x="2181" y="1627"/>
                </a:lnTo>
                <a:lnTo>
                  <a:pt x="2183" y="1659"/>
                </a:lnTo>
                <a:lnTo>
                  <a:pt x="2185" y="1689"/>
                </a:lnTo>
                <a:lnTo>
                  <a:pt x="2188" y="1714"/>
                </a:lnTo>
                <a:lnTo>
                  <a:pt x="2192" y="1738"/>
                </a:lnTo>
                <a:lnTo>
                  <a:pt x="2196" y="1760"/>
                </a:lnTo>
                <a:lnTo>
                  <a:pt x="2201" y="1780"/>
                </a:lnTo>
                <a:lnTo>
                  <a:pt x="2207" y="1796"/>
                </a:lnTo>
                <a:lnTo>
                  <a:pt x="2213" y="1810"/>
                </a:lnTo>
                <a:lnTo>
                  <a:pt x="2220" y="1820"/>
                </a:lnTo>
                <a:lnTo>
                  <a:pt x="2227" y="1830"/>
                </a:lnTo>
                <a:lnTo>
                  <a:pt x="2234" y="1836"/>
                </a:lnTo>
                <a:lnTo>
                  <a:pt x="2242" y="1842"/>
                </a:lnTo>
                <a:lnTo>
                  <a:pt x="2251" y="1844"/>
                </a:lnTo>
                <a:lnTo>
                  <a:pt x="2260" y="1846"/>
                </a:lnTo>
                <a:lnTo>
                  <a:pt x="2269" y="1844"/>
                </a:lnTo>
                <a:lnTo>
                  <a:pt x="2273" y="1844"/>
                </a:lnTo>
                <a:lnTo>
                  <a:pt x="2277" y="1842"/>
                </a:lnTo>
                <a:lnTo>
                  <a:pt x="2285" y="1836"/>
                </a:lnTo>
                <a:lnTo>
                  <a:pt x="2293" y="1830"/>
                </a:lnTo>
                <a:lnTo>
                  <a:pt x="2296" y="1826"/>
                </a:lnTo>
                <a:lnTo>
                  <a:pt x="2300" y="1820"/>
                </a:lnTo>
                <a:lnTo>
                  <a:pt x="2306" y="1808"/>
                </a:lnTo>
                <a:lnTo>
                  <a:pt x="2309" y="1802"/>
                </a:lnTo>
                <a:lnTo>
                  <a:pt x="2312" y="1796"/>
                </a:lnTo>
                <a:lnTo>
                  <a:pt x="2318" y="1778"/>
                </a:lnTo>
                <a:lnTo>
                  <a:pt x="2320" y="1770"/>
                </a:lnTo>
                <a:lnTo>
                  <a:pt x="2323" y="1760"/>
                </a:lnTo>
                <a:lnTo>
                  <a:pt x="2327" y="1738"/>
                </a:lnTo>
                <a:lnTo>
                  <a:pt x="2331" y="1714"/>
                </a:lnTo>
                <a:lnTo>
                  <a:pt x="2332" y="1703"/>
                </a:lnTo>
                <a:lnTo>
                  <a:pt x="2334" y="1689"/>
                </a:lnTo>
                <a:lnTo>
                  <a:pt x="2336" y="1659"/>
                </a:lnTo>
                <a:lnTo>
                  <a:pt x="2338" y="1625"/>
                </a:lnTo>
                <a:lnTo>
                  <a:pt x="2339" y="1591"/>
                </a:lnTo>
                <a:lnTo>
                  <a:pt x="2340" y="1551"/>
                </a:lnTo>
                <a:lnTo>
                  <a:pt x="2339" y="1513"/>
                </a:lnTo>
                <a:lnTo>
                  <a:pt x="2338" y="1477"/>
                </a:lnTo>
                <a:lnTo>
                  <a:pt x="2336" y="1443"/>
                </a:lnTo>
                <a:lnTo>
                  <a:pt x="2334" y="1415"/>
                </a:lnTo>
                <a:lnTo>
                  <a:pt x="2331" y="1387"/>
                </a:lnTo>
                <a:lnTo>
                  <a:pt x="2327" y="1363"/>
                </a:lnTo>
                <a:lnTo>
                  <a:pt x="2323" y="1341"/>
                </a:lnTo>
                <a:lnTo>
                  <a:pt x="2318" y="1323"/>
                </a:lnTo>
                <a:lnTo>
                  <a:pt x="2312" y="1307"/>
                </a:lnTo>
                <a:lnTo>
                  <a:pt x="2306" y="1293"/>
                </a:lnTo>
                <a:lnTo>
                  <a:pt x="2300" y="1281"/>
                </a:lnTo>
                <a:lnTo>
                  <a:pt x="2293" y="1271"/>
                </a:lnTo>
                <a:lnTo>
                  <a:pt x="2285" y="1265"/>
                </a:lnTo>
                <a:lnTo>
                  <a:pt x="2277" y="1259"/>
                </a:lnTo>
                <a:lnTo>
                  <a:pt x="2273" y="1259"/>
                </a:lnTo>
                <a:lnTo>
                  <a:pt x="2269" y="1257"/>
                </a:lnTo>
                <a:lnTo>
                  <a:pt x="2260" y="1257"/>
                </a:lnTo>
                <a:close/>
                <a:moveTo>
                  <a:pt x="2485" y="1936"/>
                </a:moveTo>
                <a:lnTo>
                  <a:pt x="2485" y="1166"/>
                </a:lnTo>
                <a:lnTo>
                  <a:pt x="2549" y="1166"/>
                </a:lnTo>
                <a:lnTo>
                  <a:pt x="2549" y="1828"/>
                </a:lnTo>
                <a:lnTo>
                  <a:pt x="2709" y="1828"/>
                </a:lnTo>
                <a:lnTo>
                  <a:pt x="2709" y="1936"/>
                </a:lnTo>
                <a:lnTo>
                  <a:pt x="2485" y="1936"/>
                </a:lnTo>
                <a:close/>
                <a:moveTo>
                  <a:pt x="2769" y="1936"/>
                </a:moveTo>
                <a:lnTo>
                  <a:pt x="2769" y="1166"/>
                </a:lnTo>
                <a:lnTo>
                  <a:pt x="2835" y="1166"/>
                </a:lnTo>
                <a:lnTo>
                  <a:pt x="2835" y="1828"/>
                </a:lnTo>
                <a:lnTo>
                  <a:pt x="2994" y="1828"/>
                </a:lnTo>
                <a:lnTo>
                  <a:pt x="2994" y="1936"/>
                </a:lnTo>
                <a:lnTo>
                  <a:pt x="2769" y="1936"/>
                </a:lnTo>
                <a:close/>
                <a:moveTo>
                  <a:pt x="3055" y="1166"/>
                </a:moveTo>
                <a:lnTo>
                  <a:pt x="3120" y="1166"/>
                </a:lnTo>
                <a:lnTo>
                  <a:pt x="3120" y="1936"/>
                </a:lnTo>
                <a:lnTo>
                  <a:pt x="3055" y="1936"/>
                </a:lnTo>
                <a:lnTo>
                  <a:pt x="3055" y="1166"/>
                </a:lnTo>
                <a:close/>
                <a:moveTo>
                  <a:pt x="3337" y="1954"/>
                </a:moveTo>
                <a:lnTo>
                  <a:pt x="3321" y="1954"/>
                </a:lnTo>
                <a:lnTo>
                  <a:pt x="3305" y="1950"/>
                </a:lnTo>
                <a:lnTo>
                  <a:pt x="3291" y="1944"/>
                </a:lnTo>
                <a:lnTo>
                  <a:pt x="3284" y="1940"/>
                </a:lnTo>
                <a:lnTo>
                  <a:pt x="3278" y="1936"/>
                </a:lnTo>
                <a:lnTo>
                  <a:pt x="3266" y="1928"/>
                </a:lnTo>
                <a:lnTo>
                  <a:pt x="3260" y="1922"/>
                </a:lnTo>
                <a:lnTo>
                  <a:pt x="3255" y="1916"/>
                </a:lnTo>
                <a:lnTo>
                  <a:pt x="3245" y="1902"/>
                </a:lnTo>
                <a:lnTo>
                  <a:pt x="3241" y="1896"/>
                </a:lnTo>
                <a:lnTo>
                  <a:pt x="3236" y="1888"/>
                </a:lnTo>
                <a:lnTo>
                  <a:pt x="3232" y="1880"/>
                </a:lnTo>
                <a:lnTo>
                  <a:pt x="3229" y="1872"/>
                </a:lnTo>
                <a:lnTo>
                  <a:pt x="3225" y="1864"/>
                </a:lnTo>
                <a:lnTo>
                  <a:pt x="3222" y="1854"/>
                </a:lnTo>
                <a:lnTo>
                  <a:pt x="3216" y="1834"/>
                </a:lnTo>
                <a:lnTo>
                  <a:pt x="3211" y="1814"/>
                </a:lnTo>
                <a:lnTo>
                  <a:pt x="3210" y="1804"/>
                </a:lnTo>
                <a:lnTo>
                  <a:pt x="3208" y="1792"/>
                </a:lnTo>
                <a:lnTo>
                  <a:pt x="3205" y="1770"/>
                </a:lnTo>
                <a:lnTo>
                  <a:pt x="3203" y="1746"/>
                </a:lnTo>
                <a:lnTo>
                  <a:pt x="3203" y="1732"/>
                </a:lnTo>
                <a:lnTo>
                  <a:pt x="3203" y="1720"/>
                </a:lnTo>
                <a:lnTo>
                  <a:pt x="3265" y="1693"/>
                </a:lnTo>
                <a:lnTo>
                  <a:pt x="3266" y="1714"/>
                </a:lnTo>
                <a:lnTo>
                  <a:pt x="3267" y="1734"/>
                </a:lnTo>
                <a:lnTo>
                  <a:pt x="3269" y="1750"/>
                </a:lnTo>
                <a:lnTo>
                  <a:pt x="3271" y="1766"/>
                </a:lnTo>
                <a:lnTo>
                  <a:pt x="3273" y="1774"/>
                </a:lnTo>
                <a:lnTo>
                  <a:pt x="3274" y="1782"/>
                </a:lnTo>
                <a:lnTo>
                  <a:pt x="3278" y="1794"/>
                </a:lnTo>
                <a:lnTo>
                  <a:pt x="3282" y="1804"/>
                </a:lnTo>
                <a:lnTo>
                  <a:pt x="3286" y="1814"/>
                </a:lnTo>
                <a:lnTo>
                  <a:pt x="3291" y="1824"/>
                </a:lnTo>
                <a:lnTo>
                  <a:pt x="3297" y="1830"/>
                </a:lnTo>
                <a:lnTo>
                  <a:pt x="3303" y="1836"/>
                </a:lnTo>
                <a:lnTo>
                  <a:pt x="3310" y="1840"/>
                </a:lnTo>
                <a:lnTo>
                  <a:pt x="3317" y="1844"/>
                </a:lnTo>
                <a:lnTo>
                  <a:pt x="3324" y="1846"/>
                </a:lnTo>
                <a:lnTo>
                  <a:pt x="3332" y="1848"/>
                </a:lnTo>
                <a:lnTo>
                  <a:pt x="3341" y="1848"/>
                </a:lnTo>
                <a:lnTo>
                  <a:pt x="3348" y="1848"/>
                </a:lnTo>
                <a:lnTo>
                  <a:pt x="3355" y="1846"/>
                </a:lnTo>
                <a:lnTo>
                  <a:pt x="3362" y="1844"/>
                </a:lnTo>
                <a:lnTo>
                  <a:pt x="3368" y="1842"/>
                </a:lnTo>
                <a:lnTo>
                  <a:pt x="3374" y="1838"/>
                </a:lnTo>
                <a:lnTo>
                  <a:pt x="3380" y="1832"/>
                </a:lnTo>
                <a:lnTo>
                  <a:pt x="3385" y="1826"/>
                </a:lnTo>
                <a:lnTo>
                  <a:pt x="3390" y="1820"/>
                </a:lnTo>
                <a:lnTo>
                  <a:pt x="3394" y="1812"/>
                </a:lnTo>
                <a:lnTo>
                  <a:pt x="3398" y="1804"/>
                </a:lnTo>
                <a:lnTo>
                  <a:pt x="3401" y="1796"/>
                </a:lnTo>
                <a:lnTo>
                  <a:pt x="3404" y="1786"/>
                </a:lnTo>
                <a:lnTo>
                  <a:pt x="3406" y="1774"/>
                </a:lnTo>
                <a:lnTo>
                  <a:pt x="3407" y="1770"/>
                </a:lnTo>
                <a:lnTo>
                  <a:pt x="3408" y="1764"/>
                </a:lnTo>
                <a:lnTo>
                  <a:pt x="3409" y="1752"/>
                </a:lnTo>
                <a:lnTo>
                  <a:pt x="3409" y="1738"/>
                </a:lnTo>
                <a:lnTo>
                  <a:pt x="3409" y="1728"/>
                </a:lnTo>
                <a:lnTo>
                  <a:pt x="3408" y="1718"/>
                </a:lnTo>
                <a:lnTo>
                  <a:pt x="3407" y="1711"/>
                </a:lnTo>
                <a:lnTo>
                  <a:pt x="3406" y="1701"/>
                </a:lnTo>
                <a:lnTo>
                  <a:pt x="3404" y="1693"/>
                </a:lnTo>
                <a:lnTo>
                  <a:pt x="3402" y="1685"/>
                </a:lnTo>
                <a:lnTo>
                  <a:pt x="3400" y="1677"/>
                </a:lnTo>
                <a:lnTo>
                  <a:pt x="3396" y="1669"/>
                </a:lnTo>
                <a:lnTo>
                  <a:pt x="3389" y="1653"/>
                </a:lnTo>
                <a:lnTo>
                  <a:pt x="3385" y="1645"/>
                </a:lnTo>
                <a:lnTo>
                  <a:pt x="3380" y="1639"/>
                </a:lnTo>
                <a:lnTo>
                  <a:pt x="3369" y="1625"/>
                </a:lnTo>
                <a:lnTo>
                  <a:pt x="3356" y="1613"/>
                </a:lnTo>
                <a:lnTo>
                  <a:pt x="3292" y="1555"/>
                </a:lnTo>
                <a:lnTo>
                  <a:pt x="3282" y="1547"/>
                </a:lnTo>
                <a:lnTo>
                  <a:pt x="3273" y="1537"/>
                </a:lnTo>
                <a:lnTo>
                  <a:pt x="3257" y="1517"/>
                </a:lnTo>
                <a:lnTo>
                  <a:pt x="3243" y="1497"/>
                </a:lnTo>
                <a:lnTo>
                  <a:pt x="3237" y="1485"/>
                </a:lnTo>
                <a:lnTo>
                  <a:pt x="3232" y="1473"/>
                </a:lnTo>
                <a:lnTo>
                  <a:pt x="3227" y="1461"/>
                </a:lnTo>
                <a:lnTo>
                  <a:pt x="3223" y="1447"/>
                </a:lnTo>
                <a:lnTo>
                  <a:pt x="3220" y="1433"/>
                </a:lnTo>
                <a:lnTo>
                  <a:pt x="3217" y="1417"/>
                </a:lnTo>
                <a:lnTo>
                  <a:pt x="3215" y="1401"/>
                </a:lnTo>
                <a:lnTo>
                  <a:pt x="3214" y="1393"/>
                </a:lnTo>
                <a:lnTo>
                  <a:pt x="3213" y="1385"/>
                </a:lnTo>
                <a:lnTo>
                  <a:pt x="3212" y="1367"/>
                </a:lnTo>
                <a:lnTo>
                  <a:pt x="3212" y="1347"/>
                </a:lnTo>
                <a:lnTo>
                  <a:pt x="3212" y="1335"/>
                </a:lnTo>
                <a:lnTo>
                  <a:pt x="3213" y="1323"/>
                </a:lnTo>
                <a:lnTo>
                  <a:pt x="3214" y="1311"/>
                </a:lnTo>
                <a:lnTo>
                  <a:pt x="3215" y="1299"/>
                </a:lnTo>
                <a:lnTo>
                  <a:pt x="3216" y="1289"/>
                </a:lnTo>
                <a:lnTo>
                  <a:pt x="3218" y="1279"/>
                </a:lnTo>
                <a:lnTo>
                  <a:pt x="3222" y="1259"/>
                </a:lnTo>
                <a:lnTo>
                  <a:pt x="3225" y="1249"/>
                </a:lnTo>
                <a:lnTo>
                  <a:pt x="3228" y="1241"/>
                </a:lnTo>
                <a:lnTo>
                  <a:pt x="3234" y="1225"/>
                </a:lnTo>
                <a:lnTo>
                  <a:pt x="3241" y="1210"/>
                </a:lnTo>
                <a:lnTo>
                  <a:pt x="3245" y="1204"/>
                </a:lnTo>
                <a:lnTo>
                  <a:pt x="3250" y="1198"/>
                </a:lnTo>
                <a:lnTo>
                  <a:pt x="3259" y="1186"/>
                </a:lnTo>
                <a:lnTo>
                  <a:pt x="3269" y="1176"/>
                </a:lnTo>
                <a:lnTo>
                  <a:pt x="3279" y="1166"/>
                </a:lnTo>
                <a:lnTo>
                  <a:pt x="3290" y="1160"/>
                </a:lnTo>
                <a:lnTo>
                  <a:pt x="3302" y="1154"/>
                </a:lnTo>
                <a:lnTo>
                  <a:pt x="3314" y="1150"/>
                </a:lnTo>
                <a:lnTo>
                  <a:pt x="3327" y="1148"/>
                </a:lnTo>
                <a:lnTo>
                  <a:pt x="3340" y="1148"/>
                </a:lnTo>
                <a:lnTo>
                  <a:pt x="3355" y="1150"/>
                </a:lnTo>
                <a:lnTo>
                  <a:pt x="3370" y="1152"/>
                </a:lnTo>
                <a:lnTo>
                  <a:pt x="3383" y="1158"/>
                </a:lnTo>
                <a:lnTo>
                  <a:pt x="3389" y="1162"/>
                </a:lnTo>
                <a:lnTo>
                  <a:pt x="3395" y="1166"/>
                </a:lnTo>
                <a:lnTo>
                  <a:pt x="3407" y="1174"/>
                </a:lnTo>
                <a:lnTo>
                  <a:pt x="3417" y="1186"/>
                </a:lnTo>
                <a:lnTo>
                  <a:pt x="3426" y="1198"/>
                </a:lnTo>
                <a:lnTo>
                  <a:pt x="3434" y="1212"/>
                </a:lnTo>
                <a:lnTo>
                  <a:pt x="3438" y="1218"/>
                </a:lnTo>
                <a:lnTo>
                  <a:pt x="3441" y="1225"/>
                </a:lnTo>
                <a:lnTo>
                  <a:pt x="3444" y="1233"/>
                </a:lnTo>
                <a:lnTo>
                  <a:pt x="3447" y="1241"/>
                </a:lnTo>
                <a:lnTo>
                  <a:pt x="3452" y="1259"/>
                </a:lnTo>
                <a:lnTo>
                  <a:pt x="3457" y="1275"/>
                </a:lnTo>
                <a:lnTo>
                  <a:pt x="3460" y="1293"/>
                </a:lnTo>
                <a:lnTo>
                  <a:pt x="3462" y="1313"/>
                </a:lnTo>
                <a:lnTo>
                  <a:pt x="3464" y="1331"/>
                </a:lnTo>
                <a:lnTo>
                  <a:pt x="3464" y="1349"/>
                </a:lnTo>
                <a:lnTo>
                  <a:pt x="3402" y="1375"/>
                </a:lnTo>
                <a:lnTo>
                  <a:pt x="3402" y="1359"/>
                </a:lnTo>
                <a:lnTo>
                  <a:pt x="3400" y="1345"/>
                </a:lnTo>
                <a:lnTo>
                  <a:pt x="3399" y="1331"/>
                </a:lnTo>
                <a:lnTo>
                  <a:pt x="3397" y="1319"/>
                </a:lnTo>
                <a:lnTo>
                  <a:pt x="3394" y="1309"/>
                </a:lnTo>
                <a:lnTo>
                  <a:pt x="3391" y="1299"/>
                </a:lnTo>
                <a:lnTo>
                  <a:pt x="3388" y="1289"/>
                </a:lnTo>
                <a:lnTo>
                  <a:pt x="3384" y="1281"/>
                </a:lnTo>
                <a:lnTo>
                  <a:pt x="3380" y="1275"/>
                </a:lnTo>
                <a:lnTo>
                  <a:pt x="3375" y="1269"/>
                </a:lnTo>
                <a:lnTo>
                  <a:pt x="3370" y="1265"/>
                </a:lnTo>
                <a:lnTo>
                  <a:pt x="3364" y="1261"/>
                </a:lnTo>
                <a:lnTo>
                  <a:pt x="3358" y="1257"/>
                </a:lnTo>
                <a:lnTo>
                  <a:pt x="3352" y="1255"/>
                </a:lnTo>
                <a:lnTo>
                  <a:pt x="3345" y="1255"/>
                </a:lnTo>
                <a:lnTo>
                  <a:pt x="3337" y="1253"/>
                </a:lnTo>
                <a:lnTo>
                  <a:pt x="3325" y="1255"/>
                </a:lnTo>
                <a:lnTo>
                  <a:pt x="3313" y="1259"/>
                </a:lnTo>
                <a:lnTo>
                  <a:pt x="3308" y="1263"/>
                </a:lnTo>
                <a:lnTo>
                  <a:pt x="3303" y="1267"/>
                </a:lnTo>
                <a:lnTo>
                  <a:pt x="3298" y="1271"/>
                </a:lnTo>
                <a:lnTo>
                  <a:pt x="3294" y="1275"/>
                </a:lnTo>
                <a:lnTo>
                  <a:pt x="3290" y="1281"/>
                </a:lnTo>
                <a:lnTo>
                  <a:pt x="3287" y="1287"/>
                </a:lnTo>
                <a:lnTo>
                  <a:pt x="3284" y="1295"/>
                </a:lnTo>
                <a:lnTo>
                  <a:pt x="3281" y="1303"/>
                </a:lnTo>
                <a:lnTo>
                  <a:pt x="3279" y="1311"/>
                </a:lnTo>
                <a:lnTo>
                  <a:pt x="3278" y="1321"/>
                </a:lnTo>
                <a:lnTo>
                  <a:pt x="3277" y="1331"/>
                </a:lnTo>
                <a:lnTo>
                  <a:pt x="3276" y="1341"/>
                </a:lnTo>
                <a:lnTo>
                  <a:pt x="3277" y="1351"/>
                </a:lnTo>
                <a:lnTo>
                  <a:pt x="3277" y="1361"/>
                </a:lnTo>
                <a:lnTo>
                  <a:pt x="3278" y="1371"/>
                </a:lnTo>
                <a:lnTo>
                  <a:pt x="3279" y="1379"/>
                </a:lnTo>
                <a:lnTo>
                  <a:pt x="3281" y="1387"/>
                </a:lnTo>
                <a:lnTo>
                  <a:pt x="3283" y="1395"/>
                </a:lnTo>
                <a:lnTo>
                  <a:pt x="3286" y="1403"/>
                </a:lnTo>
                <a:lnTo>
                  <a:pt x="3288" y="1409"/>
                </a:lnTo>
                <a:lnTo>
                  <a:pt x="3292" y="1415"/>
                </a:lnTo>
                <a:lnTo>
                  <a:pt x="3295" y="1421"/>
                </a:lnTo>
                <a:lnTo>
                  <a:pt x="3304" y="1433"/>
                </a:lnTo>
                <a:lnTo>
                  <a:pt x="3314" y="1445"/>
                </a:lnTo>
                <a:lnTo>
                  <a:pt x="3326" y="1457"/>
                </a:lnTo>
                <a:lnTo>
                  <a:pt x="3388" y="1511"/>
                </a:lnTo>
                <a:lnTo>
                  <a:pt x="3398" y="1521"/>
                </a:lnTo>
                <a:lnTo>
                  <a:pt x="3408" y="1531"/>
                </a:lnTo>
                <a:lnTo>
                  <a:pt x="3418" y="1541"/>
                </a:lnTo>
                <a:lnTo>
                  <a:pt x="3426" y="1553"/>
                </a:lnTo>
                <a:lnTo>
                  <a:pt x="3434" y="1565"/>
                </a:lnTo>
                <a:lnTo>
                  <a:pt x="3441" y="1575"/>
                </a:lnTo>
                <a:lnTo>
                  <a:pt x="3447" y="1589"/>
                </a:lnTo>
                <a:lnTo>
                  <a:pt x="3453" y="1601"/>
                </a:lnTo>
                <a:lnTo>
                  <a:pt x="3458" y="1615"/>
                </a:lnTo>
                <a:lnTo>
                  <a:pt x="3462" y="1629"/>
                </a:lnTo>
                <a:lnTo>
                  <a:pt x="3466" y="1643"/>
                </a:lnTo>
                <a:lnTo>
                  <a:pt x="3469" y="1659"/>
                </a:lnTo>
                <a:lnTo>
                  <a:pt x="3471" y="1675"/>
                </a:lnTo>
                <a:lnTo>
                  <a:pt x="3472" y="1685"/>
                </a:lnTo>
                <a:lnTo>
                  <a:pt x="3472" y="1693"/>
                </a:lnTo>
                <a:lnTo>
                  <a:pt x="3473" y="1711"/>
                </a:lnTo>
                <a:lnTo>
                  <a:pt x="3474" y="1730"/>
                </a:lnTo>
                <a:lnTo>
                  <a:pt x="3473" y="1756"/>
                </a:lnTo>
                <a:lnTo>
                  <a:pt x="3471" y="1780"/>
                </a:lnTo>
                <a:lnTo>
                  <a:pt x="3470" y="1792"/>
                </a:lnTo>
                <a:lnTo>
                  <a:pt x="3468" y="1802"/>
                </a:lnTo>
                <a:lnTo>
                  <a:pt x="3466" y="1814"/>
                </a:lnTo>
                <a:lnTo>
                  <a:pt x="3464" y="1824"/>
                </a:lnTo>
                <a:lnTo>
                  <a:pt x="3461" y="1834"/>
                </a:lnTo>
                <a:lnTo>
                  <a:pt x="3459" y="1844"/>
                </a:lnTo>
                <a:lnTo>
                  <a:pt x="3452" y="1862"/>
                </a:lnTo>
                <a:lnTo>
                  <a:pt x="3449" y="1870"/>
                </a:lnTo>
                <a:lnTo>
                  <a:pt x="3445" y="1880"/>
                </a:lnTo>
                <a:lnTo>
                  <a:pt x="3437" y="1894"/>
                </a:lnTo>
                <a:lnTo>
                  <a:pt x="3432" y="1902"/>
                </a:lnTo>
                <a:lnTo>
                  <a:pt x="3427" y="1908"/>
                </a:lnTo>
                <a:lnTo>
                  <a:pt x="3422" y="1914"/>
                </a:lnTo>
                <a:lnTo>
                  <a:pt x="3417" y="1920"/>
                </a:lnTo>
                <a:lnTo>
                  <a:pt x="3406" y="1930"/>
                </a:lnTo>
                <a:lnTo>
                  <a:pt x="3394" y="1938"/>
                </a:lnTo>
                <a:lnTo>
                  <a:pt x="3381" y="1946"/>
                </a:lnTo>
                <a:lnTo>
                  <a:pt x="3367" y="1950"/>
                </a:lnTo>
                <a:lnTo>
                  <a:pt x="3360" y="1952"/>
                </a:lnTo>
                <a:lnTo>
                  <a:pt x="3353" y="1952"/>
                </a:lnTo>
                <a:lnTo>
                  <a:pt x="3337" y="1954"/>
                </a:lnTo>
                <a:close/>
                <a:moveTo>
                  <a:pt x="3582" y="1882"/>
                </a:moveTo>
                <a:lnTo>
                  <a:pt x="3574" y="1866"/>
                </a:lnTo>
                <a:lnTo>
                  <a:pt x="3567" y="1848"/>
                </a:lnTo>
                <a:lnTo>
                  <a:pt x="3562" y="1828"/>
                </a:lnTo>
                <a:lnTo>
                  <a:pt x="3559" y="1816"/>
                </a:lnTo>
                <a:lnTo>
                  <a:pt x="3557" y="1806"/>
                </a:lnTo>
                <a:lnTo>
                  <a:pt x="3554" y="1782"/>
                </a:lnTo>
                <a:lnTo>
                  <a:pt x="3551" y="1756"/>
                </a:lnTo>
                <a:lnTo>
                  <a:pt x="3550" y="1742"/>
                </a:lnTo>
                <a:lnTo>
                  <a:pt x="3550" y="1726"/>
                </a:lnTo>
                <a:lnTo>
                  <a:pt x="3549" y="1697"/>
                </a:lnTo>
                <a:lnTo>
                  <a:pt x="3549" y="1166"/>
                </a:lnTo>
                <a:lnTo>
                  <a:pt x="3615" y="1166"/>
                </a:lnTo>
                <a:lnTo>
                  <a:pt x="3615" y="1691"/>
                </a:lnTo>
                <a:lnTo>
                  <a:pt x="3615" y="1711"/>
                </a:lnTo>
                <a:lnTo>
                  <a:pt x="3616" y="1728"/>
                </a:lnTo>
                <a:lnTo>
                  <a:pt x="3617" y="1744"/>
                </a:lnTo>
                <a:lnTo>
                  <a:pt x="3618" y="1758"/>
                </a:lnTo>
                <a:lnTo>
                  <a:pt x="3620" y="1772"/>
                </a:lnTo>
                <a:lnTo>
                  <a:pt x="3623" y="1784"/>
                </a:lnTo>
                <a:lnTo>
                  <a:pt x="3625" y="1796"/>
                </a:lnTo>
                <a:lnTo>
                  <a:pt x="3629" y="1804"/>
                </a:lnTo>
                <a:lnTo>
                  <a:pt x="3633" y="1814"/>
                </a:lnTo>
                <a:lnTo>
                  <a:pt x="3637" y="1822"/>
                </a:lnTo>
                <a:lnTo>
                  <a:pt x="3643" y="1830"/>
                </a:lnTo>
                <a:lnTo>
                  <a:pt x="3649" y="1836"/>
                </a:lnTo>
                <a:lnTo>
                  <a:pt x="3652" y="1838"/>
                </a:lnTo>
                <a:lnTo>
                  <a:pt x="3655" y="1840"/>
                </a:lnTo>
                <a:lnTo>
                  <a:pt x="3662" y="1844"/>
                </a:lnTo>
                <a:lnTo>
                  <a:pt x="3670" y="1846"/>
                </a:lnTo>
                <a:lnTo>
                  <a:pt x="3678" y="1846"/>
                </a:lnTo>
                <a:lnTo>
                  <a:pt x="3686" y="1846"/>
                </a:lnTo>
                <a:lnTo>
                  <a:pt x="3694" y="1844"/>
                </a:lnTo>
                <a:lnTo>
                  <a:pt x="3701" y="1840"/>
                </a:lnTo>
                <a:lnTo>
                  <a:pt x="3708" y="1836"/>
                </a:lnTo>
                <a:lnTo>
                  <a:pt x="3713" y="1830"/>
                </a:lnTo>
                <a:lnTo>
                  <a:pt x="3719" y="1822"/>
                </a:lnTo>
                <a:lnTo>
                  <a:pt x="3723" y="1814"/>
                </a:lnTo>
                <a:lnTo>
                  <a:pt x="3728" y="1804"/>
                </a:lnTo>
                <a:lnTo>
                  <a:pt x="3731" y="1796"/>
                </a:lnTo>
                <a:lnTo>
                  <a:pt x="3734" y="1784"/>
                </a:lnTo>
                <a:lnTo>
                  <a:pt x="3736" y="1772"/>
                </a:lnTo>
                <a:lnTo>
                  <a:pt x="3738" y="1758"/>
                </a:lnTo>
                <a:lnTo>
                  <a:pt x="3740" y="1744"/>
                </a:lnTo>
                <a:lnTo>
                  <a:pt x="3741" y="1728"/>
                </a:lnTo>
                <a:lnTo>
                  <a:pt x="3741" y="1711"/>
                </a:lnTo>
                <a:lnTo>
                  <a:pt x="3741" y="1691"/>
                </a:lnTo>
                <a:lnTo>
                  <a:pt x="3741" y="1166"/>
                </a:lnTo>
                <a:lnTo>
                  <a:pt x="3807" y="1166"/>
                </a:lnTo>
                <a:lnTo>
                  <a:pt x="3807" y="1697"/>
                </a:lnTo>
                <a:lnTo>
                  <a:pt x="3806" y="1726"/>
                </a:lnTo>
                <a:lnTo>
                  <a:pt x="3805" y="1742"/>
                </a:lnTo>
                <a:lnTo>
                  <a:pt x="3805" y="1756"/>
                </a:lnTo>
                <a:lnTo>
                  <a:pt x="3802" y="1782"/>
                </a:lnTo>
                <a:lnTo>
                  <a:pt x="3798" y="1806"/>
                </a:lnTo>
                <a:lnTo>
                  <a:pt x="3796" y="1816"/>
                </a:lnTo>
                <a:lnTo>
                  <a:pt x="3794" y="1828"/>
                </a:lnTo>
                <a:lnTo>
                  <a:pt x="3788" y="1848"/>
                </a:lnTo>
                <a:lnTo>
                  <a:pt x="3785" y="1856"/>
                </a:lnTo>
                <a:lnTo>
                  <a:pt x="3782" y="1866"/>
                </a:lnTo>
                <a:lnTo>
                  <a:pt x="3779" y="1874"/>
                </a:lnTo>
                <a:lnTo>
                  <a:pt x="3775" y="1882"/>
                </a:lnTo>
                <a:lnTo>
                  <a:pt x="3771" y="1890"/>
                </a:lnTo>
                <a:lnTo>
                  <a:pt x="3766" y="1898"/>
                </a:lnTo>
                <a:lnTo>
                  <a:pt x="3756" y="1914"/>
                </a:lnTo>
                <a:lnTo>
                  <a:pt x="3745" y="1926"/>
                </a:lnTo>
                <a:lnTo>
                  <a:pt x="3739" y="1930"/>
                </a:lnTo>
                <a:lnTo>
                  <a:pt x="3733" y="1936"/>
                </a:lnTo>
                <a:lnTo>
                  <a:pt x="3720" y="1944"/>
                </a:lnTo>
                <a:lnTo>
                  <a:pt x="3714" y="1946"/>
                </a:lnTo>
                <a:lnTo>
                  <a:pt x="3707" y="1950"/>
                </a:lnTo>
                <a:lnTo>
                  <a:pt x="3693" y="1952"/>
                </a:lnTo>
                <a:lnTo>
                  <a:pt x="3685" y="1954"/>
                </a:lnTo>
                <a:lnTo>
                  <a:pt x="3678" y="1954"/>
                </a:lnTo>
                <a:lnTo>
                  <a:pt x="3663" y="1952"/>
                </a:lnTo>
                <a:lnTo>
                  <a:pt x="3649" y="1950"/>
                </a:lnTo>
                <a:lnTo>
                  <a:pt x="3643" y="1946"/>
                </a:lnTo>
                <a:lnTo>
                  <a:pt x="3636" y="1944"/>
                </a:lnTo>
                <a:lnTo>
                  <a:pt x="3624" y="1936"/>
                </a:lnTo>
                <a:lnTo>
                  <a:pt x="3612" y="1926"/>
                </a:lnTo>
                <a:lnTo>
                  <a:pt x="3601" y="1914"/>
                </a:lnTo>
                <a:lnTo>
                  <a:pt x="3591" y="1898"/>
                </a:lnTo>
                <a:lnTo>
                  <a:pt x="3586" y="1890"/>
                </a:lnTo>
                <a:lnTo>
                  <a:pt x="3582" y="1882"/>
                </a:lnTo>
                <a:close/>
                <a:moveTo>
                  <a:pt x="3934" y="1882"/>
                </a:moveTo>
                <a:lnTo>
                  <a:pt x="3927" y="1866"/>
                </a:lnTo>
                <a:lnTo>
                  <a:pt x="3920" y="1848"/>
                </a:lnTo>
                <a:lnTo>
                  <a:pt x="3915" y="1828"/>
                </a:lnTo>
                <a:lnTo>
                  <a:pt x="3912" y="1816"/>
                </a:lnTo>
                <a:lnTo>
                  <a:pt x="3910" y="1806"/>
                </a:lnTo>
                <a:lnTo>
                  <a:pt x="3907" y="1782"/>
                </a:lnTo>
                <a:lnTo>
                  <a:pt x="3904" y="1756"/>
                </a:lnTo>
                <a:lnTo>
                  <a:pt x="3903" y="1742"/>
                </a:lnTo>
                <a:lnTo>
                  <a:pt x="3903" y="1726"/>
                </a:lnTo>
                <a:lnTo>
                  <a:pt x="3902" y="1697"/>
                </a:lnTo>
                <a:lnTo>
                  <a:pt x="3902" y="1166"/>
                </a:lnTo>
                <a:lnTo>
                  <a:pt x="3968" y="1166"/>
                </a:lnTo>
                <a:lnTo>
                  <a:pt x="3968" y="1691"/>
                </a:lnTo>
                <a:lnTo>
                  <a:pt x="3968" y="1711"/>
                </a:lnTo>
                <a:lnTo>
                  <a:pt x="3969" y="1728"/>
                </a:lnTo>
                <a:lnTo>
                  <a:pt x="3970" y="1744"/>
                </a:lnTo>
                <a:lnTo>
                  <a:pt x="3972" y="1758"/>
                </a:lnTo>
                <a:lnTo>
                  <a:pt x="3973" y="1772"/>
                </a:lnTo>
                <a:lnTo>
                  <a:pt x="3976" y="1784"/>
                </a:lnTo>
                <a:lnTo>
                  <a:pt x="3979" y="1796"/>
                </a:lnTo>
                <a:lnTo>
                  <a:pt x="3982" y="1804"/>
                </a:lnTo>
                <a:lnTo>
                  <a:pt x="3986" y="1814"/>
                </a:lnTo>
                <a:lnTo>
                  <a:pt x="3991" y="1822"/>
                </a:lnTo>
                <a:lnTo>
                  <a:pt x="3996" y="1830"/>
                </a:lnTo>
                <a:lnTo>
                  <a:pt x="4002" y="1836"/>
                </a:lnTo>
                <a:lnTo>
                  <a:pt x="4005" y="1838"/>
                </a:lnTo>
                <a:lnTo>
                  <a:pt x="4008" y="1840"/>
                </a:lnTo>
                <a:lnTo>
                  <a:pt x="4015" y="1844"/>
                </a:lnTo>
                <a:lnTo>
                  <a:pt x="4023" y="1846"/>
                </a:lnTo>
                <a:lnTo>
                  <a:pt x="4031" y="1846"/>
                </a:lnTo>
                <a:lnTo>
                  <a:pt x="4040" y="1846"/>
                </a:lnTo>
                <a:lnTo>
                  <a:pt x="4047" y="1844"/>
                </a:lnTo>
                <a:lnTo>
                  <a:pt x="4054" y="1840"/>
                </a:lnTo>
                <a:lnTo>
                  <a:pt x="4061" y="1836"/>
                </a:lnTo>
                <a:lnTo>
                  <a:pt x="4067" y="1830"/>
                </a:lnTo>
                <a:lnTo>
                  <a:pt x="4072" y="1822"/>
                </a:lnTo>
                <a:lnTo>
                  <a:pt x="4077" y="1814"/>
                </a:lnTo>
                <a:lnTo>
                  <a:pt x="4081" y="1804"/>
                </a:lnTo>
                <a:lnTo>
                  <a:pt x="4084" y="1796"/>
                </a:lnTo>
                <a:lnTo>
                  <a:pt x="4087" y="1784"/>
                </a:lnTo>
                <a:lnTo>
                  <a:pt x="4090" y="1772"/>
                </a:lnTo>
                <a:lnTo>
                  <a:pt x="4091" y="1758"/>
                </a:lnTo>
                <a:lnTo>
                  <a:pt x="4093" y="1744"/>
                </a:lnTo>
                <a:lnTo>
                  <a:pt x="4094" y="1728"/>
                </a:lnTo>
                <a:lnTo>
                  <a:pt x="4094" y="1711"/>
                </a:lnTo>
                <a:lnTo>
                  <a:pt x="4094" y="1691"/>
                </a:lnTo>
                <a:lnTo>
                  <a:pt x="4094" y="1166"/>
                </a:lnTo>
                <a:lnTo>
                  <a:pt x="4160" y="1166"/>
                </a:lnTo>
                <a:lnTo>
                  <a:pt x="4160" y="1697"/>
                </a:lnTo>
                <a:lnTo>
                  <a:pt x="4159" y="1726"/>
                </a:lnTo>
                <a:lnTo>
                  <a:pt x="4159" y="1742"/>
                </a:lnTo>
                <a:lnTo>
                  <a:pt x="4158" y="1756"/>
                </a:lnTo>
                <a:lnTo>
                  <a:pt x="4155" y="1782"/>
                </a:lnTo>
                <a:lnTo>
                  <a:pt x="4152" y="1806"/>
                </a:lnTo>
                <a:lnTo>
                  <a:pt x="4149" y="1816"/>
                </a:lnTo>
                <a:lnTo>
                  <a:pt x="4147" y="1828"/>
                </a:lnTo>
                <a:lnTo>
                  <a:pt x="4142" y="1848"/>
                </a:lnTo>
                <a:lnTo>
                  <a:pt x="4139" y="1856"/>
                </a:lnTo>
                <a:lnTo>
                  <a:pt x="4135" y="1866"/>
                </a:lnTo>
                <a:lnTo>
                  <a:pt x="4132" y="1874"/>
                </a:lnTo>
                <a:lnTo>
                  <a:pt x="4128" y="1882"/>
                </a:lnTo>
                <a:lnTo>
                  <a:pt x="4124" y="1890"/>
                </a:lnTo>
                <a:lnTo>
                  <a:pt x="4119" y="1898"/>
                </a:lnTo>
                <a:lnTo>
                  <a:pt x="4109" y="1914"/>
                </a:lnTo>
                <a:lnTo>
                  <a:pt x="4098" y="1926"/>
                </a:lnTo>
                <a:lnTo>
                  <a:pt x="4092" y="1930"/>
                </a:lnTo>
                <a:lnTo>
                  <a:pt x="4086" y="1936"/>
                </a:lnTo>
                <a:lnTo>
                  <a:pt x="4073" y="1944"/>
                </a:lnTo>
                <a:lnTo>
                  <a:pt x="4067" y="1946"/>
                </a:lnTo>
                <a:lnTo>
                  <a:pt x="4060" y="1950"/>
                </a:lnTo>
                <a:lnTo>
                  <a:pt x="4046" y="1952"/>
                </a:lnTo>
                <a:lnTo>
                  <a:pt x="4039" y="1954"/>
                </a:lnTo>
                <a:lnTo>
                  <a:pt x="4031" y="1954"/>
                </a:lnTo>
                <a:lnTo>
                  <a:pt x="4017" y="1952"/>
                </a:lnTo>
                <a:lnTo>
                  <a:pt x="4003" y="1950"/>
                </a:lnTo>
                <a:lnTo>
                  <a:pt x="3996" y="1946"/>
                </a:lnTo>
                <a:lnTo>
                  <a:pt x="3989" y="1944"/>
                </a:lnTo>
                <a:lnTo>
                  <a:pt x="3977" y="1936"/>
                </a:lnTo>
                <a:lnTo>
                  <a:pt x="3965" y="1926"/>
                </a:lnTo>
                <a:lnTo>
                  <a:pt x="3954" y="1914"/>
                </a:lnTo>
                <a:lnTo>
                  <a:pt x="3943" y="1898"/>
                </a:lnTo>
                <a:lnTo>
                  <a:pt x="3938" y="1890"/>
                </a:lnTo>
                <a:lnTo>
                  <a:pt x="3934" y="1882"/>
                </a:lnTo>
                <a:close/>
                <a:moveTo>
                  <a:pt x="4370" y="1954"/>
                </a:moveTo>
                <a:lnTo>
                  <a:pt x="4354" y="1954"/>
                </a:lnTo>
                <a:lnTo>
                  <a:pt x="4339" y="1950"/>
                </a:lnTo>
                <a:lnTo>
                  <a:pt x="4324" y="1944"/>
                </a:lnTo>
                <a:lnTo>
                  <a:pt x="4317" y="1940"/>
                </a:lnTo>
                <a:lnTo>
                  <a:pt x="4310" y="1936"/>
                </a:lnTo>
                <a:lnTo>
                  <a:pt x="4298" y="1928"/>
                </a:lnTo>
                <a:lnTo>
                  <a:pt x="4292" y="1922"/>
                </a:lnTo>
                <a:lnTo>
                  <a:pt x="4287" y="1916"/>
                </a:lnTo>
                <a:lnTo>
                  <a:pt x="4277" y="1902"/>
                </a:lnTo>
                <a:lnTo>
                  <a:pt x="4273" y="1896"/>
                </a:lnTo>
                <a:lnTo>
                  <a:pt x="4268" y="1888"/>
                </a:lnTo>
                <a:lnTo>
                  <a:pt x="4264" y="1880"/>
                </a:lnTo>
                <a:lnTo>
                  <a:pt x="4261" y="1872"/>
                </a:lnTo>
                <a:lnTo>
                  <a:pt x="4257" y="1864"/>
                </a:lnTo>
                <a:lnTo>
                  <a:pt x="4254" y="1854"/>
                </a:lnTo>
                <a:lnTo>
                  <a:pt x="4248" y="1834"/>
                </a:lnTo>
                <a:lnTo>
                  <a:pt x="4244" y="1814"/>
                </a:lnTo>
                <a:lnTo>
                  <a:pt x="4242" y="1804"/>
                </a:lnTo>
                <a:lnTo>
                  <a:pt x="4240" y="1792"/>
                </a:lnTo>
                <a:lnTo>
                  <a:pt x="4237" y="1770"/>
                </a:lnTo>
                <a:lnTo>
                  <a:pt x="4236" y="1746"/>
                </a:lnTo>
                <a:lnTo>
                  <a:pt x="4235" y="1732"/>
                </a:lnTo>
                <a:lnTo>
                  <a:pt x="4235" y="1720"/>
                </a:lnTo>
                <a:lnTo>
                  <a:pt x="4298" y="1693"/>
                </a:lnTo>
                <a:lnTo>
                  <a:pt x="4298" y="1714"/>
                </a:lnTo>
                <a:lnTo>
                  <a:pt x="4299" y="1734"/>
                </a:lnTo>
                <a:lnTo>
                  <a:pt x="4301" y="1750"/>
                </a:lnTo>
                <a:lnTo>
                  <a:pt x="4303" y="1766"/>
                </a:lnTo>
                <a:lnTo>
                  <a:pt x="4305" y="1774"/>
                </a:lnTo>
                <a:lnTo>
                  <a:pt x="4306" y="1782"/>
                </a:lnTo>
                <a:lnTo>
                  <a:pt x="4310" y="1794"/>
                </a:lnTo>
                <a:lnTo>
                  <a:pt x="4314" y="1804"/>
                </a:lnTo>
                <a:lnTo>
                  <a:pt x="4318" y="1814"/>
                </a:lnTo>
                <a:lnTo>
                  <a:pt x="4324" y="1824"/>
                </a:lnTo>
                <a:lnTo>
                  <a:pt x="4330" y="1830"/>
                </a:lnTo>
                <a:lnTo>
                  <a:pt x="4336" y="1836"/>
                </a:lnTo>
                <a:lnTo>
                  <a:pt x="4343" y="1840"/>
                </a:lnTo>
                <a:lnTo>
                  <a:pt x="4350" y="1844"/>
                </a:lnTo>
                <a:lnTo>
                  <a:pt x="4357" y="1846"/>
                </a:lnTo>
                <a:lnTo>
                  <a:pt x="4365" y="1848"/>
                </a:lnTo>
                <a:lnTo>
                  <a:pt x="4374" y="1848"/>
                </a:lnTo>
                <a:lnTo>
                  <a:pt x="4381" y="1848"/>
                </a:lnTo>
                <a:lnTo>
                  <a:pt x="4388" y="1846"/>
                </a:lnTo>
                <a:lnTo>
                  <a:pt x="4395" y="1844"/>
                </a:lnTo>
                <a:lnTo>
                  <a:pt x="4401" y="1842"/>
                </a:lnTo>
                <a:lnTo>
                  <a:pt x="4407" y="1838"/>
                </a:lnTo>
                <a:lnTo>
                  <a:pt x="4413" y="1832"/>
                </a:lnTo>
                <a:lnTo>
                  <a:pt x="4418" y="1826"/>
                </a:lnTo>
                <a:lnTo>
                  <a:pt x="4423" y="1820"/>
                </a:lnTo>
                <a:lnTo>
                  <a:pt x="4427" y="1812"/>
                </a:lnTo>
                <a:lnTo>
                  <a:pt x="4431" y="1804"/>
                </a:lnTo>
                <a:lnTo>
                  <a:pt x="4434" y="1796"/>
                </a:lnTo>
                <a:lnTo>
                  <a:pt x="4437" y="1786"/>
                </a:lnTo>
                <a:lnTo>
                  <a:pt x="4439" y="1774"/>
                </a:lnTo>
                <a:lnTo>
                  <a:pt x="4440" y="1770"/>
                </a:lnTo>
                <a:lnTo>
                  <a:pt x="4441" y="1764"/>
                </a:lnTo>
                <a:lnTo>
                  <a:pt x="4442" y="1752"/>
                </a:lnTo>
                <a:lnTo>
                  <a:pt x="4442" y="1738"/>
                </a:lnTo>
                <a:lnTo>
                  <a:pt x="4442" y="1728"/>
                </a:lnTo>
                <a:lnTo>
                  <a:pt x="4442" y="1718"/>
                </a:lnTo>
                <a:lnTo>
                  <a:pt x="4441" y="1711"/>
                </a:lnTo>
                <a:lnTo>
                  <a:pt x="4439" y="1701"/>
                </a:lnTo>
                <a:lnTo>
                  <a:pt x="4437" y="1693"/>
                </a:lnTo>
                <a:lnTo>
                  <a:pt x="4435" y="1685"/>
                </a:lnTo>
                <a:lnTo>
                  <a:pt x="4433" y="1677"/>
                </a:lnTo>
                <a:lnTo>
                  <a:pt x="4430" y="1669"/>
                </a:lnTo>
                <a:lnTo>
                  <a:pt x="4422" y="1653"/>
                </a:lnTo>
                <a:lnTo>
                  <a:pt x="4418" y="1645"/>
                </a:lnTo>
                <a:lnTo>
                  <a:pt x="4413" y="1639"/>
                </a:lnTo>
                <a:lnTo>
                  <a:pt x="4402" y="1625"/>
                </a:lnTo>
                <a:lnTo>
                  <a:pt x="4389" y="1613"/>
                </a:lnTo>
                <a:lnTo>
                  <a:pt x="4325" y="1555"/>
                </a:lnTo>
                <a:lnTo>
                  <a:pt x="4315" y="1547"/>
                </a:lnTo>
                <a:lnTo>
                  <a:pt x="4305" y="1537"/>
                </a:lnTo>
                <a:lnTo>
                  <a:pt x="4289" y="1517"/>
                </a:lnTo>
                <a:lnTo>
                  <a:pt x="4275" y="1497"/>
                </a:lnTo>
                <a:lnTo>
                  <a:pt x="4270" y="1485"/>
                </a:lnTo>
                <a:lnTo>
                  <a:pt x="4264" y="1473"/>
                </a:lnTo>
                <a:lnTo>
                  <a:pt x="4260" y="1461"/>
                </a:lnTo>
                <a:lnTo>
                  <a:pt x="4255" y="1447"/>
                </a:lnTo>
                <a:lnTo>
                  <a:pt x="4252" y="1433"/>
                </a:lnTo>
                <a:lnTo>
                  <a:pt x="4249" y="1417"/>
                </a:lnTo>
                <a:lnTo>
                  <a:pt x="4247" y="1401"/>
                </a:lnTo>
                <a:lnTo>
                  <a:pt x="4246" y="1393"/>
                </a:lnTo>
                <a:lnTo>
                  <a:pt x="4245" y="1385"/>
                </a:lnTo>
                <a:lnTo>
                  <a:pt x="4244" y="1367"/>
                </a:lnTo>
                <a:lnTo>
                  <a:pt x="4244" y="1347"/>
                </a:lnTo>
                <a:lnTo>
                  <a:pt x="4244" y="1335"/>
                </a:lnTo>
                <a:lnTo>
                  <a:pt x="4245" y="1323"/>
                </a:lnTo>
                <a:lnTo>
                  <a:pt x="4246" y="1311"/>
                </a:lnTo>
                <a:lnTo>
                  <a:pt x="4247" y="1299"/>
                </a:lnTo>
                <a:lnTo>
                  <a:pt x="4248" y="1289"/>
                </a:lnTo>
                <a:lnTo>
                  <a:pt x="4250" y="1279"/>
                </a:lnTo>
                <a:lnTo>
                  <a:pt x="4254" y="1259"/>
                </a:lnTo>
                <a:lnTo>
                  <a:pt x="4257" y="1249"/>
                </a:lnTo>
                <a:lnTo>
                  <a:pt x="4260" y="1241"/>
                </a:lnTo>
                <a:lnTo>
                  <a:pt x="4266" y="1225"/>
                </a:lnTo>
                <a:lnTo>
                  <a:pt x="4273" y="1210"/>
                </a:lnTo>
                <a:lnTo>
                  <a:pt x="4277" y="1204"/>
                </a:lnTo>
                <a:lnTo>
                  <a:pt x="4282" y="1198"/>
                </a:lnTo>
                <a:lnTo>
                  <a:pt x="4291" y="1186"/>
                </a:lnTo>
                <a:lnTo>
                  <a:pt x="4301" y="1176"/>
                </a:lnTo>
                <a:lnTo>
                  <a:pt x="4311" y="1166"/>
                </a:lnTo>
                <a:lnTo>
                  <a:pt x="4323" y="1160"/>
                </a:lnTo>
                <a:lnTo>
                  <a:pt x="4335" y="1154"/>
                </a:lnTo>
                <a:lnTo>
                  <a:pt x="4347" y="1150"/>
                </a:lnTo>
                <a:lnTo>
                  <a:pt x="4360" y="1148"/>
                </a:lnTo>
                <a:lnTo>
                  <a:pt x="4373" y="1148"/>
                </a:lnTo>
                <a:lnTo>
                  <a:pt x="4388" y="1150"/>
                </a:lnTo>
                <a:lnTo>
                  <a:pt x="4403" y="1152"/>
                </a:lnTo>
                <a:lnTo>
                  <a:pt x="4416" y="1158"/>
                </a:lnTo>
                <a:lnTo>
                  <a:pt x="4422" y="1162"/>
                </a:lnTo>
                <a:lnTo>
                  <a:pt x="4428" y="1166"/>
                </a:lnTo>
                <a:lnTo>
                  <a:pt x="4440" y="1174"/>
                </a:lnTo>
                <a:lnTo>
                  <a:pt x="4450" y="1186"/>
                </a:lnTo>
                <a:lnTo>
                  <a:pt x="4459" y="1198"/>
                </a:lnTo>
                <a:lnTo>
                  <a:pt x="4467" y="1212"/>
                </a:lnTo>
                <a:lnTo>
                  <a:pt x="4471" y="1218"/>
                </a:lnTo>
                <a:lnTo>
                  <a:pt x="4474" y="1225"/>
                </a:lnTo>
                <a:lnTo>
                  <a:pt x="4477" y="1233"/>
                </a:lnTo>
                <a:lnTo>
                  <a:pt x="4480" y="1241"/>
                </a:lnTo>
                <a:lnTo>
                  <a:pt x="4485" y="1259"/>
                </a:lnTo>
                <a:lnTo>
                  <a:pt x="4490" y="1275"/>
                </a:lnTo>
                <a:lnTo>
                  <a:pt x="4493" y="1293"/>
                </a:lnTo>
                <a:lnTo>
                  <a:pt x="4495" y="1313"/>
                </a:lnTo>
                <a:lnTo>
                  <a:pt x="4497" y="1331"/>
                </a:lnTo>
                <a:lnTo>
                  <a:pt x="4497" y="1349"/>
                </a:lnTo>
                <a:lnTo>
                  <a:pt x="4435" y="1375"/>
                </a:lnTo>
                <a:lnTo>
                  <a:pt x="4435" y="1359"/>
                </a:lnTo>
                <a:lnTo>
                  <a:pt x="4433" y="1345"/>
                </a:lnTo>
                <a:lnTo>
                  <a:pt x="4432" y="1331"/>
                </a:lnTo>
                <a:lnTo>
                  <a:pt x="4430" y="1319"/>
                </a:lnTo>
                <a:lnTo>
                  <a:pt x="4427" y="1309"/>
                </a:lnTo>
                <a:lnTo>
                  <a:pt x="4426" y="1303"/>
                </a:lnTo>
                <a:lnTo>
                  <a:pt x="4424" y="1299"/>
                </a:lnTo>
                <a:lnTo>
                  <a:pt x="4421" y="1289"/>
                </a:lnTo>
                <a:lnTo>
                  <a:pt x="4417" y="1281"/>
                </a:lnTo>
                <a:lnTo>
                  <a:pt x="4413" y="1275"/>
                </a:lnTo>
                <a:lnTo>
                  <a:pt x="4408" y="1269"/>
                </a:lnTo>
                <a:lnTo>
                  <a:pt x="4403" y="1265"/>
                </a:lnTo>
                <a:lnTo>
                  <a:pt x="4397" y="1261"/>
                </a:lnTo>
                <a:lnTo>
                  <a:pt x="4391" y="1257"/>
                </a:lnTo>
                <a:lnTo>
                  <a:pt x="4385" y="1255"/>
                </a:lnTo>
                <a:lnTo>
                  <a:pt x="4378" y="1255"/>
                </a:lnTo>
                <a:lnTo>
                  <a:pt x="4370" y="1253"/>
                </a:lnTo>
                <a:lnTo>
                  <a:pt x="4358" y="1255"/>
                </a:lnTo>
                <a:lnTo>
                  <a:pt x="4346" y="1259"/>
                </a:lnTo>
                <a:lnTo>
                  <a:pt x="4341" y="1263"/>
                </a:lnTo>
                <a:lnTo>
                  <a:pt x="4336" y="1267"/>
                </a:lnTo>
                <a:lnTo>
                  <a:pt x="4331" y="1271"/>
                </a:lnTo>
                <a:lnTo>
                  <a:pt x="4327" y="1275"/>
                </a:lnTo>
                <a:lnTo>
                  <a:pt x="4323" y="1281"/>
                </a:lnTo>
                <a:lnTo>
                  <a:pt x="4319" y="1287"/>
                </a:lnTo>
                <a:lnTo>
                  <a:pt x="4316" y="1295"/>
                </a:lnTo>
                <a:lnTo>
                  <a:pt x="4313" y="1303"/>
                </a:lnTo>
                <a:lnTo>
                  <a:pt x="4311" y="1311"/>
                </a:lnTo>
                <a:lnTo>
                  <a:pt x="4310" y="1321"/>
                </a:lnTo>
                <a:lnTo>
                  <a:pt x="4309" y="1331"/>
                </a:lnTo>
                <a:lnTo>
                  <a:pt x="4308" y="1341"/>
                </a:lnTo>
                <a:lnTo>
                  <a:pt x="4309" y="1351"/>
                </a:lnTo>
                <a:lnTo>
                  <a:pt x="4309" y="1361"/>
                </a:lnTo>
                <a:lnTo>
                  <a:pt x="4310" y="1371"/>
                </a:lnTo>
                <a:lnTo>
                  <a:pt x="4311" y="1379"/>
                </a:lnTo>
                <a:lnTo>
                  <a:pt x="4313" y="1387"/>
                </a:lnTo>
                <a:lnTo>
                  <a:pt x="4315" y="1395"/>
                </a:lnTo>
                <a:lnTo>
                  <a:pt x="4318" y="1403"/>
                </a:lnTo>
                <a:lnTo>
                  <a:pt x="4321" y="1409"/>
                </a:lnTo>
                <a:lnTo>
                  <a:pt x="4325" y="1415"/>
                </a:lnTo>
                <a:lnTo>
                  <a:pt x="4328" y="1421"/>
                </a:lnTo>
                <a:lnTo>
                  <a:pt x="4337" y="1433"/>
                </a:lnTo>
                <a:lnTo>
                  <a:pt x="4347" y="1445"/>
                </a:lnTo>
                <a:lnTo>
                  <a:pt x="4359" y="1457"/>
                </a:lnTo>
                <a:lnTo>
                  <a:pt x="4421" y="1511"/>
                </a:lnTo>
                <a:lnTo>
                  <a:pt x="4431" y="1521"/>
                </a:lnTo>
                <a:lnTo>
                  <a:pt x="4442" y="1531"/>
                </a:lnTo>
                <a:lnTo>
                  <a:pt x="4451" y="1541"/>
                </a:lnTo>
                <a:lnTo>
                  <a:pt x="4459" y="1553"/>
                </a:lnTo>
                <a:lnTo>
                  <a:pt x="4467" y="1565"/>
                </a:lnTo>
                <a:lnTo>
                  <a:pt x="4474" y="1575"/>
                </a:lnTo>
                <a:lnTo>
                  <a:pt x="4480" y="1589"/>
                </a:lnTo>
                <a:lnTo>
                  <a:pt x="4486" y="1601"/>
                </a:lnTo>
                <a:lnTo>
                  <a:pt x="4491" y="1615"/>
                </a:lnTo>
                <a:lnTo>
                  <a:pt x="4495" y="1629"/>
                </a:lnTo>
                <a:lnTo>
                  <a:pt x="4499" y="1643"/>
                </a:lnTo>
                <a:lnTo>
                  <a:pt x="4502" y="1659"/>
                </a:lnTo>
                <a:lnTo>
                  <a:pt x="4504" y="1675"/>
                </a:lnTo>
                <a:lnTo>
                  <a:pt x="4505" y="1685"/>
                </a:lnTo>
                <a:lnTo>
                  <a:pt x="4505" y="1693"/>
                </a:lnTo>
                <a:lnTo>
                  <a:pt x="4506" y="1711"/>
                </a:lnTo>
                <a:lnTo>
                  <a:pt x="4507" y="1730"/>
                </a:lnTo>
                <a:lnTo>
                  <a:pt x="4506" y="1756"/>
                </a:lnTo>
                <a:lnTo>
                  <a:pt x="4504" y="1780"/>
                </a:lnTo>
                <a:lnTo>
                  <a:pt x="4503" y="1792"/>
                </a:lnTo>
                <a:lnTo>
                  <a:pt x="4501" y="1802"/>
                </a:lnTo>
                <a:lnTo>
                  <a:pt x="4499" y="1814"/>
                </a:lnTo>
                <a:lnTo>
                  <a:pt x="4497" y="1824"/>
                </a:lnTo>
                <a:lnTo>
                  <a:pt x="4494" y="1834"/>
                </a:lnTo>
                <a:lnTo>
                  <a:pt x="4492" y="1844"/>
                </a:lnTo>
                <a:lnTo>
                  <a:pt x="4485" y="1862"/>
                </a:lnTo>
                <a:lnTo>
                  <a:pt x="4482" y="1870"/>
                </a:lnTo>
                <a:lnTo>
                  <a:pt x="4478" y="1880"/>
                </a:lnTo>
                <a:lnTo>
                  <a:pt x="4470" y="1894"/>
                </a:lnTo>
                <a:lnTo>
                  <a:pt x="4465" y="1902"/>
                </a:lnTo>
                <a:lnTo>
                  <a:pt x="4460" y="1908"/>
                </a:lnTo>
                <a:lnTo>
                  <a:pt x="4455" y="1914"/>
                </a:lnTo>
                <a:lnTo>
                  <a:pt x="4450" y="1920"/>
                </a:lnTo>
                <a:lnTo>
                  <a:pt x="4439" y="1930"/>
                </a:lnTo>
                <a:lnTo>
                  <a:pt x="4427" y="1938"/>
                </a:lnTo>
                <a:lnTo>
                  <a:pt x="4414" y="1946"/>
                </a:lnTo>
                <a:lnTo>
                  <a:pt x="4400" y="1950"/>
                </a:lnTo>
                <a:lnTo>
                  <a:pt x="4393" y="1952"/>
                </a:lnTo>
                <a:lnTo>
                  <a:pt x="4386" y="1952"/>
                </a:lnTo>
                <a:lnTo>
                  <a:pt x="4370" y="1954"/>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p>
        </p:txBody>
      </p:sp>
    </p:spTree>
    <p:extLst>
      <p:ext uri="{BB962C8B-B14F-4D97-AF65-F5344CB8AC3E}">
        <p14:creationId xmlns:p14="http://schemas.microsoft.com/office/powerpoint/2010/main" val="16423449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56">
          <p15:clr>
            <a:srgbClr val="FBAE40"/>
          </p15:clr>
        </p15:guide>
        <p15:guide id="4" pos="692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Aloitusdia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89437-0A9F-6907-E834-ECE3DB625160}"/>
              </a:ext>
            </a:extLst>
          </p:cNvPr>
          <p:cNvSpPr>
            <a:spLocks noGrp="1"/>
          </p:cNvSpPr>
          <p:nvPr>
            <p:ph type="ctrTitle"/>
          </p:nvPr>
        </p:nvSpPr>
        <p:spPr>
          <a:xfrm>
            <a:off x="1200150" y="2060575"/>
            <a:ext cx="9791700" cy="2304529"/>
          </a:xfrm>
        </p:spPr>
        <p:txBody>
          <a:bodyPr anchor="t" anchorCtr="0"/>
          <a:lstStyle>
            <a:lvl1pPr algn="l">
              <a:defRPr sz="4800">
                <a:solidFill>
                  <a:schemeClr val="bg1"/>
                </a:solidFill>
              </a:defRPr>
            </a:lvl1pPr>
          </a:lstStyle>
          <a:p>
            <a:r>
              <a:rPr lang="fi-FI" noProof="0"/>
              <a:t>Muokkaa ots. perustyyl. napsautt.</a:t>
            </a:r>
          </a:p>
        </p:txBody>
      </p:sp>
      <p:sp>
        <p:nvSpPr>
          <p:cNvPr id="3" name="Subtitle 2">
            <a:extLst>
              <a:ext uri="{FF2B5EF4-FFF2-40B4-BE49-F238E27FC236}">
                <a16:creationId xmlns:a16="http://schemas.microsoft.com/office/drawing/2014/main" id="{5BA9B7E5-3139-76AA-C2C3-60620F1D9B49}"/>
              </a:ext>
            </a:extLst>
          </p:cNvPr>
          <p:cNvSpPr>
            <a:spLocks noGrp="1"/>
          </p:cNvSpPr>
          <p:nvPr>
            <p:ph type="subTitle" idx="1"/>
          </p:nvPr>
        </p:nvSpPr>
        <p:spPr>
          <a:xfrm>
            <a:off x="1200150" y="4509120"/>
            <a:ext cx="9791700" cy="864096"/>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a:extLst>
              <a:ext uri="{FF2B5EF4-FFF2-40B4-BE49-F238E27FC236}">
                <a16:creationId xmlns:a16="http://schemas.microsoft.com/office/drawing/2014/main" id="{B9898F4D-E89B-8263-EB37-8F8B305D4370}"/>
              </a:ext>
            </a:extLst>
          </p:cNvPr>
          <p:cNvSpPr>
            <a:spLocks noGrp="1"/>
          </p:cNvSpPr>
          <p:nvPr>
            <p:ph type="dt" sz="half" idx="10"/>
          </p:nvPr>
        </p:nvSpPr>
        <p:spPr/>
        <p:txBody>
          <a:bodyPr/>
          <a:lstStyle>
            <a:lvl1pPr>
              <a:defRPr>
                <a:noFill/>
              </a:defRPr>
            </a:lvl1pPr>
          </a:lstStyle>
          <a:p>
            <a:fld id="{59AAC26C-640E-44FA-B298-142BF359FAC5}" type="datetime1">
              <a:rPr lang="fi-FI" noProof="0" smtClean="0"/>
              <a:t>4.10.2024</a:t>
            </a:fld>
            <a:endParaRPr lang="fi-FI" noProof="0"/>
          </a:p>
        </p:txBody>
      </p:sp>
      <p:sp>
        <p:nvSpPr>
          <p:cNvPr id="5" name="Footer Placeholder 4">
            <a:extLst>
              <a:ext uri="{FF2B5EF4-FFF2-40B4-BE49-F238E27FC236}">
                <a16:creationId xmlns:a16="http://schemas.microsoft.com/office/drawing/2014/main" id="{AEAB5C31-D7B7-0A4A-9FF1-A8910751F711}"/>
              </a:ext>
            </a:extLst>
          </p:cNvPr>
          <p:cNvSpPr>
            <a:spLocks noGrp="1"/>
          </p:cNvSpPr>
          <p:nvPr>
            <p:ph type="ftr" sz="quarter" idx="11"/>
          </p:nvPr>
        </p:nvSpPr>
        <p:spPr/>
        <p:txBody>
          <a:bodyPr/>
          <a:lstStyle>
            <a:lvl1pPr>
              <a:defRPr>
                <a:noFill/>
              </a:defRPr>
            </a:lvl1pPr>
          </a:lstStyle>
          <a:p>
            <a:r>
              <a:rPr lang="fi-FI" noProof="0"/>
              <a:t>© Rakennusteollisuus RT</a:t>
            </a:r>
          </a:p>
        </p:txBody>
      </p:sp>
      <p:sp>
        <p:nvSpPr>
          <p:cNvPr id="6" name="Slide Number Placeholder 5">
            <a:extLst>
              <a:ext uri="{FF2B5EF4-FFF2-40B4-BE49-F238E27FC236}">
                <a16:creationId xmlns:a16="http://schemas.microsoft.com/office/drawing/2014/main" id="{92B9B765-A518-625F-2D82-59131FF13DC6}"/>
              </a:ext>
            </a:extLst>
          </p:cNvPr>
          <p:cNvSpPr>
            <a:spLocks noGrp="1"/>
          </p:cNvSpPr>
          <p:nvPr>
            <p:ph type="sldNum" sz="quarter" idx="12"/>
          </p:nvPr>
        </p:nvSpPr>
        <p:spPr/>
        <p:txBody>
          <a:bodyPr/>
          <a:lstStyle>
            <a:lvl1pPr>
              <a:defRPr>
                <a:noFill/>
              </a:defRPr>
            </a:lvl1pPr>
          </a:lstStyle>
          <a:p>
            <a:fld id="{DFD61EF7-2460-4EE9-A031-27FEBC4F9A95}" type="slidenum">
              <a:rPr lang="fi-FI" noProof="0" smtClean="0"/>
              <a:pPr/>
              <a:t>‹#›</a:t>
            </a:fld>
            <a:endParaRPr lang="fi-FI" noProof="0"/>
          </a:p>
        </p:txBody>
      </p:sp>
      <p:sp>
        <p:nvSpPr>
          <p:cNvPr id="7" name="Freeform 5">
            <a:extLst>
              <a:ext uri="{FF2B5EF4-FFF2-40B4-BE49-F238E27FC236}">
                <a16:creationId xmlns:a16="http://schemas.microsoft.com/office/drawing/2014/main" id="{5CD5646D-347F-0693-85B7-82EEFAEE1F74}"/>
              </a:ext>
            </a:extLst>
          </p:cNvPr>
          <p:cNvSpPr>
            <a:spLocks noChangeAspect="1" noEditPoints="1"/>
          </p:cNvSpPr>
          <p:nvPr userDrawn="1"/>
        </p:nvSpPr>
        <p:spPr bwMode="auto">
          <a:xfrm>
            <a:off x="407368" y="333375"/>
            <a:ext cx="2325003" cy="504000"/>
          </a:xfrm>
          <a:custGeom>
            <a:avLst/>
            <a:gdLst>
              <a:gd name="T0" fmla="*/ 11 w 4507"/>
              <a:gd name="T1" fmla="*/ 18 h 1954"/>
              <a:gd name="T2" fmla="*/ 659 w 4507"/>
              <a:gd name="T3" fmla="*/ 297 h 1954"/>
              <a:gd name="T4" fmla="*/ 666 w 4507"/>
              <a:gd name="T5" fmla="*/ 916 h 1954"/>
              <a:gd name="T6" fmla="*/ 347 w 4507"/>
              <a:gd name="T7" fmla="*/ 880 h 1954"/>
              <a:gd name="T8" fmla="*/ 471 w 4507"/>
              <a:gd name="T9" fmla="*/ 675 h 1954"/>
              <a:gd name="T10" fmla="*/ 375 w 4507"/>
              <a:gd name="T11" fmla="*/ 401 h 1954"/>
              <a:gd name="T12" fmla="*/ 1722 w 4507"/>
              <a:gd name="T13" fmla="*/ 26 h 1954"/>
              <a:gd name="T14" fmla="*/ 1804 w 4507"/>
              <a:gd name="T15" fmla="*/ 309 h 1954"/>
              <a:gd name="T16" fmla="*/ 1741 w 4507"/>
              <a:gd name="T17" fmla="*/ 269 h 1954"/>
              <a:gd name="T18" fmla="*/ 1854 w 4507"/>
              <a:gd name="T19" fmla="*/ 788 h 1954"/>
              <a:gd name="T20" fmla="*/ 2410 w 4507"/>
              <a:gd name="T21" fmla="*/ 18 h 1954"/>
              <a:gd name="T22" fmla="*/ 3053 w 4507"/>
              <a:gd name="T23" fmla="*/ 553 h 1954"/>
              <a:gd name="T24" fmla="*/ 3419 w 4507"/>
              <a:gd name="T25" fmla="*/ 539 h 1954"/>
              <a:gd name="T26" fmla="*/ 3595 w 4507"/>
              <a:gd name="T27" fmla="*/ 659 h 1954"/>
              <a:gd name="T28" fmla="*/ 3699 w 4507"/>
              <a:gd name="T29" fmla="*/ 697 h 1954"/>
              <a:gd name="T30" fmla="*/ 3842 w 4507"/>
              <a:gd name="T31" fmla="*/ 595 h 1954"/>
              <a:gd name="T32" fmla="*/ 3700 w 4507"/>
              <a:gd name="T33" fmla="*/ 806 h 1954"/>
              <a:gd name="T34" fmla="*/ 3943 w 4507"/>
              <a:gd name="T35" fmla="*/ 725 h 1954"/>
              <a:gd name="T36" fmla="*/ 4018 w 4507"/>
              <a:gd name="T37" fmla="*/ 689 h 1954"/>
              <a:gd name="T38" fmla="*/ 4124 w 4507"/>
              <a:gd name="T39" fmla="*/ 581 h 1954"/>
              <a:gd name="T40" fmla="*/ 3931 w 4507"/>
              <a:gd name="T41" fmla="*/ 269 h 1954"/>
              <a:gd name="T42" fmla="*/ 4017 w 4507"/>
              <a:gd name="T43" fmla="*/ 6 h 1954"/>
              <a:gd name="T44" fmla="*/ 4117 w 4507"/>
              <a:gd name="T45" fmla="*/ 228 h 1954"/>
              <a:gd name="T46" fmla="*/ 4005 w 4507"/>
              <a:gd name="T47" fmla="*/ 134 h 1954"/>
              <a:gd name="T48" fmla="*/ 4123 w 4507"/>
              <a:gd name="T49" fmla="*/ 383 h 1954"/>
              <a:gd name="T50" fmla="*/ 4174 w 4507"/>
              <a:gd name="T51" fmla="*/ 697 h 1954"/>
              <a:gd name="T52" fmla="*/ 1767 w 4507"/>
              <a:gd name="T53" fmla="*/ 1273 h 1954"/>
              <a:gd name="T54" fmla="*/ 2197 w 4507"/>
              <a:gd name="T55" fmla="*/ 1926 h 1954"/>
              <a:gd name="T56" fmla="*/ 2114 w 4507"/>
              <a:gd name="T57" fmla="*/ 1551 h 1954"/>
              <a:gd name="T58" fmla="*/ 2226 w 4507"/>
              <a:gd name="T59" fmla="*/ 1156 h 1954"/>
              <a:gd name="T60" fmla="*/ 2385 w 4507"/>
              <a:gd name="T61" fmla="*/ 1313 h 1954"/>
              <a:gd name="T62" fmla="*/ 2373 w 4507"/>
              <a:gd name="T63" fmla="*/ 1834 h 1954"/>
              <a:gd name="T64" fmla="*/ 2227 w 4507"/>
              <a:gd name="T65" fmla="*/ 1271 h 1954"/>
              <a:gd name="T66" fmla="*/ 2192 w 4507"/>
              <a:gd name="T67" fmla="*/ 1738 h 1954"/>
              <a:gd name="T68" fmla="*/ 2323 w 4507"/>
              <a:gd name="T69" fmla="*/ 1760 h 1954"/>
              <a:gd name="T70" fmla="*/ 2273 w 4507"/>
              <a:gd name="T71" fmla="*/ 1259 h 1954"/>
              <a:gd name="T72" fmla="*/ 3321 w 4507"/>
              <a:gd name="T73" fmla="*/ 1954 h 1954"/>
              <a:gd name="T74" fmla="*/ 3265 w 4507"/>
              <a:gd name="T75" fmla="*/ 1693 h 1954"/>
              <a:gd name="T76" fmla="*/ 3380 w 4507"/>
              <a:gd name="T77" fmla="*/ 1832 h 1954"/>
              <a:gd name="T78" fmla="*/ 3369 w 4507"/>
              <a:gd name="T79" fmla="*/ 1625 h 1954"/>
              <a:gd name="T80" fmla="*/ 3218 w 4507"/>
              <a:gd name="T81" fmla="*/ 1279 h 1954"/>
              <a:gd name="T82" fmla="*/ 3426 w 4507"/>
              <a:gd name="T83" fmla="*/ 1198 h 1954"/>
              <a:gd name="T84" fmla="*/ 3370 w 4507"/>
              <a:gd name="T85" fmla="*/ 1265 h 1954"/>
              <a:gd name="T86" fmla="*/ 3279 w 4507"/>
              <a:gd name="T87" fmla="*/ 1379 h 1954"/>
              <a:gd name="T88" fmla="*/ 3471 w 4507"/>
              <a:gd name="T89" fmla="*/ 1675 h 1954"/>
              <a:gd name="T90" fmla="*/ 3381 w 4507"/>
              <a:gd name="T91" fmla="*/ 1946 h 1954"/>
              <a:gd name="T92" fmla="*/ 3620 w 4507"/>
              <a:gd name="T93" fmla="*/ 1772 h 1954"/>
              <a:gd name="T94" fmla="*/ 3736 w 4507"/>
              <a:gd name="T95" fmla="*/ 1772 h 1954"/>
              <a:gd name="T96" fmla="*/ 3756 w 4507"/>
              <a:gd name="T97" fmla="*/ 1914 h 1954"/>
              <a:gd name="T98" fmla="*/ 3915 w 4507"/>
              <a:gd name="T99" fmla="*/ 1828 h 1954"/>
              <a:gd name="T100" fmla="*/ 4005 w 4507"/>
              <a:gd name="T101" fmla="*/ 1838 h 1954"/>
              <a:gd name="T102" fmla="*/ 4160 w 4507"/>
              <a:gd name="T103" fmla="*/ 1697 h 1954"/>
              <a:gd name="T104" fmla="*/ 4039 w 4507"/>
              <a:gd name="T105" fmla="*/ 1954 h 1954"/>
              <a:gd name="T106" fmla="*/ 4268 w 4507"/>
              <a:gd name="T107" fmla="*/ 1888 h 1954"/>
              <a:gd name="T108" fmla="*/ 4324 w 4507"/>
              <a:gd name="T109" fmla="*/ 1824 h 1954"/>
              <a:gd name="T110" fmla="*/ 4442 w 4507"/>
              <a:gd name="T111" fmla="*/ 1752 h 1954"/>
              <a:gd name="T112" fmla="*/ 4255 w 4507"/>
              <a:gd name="T113" fmla="*/ 1447 h 1954"/>
              <a:gd name="T114" fmla="*/ 4311 w 4507"/>
              <a:gd name="T115" fmla="*/ 1166 h 1954"/>
              <a:gd name="T116" fmla="*/ 4497 w 4507"/>
              <a:gd name="T117" fmla="*/ 1331 h 1954"/>
              <a:gd name="T118" fmla="*/ 4336 w 4507"/>
              <a:gd name="T119" fmla="*/ 1267 h 1954"/>
              <a:gd name="T120" fmla="*/ 4359 w 4507"/>
              <a:gd name="T121" fmla="*/ 1457 h 1954"/>
              <a:gd name="T122" fmla="*/ 4499 w 4507"/>
              <a:gd name="T123" fmla="*/ 1814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07" h="1954">
                <a:moveTo>
                  <a:pt x="4307" y="327"/>
                </a:moveTo>
                <a:lnTo>
                  <a:pt x="4377" y="327"/>
                </a:lnTo>
                <a:lnTo>
                  <a:pt x="4377" y="463"/>
                </a:lnTo>
                <a:lnTo>
                  <a:pt x="4307" y="463"/>
                </a:lnTo>
                <a:lnTo>
                  <a:pt x="4307" y="327"/>
                </a:lnTo>
                <a:close/>
                <a:moveTo>
                  <a:pt x="1248" y="18"/>
                </a:moveTo>
                <a:lnTo>
                  <a:pt x="1248" y="473"/>
                </a:lnTo>
                <a:lnTo>
                  <a:pt x="1051" y="473"/>
                </a:lnTo>
                <a:lnTo>
                  <a:pt x="1051" y="1936"/>
                </a:lnTo>
                <a:lnTo>
                  <a:pt x="821" y="1936"/>
                </a:lnTo>
                <a:lnTo>
                  <a:pt x="821" y="473"/>
                </a:lnTo>
                <a:lnTo>
                  <a:pt x="655" y="18"/>
                </a:lnTo>
                <a:lnTo>
                  <a:pt x="1248" y="18"/>
                </a:lnTo>
                <a:close/>
                <a:moveTo>
                  <a:pt x="0" y="1481"/>
                </a:moveTo>
                <a:lnTo>
                  <a:pt x="230" y="1481"/>
                </a:lnTo>
                <a:lnTo>
                  <a:pt x="230" y="1936"/>
                </a:lnTo>
                <a:lnTo>
                  <a:pt x="0" y="1936"/>
                </a:lnTo>
                <a:lnTo>
                  <a:pt x="0" y="1481"/>
                </a:lnTo>
                <a:close/>
                <a:moveTo>
                  <a:pt x="487" y="1186"/>
                </a:moveTo>
                <a:lnTo>
                  <a:pt x="752" y="1936"/>
                </a:lnTo>
                <a:lnTo>
                  <a:pt x="495" y="1936"/>
                </a:lnTo>
                <a:lnTo>
                  <a:pt x="11" y="559"/>
                </a:lnTo>
                <a:lnTo>
                  <a:pt x="11" y="18"/>
                </a:lnTo>
                <a:lnTo>
                  <a:pt x="309" y="18"/>
                </a:lnTo>
                <a:lnTo>
                  <a:pt x="335" y="18"/>
                </a:lnTo>
                <a:lnTo>
                  <a:pt x="359" y="20"/>
                </a:lnTo>
                <a:lnTo>
                  <a:pt x="382" y="24"/>
                </a:lnTo>
                <a:lnTo>
                  <a:pt x="404" y="30"/>
                </a:lnTo>
                <a:lnTo>
                  <a:pt x="426" y="36"/>
                </a:lnTo>
                <a:lnTo>
                  <a:pt x="447" y="44"/>
                </a:lnTo>
                <a:lnTo>
                  <a:pt x="467" y="52"/>
                </a:lnTo>
                <a:lnTo>
                  <a:pt x="476" y="58"/>
                </a:lnTo>
                <a:lnTo>
                  <a:pt x="486" y="62"/>
                </a:lnTo>
                <a:lnTo>
                  <a:pt x="504" y="74"/>
                </a:lnTo>
                <a:lnTo>
                  <a:pt x="521" y="88"/>
                </a:lnTo>
                <a:lnTo>
                  <a:pt x="538" y="102"/>
                </a:lnTo>
                <a:lnTo>
                  <a:pt x="553" y="116"/>
                </a:lnTo>
                <a:lnTo>
                  <a:pt x="569" y="132"/>
                </a:lnTo>
                <a:lnTo>
                  <a:pt x="583" y="150"/>
                </a:lnTo>
                <a:lnTo>
                  <a:pt x="596" y="168"/>
                </a:lnTo>
                <a:lnTo>
                  <a:pt x="609" y="188"/>
                </a:lnTo>
                <a:lnTo>
                  <a:pt x="620" y="208"/>
                </a:lnTo>
                <a:lnTo>
                  <a:pt x="631" y="230"/>
                </a:lnTo>
                <a:lnTo>
                  <a:pt x="641" y="251"/>
                </a:lnTo>
                <a:lnTo>
                  <a:pt x="650" y="273"/>
                </a:lnTo>
                <a:lnTo>
                  <a:pt x="659" y="297"/>
                </a:lnTo>
                <a:lnTo>
                  <a:pt x="666" y="323"/>
                </a:lnTo>
                <a:lnTo>
                  <a:pt x="673" y="349"/>
                </a:lnTo>
                <a:lnTo>
                  <a:pt x="680" y="375"/>
                </a:lnTo>
                <a:lnTo>
                  <a:pt x="685" y="401"/>
                </a:lnTo>
                <a:lnTo>
                  <a:pt x="690" y="429"/>
                </a:lnTo>
                <a:lnTo>
                  <a:pt x="694" y="459"/>
                </a:lnTo>
                <a:lnTo>
                  <a:pt x="697" y="487"/>
                </a:lnTo>
                <a:lnTo>
                  <a:pt x="699" y="517"/>
                </a:lnTo>
                <a:lnTo>
                  <a:pt x="701" y="547"/>
                </a:lnTo>
                <a:lnTo>
                  <a:pt x="702" y="579"/>
                </a:lnTo>
                <a:lnTo>
                  <a:pt x="703" y="611"/>
                </a:lnTo>
                <a:lnTo>
                  <a:pt x="702" y="661"/>
                </a:lnTo>
                <a:lnTo>
                  <a:pt x="701" y="687"/>
                </a:lnTo>
                <a:lnTo>
                  <a:pt x="699" y="711"/>
                </a:lnTo>
                <a:lnTo>
                  <a:pt x="697" y="735"/>
                </a:lnTo>
                <a:lnTo>
                  <a:pt x="695" y="758"/>
                </a:lnTo>
                <a:lnTo>
                  <a:pt x="692" y="782"/>
                </a:lnTo>
                <a:lnTo>
                  <a:pt x="689" y="806"/>
                </a:lnTo>
                <a:lnTo>
                  <a:pt x="685" y="830"/>
                </a:lnTo>
                <a:lnTo>
                  <a:pt x="681" y="852"/>
                </a:lnTo>
                <a:lnTo>
                  <a:pt x="677" y="874"/>
                </a:lnTo>
                <a:lnTo>
                  <a:pt x="672" y="896"/>
                </a:lnTo>
                <a:lnTo>
                  <a:pt x="666" y="916"/>
                </a:lnTo>
                <a:lnTo>
                  <a:pt x="661" y="938"/>
                </a:lnTo>
                <a:lnTo>
                  <a:pt x="655" y="958"/>
                </a:lnTo>
                <a:lnTo>
                  <a:pt x="648" y="976"/>
                </a:lnTo>
                <a:lnTo>
                  <a:pt x="641" y="996"/>
                </a:lnTo>
                <a:lnTo>
                  <a:pt x="634" y="1014"/>
                </a:lnTo>
                <a:lnTo>
                  <a:pt x="626" y="1030"/>
                </a:lnTo>
                <a:lnTo>
                  <a:pt x="618" y="1048"/>
                </a:lnTo>
                <a:lnTo>
                  <a:pt x="609" y="1064"/>
                </a:lnTo>
                <a:lnTo>
                  <a:pt x="600" y="1080"/>
                </a:lnTo>
                <a:lnTo>
                  <a:pt x="591" y="1094"/>
                </a:lnTo>
                <a:lnTo>
                  <a:pt x="581" y="1108"/>
                </a:lnTo>
                <a:lnTo>
                  <a:pt x="571" y="1120"/>
                </a:lnTo>
                <a:lnTo>
                  <a:pt x="559" y="1132"/>
                </a:lnTo>
                <a:lnTo>
                  <a:pt x="548" y="1144"/>
                </a:lnTo>
                <a:lnTo>
                  <a:pt x="537" y="1154"/>
                </a:lnTo>
                <a:lnTo>
                  <a:pt x="525" y="1164"/>
                </a:lnTo>
                <a:lnTo>
                  <a:pt x="513" y="1172"/>
                </a:lnTo>
                <a:lnTo>
                  <a:pt x="500" y="1180"/>
                </a:lnTo>
                <a:lnTo>
                  <a:pt x="487" y="1186"/>
                </a:lnTo>
                <a:close/>
                <a:moveTo>
                  <a:pt x="239" y="391"/>
                </a:moveTo>
                <a:lnTo>
                  <a:pt x="239" y="880"/>
                </a:lnTo>
                <a:lnTo>
                  <a:pt x="337" y="880"/>
                </a:lnTo>
                <a:lnTo>
                  <a:pt x="347" y="880"/>
                </a:lnTo>
                <a:lnTo>
                  <a:pt x="357" y="880"/>
                </a:lnTo>
                <a:lnTo>
                  <a:pt x="367" y="878"/>
                </a:lnTo>
                <a:lnTo>
                  <a:pt x="376" y="874"/>
                </a:lnTo>
                <a:lnTo>
                  <a:pt x="384" y="872"/>
                </a:lnTo>
                <a:lnTo>
                  <a:pt x="392" y="868"/>
                </a:lnTo>
                <a:lnTo>
                  <a:pt x="400" y="862"/>
                </a:lnTo>
                <a:lnTo>
                  <a:pt x="407" y="858"/>
                </a:lnTo>
                <a:lnTo>
                  <a:pt x="413" y="852"/>
                </a:lnTo>
                <a:lnTo>
                  <a:pt x="419" y="844"/>
                </a:lnTo>
                <a:lnTo>
                  <a:pt x="425" y="838"/>
                </a:lnTo>
                <a:lnTo>
                  <a:pt x="430" y="830"/>
                </a:lnTo>
                <a:lnTo>
                  <a:pt x="435" y="822"/>
                </a:lnTo>
                <a:lnTo>
                  <a:pt x="440" y="814"/>
                </a:lnTo>
                <a:lnTo>
                  <a:pt x="444" y="806"/>
                </a:lnTo>
                <a:lnTo>
                  <a:pt x="448" y="796"/>
                </a:lnTo>
                <a:lnTo>
                  <a:pt x="451" y="788"/>
                </a:lnTo>
                <a:lnTo>
                  <a:pt x="454" y="778"/>
                </a:lnTo>
                <a:lnTo>
                  <a:pt x="457" y="768"/>
                </a:lnTo>
                <a:lnTo>
                  <a:pt x="460" y="758"/>
                </a:lnTo>
                <a:lnTo>
                  <a:pt x="464" y="738"/>
                </a:lnTo>
                <a:lnTo>
                  <a:pt x="467" y="717"/>
                </a:lnTo>
                <a:lnTo>
                  <a:pt x="470" y="697"/>
                </a:lnTo>
                <a:lnTo>
                  <a:pt x="471" y="675"/>
                </a:lnTo>
                <a:lnTo>
                  <a:pt x="472" y="655"/>
                </a:lnTo>
                <a:lnTo>
                  <a:pt x="472" y="635"/>
                </a:lnTo>
                <a:lnTo>
                  <a:pt x="472" y="615"/>
                </a:lnTo>
                <a:lnTo>
                  <a:pt x="470" y="593"/>
                </a:lnTo>
                <a:lnTo>
                  <a:pt x="468" y="573"/>
                </a:lnTo>
                <a:lnTo>
                  <a:pt x="464" y="551"/>
                </a:lnTo>
                <a:lnTo>
                  <a:pt x="462" y="541"/>
                </a:lnTo>
                <a:lnTo>
                  <a:pt x="459" y="531"/>
                </a:lnTo>
                <a:lnTo>
                  <a:pt x="457" y="521"/>
                </a:lnTo>
                <a:lnTo>
                  <a:pt x="454" y="511"/>
                </a:lnTo>
                <a:lnTo>
                  <a:pt x="447" y="491"/>
                </a:lnTo>
                <a:lnTo>
                  <a:pt x="443" y="483"/>
                </a:lnTo>
                <a:lnTo>
                  <a:pt x="439" y="473"/>
                </a:lnTo>
                <a:lnTo>
                  <a:pt x="435" y="465"/>
                </a:lnTo>
                <a:lnTo>
                  <a:pt x="430" y="457"/>
                </a:lnTo>
                <a:lnTo>
                  <a:pt x="420" y="441"/>
                </a:lnTo>
                <a:lnTo>
                  <a:pt x="414" y="433"/>
                </a:lnTo>
                <a:lnTo>
                  <a:pt x="408" y="427"/>
                </a:lnTo>
                <a:lnTo>
                  <a:pt x="402" y="421"/>
                </a:lnTo>
                <a:lnTo>
                  <a:pt x="396" y="415"/>
                </a:lnTo>
                <a:lnTo>
                  <a:pt x="389" y="409"/>
                </a:lnTo>
                <a:lnTo>
                  <a:pt x="382" y="405"/>
                </a:lnTo>
                <a:lnTo>
                  <a:pt x="375" y="401"/>
                </a:lnTo>
                <a:lnTo>
                  <a:pt x="367" y="397"/>
                </a:lnTo>
                <a:lnTo>
                  <a:pt x="359" y="395"/>
                </a:lnTo>
                <a:lnTo>
                  <a:pt x="351" y="393"/>
                </a:lnTo>
                <a:lnTo>
                  <a:pt x="333" y="391"/>
                </a:lnTo>
                <a:lnTo>
                  <a:pt x="239" y="391"/>
                </a:lnTo>
                <a:close/>
                <a:moveTo>
                  <a:pt x="1780" y="395"/>
                </a:moveTo>
                <a:lnTo>
                  <a:pt x="1776" y="403"/>
                </a:lnTo>
                <a:lnTo>
                  <a:pt x="1772" y="411"/>
                </a:lnTo>
                <a:lnTo>
                  <a:pt x="1763" y="423"/>
                </a:lnTo>
                <a:lnTo>
                  <a:pt x="1754" y="433"/>
                </a:lnTo>
                <a:lnTo>
                  <a:pt x="1743" y="443"/>
                </a:lnTo>
                <a:lnTo>
                  <a:pt x="1814" y="788"/>
                </a:lnTo>
                <a:lnTo>
                  <a:pt x="1742" y="788"/>
                </a:lnTo>
                <a:lnTo>
                  <a:pt x="1683" y="465"/>
                </a:lnTo>
                <a:lnTo>
                  <a:pt x="1607" y="465"/>
                </a:lnTo>
                <a:lnTo>
                  <a:pt x="1607" y="788"/>
                </a:lnTo>
                <a:lnTo>
                  <a:pt x="1543" y="788"/>
                </a:lnTo>
                <a:lnTo>
                  <a:pt x="1543" y="18"/>
                </a:lnTo>
                <a:lnTo>
                  <a:pt x="1681" y="18"/>
                </a:lnTo>
                <a:lnTo>
                  <a:pt x="1696" y="18"/>
                </a:lnTo>
                <a:lnTo>
                  <a:pt x="1703" y="20"/>
                </a:lnTo>
                <a:lnTo>
                  <a:pt x="1710" y="22"/>
                </a:lnTo>
                <a:lnTo>
                  <a:pt x="1722" y="26"/>
                </a:lnTo>
                <a:lnTo>
                  <a:pt x="1734" y="32"/>
                </a:lnTo>
                <a:lnTo>
                  <a:pt x="1745" y="40"/>
                </a:lnTo>
                <a:lnTo>
                  <a:pt x="1755" y="50"/>
                </a:lnTo>
                <a:lnTo>
                  <a:pt x="1765" y="62"/>
                </a:lnTo>
                <a:lnTo>
                  <a:pt x="1769" y="68"/>
                </a:lnTo>
                <a:lnTo>
                  <a:pt x="1773" y="76"/>
                </a:lnTo>
                <a:lnTo>
                  <a:pt x="1781" y="92"/>
                </a:lnTo>
                <a:lnTo>
                  <a:pt x="1788" y="108"/>
                </a:lnTo>
                <a:lnTo>
                  <a:pt x="1791" y="118"/>
                </a:lnTo>
                <a:lnTo>
                  <a:pt x="1794" y="126"/>
                </a:lnTo>
                <a:lnTo>
                  <a:pt x="1799" y="146"/>
                </a:lnTo>
                <a:lnTo>
                  <a:pt x="1803" y="168"/>
                </a:lnTo>
                <a:lnTo>
                  <a:pt x="1805" y="178"/>
                </a:lnTo>
                <a:lnTo>
                  <a:pt x="1806" y="190"/>
                </a:lnTo>
                <a:lnTo>
                  <a:pt x="1807" y="200"/>
                </a:lnTo>
                <a:lnTo>
                  <a:pt x="1808" y="212"/>
                </a:lnTo>
                <a:lnTo>
                  <a:pt x="1808" y="224"/>
                </a:lnTo>
                <a:lnTo>
                  <a:pt x="1808" y="236"/>
                </a:lnTo>
                <a:lnTo>
                  <a:pt x="1808" y="263"/>
                </a:lnTo>
                <a:lnTo>
                  <a:pt x="1807" y="275"/>
                </a:lnTo>
                <a:lnTo>
                  <a:pt x="1806" y="287"/>
                </a:lnTo>
                <a:lnTo>
                  <a:pt x="1805" y="299"/>
                </a:lnTo>
                <a:lnTo>
                  <a:pt x="1804" y="309"/>
                </a:lnTo>
                <a:lnTo>
                  <a:pt x="1801" y="331"/>
                </a:lnTo>
                <a:lnTo>
                  <a:pt x="1797" y="349"/>
                </a:lnTo>
                <a:lnTo>
                  <a:pt x="1792" y="367"/>
                </a:lnTo>
                <a:lnTo>
                  <a:pt x="1786" y="381"/>
                </a:lnTo>
                <a:lnTo>
                  <a:pt x="1780" y="395"/>
                </a:lnTo>
                <a:close/>
                <a:moveTo>
                  <a:pt x="1678" y="122"/>
                </a:moveTo>
                <a:lnTo>
                  <a:pt x="1607" y="122"/>
                </a:lnTo>
                <a:lnTo>
                  <a:pt x="1607" y="365"/>
                </a:lnTo>
                <a:lnTo>
                  <a:pt x="1678" y="365"/>
                </a:lnTo>
                <a:lnTo>
                  <a:pt x="1686" y="363"/>
                </a:lnTo>
                <a:lnTo>
                  <a:pt x="1694" y="361"/>
                </a:lnTo>
                <a:lnTo>
                  <a:pt x="1700" y="359"/>
                </a:lnTo>
                <a:lnTo>
                  <a:pt x="1707" y="355"/>
                </a:lnTo>
                <a:lnTo>
                  <a:pt x="1712" y="351"/>
                </a:lnTo>
                <a:lnTo>
                  <a:pt x="1717" y="345"/>
                </a:lnTo>
                <a:lnTo>
                  <a:pt x="1722" y="339"/>
                </a:lnTo>
                <a:lnTo>
                  <a:pt x="1726" y="331"/>
                </a:lnTo>
                <a:lnTo>
                  <a:pt x="1730" y="323"/>
                </a:lnTo>
                <a:lnTo>
                  <a:pt x="1733" y="313"/>
                </a:lnTo>
                <a:lnTo>
                  <a:pt x="1736" y="303"/>
                </a:lnTo>
                <a:lnTo>
                  <a:pt x="1738" y="293"/>
                </a:lnTo>
                <a:lnTo>
                  <a:pt x="1740" y="281"/>
                </a:lnTo>
                <a:lnTo>
                  <a:pt x="1741" y="269"/>
                </a:lnTo>
                <a:lnTo>
                  <a:pt x="1742" y="257"/>
                </a:lnTo>
                <a:lnTo>
                  <a:pt x="1742" y="244"/>
                </a:lnTo>
                <a:lnTo>
                  <a:pt x="1742" y="230"/>
                </a:lnTo>
                <a:lnTo>
                  <a:pt x="1742" y="218"/>
                </a:lnTo>
                <a:lnTo>
                  <a:pt x="1740" y="206"/>
                </a:lnTo>
                <a:lnTo>
                  <a:pt x="1739" y="194"/>
                </a:lnTo>
                <a:lnTo>
                  <a:pt x="1737" y="184"/>
                </a:lnTo>
                <a:lnTo>
                  <a:pt x="1734" y="174"/>
                </a:lnTo>
                <a:lnTo>
                  <a:pt x="1731" y="164"/>
                </a:lnTo>
                <a:lnTo>
                  <a:pt x="1728" y="156"/>
                </a:lnTo>
                <a:lnTo>
                  <a:pt x="1723" y="148"/>
                </a:lnTo>
                <a:lnTo>
                  <a:pt x="1719" y="142"/>
                </a:lnTo>
                <a:lnTo>
                  <a:pt x="1713" y="136"/>
                </a:lnTo>
                <a:lnTo>
                  <a:pt x="1708" y="132"/>
                </a:lnTo>
                <a:lnTo>
                  <a:pt x="1701" y="128"/>
                </a:lnTo>
                <a:lnTo>
                  <a:pt x="1694" y="124"/>
                </a:lnTo>
                <a:lnTo>
                  <a:pt x="1686" y="122"/>
                </a:lnTo>
                <a:lnTo>
                  <a:pt x="1678" y="122"/>
                </a:lnTo>
                <a:close/>
                <a:moveTo>
                  <a:pt x="2090" y="788"/>
                </a:moveTo>
                <a:lnTo>
                  <a:pt x="2069" y="635"/>
                </a:lnTo>
                <a:lnTo>
                  <a:pt x="1942" y="635"/>
                </a:lnTo>
                <a:lnTo>
                  <a:pt x="1921" y="788"/>
                </a:lnTo>
                <a:lnTo>
                  <a:pt x="1854" y="788"/>
                </a:lnTo>
                <a:lnTo>
                  <a:pt x="1975" y="18"/>
                </a:lnTo>
                <a:lnTo>
                  <a:pt x="2037" y="18"/>
                </a:lnTo>
                <a:lnTo>
                  <a:pt x="2160" y="788"/>
                </a:lnTo>
                <a:lnTo>
                  <a:pt x="2090" y="788"/>
                </a:lnTo>
                <a:close/>
                <a:moveTo>
                  <a:pt x="2026" y="323"/>
                </a:moveTo>
                <a:lnTo>
                  <a:pt x="2015" y="250"/>
                </a:lnTo>
                <a:lnTo>
                  <a:pt x="2010" y="210"/>
                </a:lnTo>
                <a:lnTo>
                  <a:pt x="2006" y="170"/>
                </a:lnTo>
                <a:lnTo>
                  <a:pt x="2001" y="210"/>
                </a:lnTo>
                <a:lnTo>
                  <a:pt x="1996" y="250"/>
                </a:lnTo>
                <a:lnTo>
                  <a:pt x="1986" y="325"/>
                </a:lnTo>
                <a:lnTo>
                  <a:pt x="1957" y="529"/>
                </a:lnTo>
                <a:lnTo>
                  <a:pt x="2053" y="529"/>
                </a:lnTo>
                <a:lnTo>
                  <a:pt x="2026" y="323"/>
                </a:lnTo>
                <a:close/>
                <a:moveTo>
                  <a:pt x="2419" y="788"/>
                </a:moveTo>
                <a:lnTo>
                  <a:pt x="2323" y="431"/>
                </a:lnTo>
                <a:lnTo>
                  <a:pt x="2285" y="527"/>
                </a:lnTo>
                <a:lnTo>
                  <a:pt x="2285" y="788"/>
                </a:lnTo>
                <a:lnTo>
                  <a:pt x="2220" y="788"/>
                </a:lnTo>
                <a:lnTo>
                  <a:pt x="2220" y="18"/>
                </a:lnTo>
                <a:lnTo>
                  <a:pt x="2285" y="18"/>
                </a:lnTo>
                <a:lnTo>
                  <a:pt x="2285" y="347"/>
                </a:lnTo>
                <a:lnTo>
                  <a:pt x="2410" y="18"/>
                </a:lnTo>
                <a:lnTo>
                  <a:pt x="2492" y="18"/>
                </a:lnTo>
                <a:lnTo>
                  <a:pt x="2363" y="333"/>
                </a:lnTo>
                <a:lnTo>
                  <a:pt x="2498" y="788"/>
                </a:lnTo>
                <a:lnTo>
                  <a:pt x="2419" y="788"/>
                </a:lnTo>
                <a:close/>
                <a:moveTo>
                  <a:pt x="2558" y="788"/>
                </a:moveTo>
                <a:lnTo>
                  <a:pt x="2558" y="18"/>
                </a:lnTo>
                <a:lnTo>
                  <a:pt x="2786" y="18"/>
                </a:lnTo>
                <a:lnTo>
                  <a:pt x="2786" y="126"/>
                </a:lnTo>
                <a:lnTo>
                  <a:pt x="2623" y="126"/>
                </a:lnTo>
                <a:lnTo>
                  <a:pt x="2623" y="341"/>
                </a:lnTo>
                <a:lnTo>
                  <a:pt x="2756" y="341"/>
                </a:lnTo>
                <a:lnTo>
                  <a:pt x="2756" y="445"/>
                </a:lnTo>
                <a:lnTo>
                  <a:pt x="2623" y="445"/>
                </a:lnTo>
                <a:lnTo>
                  <a:pt x="2623" y="683"/>
                </a:lnTo>
                <a:lnTo>
                  <a:pt x="2786" y="683"/>
                </a:lnTo>
                <a:lnTo>
                  <a:pt x="2786" y="788"/>
                </a:lnTo>
                <a:lnTo>
                  <a:pt x="2558" y="788"/>
                </a:lnTo>
                <a:close/>
                <a:moveTo>
                  <a:pt x="2939" y="18"/>
                </a:moveTo>
                <a:lnTo>
                  <a:pt x="3030" y="439"/>
                </a:lnTo>
                <a:lnTo>
                  <a:pt x="3038" y="477"/>
                </a:lnTo>
                <a:lnTo>
                  <a:pt x="3042" y="495"/>
                </a:lnTo>
                <a:lnTo>
                  <a:pt x="3046" y="515"/>
                </a:lnTo>
                <a:lnTo>
                  <a:pt x="3053" y="553"/>
                </a:lnTo>
                <a:lnTo>
                  <a:pt x="3060" y="595"/>
                </a:lnTo>
                <a:lnTo>
                  <a:pt x="3060" y="509"/>
                </a:lnTo>
                <a:lnTo>
                  <a:pt x="3059" y="421"/>
                </a:lnTo>
                <a:lnTo>
                  <a:pt x="3059" y="18"/>
                </a:lnTo>
                <a:lnTo>
                  <a:pt x="3124" y="18"/>
                </a:lnTo>
                <a:lnTo>
                  <a:pt x="3124" y="788"/>
                </a:lnTo>
                <a:lnTo>
                  <a:pt x="3046" y="788"/>
                </a:lnTo>
                <a:lnTo>
                  <a:pt x="2954" y="369"/>
                </a:lnTo>
                <a:lnTo>
                  <a:pt x="2946" y="331"/>
                </a:lnTo>
                <a:lnTo>
                  <a:pt x="2938" y="293"/>
                </a:lnTo>
                <a:lnTo>
                  <a:pt x="2931" y="255"/>
                </a:lnTo>
                <a:lnTo>
                  <a:pt x="2923" y="214"/>
                </a:lnTo>
                <a:lnTo>
                  <a:pt x="2924" y="389"/>
                </a:lnTo>
                <a:lnTo>
                  <a:pt x="2924" y="790"/>
                </a:lnTo>
                <a:lnTo>
                  <a:pt x="2859" y="790"/>
                </a:lnTo>
                <a:lnTo>
                  <a:pt x="2859" y="18"/>
                </a:lnTo>
                <a:lnTo>
                  <a:pt x="2939" y="18"/>
                </a:lnTo>
                <a:close/>
                <a:moveTo>
                  <a:pt x="3306" y="18"/>
                </a:moveTo>
                <a:lnTo>
                  <a:pt x="3396" y="425"/>
                </a:lnTo>
                <a:lnTo>
                  <a:pt x="3404" y="463"/>
                </a:lnTo>
                <a:lnTo>
                  <a:pt x="3408" y="481"/>
                </a:lnTo>
                <a:lnTo>
                  <a:pt x="3412" y="501"/>
                </a:lnTo>
                <a:lnTo>
                  <a:pt x="3419" y="539"/>
                </a:lnTo>
                <a:lnTo>
                  <a:pt x="3426" y="581"/>
                </a:lnTo>
                <a:lnTo>
                  <a:pt x="3426" y="495"/>
                </a:lnTo>
                <a:lnTo>
                  <a:pt x="3426" y="407"/>
                </a:lnTo>
                <a:lnTo>
                  <a:pt x="3426" y="18"/>
                </a:lnTo>
                <a:lnTo>
                  <a:pt x="3491" y="18"/>
                </a:lnTo>
                <a:lnTo>
                  <a:pt x="3491" y="788"/>
                </a:lnTo>
                <a:lnTo>
                  <a:pt x="3412" y="788"/>
                </a:lnTo>
                <a:lnTo>
                  <a:pt x="3320" y="383"/>
                </a:lnTo>
                <a:lnTo>
                  <a:pt x="3312" y="345"/>
                </a:lnTo>
                <a:lnTo>
                  <a:pt x="3305" y="307"/>
                </a:lnTo>
                <a:lnTo>
                  <a:pt x="3297" y="269"/>
                </a:lnTo>
                <a:lnTo>
                  <a:pt x="3290" y="228"/>
                </a:lnTo>
                <a:lnTo>
                  <a:pt x="3290" y="403"/>
                </a:lnTo>
                <a:lnTo>
                  <a:pt x="3290" y="788"/>
                </a:lnTo>
                <a:lnTo>
                  <a:pt x="3226" y="788"/>
                </a:lnTo>
                <a:lnTo>
                  <a:pt x="3226" y="18"/>
                </a:lnTo>
                <a:lnTo>
                  <a:pt x="3306" y="18"/>
                </a:lnTo>
                <a:close/>
                <a:moveTo>
                  <a:pt x="3618" y="735"/>
                </a:moveTo>
                <a:lnTo>
                  <a:pt x="3611" y="719"/>
                </a:lnTo>
                <a:lnTo>
                  <a:pt x="3605" y="701"/>
                </a:lnTo>
                <a:lnTo>
                  <a:pt x="3599" y="681"/>
                </a:lnTo>
                <a:lnTo>
                  <a:pt x="3597" y="669"/>
                </a:lnTo>
                <a:lnTo>
                  <a:pt x="3595" y="659"/>
                </a:lnTo>
                <a:lnTo>
                  <a:pt x="3591" y="635"/>
                </a:lnTo>
                <a:lnTo>
                  <a:pt x="3589" y="609"/>
                </a:lnTo>
                <a:lnTo>
                  <a:pt x="3588" y="595"/>
                </a:lnTo>
                <a:lnTo>
                  <a:pt x="3587" y="581"/>
                </a:lnTo>
                <a:lnTo>
                  <a:pt x="3587" y="549"/>
                </a:lnTo>
                <a:lnTo>
                  <a:pt x="3587" y="18"/>
                </a:lnTo>
                <a:lnTo>
                  <a:pt x="3652" y="18"/>
                </a:lnTo>
                <a:lnTo>
                  <a:pt x="3652" y="543"/>
                </a:lnTo>
                <a:lnTo>
                  <a:pt x="3652" y="563"/>
                </a:lnTo>
                <a:lnTo>
                  <a:pt x="3652" y="581"/>
                </a:lnTo>
                <a:lnTo>
                  <a:pt x="3653" y="597"/>
                </a:lnTo>
                <a:lnTo>
                  <a:pt x="3655" y="611"/>
                </a:lnTo>
                <a:lnTo>
                  <a:pt x="3657" y="625"/>
                </a:lnTo>
                <a:lnTo>
                  <a:pt x="3659" y="637"/>
                </a:lnTo>
                <a:lnTo>
                  <a:pt x="3662" y="649"/>
                </a:lnTo>
                <a:lnTo>
                  <a:pt x="3665" y="659"/>
                </a:lnTo>
                <a:lnTo>
                  <a:pt x="3669" y="667"/>
                </a:lnTo>
                <a:lnTo>
                  <a:pt x="3674" y="675"/>
                </a:lnTo>
                <a:lnTo>
                  <a:pt x="3679" y="683"/>
                </a:lnTo>
                <a:lnTo>
                  <a:pt x="3685" y="689"/>
                </a:lnTo>
                <a:lnTo>
                  <a:pt x="3688" y="691"/>
                </a:lnTo>
                <a:lnTo>
                  <a:pt x="3692" y="693"/>
                </a:lnTo>
                <a:lnTo>
                  <a:pt x="3699" y="697"/>
                </a:lnTo>
                <a:lnTo>
                  <a:pt x="3706" y="699"/>
                </a:lnTo>
                <a:lnTo>
                  <a:pt x="3715" y="699"/>
                </a:lnTo>
                <a:lnTo>
                  <a:pt x="3723" y="699"/>
                </a:lnTo>
                <a:lnTo>
                  <a:pt x="3731" y="697"/>
                </a:lnTo>
                <a:lnTo>
                  <a:pt x="3738" y="693"/>
                </a:lnTo>
                <a:lnTo>
                  <a:pt x="3744" y="689"/>
                </a:lnTo>
                <a:lnTo>
                  <a:pt x="3750" y="683"/>
                </a:lnTo>
                <a:lnTo>
                  <a:pt x="3755" y="675"/>
                </a:lnTo>
                <a:lnTo>
                  <a:pt x="3760" y="667"/>
                </a:lnTo>
                <a:lnTo>
                  <a:pt x="3764" y="659"/>
                </a:lnTo>
                <a:lnTo>
                  <a:pt x="3768" y="649"/>
                </a:lnTo>
                <a:lnTo>
                  <a:pt x="3770" y="637"/>
                </a:lnTo>
                <a:lnTo>
                  <a:pt x="3773" y="625"/>
                </a:lnTo>
                <a:lnTo>
                  <a:pt x="3775" y="613"/>
                </a:lnTo>
                <a:lnTo>
                  <a:pt x="3776" y="597"/>
                </a:lnTo>
                <a:lnTo>
                  <a:pt x="3777" y="581"/>
                </a:lnTo>
                <a:lnTo>
                  <a:pt x="3778" y="563"/>
                </a:lnTo>
                <a:lnTo>
                  <a:pt x="3778" y="543"/>
                </a:lnTo>
                <a:lnTo>
                  <a:pt x="3778" y="18"/>
                </a:lnTo>
                <a:lnTo>
                  <a:pt x="3843" y="18"/>
                </a:lnTo>
                <a:lnTo>
                  <a:pt x="3843" y="549"/>
                </a:lnTo>
                <a:lnTo>
                  <a:pt x="3843" y="581"/>
                </a:lnTo>
                <a:lnTo>
                  <a:pt x="3842" y="595"/>
                </a:lnTo>
                <a:lnTo>
                  <a:pt x="3841" y="609"/>
                </a:lnTo>
                <a:lnTo>
                  <a:pt x="3838" y="635"/>
                </a:lnTo>
                <a:lnTo>
                  <a:pt x="3835" y="659"/>
                </a:lnTo>
                <a:lnTo>
                  <a:pt x="3833" y="669"/>
                </a:lnTo>
                <a:lnTo>
                  <a:pt x="3830" y="681"/>
                </a:lnTo>
                <a:lnTo>
                  <a:pt x="3825" y="701"/>
                </a:lnTo>
                <a:lnTo>
                  <a:pt x="3822" y="709"/>
                </a:lnTo>
                <a:lnTo>
                  <a:pt x="3819" y="719"/>
                </a:lnTo>
                <a:lnTo>
                  <a:pt x="3815" y="727"/>
                </a:lnTo>
                <a:lnTo>
                  <a:pt x="3812" y="735"/>
                </a:lnTo>
                <a:lnTo>
                  <a:pt x="3807" y="744"/>
                </a:lnTo>
                <a:lnTo>
                  <a:pt x="3802" y="752"/>
                </a:lnTo>
                <a:lnTo>
                  <a:pt x="3792" y="766"/>
                </a:lnTo>
                <a:lnTo>
                  <a:pt x="3781" y="778"/>
                </a:lnTo>
                <a:lnTo>
                  <a:pt x="3775" y="784"/>
                </a:lnTo>
                <a:lnTo>
                  <a:pt x="3769" y="788"/>
                </a:lnTo>
                <a:lnTo>
                  <a:pt x="3757" y="796"/>
                </a:lnTo>
                <a:lnTo>
                  <a:pt x="3750" y="800"/>
                </a:lnTo>
                <a:lnTo>
                  <a:pt x="3743" y="802"/>
                </a:lnTo>
                <a:lnTo>
                  <a:pt x="3729" y="806"/>
                </a:lnTo>
                <a:lnTo>
                  <a:pt x="3722" y="806"/>
                </a:lnTo>
                <a:lnTo>
                  <a:pt x="3715" y="806"/>
                </a:lnTo>
                <a:lnTo>
                  <a:pt x="3700" y="806"/>
                </a:lnTo>
                <a:lnTo>
                  <a:pt x="3686" y="802"/>
                </a:lnTo>
                <a:lnTo>
                  <a:pt x="3679" y="800"/>
                </a:lnTo>
                <a:lnTo>
                  <a:pt x="3673" y="796"/>
                </a:lnTo>
                <a:lnTo>
                  <a:pt x="3660" y="788"/>
                </a:lnTo>
                <a:lnTo>
                  <a:pt x="3648" y="778"/>
                </a:lnTo>
                <a:lnTo>
                  <a:pt x="3637" y="766"/>
                </a:lnTo>
                <a:lnTo>
                  <a:pt x="3627" y="750"/>
                </a:lnTo>
                <a:lnTo>
                  <a:pt x="3623" y="742"/>
                </a:lnTo>
                <a:lnTo>
                  <a:pt x="3618" y="735"/>
                </a:lnTo>
                <a:close/>
                <a:moveTo>
                  <a:pt x="4052" y="806"/>
                </a:moveTo>
                <a:lnTo>
                  <a:pt x="4036" y="806"/>
                </a:lnTo>
                <a:lnTo>
                  <a:pt x="4020" y="802"/>
                </a:lnTo>
                <a:lnTo>
                  <a:pt x="4006" y="796"/>
                </a:lnTo>
                <a:lnTo>
                  <a:pt x="4000" y="792"/>
                </a:lnTo>
                <a:lnTo>
                  <a:pt x="3993" y="788"/>
                </a:lnTo>
                <a:lnTo>
                  <a:pt x="3981" y="780"/>
                </a:lnTo>
                <a:lnTo>
                  <a:pt x="3975" y="774"/>
                </a:lnTo>
                <a:lnTo>
                  <a:pt x="3970" y="768"/>
                </a:lnTo>
                <a:lnTo>
                  <a:pt x="3960" y="756"/>
                </a:lnTo>
                <a:lnTo>
                  <a:pt x="3956" y="748"/>
                </a:lnTo>
                <a:lnTo>
                  <a:pt x="3951" y="740"/>
                </a:lnTo>
                <a:lnTo>
                  <a:pt x="3947" y="733"/>
                </a:lnTo>
                <a:lnTo>
                  <a:pt x="3943" y="725"/>
                </a:lnTo>
                <a:lnTo>
                  <a:pt x="3939" y="717"/>
                </a:lnTo>
                <a:lnTo>
                  <a:pt x="3936" y="707"/>
                </a:lnTo>
                <a:lnTo>
                  <a:pt x="3930" y="687"/>
                </a:lnTo>
                <a:lnTo>
                  <a:pt x="3926" y="667"/>
                </a:lnTo>
                <a:lnTo>
                  <a:pt x="3924" y="657"/>
                </a:lnTo>
                <a:lnTo>
                  <a:pt x="3922" y="645"/>
                </a:lnTo>
                <a:lnTo>
                  <a:pt x="3919" y="623"/>
                </a:lnTo>
                <a:lnTo>
                  <a:pt x="3918" y="599"/>
                </a:lnTo>
                <a:lnTo>
                  <a:pt x="3917" y="585"/>
                </a:lnTo>
                <a:lnTo>
                  <a:pt x="3917" y="573"/>
                </a:lnTo>
                <a:lnTo>
                  <a:pt x="3980" y="545"/>
                </a:lnTo>
                <a:lnTo>
                  <a:pt x="3981" y="567"/>
                </a:lnTo>
                <a:lnTo>
                  <a:pt x="3982" y="587"/>
                </a:lnTo>
                <a:lnTo>
                  <a:pt x="3984" y="603"/>
                </a:lnTo>
                <a:lnTo>
                  <a:pt x="3986" y="619"/>
                </a:lnTo>
                <a:lnTo>
                  <a:pt x="3988" y="627"/>
                </a:lnTo>
                <a:lnTo>
                  <a:pt x="3989" y="635"/>
                </a:lnTo>
                <a:lnTo>
                  <a:pt x="3993" y="647"/>
                </a:lnTo>
                <a:lnTo>
                  <a:pt x="3997" y="659"/>
                </a:lnTo>
                <a:lnTo>
                  <a:pt x="4001" y="667"/>
                </a:lnTo>
                <a:lnTo>
                  <a:pt x="4006" y="677"/>
                </a:lnTo>
                <a:lnTo>
                  <a:pt x="4012" y="683"/>
                </a:lnTo>
                <a:lnTo>
                  <a:pt x="4018" y="689"/>
                </a:lnTo>
                <a:lnTo>
                  <a:pt x="4025" y="693"/>
                </a:lnTo>
                <a:lnTo>
                  <a:pt x="4032" y="697"/>
                </a:lnTo>
                <a:lnTo>
                  <a:pt x="4039" y="699"/>
                </a:lnTo>
                <a:lnTo>
                  <a:pt x="4047" y="701"/>
                </a:lnTo>
                <a:lnTo>
                  <a:pt x="4056" y="701"/>
                </a:lnTo>
                <a:lnTo>
                  <a:pt x="4063" y="701"/>
                </a:lnTo>
                <a:lnTo>
                  <a:pt x="4070" y="699"/>
                </a:lnTo>
                <a:lnTo>
                  <a:pt x="4077" y="697"/>
                </a:lnTo>
                <a:lnTo>
                  <a:pt x="4083" y="695"/>
                </a:lnTo>
                <a:lnTo>
                  <a:pt x="4089" y="691"/>
                </a:lnTo>
                <a:lnTo>
                  <a:pt x="4095" y="685"/>
                </a:lnTo>
                <a:lnTo>
                  <a:pt x="4100" y="679"/>
                </a:lnTo>
                <a:lnTo>
                  <a:pt x="4105" y="673"/>
                </a:lnTo>
                <a:lnTo>
                  <a:pt x="4109" y="665"/>
                </a:lnTo>
                <a:lnTo>
                  <a:pt x="4113" y="657"/>
                </a:lnTo>
                <a:lnTo>
                  <a:pt x="4116" y="649"/>
                </a:lnTo>
                <a:lnTo>
                  <a:pt x="4119" y="639"/>
                </a:lnTo>
                <a:lnTo>
                  <a:pt x="4121" y="627"/>
                </a:lnTo>
                <a:lnTo>
                  <a:pt x="4122" y="623"/>
                </a:lnTo>
                <a:lnTo>
                  <a:pt x="4123" y="617"/>
                </a:lnTo>
                <a:lnTo>
                  <a:pt x="4124" y="605"/>
                </a:lnTo>
                <a:lnTo>
                  <a:pt x="4124" y="591"/>
                </a:lnTo>
                <a:lnTo>
                  <a:pt x="4124" y="581"/>
                </a:lnTo>
                <a:lnTo>
                  <a:pt x="4123" y="571"/>
                </a:lnTo>
                <a:lnTo>
                  <a:pt x="4122" y="563"/>
                </a:lnTo>
                <a:lnTo>
                  <a:pt x="4121" y="553"/>
                </a:lnTo>
                <a:lnTo>
                  <a:pt x="4119" y="545"/>
                </a:lnTo>
                <a:lnTo>
                  <a:pt x="4117" y="537"/>
                </a:lnTo>
                <a:lnTo>
                  <a:pt x="4115" y="529"/>
                </a:lnTo>
                <a:lnTo>
                  <a:pt x="4112" y="521"/>
                </a:lnTo>
                <a:lnTo>
                  <a:pt x="4104" y="505"/>
                </a:lnTo>
                <a:lnTo>
                  <a:pt x="4100" y="497"/>
                </a:lnTo>
                <a:lnTo>
                  <a:pt x="4095" y="491"/>
                </a:lnTo>
                <a:lnTo>
                  <a:pt x="4084" y="477"/>
                </a:lnTo>
                <a:lnTo>
                  <a:pt x="4071" y="465"/>
                </a:lnTo>
                <a:lnTo>
                  <a:pt x="4007" y="407"/>
                </a:lnTo>
                <a:lnTo>
                  <a:pt x="3998" y="399"/>
                </a:lnTo>
                <a:lnTo>
                  <a:pt x="3988" y="389"/>
                </a:lnTo>
                <a:lnTo>
                  <a:pt x="3972" y="369"/>
                </a:lnTo>
                <a:lnTo>
                  <a:pt x="3958" y="349"/>
                </a:lnTo>
                <a:lnTo>
                  <a:pt x="3953" y="337"/>
                </a:lnTo>
                <a:lnTo>
                  <a:pt x="3947" y="325"/>
                </a:lnTo>
                <a:lnTo>
                  <a:pt x="3942" y="313"/>
                </a:lnTo>
                <a:lnTo>
                  <a:pt x="3937" y="299"/>
                </a:lnTo>
                <a:lnTo>
                  <a:pt x="3934" y="285"/>
                </a:lnTo>
                <a:lnTo>
                  <a:pt x="3931" y="269"/>
                </a:lnTo>
                <a:lnTo>
                  <a:pt x="3929" y="253"/>
                </a:lnTo>
                <a:lnTo>
                  <a:pt x="3928" y="246"/>
                </a:lnTo>
                <a:lnTo>
                  <a:pt x="3927" y="238"/>
                </a:lnTo>
                <a:lnTo>
                  <a:pt x="3927" y="220"/>
                </a:lnTo>
                <a:lnTo>
                  <a:pt x="3926" y="200"/>
                </a:lnTo>
                <a:lnTo>
                  <a:pt x="3926" y="188"/>
                </a:lnTo>
                <a:lnTo>
                  <a:pt x="3927" y="176"/>
                </a:lnTo>
                <a:lnTo>
                  <a:pt x="3928" y="164"/>
                </a:lnTo>
                <a:lnTo>
                  <a:pt x="3929" y="152"/>
                </a:lnTo>
                <a:lnTo>
                  <a:pt x="3930" y="142"/>
                </a:lnTo>
                <a:lnTo>
                  <a:pt x="3932" y="132"/>
                </a:lnTo>
                <a:lnTo>
                  <a:pt x="3936" y="112"/>
                </a:lnTo>
                <a:lnTo>
                  <a:pt x="3939" y="102"/>
                </a:lnTo>
                <a:lnTo>
                  <a:pt x="3942" y="94"/>
                </a:lnTo>
                <a:lnTo>
                  <a:pt x="3949" y="78"/>
                </a:lnTo>
                <a:lnTo>
                  <a:pt x="3957" y="62"/>
                </a:lnTo>
                <a:lnTo>
                  <a:pt x="3961" y="56"/>
                </a:lnTo>
                <a:lnTo>
                  <a:pt x="3965" y="50"/>
                </a:lnTo>
                <a:lnTo>
                  <a:pt x="3974" y="38"/>
                </a:lnTo>
                <a:lnTo>
                  <a:pt x="3984" y="28"/>
                </a:lnTo>
                <a:lnTo>
                  <a:pt x="3994" y="20"/>
                </a:lnTo>
                <a:lnTo>
                  <a:pt x="4005" y="12"/>
                </a:lnTo>
                <a:lnTo>
                  <a:pt x="4017" y="6"/>
                </a:lnTo>
                <a:lnTo>
                  <a:pt x="4029" y="4"/>
                </a:lnTo>
                <a:lnTo>
                  <a:pt x="4042" y="0"/>
                </a:lnTo>
                <a:lnTo>
                  <a:pt x="4055" y="0"/>
                </a:lnTo>
                <a:lnTo>
                  <a:pt x="4070" y="2"/>
                </a:lnTo>
                <a:lnTo>
                  <a:pt x="4085" y="4"/>
                </a:lnTo>
                <a:lnTo>
                  <a:pt x="4098" y="10"/>
                </a:lnTo>
                <a:lnTo>
                  <a:pt x="4104" y="14"/>
                </a:lnTo>
                <a:lnTo>
                  <a:pt x="4110" y="18"/>
                </a:lnTo>
                <a:lnTo>
                  <a:pt x="4122" y="26"/>
                </a:lnTo>
                <a:lnTo>
                  <a:pt x="4132" y="38"/>
                </a:lnTo>
                <a:lnTo>
                  <a:pt x="4141" y="50"/>
                </a:lnTo>
                <a:lnTo>
                  <a:pt x="4149" y="64"/>
                </a:lnTo>
                <a:lnTo>
                  <a:pt x="4153" y="72"/>
                </a:lnTo>
                <a:lnTo>
                  <a:pt x="4156" y="78"/>
                </a:lnTo>
                <a:lnTo>
                  <a:pt x="4159" y="86"/>
                </a:lnTo>
                <a:lnTo>
                  <a:pt x="4162" y="94"/>
                </a:lnTo>
                <a:lnTo>
                  <a:pt x="4167" y="112"/>
                </a:lnTo>
                <a:lnTo>
                  <a:pt x="4172" y="128"/>
                </a:lnTo>
                <a:lnTo>
                  <a:pt x="4175" y="146"/>
                </a:lnTo>
                <a:lnTo>
                  <a:pt x="4177" y="166"/>
                </a:lnTo>
                <a:lnTo>
                  <a:pt x="4179" y="184"/>
                </a:lnTo>
                <a:lnTo>
                  <a:pt x="4179" y="202"/>
                </a:lnTo>
                <a:lnTo>
                  <a:pt x="4117" y="228"/>
                </a:lnTo>
                <a:lnTo>
                  <a:pt x="4117" y="212"/>
                </a:lnTo>
                <a:lnTo>
                  <a:pt x="4115" y="198"/>
                </a:lnTo>
                <a:lnTo>
                  <a:pt x="4114" y="186"/>
                </a:lnTo>
                <a:lnTo>
                  <a:pt x="4112" y="172"/>
                </a:lnTo>
                <a:lnTo>
                  <a:pt x="4109" y="162"/>
                </a:lnTo>
                <a:lnTo>
                  <a:pt x="4106" y="152"/>
                </a:lnTo>
                <a:lnTo>
                  <a:pt x="4103" y="142"/>
                </a:lnTo>
                <a:lnTo>
                  <a:pt x="4099" y="136"/>
                </a:lnTo>
                <a:lnTo>
                  <a:pt x="4095" y="128"/>
                </a:lnTo>
                <a:lnTo>
                  <a:pt x="4090" y="122"/>
                </a:lnTo>
                <a:lnTo>
                  <a:pt x="4085" y="118"/>
                </a:lnTo>
                <a:lnTo>
                  <a:pt x="4079" y="114"/>
                </a:lnTo>
                <a:lnTo>
                  <a:pt x="4073" y="110"/>
                </a:lnTo>
                <a:lnTo>
                  <a:pt x="4067" y="108"/>
                </a:lnTo>
                <a:lnTo>
                  <a:pt x="4060" y="108"/>
                </a:lnTo>
                <a:lnTo>
                  <a:pt x="4052" y="106"/>
                </a:lnTo>
                <a:lnTo>
                  <a:pt x="4040" y="108"/>
                </a:lnTo>
                <a:lnTo>
                  <a:pt x="4028" y="112"/>
                </a:lnTo>
                <a:lnTo>
                  <a:pt x="4023" y="116"/>
                </a:lnTo>
                <a:lnTo>
                  <a:pt x="4018" y="120"/>
                </a:lnTo>
                <a:lnTo>
                  <a:pt x="4013" y="124"/>
                </a:lnTo>
                <a:lnTo>
                  <a:pt x="4009" y="128"/>
                </a:lnTo>
                <a:lnTo>
                  <a:pt x="4005" y="134"/>
                </a:lnTo>
                <a:lnTo>
                  <a:pt x="4002" y="140"/>
                </a:lnTo>
                <a:lnTo>
                  <a:pt x="3999" y="148"/>
                </a:lnTo>
                <a:lnTo>
                  <a:pt x="3996" y="156"/>
                </a:lnTo>
                <a:lnTo>
                  <a:pt x="3994" y="164"/>
                </a:lnTo>
                <a:lnTo>
                  <a:pt x="3993" y="174"/>
                </a:lnTo>
                <a:lnTo>
                  <a:pt x="3992" y="184"/>
                </a:lnTo>
                <a:lnTo>
                  <a:pt x="3992" y="194"/>
                </a:lnTo>
                <a:lnTo>
                  <a:pt x="3992" y="204"/>
                </a:lnTo>
                <a:lnTo>
                  <a:pt x="3992" y="214"/>
                </a:lnTo>
                <a:lnTo>
                  <a:pt x="3993" y="224"/>
                </a:lnTo>
                <a:lnTo>
                  <a:pt x="3994" y="232"/>
                </a:lnTo>
                <a:lnTo>
                  <a:pt x="3996" y="240"/>
                </a:lnTo>
                <a:lnTo>
                  <a:pt x="3998" y="248"/>
                </a:lnTo>
                <a:lnTo>
                  <a:pt x="4001" y="255"/>
                </a:lnTo>
                <a:lnTo>
                  <a:pt x="4003" y="261"/>
                </a:lnTo>
                <a:lnTo>
                  <a:pt x="4007" y="267"/>
                </a:lnTo>
                <a:lnTo>
                  <a:pt x="4010" y="273"/>
                </a:lnTo>
                <a:lnTo>
                  <a:pt x="4019" y="285"/>
                </a:lnTo>
                <a:lnTo>
                  <a:pt x="4029" y="297"/>
                </a:lnTo>
                <a:lnTo>
                  <a:pt x="4041" y="309"/>
                </a:lnTo>
                <a:lnTo>
                  <a:pt x="4103" y="363"/>
                </a:lnTo>
                <a:lnTo>
                  <a:pt x="4113" y="373"/>
                </a:lnTo>
                <a:lnTo>
                  <a:pt x="4123" y="383"/>
                </a:lnTo>
                <a:lnTo>
                  <a:pt x="4133" y="393"/>
                </a:lnTo>
                <a:lnTo>
                  <a:pt x="4141" y="405"/>
                </a:lnTo>
                <a:lnTo>
                  <a:pt x="4149" y="417"/>
                </a:lnTo>
                <a:lnTo>
                  <a:pt x="4156" y="427"/>
                </a:lnTo>
                <a:lnTo>
                  <a:pt x="4162" y="441"/>
                </a:lnTo>
                <a:lnTo>
                  <a:pt x="4168" y="453"/>
                </a:lnTo>
                <a:lnTo>
                  <a:pt x="4173" y="467"/>
                </a:lnTo>
                <a:lnTo>
                  <a:pt x="4177" y="481"/>
                </a:lnTo>
                <a:lnTo>
                  <a:pt x="4181" y="495"/>
                </a:lnTo>
                <a:lnTo>
                  <a:pt x="4184" y="511"/>
                </a:lnTo>
                <a:lnTo>
                  <a:pt x="4186" y="527"/>
                </a:lnTo>
                <a:lnTo>
                  <a:pt x="4187" y="537"/>
                </a:lnTo>
                <a:lnTo>
                  <a:pt x="4187" y="545"/>
                </a:lnTo>
                <a:lnTo>
                  <a:pt x="4188" y="563"/>
                </a:lnTo>
                <a:lnTo>
                  <a:pt x="4189" y="583"/>
                </a:lnTo>
                <a:lnTo>
                  <a:pt x="4188" y="609"/>
                </a:lnTo>
                <a:lnTo>
                  <a:pt x="4186" y="633"/>
                </a:lnTo>
                <a:lnTo>
                  <a:pt x="4185" y="645"/>
                </a:lnTo>
                <a:lnTo>
                  <a:pt x="4183" y="655"/>
                </a:lnTo>
                <a:lnTo>
                  <a:pt x="4181" y="667"/>
                </a:lnTo>
                <a:lnTo>
                  <a:pt x="4179" y="677"/>
                </a:lnTo>
                <a:lnTo>
                  <a:pt x="4177" y="687"/>
                </a:lnTo>
                <a:lnTo>
                  <a:pt x="4174" y="697"/>
                </a:lnTo>
                <a:lnTo>
                  <a:pt x="4167" y="715"/>
                </a:lnTo>
                <a:lnTo>
                  <a:pt x="4164" y="723"/>
                </a:lnTo>
                <a:lnTo>
                  <a:pt x="4160" y="733"/>
                </a:lnTo>
                <a:lnTo>
                  <a:pt x="4152" y="746"/>
                </a:lnTo>
                <a:lnTo>
                  <a:pt x="4147" y="754"/>
                </a:lnTo>
                <a:lnTo>
                  <a:pt x="4142" y="760"/>
                </a:lnTo>
                <a:lnTo>
                  <a:pt x="4137" y="766"/>
                </a:lnTo>
                <a:lnTo>
                  <a:pt x="4132" y="772"/>
                </a:lnTo>
                <a:lnTo>
                  <a:pt x="4121" y="782"/>
                </a:lnTo>
                <a:lnTo>
                  <a:pt x="4109" y="790"/>
                </a:lnTo>
                <a:lnTo>
                  <a:pt x="4096" y="798"/>
                </a:lnTo>
                <a:lnTo>
                  <a:pt x="4082" y="802"/>
                </a:lnTo>
                <a:lnTo>
                  <a:pt x="4075" y="804"/>
                </a:lnTo>
                <a:lnTo>
                  <a:pt x="4068" y="804"/>
                </a:lnTo>
                <a:lnTo>
                  <a:pt x="4052" y="806"/>
                </a:lnTo>
                <a:close/>
                <a:moveTo>
                  <a:pt x="1669" y="1273"/>
                </a:moveTo>
                <a:lnTo>
                  <a:pt x="1669" y="1936"/>
                </a:lnTo>
                <a:lnTo>
                  <a:pt x="1604" y="1936"/>
                </a:lnTo>
                <a:lnTo>
                  <a:pt x="1604" y="1273"/>
                </a:lnTo>
                <a:lnTo>
                  <a:pt x="1506" y="1273"/>
                </a:lnTo>
                <a:lnTo>
                  <a:pt x="1506" y="1166"/>
                </a:lnTo>
                <a:lnTo>
                  <a:pt x="1767" y="1166"/>
                </a:lnTo>
                <a:lnTo>
                  <a:pt x="1767" y="1273"/>
                </a:lnTo>
                <a:lnTo>
                  <a:pt x="1669" y="1273"/>
                </a:lnTo>
                <a:close/>
                <a:moveTo>
                  <a:pt x="1832" y="1936"/>
                </a:moveTo>
                <a:lnTo>
                  <a:pt x="1832" y="1166"/>
                </a:lnTo>
                <a:lnTo>
                  <a:pt x="2060" y="1166"/>
                </a:lnTo>
                <a:lnTo>
                  <a:pt x="2060" y="1273"/>
                </a:lnTo>
                <a:lnTo>
                  <a:pt x="1897" y="1273"/>
                </a:lnTo>
                <a:lnTo>
                  <a:pt x="1897" y="1489"/>
                </a:lnTo>
                <a:lnTo>
                  <a:pt x="2030" y="1489"/>
                </a:lnTo>
                <a:lnTo>
                  <a:pt x="2030" y="1593"/>
                </a:lnTo>
                <a:lnTo>
                  <a:pt x="1897" y="1593"/>
                </a:lnTo>
                <a:lnTo>
                  <a:pt x="1897" y="1828"/>
                </a:lnTo>
                <a:lnTo>
                  <a:pt x="2060" y="1828"/>
                </a:lnTo>
                <a:lnTo>
                  <a:pt x="2060" y="1936"/>
                </a:lnTo>
                <a:lnTo>
                  <a:pt x="1832" y="1936"/>
                </a:lnTo>
                <a:close/>
                <a:moveTo>
                  <a:pt x="2260" y="1954"/>
                </a:moveTo>
                <a:lnTo>
                  <a:pt x="2251" y="1954"/>
                </a:lnTo>
                <a:lnTo>
                  <a:pt x="2242" y="1952"/>
                </a:lnTo>
                <a:lnTo>
                  <a:pt x="2234" y="1950"/>
                </a:lnTo>
                <a:lnTo>
                  <a:pt x="2226" y="1948"/>
                </a:lnTo>
                <a:lnTo>
                  <a:pt x="2218" y="1944"/>
                </a:lnTo>
                <a:lnTo>
                  <a:pt x="2211" y="1938"/>
                </a:lnTo>
                <a:lnTo>
                  <a:pt x="2204" y="1932"/>
                </a:lnTo>
                <a:lnTo>
                  <a:pt x="2197" y="1926"/>
                </a:lnTo>
                <a:lnTo>
                  <a:pt x="2190" y="1920"/>
                </a:lnTo>
                <a:lnTo>
                  <a:pt x="2184" y="1912"/>
                </a:lnTo>
                <a:lnTo>
                  <a:pt x="2178" y="1902"/>
                </a:lnTo>
                <a:lnTo>
                  <a:pt x="2172" y="1892"/>
                </a:lnTo>
                <a:lnTo>
                  <a:pt x="2166" y="1882"/>
                </a:lnTo>
                <a:lnTo>
                  <a:pt x="2161" y="1872"/>
                </a:lnTo>
                <a:lnTo>
                  <a:pt x="2156" y="1860"/>
                </a:lnTo>
                <a:lnTo>
                  <a:pt x="2151" y="1846"/>
                </a:lnTo>
                <a:lnTo>
                  <a:pt x="2147" y="1834"/>
                </a:lnTo>
                <a:lnTo>
                  <a:pt x="2143" y="1820"/>
                </a:lnTo>
                <a:lnTo>
                  <a:pt x="2139" y="1804"/>
                </a:lnTo>
                <a:lnTo>
                  <a:pt x="2135" y="1788"/>
                </a:lnTo>
                <a:lnTo>
                  <a:pt x="2132" y="1772"/>
                </a:lnTo>
                <a:lnTo>
                  <a:pt x="2129" y="1756"/>
                </a:lnTo>
                <a:lnTo>
                  <a:pt x="2126" y="1738"/>
                </a:lnTo>
                <a:lnTo>
                  <a:pt x="2124" y="1720"/>
                </a:lnTo>
                <a:lnTo>
                  <a:pt x="2121" y="1701"/>
                </a:lnTo>
                <a:lnTo>
                  <a:pt x="2120" y="1681"/>
                </a:lnTo>
                <a:lnTo>
                  <a:pt x="2118" y="1661"/>
                </a:lnTo>
                <a:lnTo>
                  <a:pt x="2117" y="1641"/>
                </a:lnTo>
                <a:lnTo>
                  <a:pt x="2115" y="1597"/>
                </a:lnTo>
                <a:lnTo>
                  <a:pt x="2114" y="1575"/>
                </a:lnTo>
                <a:lnTo>
                  <a:pt x="2114" y="1551"/>
                </a:lnTo>
                <a:lnTo>
                  <a:pt x="2115" y="1505"/>
                </a:lnTo>
                <a:lnTo>
                  <a:pt x="2117" y="1461"/>
                </a:lnTo>
                <a:lnTo>
                  <a:pt x="2118" y="1441"/>
                </a:lnTo>
                <a:lnTo>
                  <a:pt x="2120" y="1421"/>
                </a:lnTo>
                <a:lnTo>
                  <a:pt x="2124" y="1383"/>
                </a:lnTo>
                <a:lnTo>
                  <a:pt x="2126" y="1363"/>
                </a:lnTo>
                <a:lnTo>
                  <a:pt x="2129" y="1347"/>
                </a:lnTo>
                <a:lnTo>
                  <a:pt x="2135" y="1313"/>
                </a:lnTo>
                <a:lnTo>
                  <a:pt x="2139" y="1297"/>
                </a:lnTo>
                <a:lnTo>
                  <a:pt x="2143" y="1283"/>
                </a:lnTo>
                <a:lnTo>
                  <a:pt x="2147" y="1269"/>
                </a:lnTo>
                <a:lnTo>
                  <a:pt x="2151" y="1255"/>
                </a:lnTo>
                <a:lnTo>
                  <a:pt x="2156" y="1243"/>
                </a:lnTo>
                <a:lnTo>
                  <a:pt x="2161" y="1231"/>
                </a:lnTo>
                <a:lnTo>
                  <a:pt x="2166" y="1220"/>
                </a:lnTo>
                <a:lnTo>
                  <a:pt x="2172" y="1210"/>
                </a:lnTo>
                <a:lnTo>
                  <a:pt x="2178" y="1200"/>
                </a:lnTo>
                <a:lnTo>
                  <a:pt x="2184" y="1192"/>
                </a:lnTo>
                <a:lnTo>
                  <a:pt x="2197" y="1176"/>
                </a:lnTo>
                <a:lnTo>
                  <a:pt x="2204" y="1170"/>
                </a:lnTo>
                <a:lnTo>
                  <a:pt x="2211" y="1164"/>
                </a:lnTo>
                <a:lnTo>
                  <a:pt x="2218" y="1160"/>
                </a:lnTo>
                <a:lnTo>
                  <a:pt x="2226" y="1156"/>
                </a:lnTo>
                <a:lnTo>
                  <a:pt x="2234" y="1152"/>
                </a:lnTo>
                <a:lnTo>
                  <a:pt x="2242" y="1150"/>
                </a:lnTo>
                <a:lnTo>
                  <a:pt x="2251" y="1148"/>
                </a:lnTo>
                <a:lnTo>
                  <a:pt x="2260" y="1148"/>
                </a:lnTo>
                <a:lnTo>
                  <a:pt x="2268" y="1148"/>
                </a:lnTo>
                <a:lnTo>
                  <a:pt x="2277" y="1150"/>
                </a:lnTo>
                <a:lnTo>
                  <a:pt x="2285" y="1152"/>
                </a:lnTo>
                <a:lnTo>
                  <a:pt x="2293" y="1156"/>
                </a:lnTo>
                <a:lnTo>
                  <a:pt x="2301" y="1160"/>
                </a:lnTo>
                <a:lnTo>
                  <a:pt x="2308" y="1164"/>
                </a:lnTo>
                <a:lnTo>
                  <a:pt x="2316" y="1170"/>
                </a:lnTo>
                <a:lnTo>
                  <a:pt x="2323" y="1176"/>
                </a:lnTo>
                <a:lnTo>
                  <a:pt x="2329" y="1184"/>
                </a:lnTo>
                <a:lnTo>
                  <a:pt x="2336" y="1192"/>
                </a:lnTo>
                <a:lnTo>
                  <a:pt x="2342" y="1200"/>
                </a:lnTo>
                <a:lnTo>
                  <a:pt x="2348" y="1210"/>
                </a:lnTo>
                <a:lnTo>
                  <a:pt x="2353" y="1220"/>
                </a:lnTo>
                <a:lnTo>
                  <a:pt x="2359" y="1229"/>
                </a:lnTo>
                <a:lnTo>
                  <a:pt x="2364" y="1241"/>
                </a:lnTo>
                <a:lnTo>
                  <a:pt x="2368" y="1255"/>
                </a:lnTo>
                <a:lnTo>
                  <a:pt x="2377" y="1283"/>
                </a:lnTo>
                <a:lnTo>
                  <a:pt x="2381" y="1297"/>
                </a:lnTo>
                <a:lnTo>
                  <a:pt x="2385" y="1313"/>
                </a:lnTo>
                <a:lnTo>
                  <a:pt x="2391" y="1345"/>
                </a:lnTo>
                <a:lnTo>
                  <a:pt x="2394" y="1363"/>
                </a:lnTo>
                <a:lnTo>
                  <a:pt x="2396" y="1381"/>
                </a:lnTo>
                <a:lnTo>
                  <a:pt x="2398" y="1401"/>
                </a:lnTo>
                <a:lnTo>
                  <a:pt x="2400" y="1421"/>
                </a:lnTo>
                <a:lnTo>
                  <a:pt x="2402" y="1441"/>
                </a:lnTo>
                <a:lnTo>
                  <a:pt x="2403" y="1461"/>
                </a:lnTo>
                <a:lnTo>
                  <a:pt x="2404" y="1483"/>
                </a:lnTo>
                <a:lnTo>
                  <a:pt x="2405" y="1505"/>
                </a:lnTo>
                <a:lnTo>
                  <a:pt x="2405" y="1527"/>
                </a:lnTo>
                <a:lnTo>
                  <a:pt x="2406" y="1551"/>
                </a:lnTo>
                <a:lnTo>
                  <a:pt x="2405" y="1597"/>
                </a:lnTo>
                <a:lnTo>
                  <a:pt x="2403" y="1641"/>
                </a:lnTo>
                <a:lnTo>
                  <a:pt x="2402" y="1663"/>
                </a:lnTo>
                <a:lnTo>
                  <a:pt x="2400" y="1683"/>
                </a:lnTo>
                <a:lnTo>
                  <a:pt x="2396" y="1720"/>
                </a:lnTo>
                <a:lnTo>
                  <a:pt x="2394" y="1738"/>
                </a:lnTo>
                <a:lnTo>
                  <a:pt x="2391" y="1756"/>
                </a:lnTo>
                <a:lnTo>
                  <a:pt x="2388" y="1772"/>
                </a:lnTo>
                <a:lnTo>
                  <a:pt x="2385" y="1790"/>
                </a:lnTo>
                <a:lnTo>
                  <a:pt x="2381" y="1804"/>
                </a:lnTo>
                <a:lnTo>
                  <a:pt x="2377" y="1820"/>
                </a:lnTo>
                <a:lnTo>
                  <a:pt x="2373" y="1834"/>
                </a:lnTo>
                <a:lnTo>
                  <a:pt x="2368" y="1846"/>
                </a:lnTo>
                <a:lnTo>
                  <a:pt x="2364" y="1860"/>
                </a:lnTo>
                <a:lnTo>
                  <a:pt x="2359" y="1872"/>
                </a:lnTo>
                <a:lnTo>
                  <a:pt x="2353" y="1882"/>
                </a:lnTo>
                <a:lnTo>
                  <a:pt x="2348" y="1894"/>
                </a:lnTo>
                <a:lnTo>
                  <a:pt x="2342" y="1902"/>
                </a:lnTo>
                <a:lnTo>
                  <a:pt x="2336" y="1912"/>
                </a:lnTo>
                <a:lnTo>
                  <a:pt x="2329" y="1920"/>
                </a:lnTo>
                <a:lnTo>
                  <a:pt x="2323" y="1926"/>
                </a:lnTo>
                <a:lnTo>
                  <a:pt x="2316" y="1934"/>
                </a:lnTo>
                <a:lnTo>
                  <a:pt x="2308" y="1938"/>
                </a:lnTo>
                <a:lnTo>
                  <a:pt x="2301" y="1944"/>
                </a:lnTo>
                <a:lnTo>
                  <a:pt x="2293" y="1948"/>
                </a:lnTo>
                <a:lnTo>
                  <a:pt x="2285" y="1950"/>
                </a:lnTo>
                <a:lnTo>
                  <a:pt x="2277" y="1952"/>
                </a:lnTo>
                <a:lnTo>
                  <a:pt x="2268" y="1954"/>
                </a:lnTo>
                <a:lnTo>
                  <a:pt x="2260" y="1954"/>
                </a:lnTo>
                <a:close/>
                <a:moveTo>
                  <a:pt x="2260" y="1257"/>
                </a:moveTo>
                <a:lnTo>
                  <a:pt x="2251" y="1257"/>
                </a:lnTo>
                <a:lnTo>
                  <a:pt x="2246" y="1259"/>
                </a:lnTo>
                <a:lnTo>
                  <a:pt x="2242" y="1259"/>
                </a:lnTo>
                <a:lnTo>
                  <a:pt x="2234" y="1265"/>
                </a:lnTo>
                <a:lnTo>
                  <a:pt x="2227" y="1271"/>
                </a:lnTo>
                <a:lnTo>
                  <a:pt x="2223" y="1275"/>
                </a:lnTo>
                <a:lnTo>
                  <a:pt x="2220" y="1281"/>
                </a:lnTo>
                <a:lnTo>
                  <a:pt x="2216" y="1287"/>
                </a:lnTo>
                <a:lnTo>
                  <a:pt x="2213" y="1293"/>
                </a:lnTo>
                <a:lnTo>
                  <a:pt x="2210" y="1299"/>
                </a:lnTo>
                <a:lnTo>
                  <a:pt x="2207" y="1307"/>
                </a:lnTo>
                <a:lnTo>
                  <a:pt x="2201" y="1323"/>
                </a:lnTo>
                <a:lnTo>
                  <a:pt x="2199" y="1331"/>
                </a:lnTo>
                <a:lnTo>
                  <a:pt x="2196" y="1341"/>
                </a:lnTo>
                <a:lnTo>
                  <a:pt x="2192" y="1363"/>
                </a:lnTo>
                <a:lnTo>
                  <a:pt x="2188" y="1387"/>
                </a:lnTo>
                <a:lnTo>
                  <a:pt x="2187" y="1399"/>
                </a:lnTo>
                <a:lnTo>
                  <a:pt x="2185" y="1413"/>
                </a:lnTo>
                <a:lnTo>
                  <a:pt x="2183" y="1443"/>
                </a:lnTo>
                <a:lnTo>
                  <a:pt x="2181" y="1477"/>
                </a:lnTo>
                <a:lnTo>
                  <a:pt x="2180" y="1513"/>
                </a:lnTo>
                <a:lnTo>
                  <a:pt x="2180" y="1551"/>
                </a:lnTo>
                <a:lnTo>
                  <a:pt x="2180" y="1591"/>
                </a:lnTo>
                <a:lnTo>
                  <a:pt x="2181" y="1627"/>
                </a:lnTo>
                <a:lnTo>
                  <a:pt x="2183" y="1659"/>
                </a:lnTo>
                <a:lnTo>
                  <a:pt x="2185" y="1689"/>
                </a:lnTo>
                <a:lnTo>
                  <a:pt x="2188" y="1714"/>
                </a:lnTo>
                <a:lnTo>
                  <a:pt x="2192" y="1738"/>
                </a:lnTo>
                <a:lnTo>
                  <a:pt x="2196" y="1760"/>
                </a:lnTo>
                <a:lnTo>
                  <a:pt x="2201" y="1780"/>
                </a:lnTo>
                <a:lnTo>
                  <a:pt x="2207" y="1796"/>
                </a:lnTo>
                <a:lnTo>
                  <a:pt x="2213" y="1810"/>
                </a:lnTo>
                <a:lnTo>
                  <a:pt x="2220" y="1820"/>
                </a:lnTo>
                <a:lnTo>
                  <a:pt x="2227" y="1830"/>
                </a:lnTo>
                <a:lnTo>
                  <a:pt x="2234" y="1836"/>
                </a:lnTo>
                <a:lnTo>
                  <a:pt x="2242" y="1842"/>
                </a:lnTo>
                <a:lnTo>
                  <a:pt x="2251" y="1844"/>
                </a:lnTo>
                <a:lnTo>
                  <a:pt x="2260" y="1846"/>
                </a:lnTo>
                <a:lnTo>
                  <a:pt x="2269" y="1844"/>
                </a:lnTo>
                <a:lnTo>
                  <a:pt x="2273" y="1844"/>
                </a:lnTo>
                <a:lnTo>
                  <a:pt x="2277" y="1842"/>
                </a:lnTo>
                <a:lnTo>
                  <a:pt x="2285" y="1836"/>
                </a:lnTo>
                <a:lnTo>
                  <a:pt x="2293" y="1830"/>
                </a:lnTo>
                <a:lnTo>
                  <a:pt x="2296" y="1826"/>
                </a:lnTo>
                <a:lnTo>
                  <a:pt x="2300" y="1820"/>
                </a:lnTo>
                <a:lnTo>
                  <a:pt x="2306" y="1808"/>
                </a:lnTo>
                <a:lnTo>
                  <a:pt x="2309" y="1802"/>
                </a:lnTo>
                <a:lnTo>
                  <a:pt x="2312" y="1796"/>
                </a:lnTo>
                <a:lnTo>
                  <a:pt x="2318" y="1778"/>
                </a:lnTo>
                <a:lnTo>
                  <a:pt x="2320" y="1770"/>
                </a:lnTo>
                <a:lnTo>
                  <a:pt x="2323" y="1760"/>
                </a:lnTo>
                <a:lnTo>
                  <a:pt x="2327" y="1738"/>
                </a:lnTo>
                <a:lnTo>
                  <a:pt x="2331" y="1714"/>
                </a:lnTo>
                <a:lnTo>
                  <a:pt x="2332" y="1703"/>
                </a:lnTo>
                <a:lnTo>
                  <a:pt x="2334" y="1689"/>
                </a:lnTo>
                <a:lnTo>
                  <a:pt x="2336" y="1659"/>
                </a:lnTo>
                <a:lnTo>
                  <a:pt x="2338" y="1625"/>
                </a:lnTo>
                <a:lnTo>
                  <a:pt x="2339" y="1591"/>
                </a:lnTo>
                <a:lnTo>
                  <a:pt x="2340" y="1551"/>
                </a:lnTo>
                <a:lnTo>
                  <a:pt x="2339" y="1513"/>
                </a:lnTo>
                <a:lnTo>
                  <a:pt x="2338" y="1477"/>
                </a:lnTo>
                <a:lnTo>
                  <a:pt x="2336" y="1443"/>
                </a:lnTo>
                <a:lnTo>
                  <a:pt x="2334" y="1415"/>
                </a:lnTo>
                <a:lnTo>
                  <a:pt x="2331" y="1387"/>
                </a:lnTo>
                <a:lnTo>
                  <a:pt x="2327" y="1363"/>
                </a:lnTo>
                <a:lnTo>
                  <a:pt x="2323" y="1341"/>
                </a:lnTo>
                <a:lnTo>
                  <a:pt x="2318" y="1323"/>
                </a:lnTo>
                <a:lnTo>
                  <a:pt x="2312" y="1307"/>
                </a:lnTo>
                <a:lnTo>
                  <a:pt x="2306" y="1293"/>
                </a:lnTo>
                <a:lnTo>
                  <a:pt x="2300" y="1281"/>
                </a:lnTo>
                <a:lnTo>
                  <a:pt x="2293" y="1271"/>
                </a:lnTo>
                <a:lnTo>
                  <a:pt x="2285" y="1265"/>
                </a:lnTo>
                <a:lnTo>
                  <a:pt x="2277" y="1259"/>
                </a:lnTo>
                <a:lnTo>
                  <a:pt x="2273" y="1259"/>
                </a:lnTo>
                <a:lnTo>
                  <a:pt x="2269" y="1257"/>
                </a:lnTo>
                <a:lnTo>
                  <a:pt x="2260" y="1257"/>
                </a:lnTo>
                <a:close/>
                <a:moveTo>
                  <a:pt x="2485" y="1936"/>
                </a:moveTo>
                <a:lnTo>
                  <a:pt x="2485" y="1166"/>
                </a:lnTo>
                <a:lnTo>
                  <a:pt x="2549" y="1166"/>
                </a:lnTo>
                <a:lnTo>
                  <a:pt x="2549" y="1828"/>
                </a:lnTo>
                <a:lnTo>
                  <a:pt x="2709" y="1828"/>
                </a:lnTo>
                <a:lnTo>
                  <a:pt x="2709" y="1936"/>
                </a:lnTo>
                <a:lnTo>
                  <a:pt x="2485" y="1936"/>
                </a:lnTo>
                <a:close/>
                <a:moveTo>
                  <a:pt x="2769" y="1936"/>
                </a:moveTo>
                <a:lnTo>
                  <a:pt x="2769" y="1166"/>
                </a:lnTo>
                <a:lnTo>
                  <a:pt x="2835" y="1166"/>
                </a:lnTo>
                <a:lnTo>
                  <a:pt x="2835" y="1828"/>
                </a:lnTo>
                <a:lnTo>
                  <a:pt x="2994" y="1828"/>
                </a:lnTo>
                <a:lnTo>
                  <a:pt x="2994" y="1936"/>
                </a:lnTo>
                <a:lnTo>
                  <a:pt x="2769" y="1936"/>
                </a:lnTo>
                <a:close/>
                <a:moveTo>
                  <a:pt x="3055" y="1166"/>
                </a:moveTo>
                <a:lnTo>
                  <a:pt x="3120" y="1166"/>
                </a:lnTo>
                <a:lnTo>
                  <a:pt x="3120" y="1936"/>
                </a:lnTo>
                <a:lnTo>
                  <a:pt x="3055" y="1936"/>
                </a:lnTo>
                <a:lnTo>
                  <a:pt x="3055" y="1166"/>
                </a:lnTo>
                <a:close/>
                <a:moveTo>
                  <a:pt x="3337" y="1954"/>
                </a:moveTo>
                <a:lnTo>
                  <a:pt x="3321" y="1954"/>
                </a:lnTo>
                <a:lnTo>
                  <a:pt x="3305" y="1950"/>
                </a:lnTo>
                <a:lnTo>
                  <a:pt x="3291" y="1944"/>
                </a:lnTo>
                <a:lnTo>
                  <a:pt x="3284" y="1940"/>
                </a:lnTo>
                <a:lnTo>
                  <a:pt x="3278" y="1936"/>
                </a:lnTo>
                <a:lnTo>
                  <a:pt x="3266" y="1928"/>
                </a:lnTo>
                <a:lnTo>
                  <a:pt x="3260" y="1922"/>
                </a:lnTo>
                <a:lnTo>
                  <a:pt x="3255" y="1916"/>
                </a:lnTo>
                <a:lnTo>
                  <a:pt x="3245" y="1902"/>
                </a:lnTo>
                <a:lnTo>
                  <a:pt x="3241" y="1896"/>
                </a:lnTo>
                <a:lnTo>
                  <a:pt x="3236" y="1888"/>
                </a:lnTo>
                <a:lnTo>
                  <a:pt x="3232" y="1880"/>
                </a:lnTo>
                <a:lnTo>
                  <a:pt x="3229" y="1872"/>
                </a:lnTo>
                <a:lnTo>
                  <a:pt x="3225" y="1864"/>
                </a:lnTo>
                <a:lnTo>
                  <a:pt x="3222" y="1854"/>
                </a:lnTo>
                <a:lnTo>
                  <a:pt x="3216" y="1834"/>
                </a:lnTo>
                <a:lnTo>
                  <a:pt x="3211" y="1814"/>
                </a:lnTo>
                <a:lnTo>
                  <a:pt x="3210" y="1804"/>
                </a:lnTo>
                <a:lnTo>
                  <a:pt x="3208" y="1792"/>
                </a:lnTo>
                <a:lnTo>
                  <a:pt x="3205" y="1770"/>
                </a:lnTo>
                <a:lnTo>
                  <a:pt x="3203" y="1746"/>
                </a:lnTo>
                <a:lnTo>
                  <a:pt x="3203" y="1732"/>
                </a:lnTo>
                <a:lnTo>
                  <a:pt x="3203" y="1720"/>
                </a:lnTo>
                <a:lnTo>
                  <a:pt x="3265" y="1693"/>
                </a:lnTo>
                <a:lnTo>
                  <a:pt x="3266" y="1714"/>
                </a:lnTo>
                <a:lnTo>
                  <a:pt x="3267" y="1734"/>
                </a:lnTo>
                <a:lnTo>
                  <a:pt x="3269" y="1750"/>
                </a:lnTo>
                <a:lnTo>
                  <a:pt x="3271" y="1766"/>
                </a:lnTo>
                <a:lnTo>
                  <a:pt x="3273" y="1774"/>
                </a:lnTo>
                <a:lnTo>
                  <a:pt x="3274" y="1782"/>
                </a:lnTo>
                <a:lnTo>
                  <a:pt x="3278" y="1794"/>
                </a:lnTo>
                <a:lnTo>
                  <a:pt x="3282" y="1804"/>
                </a:lnTo>
                <a:lnTo>
                  <a:pt x="3286" y="1814"/>
                </a:lnTo>
                <a:lnTo>
                  <a:pt x="3291" y="1824"/>
                </a:lnTo>
                <a:lnTo>
                  <a:pt x="3297" y="1830"/>
                </a:lnTo>
                <a:lnTo>
                  <a:pt x="3303" y="1836"/>
                </a:lnTo>
                <a:lnTo>
                  <a:pt x="3310" y="1840"/>
                </a:lnTo>
                <a:lnTo>
                  <a:pt x="3317" y="1844"/>
                </a:lnTo>
                <a:lnTo>
                  <a:pt x="3324" y="1846"/>
                </a:lnTo>
                <a:lnTo>
                  <a:pt x="3332" y="1848"/>
                </a:lnTo>
                <a:lnTo>
                  <a:pt x="3341" y="1848"/>
                </a:lnTo>
                <a:lnTo>
                  <a:pt x="3348" y="1848"/>
                </a:lnTo>
                <a:lnTo>
                  <a:pt x="3355" y="1846"/>
                </a:lnTo>
                <a:lnTo>
                  <a:pt x="3362" y="1844"/>
                </a:lnTo>
                <a:lnTo>
                  <a:pt x="3368" y="1842"/>
                </a:lnTo>
                <a:lnTo>
                  <a:pt x="3374" y="1838"/>
                </a:lnTo>
                <a:lnTo>
                  <a:pt x="3380" y="1832"/>
                </a:lnTo>
                <a:lnTo>
                  <a:pt x="3385" y="1826"/>
                </a:lnTo>
                <a:lnTo>
                  <a:pt x="3390" y="1820"/>
                </a:lnTo>
                <a:lnTo>
                  <a:pt x="3394" y="1812"/>
                </a:lnTo>
                <a:lnTo>
                  <a:pt x="3398" y="1804"/>
                </a:lnTo>
                <a:lnTo>
                  <a:pt x="3401" y="1796"/>
                </a:lnTo>
                <a:lnTo>
                  <a:pt x="3404" y="1786"/>
                </a:lnTo>
                <a:lnTo>
                  <a:pt x="3406" y="1774"/>
                </a:lnTo>
                <a:lnTo>
                  <a:pt x="3407" y="1770"/>
                </a:lnTo>
                <a:lnTo>
                  <a:pt x="3408" y="1764"/>
                </a:lnTo>
                <a:lnTo>
                  <a:pt x="3409" y="1752"/>
                </a:lnTo>
                <a:lnTo>
                  <a:pt x="3409" y="1738"/>
                </a:lnTo>
                <a:lnTo>
                  <a:pt x="3409" y="1728"/>
                </a:lnTo>
                <a:lnTo>
                  <a:pt x="3408" y="1718"/>
                </a:lnTo>
                <a:lnTo>
                  <a:pt x="3407" y="1711"/>
                </a:lnTo>
                <a:lnTo>
                  <a:pt x="3406" y="1701"/>
                </a:lnTo>
                <a:lnTo>
                  <a:pt x="3404" y="1693"/>
                </a:lnTo>
                <a:lnTo>
                  <a:pt x="3402" y="1685"/>
                </a:lnTo>
                <a:lnTo>
                  <a:pt x="3400" y="1677"/>
                </a:lnTo>
                <a:lnTo>
                  <a:pt x="3396" y="1669"/>
                </a:lnTo>
                <a:lnTo>
                  <a:pt x="3389" y="1653"/>
                </a:lnTo>
                <a:lnTo>
                  <a:pt x="3385" y="1645"/>
                </a:lnTo>
                <a:lnTo>
                  <a:pt x="3380" y="1639"/>
                </a:lnTo>
                <a:lnTo>
                  <a:pt x="3369" y="1625"/>
                </a:lnTo>
                <a:lnTo>
                  <a:pt x="3356" y="1613"/>
                </a:lnTo>
                <a:lnTo>
                  <a:pt x="3292" y="1555"/>
                </a:lnTo>
                <a:lnTo>
                  <a:pt x="3282" y="1547"/>
                </a:lnTo>
                <a:lnTo>
                  <a:pt x="3273" y="1537"/>
                </a:lnTo>
                <a:lnTo>
                  <a:pt x="3257" y="1517"/>
                </a:lnTo>
                <a:lnTo>
                  <a:pt x="3243" y="1497"/>
                </a:lnTo>
                <a:lnTo>
                  <a:pt x="3237" y="1485"/>
                </a:lnTo>
                <a:lnTo>
                  <a:pt x="3232" y="1473"/>
                </a:lnTo>
                <a:lnTo>
                  <a:pt x="3227" y="1461"/>
                </a:lnTo>
                <a:lnTo>
                  <a:pt x="3223" y="1447"/>
                </a:lnTo>
                <a:lnTo>
                  <a:pt x="3220" y="1433"/>
                </a:lnTo>
                <a:lnTo>
                  <a:pt x="3217" y="1417"/>
                </a:lnTo>
                <a:lnTo>
                  <a:pt x="3215" y="1401"/>
                </a:lnTo>
                <a:lnTo>
                  <a:pt x="3214" y="1393"/>
                </a:lnTo>
                <a:lnTo>
                  <a:pt x="3213" y="1385"/>
                </a:lnTo>
                <a:lnTo>
                  <a:pt x="3212" y="1367"/>
                </a:lnTo>
                <a:lnTo>
                  <a:pt x="3212" y="1347"/>
                </a:lnTo>
                <a:lnTo>
                  <a:pt x="3212" y="1335"/>
                </a:lnTo>
                <a:lnTo>
                  <a:pt x="3213" y="1323"/>
                </a:lnTo>
                <a:lnTo>
                  <a:pt x="3214" y="1311"/>
                </a:lnTo>
                <a:lnTo>
                  <a:pt x="3215" y="1299"/>
                </a:lnTo>
                <a:lnTo>
                  <a:pt x="3216" y="1289"/>
                </a:lnTo>
                <a:lnTo>
                  <a:pt x="3218" y="1279"/>
                </a:lnTo>
                <a:lnTo>
                  <a:pt x="3222" y="1259"/>
                </a:lnTo>
                <a:lnTo>
                  <a:pt x="3225" y="1249"/>
                </a:lnTo>
                <a:lnTo>
                  <a:pt x="3228" y="1241"/>
                </a:lnTo>
                <a:lnTo>
                  <a:pt x="3234" y="1225"/>
                </a:lnTo>
                <a:lnTo>
                  <a:pt x="3241" y="1210"/>
                </a:lnTo>
                <a:lnTo>
                  <a:pt x="3245" y="1204"/>
                </a:lnTo>
                <a:lnTo>
                  <a:pt x="3250" y="1198"/>
                </a:lnTo>
                <a:lnTo>
                  <a:pt x="3259" y="1186"/>
                </a:lnTo>
                <a:lnTo>
                  <a:pt x="3269" y="1176"/>
                </a:lnTo>
                <a:lnTo>
                  <a:pt x="3279" y="1166"/>
                </a:lnTo>
                <a:lnTo>
                  <a:pt x="3290" y="1160"/>
                </a:lnTo>
                <a:lnTo>
                  <a:pt x="3302" y="1154"/>
                </a:lnTo>
                <a:lnTo>
                  <a:pt x="3314" y="1150"/>
                </a:lnTo>
                <a:lnTo>
                  <a:pt x="3327" y="1148"/>
                </a:lnTo>
                <a:lnTo>
                  <a:pt x="3340" y="1148"/>
                </a:lnTo>
                <a:lnTo>
                  <a:pt x="3355" y="1150"/>
                </a:lnTo>
                <a:lnTo>
                  <a:pt x="3370" y="1152"/>
                </a:lnTo>
                <a:lnTo>
                  <a:pt x="3383" y="1158"/>
                </a:lnTo>
                <a:lnTo>
                  <a:pt x="3389" y="1162"/>
                </a:lnTo>
                <a:lnTo>
                  <a:pt x="3395" y="1166"/>
                </a:lnTo>
                <a:lnTo>
                  <a:pt x="3407" y="1174"/>
                </a:lnTo>
                <a:lnTo>
                  <a:pt x="3417" y="1186"/>
                </a:lnTo>
                <a:lnTo>
                  <a:pt x="3426" y="1198"/>
                </a:lnTo>
                <a:lnTo>
                  <a:pt x="3434" y="1212"/>
                </a:lnTo>
                <a:lnTo>
                  <a:pt x="3438" y="1218"/>
                </a:lnTo>
                <a:lnTo>
                  <a:pt x="3441" y="1225"/>
                </a:lnTo>
                <a:lnTo>
                  <a:pt x="3444" y="1233"/>
                </a:lnTo>
                <a:lnTo>
                  <a:pt x="3447" y="1241"/>
                </a:lnTo>
                <a:lnTo>
                  <a:pt x="3452" y="1259"/>
                </a:lnTo>
                <a:lnTo>
                  <a:pt x="3457" y="1275"/>
                </a:lnTo>
                <a:lnTo>
                  <a:pt x="3460" y="1293"/>
                </a:lnTo>
                <a:lnTo>
                  <a:pt x="3462" y="1313"/>
                </a:lnTo>
                <a:lnTo>
                  <a:pt x="3464" y="1331"/>
                </a:lnTo>
                <a:lnTo>
                  <a:pt x="3464" y="1349"/>
                </a:lnTo>
                <a:lnTo>
                  <a:pt x="3402" y="1375"/>
                </a:lnTo>
                <a:lnTo>
                  <a:pt x="3402" y="1359"/>
                </a:lnTo>
                <a:lnTo>
                  <a:pt x="3400" y="1345"/>
                </a:lnTo>
                <a:lnTo>
                  <a:pt x="3399" y="1331"/>
                </a:lnTo>
                <a:lnTo>
                  <a:pt x="3397" y="1319"/>
                </a:lnTo>
                <a:lnTo>
                  <a:pt x="3394" y="1309"/>
                </a:lnTo>
                <a:lnTo>
                  <a:pt x="3391" y="1299"/>
                </a:lnTo>
                <a:lnTo>
                  <a:pt x="3388" y="1289"/>
                </a:lnTo>
                <a:lnTo>
                  <a:pt x="3384" y="1281"/>
                </a:lnTo>
                <a:lnTo>
                  <a:pt x="3380" y="1275"/>
                </a:lnTo>
                <a:lnTo>
                  <a:pt x="3375" y="1269"/>
                </a:lnTo>
                <a:lnTo>
                  <a:pt x="3370" y="1265"/>
                </a:lnTo>
                <a:lnTo>
                  <a:pt x="3364" y="1261"/>
                </a:lnTo>
                <a:lnTo>
                  <a:pt x="3358" y="1257"/>
                </a:lnTo>
                <a:lnTo>
                  <a:pt x="3352" y="1255"/>
                </a:lnTo>
                <a:lnTo>
                  <a:pt x="3345" y="1255"/>
                </a:lnTo>
                <a:lnTo>
                  <a:pt x="3337" y="1253"/>
                </a:lnTo>
                <a:lnTo>
                  <a:pt x="3325" y="1255"/>
                </a:lnTo>
                <a:lnTo>
                  <a:pt x="3313" y="1259"/>
                </a:lnTo>
                <a:lnTo>
                  <a:pt x="3308" y="1263"/>
                </a:lnTo>
                <a:lnTo>
                  <a:pt x="3303" y="1267"/>
                </a:lnTo>
                <a:lnTo>
                  <a:pt x="3298" y="1271"/>
                </a:lnTo>
                <a:lnTo>
                  <a:pt x="3294" y="1275"/>
                </a:lnTo>
                <a:lnTo>
                  <a:pt x="3290" y="1281"/>
                </a:lnTo>
                <a:lnTo>
                  <a:pt x="3287" y="1287"/>
                </a:lnTo>
                <a:lnTo>
                  <a:pt x="3284" y="1295"/>
                </a:lnTo>
                <a:lnTo>
                  <a:pt x="3281" y="1303"/>
                </a:lnTo>
                <a:lnTo>
                  <a:pt x="3279" y="1311"/>
                </a:lnTo>
                <a:lnTo>
                  <a:pt x="3278" y="1321"/>
                </a:lnTo>
                <a:lnTo>
                  <a:pt x="3277" y="1331"/>
                </a:lnTo>
                <a:lnTo>
                  <a:pt x="3276" y="1341"/>
                </a:lnTo>
                <a:lnTo>
                  <a:pt x="3277" y="1351"/>
                </a:lnTo>
                <a:lnTo>
                  <a:pt x="3277" y="1361"/>
                </a:lnTo>
                <a:lnTo>
                  <a:pt x="3278" y="1371"/>
                </a:lnTo>
                <a:lnTo>
                  <a:pt x="3279" y="1379"/>
                </a:lnTo>
                <a:lnTo>
                  <a:pt x="3281" y="1387"/>
                </a:lnTo>
                <a:lnTo>
                  <a:pt x="3283" y="1395"/>
                </a:lnTo>
                <a:lnTo>
                  <a:pt x="3286" y="1403"/>
                </a:lnTo>
                <a:lnTo>
                  <a:pt x="3288" y="1409"/>
                </a:lnTo>
                <a:lnTo>
                  <a:pt x="3292" y="1415"/>
                </a:lnTo>
                <a:lnTo>
                  <a:pt x="3295" y="1421"/>
                </a:lnTo>
                <a:lnTo>
                  <a:pt x="3304" y="1433"/>
                </a:lnTo>
                <a:lnTo>
                  <a:pt x="3314" y="1445"/>
                </a:lnTo>
                <a:lnTo>
                  <a:pt x="3326" y="1457"/>
                </a:lnTo>
                <a:lnTo>
                  <a:pt x="3388" y="1511"/>
                </a:lnTo>
                <a:lnTo>
                  <a:pt x="3398" y="1521"/>
                </a:lnTo>
                <a:lnTo>
                  <a:pt x="3408" y="1531"/>
                </a:lnTo>
                <a:lnTo>
                  <a:pt x="3418" y="1541"/>
                </a:lnTo>
                <a:lnTo>
                  <a:pt x="3426" y="1553"/>
                </a:lnTo>
                <a:lnTo>
                  <a:pt x="3434" y="1565"/>
                </a:lnTo>
                <a:lnTo>
                  <a:pt x="3441" y="1575"/>
                </a:lnTo>
                <a:lnTo>
                  <a:pt x="3447" y="1589"/>
                </a:lnTo>
                <a:lnTo>
                  <a:pt x="3453" y="1601"/>
                </a:lnTo>
                <a:lnTo>
                  <a:pt x="3458" y="1615"/>
                </a:lnTo>
                <a:lnTo>
                  <a:pt x="3462" y="1629"/>
                </a:lnTo>
                <a:lnTo>
                  <a:pt x="3466" y="1643"/>
                </a:lnTo>
                <a:lnTo>
                  <a:pt x="3469" y="1659"/>
                </a:lnTo>
                <a:lnTo>
                  <a:pt x="3471" y="1675"/>
                </a:lnTo>
                <a:lnTo>
                  <a:pt x="3472" y="1685"/>
                </a:lnTo>
                <a:lnTo>
                  <a:pt x="3472" y="1693"/>
                </a:lnTo>
                <a:lnTo>
                  <a:pt x="3473" y="1711"/>
                </a:lnTo>
                <a:lnTo>
                  <a:pt x="3474" y="1730"/>
                </a:lnTo>
                <a:lnTo>
                  <a:pt x="3473" y="1756"/>
                </a:lnTo>
                <a:lnTo>
                  <a:pt x="3471" y="1780"/>
                </a:lnTo>
                <a:lnTo>
                  <a:pt x="3470" y="1792"/>
                </a:lnTo>
                <a:lnTo>
                  <a:pt x="3468" y="1802"/>
                </a:lnTo>
                <a:lnTo>
                  <a:pt x="3466" y="1814"/>
                </a:lnTo>
                <a:lnTo>
                  <a:pt x="3464" y="1824"/>
                </a:lnTo>
                <a:lnTo>
                  <a:pt x="3461" y="1834"/>
                </a:lnTo>
                <a:lnTo>
                  <a:pt x="3459" y="1844"/>
                </a:lnTo>
                <a:lnTo>
                  <a:pt x="3452" y="1862"/>
                </a:lnTo>
                <a:lnTo>
                  <a:pt x="3449" y="1870"/>
                </a:lnTo>
                <a:lnTo>
                  <a:pt x="3445" y="1880"/>
                </a:lnTo>
                <a:lnTo>
                  <a:pt x="3437" y="1894"/>
                </a:lnTo>
                <a:lnTo>
                  <a:pt x="3432" y="1902"/>
                </a:lnTo>
                <a:lnTo>
                  <a:pt x="3427" y="1908"/>
                </a:lnTo>
                <a:lnTo>
                  <a:pt x="3422" y="1914"/>
                </a:lnTo>
                <a:lnTo>
                  <a:pt x="3417" y="1920"/>
                </a:lnTo>
                <a:lnTo>
                  <a:pt x="3406" y="1930"/>
                </a:lnTo>
                <a:lnTo>
                  <a:pt x="3394" y="1938"/>
                </a:lnTo>
                <a:lnTo>
                  <a:pt x="3381" y="1946"/>
                </a:lnTo>
                <a:lnTo>
                  <a:pt x="3367" y="1950"/>
                </a:lnTo>
                <a:lnTo>
                  <a:pt x="3360" y="1952"/>
                </a:lnTo>
                <a:lnTo>
                  <a:pt x="3353" y="1952"/>
                </a:lnTo>
                <a:lnTo>
                  <a:pt x="3337" y="1954"/>
                </a:lnTo>
                <a:close/>
                <a:moveTo>
                  <a:pt x="3582" y="1882"/>
                </a:moveTo>
                <a:lnTo>
                  <a:pt x="3574" y="1866"/>
                </a:lnTo>
                <a:lnTo>
                  <a:pt x="3567" y="1848"/>
                </a:lnTo>
                <a:lnTo>
                  <a:pt x="3562" y="1828"/>
                </a:lnTo>
                <a:lnTo>
                  <a:pt x="3559" y="1816"/>
                </a:lnTo>
                <a:lnTo>
                  <a:pt x="3557" y="1806"/>
                </a:lnTo>
                <a:lnTo>
                  <a:pt x="3554" y="1782"/>
                </a:lnTo>
                <a:lnTo>
                  <a:pt x="3551" y="1756"/>
                </a:lnTo>
                <a:lnTo>
                  <a:pt x="3550" y="1742"/>
                </a:lnTo>
                <a:lnTo>
                  <a:pt x="3550" y="1726"/>
                </a:lnTo>
                <a:lnTo>
                  <a:pt x="3549" y="1697"/>
                </a:lnTo>
                <a:lnTo>
                  <a:pt x="3549" y="1166"/>
                </a:lnTo>
                <a:lnTo>
                  <a:pt x="3615" y="1166"/>
                </a:lnTo>
                <a:lnTo>
                  <a:pt x="3615" y="1691"/>
                </a:lnTo>
                <a:lnTo>
                  <a:pt x="3615" y="1711"/>
                </a:lnTo>
                <a:lnTo>
                  <a:pt x="3616" y="1728"/>
                </a:lnTo>
                <a:lnTo>
                  <a:pt x="3617" y="1744"/>
                </a:lnTo>
                <a:lnTo>
                  <a:pt x="3618" y="1758"/>
                </a:lnTo>
                <a:lnTo>
                  <a:pt x="3620" y="1772"/>
                </a:lnTo>
                <a:lnTo>
                  <a:pt x="3623" y="1784"/>
                </a:lnTo>
                <a:lnTo>
                  <a:pt x="3625" y="1796"/>
                </a:lnTo>
                <a:lnTo>
                  <a:pt x="3629" y="1804"/>
                </a:lnTo>
                <a:lnTo>
                  <a:pt x="3633" y="1814"/>
                </a:lnTo>
                <a:lnTo>
                  <a:pt x="3637" y="1822"/>
                </a:lnTo>
                <a:lnTo>
                  <a:pt x="3643" y="1830"/>
                </a:lnTo>
                <a:lnTo>
                  <a:pt x="3649" y="1836"/>
                </a:lnTo>
                <a:lnTo>
                  <a:pt x="3652" y="1838"/>
                </a:lnTo>
                <a:lnTo>
                  <a:pt x="3655" y="1840"/>
                </a:lnTo>
                <a:lnTo>
                  <a:pt x="3662" y="1844"/>
                </a:lnTo>
                <a:lnTo>
                  <a:pt x="3670" y="1846"/>
                </a:lnTo>
                <a:lnTo>
                  <a:pt x="3678" y="1846"/>
                </a:lnTo>
                <a:lnTo>
                  <a:pt x="3686" y="1846"/>
                </a:lnTo>
                <a:lnTo>
                  <a:pt x="3694" y="1844"/>
                </a:lnTo>
                <a:lnTo>
                  <a:pt x="3701" y="1840"/>
                </a:lnTo>
                <a:lnTo>
                  <a:pt x="3708" y="1836"/>
                </a:lnTo>
                <a:lnTo>
                  <a:pt x="3713" y="1830"/>
                </a:lnTo>
                <a:lnTo>
                  <a:pt x="3719" y="1822"/>
                </a:lnTo>
                <a:lnTo>
                  <a:pt x="3723" y="1814"/>
                </a:lnTo>
                <a:lnTo>
                  <a:pt x="3728" y="1804"/>
                </a:lnTo>
                <a:lnTo>
                  <a:pt x="3731" y="1796"/>
                </a:lnTo>
                <a:lnTo>
                  <a:pt x="3734" y="1784"/>
                </a:lnTo>
                <a:lnTo>
                  <a:pt x="3736" y="1772"/>
                </a:lnTo>
                <a:lnTo>
                  <a:pt x="3738" y="1758"/>
                </a:lnTo>
                <a:lnTo>
                  <a:pt x="3740" y="1744"/>
                </a:lnTo>
                <a:lnTo>
                  <a:pt x="3741" y="1728"/>
                </a:lnTo>
                <a:lnTo>
                  <a:pt x="3741" y="1711"/>
                </a:lnTo>
                <a:lnTo>
                  <a:pt x="3741" y="1691"/>
                </a:lnTo>
                <a:lnTo>
                  <a:pt x="3741" y="1166"/>
                </a:lnTo>
                <a:lnTo>
                  <a:pt x="3807" y="1166"/>
                </a:lnTo>
                <a:lnTo>
                  <a:pt x="3807" y="1697"/>
                </a:lnTo>
                <a:lnTo>
                  <a:pt x="3806" y="1726"/>
                </a:lnTo>
                <a:lnTo>
                  <a:pt x="3805" y="1742"/>
                </a:lnTo>
                <a:lnTo>
                  <a:pt x="3805" y="1756"/>
                </a:lnTo>
                <a:lnTo>
                  <a:pt x="3802" y="1782"/>
                </a:lnTo>
                <a:lnTo>
                  <a:pt x="3798" y="1806"/>
                </a:lnTo>
                <a:lnTo>
                  <a:pt x="3796" y="1816"/>
                </a:lnTo>
                <a:lnTo>
                  <a:pt x="3794" y="1828"/>
                </a:lnTo>
                <a:lnTo>
                  <a:pt x="3788" y="1848"/>
                </a:lnTo>
                <a:lnTo>
                  <a:pt x="3785" y="1856"/>
                </a:lnTo>
                <a:lnTo>
                  <a:pt x="3782" y="1866"/>
                </a:lnTo>
                <a:lnTo>
                  <a:pt x="3779" y="1874"/>
                </a:lnTo>
                <a:lnTo>
                  <a:pt x="3775" y="1882"/>
                </a:lnTo>
                <a:lnTo>
                  <a:pt x="3771" y="1890"/>
                </a:lnTo>
                <a:lnTo>
                  <a:pt x="3766" y="1898"/>
                </a:lnTo>
                <a:lnTo>
                  <a:pt x="3756" y="1914"/>
                </a:lnTo>
                <a:lnTo>
                  <a:pt x="3745" y="1926"/>
                </a:lnTo>
                <a:lnTo>
                  <a:pt x="3739" y="1930"/>
                </a:lnTo>
                <a:lnTo>
                  <a:pt x="3733" y="1936"/>
                </a:lnTo>
                <a:lnTo>
                  <a:pt x="3720" y="1944"/>
                </a:lnTo>
                <a:lnTo>
                  <a:pt x="3714" y="1946"/>
                </a:lnTo>
                <a:lnTo>
                  <a:pt x="3707" y="1950"/>
                </a:lnTo>
                <a:lnTo>
                  <a:pt x="3693" y="1952"/>
                </a:lnTo>
                <a:lnTo>
                  <a:pt x="3685" y="1954"/>
                </a:lnTo>
                <a:lnTo>
                  <a:pt x="3678" y="1954"/>
                </a:lnTo>
                <a:lnTo>
                  <a:pt x="3663" y="1952"/>
                </a:lnTo>
                <a:lnTo>
                  <a:pt x="3649" y="1950"/>
                </a:lnTo>
                <a:lnTo>
                  <a:pt x="3643" y="1946"/>
                </a:lnTo>
                <a:lnTo>
                  <a:pt x="3636" y="1944"/>
                </a:lnTo>
                <a:lnTo>
                  <a:pt x="3624" y="1936"/>
                </a:lnTo>
                <a:lnTo>
                  <a:pt x="3612" y="1926"/>
                </a:lnTo>
                <a:lnTo>
                  <a:pt x="3601" y="1914"/>
                </a:lnTo>
                <a:lnTo>
                  <a:pt x="3591" y="1898"/>
                </a:lnTo>
                <a:lnTo>
                  <a:pt x="3586" y="1890"/>
                </a:lnTo>
                <a:lnTo>
                  <a:pt x="3582" y="1882"/>
                </a:lnTo>
                <a:close/>
                <a:moveTo>
                  <a:pt x="3934" y="1882"/>
                </a:moveTo>
                <a:lnTo>
                  <a:pt x="3927" y="1866"/>
                </a:lnTo>
                <a:lnTo>
                  <a:pt x="3920" y="1848"/>
                </a:lnTo>
                <a:lnTo>
                  <a:pt x="3915" y="1828"/>
                </a:lnTo>
                <a:lnTo>
                  <a:pt x="3912" y="1816"/>
                </a:lnTo>
                <a:lnTo>
                  <a:pt x="3910" y="1806"/>
                </a:lnTo>
                <a:lnTo>
                  <a:pt x="3907" y="1782"/>
                </a:lnTo>
                <a:lnTo>
                  <a:pt x="3904" y="1756"/>
                </a:lnTo>
                <a:lnTo>
                  <a:pt x="3903" y="1742"/>
                </a:lnTo>
                <a:lnTo>
                  <a:pt x="3903" y="1726"/>
                </a:lnTo>
                <a:lnTo>
                  <a:pt x="3902" y="1697"/>
                </a:lnTo>
                <a:lnTo>
                  <a:pt x="3902" y="1166"/>
                </a:lnTo>
                <a:lnTo>
                  <a:pt x="3968" y="1166"/>
                </a:lnTo>
                <a:lnTo>
                  <a:pt x="3968" y="1691"/>
                </a:lnTo>
                <a:lnTo>
                  <a:pt x="3968" y="1711"/>
                </a:lnTo>
                <a:lnTo>
                  <a:pt x="3969" y="1728"/>
                </a:lnTo>
                <a:lnTo>
                  <a:pt x="3970" y="1744"/>
                </a:lnTo>
                <a:lnTo>
                  <a:pt x="3972" y="1758"/>
                </a:lnTo>
                <a:lnTo>
                  <a:pt x="3973" y="1772"/>
                </a:lnTo>
                <a:lnTo>
                  <a:pt x="3976" y="1784"/>
                </a:lnTo>
                <a:lnTo>
                  <a:pt x="3979" y="1796"/>
                </a:lnTo>
                <a:lnTo>
                  <a:pt x="3982" y="1804"/>
                </a:lnTo>
                <a:lnTo>
                  <a:pt x="3986" y="1814"/>
                </a:lnTo>
                <a:lnTo>
                  <a:pt x="3991" y="1822"/>
                </a:lnTo>
                <a:lnTo>
                  <a:pt x="3996" y="1830"/>
                </a:lnTo>
                <a:lnTo>
                  <a:pt x="4002" y="1836"/>
                </a:lnTo>
                <a:lnTo>
                  <a:pt x="4005" y="1838"/>
                </a:lnTo>
                <a:lnTo>
                  <a:pt x="4008" y="1840"/>
                </a:lnTo>
                <a:lnTo>
                  <a:pt x="4015" y="1844"/>
                </a:lnTo>
                <a:lnTo>
                  <a:pt x="4023" y="1846"/>
                </a:lnTo>
                <a:lnTo>
                  <a:pt x="4031" y="1846"/>
                </a:lnTo>
                <a:lnTo>
                  <a:pt x="4040" y="1846"/>
                </a:lnTo>
                <a:lnTo>
                  <a:pt x="4047" y="1844"/>
                </a:lnTo>
                <a:lnTo>
                  <a:pt x="4054" y="1840"/>
                </a:lnTo>
                <a:lnTo>
                  <a:pt x="4061" y="1836"/>
                </a:lnTo>
                <a:lnTo>
                  <a:pt x="4067" y="1830"/>
                </a:lnTo>
                <a:lnTo>
                  <a:pt x="4072" y="1822"/>
                </a:lnTo>
                <a:lnTo>
                  <a:pt x="4077" y="1814"/>
                </a:lnTo>
                <a:lnTo>
                  <a:pt x="4081" y="1804"/>
                </a:lnTo>
                <a:lnTo>
                  <a:pt x="4084" y="1796"/>
                </a:lnTo>
                <a:lnTo>
                  <a:pt x="4087" y="1784"/>
                </a:lnTo>
                <a:lnTo>
                  <a:pt x="4090" y="1772"/>
                </a:lnTo>
                <a:lnTo>
                  <a:pt x="4091" y="1758"/>
                </a:lnTo>
                <a:lnTo>
                  <a:pt x="4093" y="1744"/>
                </a:lnTo>
                <a:lnTo>
                  <a:pt x="4094" y="1728"/>
                </a:lnTo>
                <a:lnTo>
                  <a:pt x="4094" y="1711"/>
                </a:lnTo>
                <a:lnTo>
                  <a:pt x="4094" y="1691"/>
                </a:lnTo>
                <a:lnTo>
                  <a:pt x="4094" y="1166"/>
                </a:lnTo>
                <a:lnTo>
                  <a:pt x="4160" y="1166"/>
                </a:lnTo>
                <a:lnTo>
                  <a:pt x="4160" y="1697"/>
                </a:lnTo>
                <a:lnTo>
                  <a:pt x="4159" y="1726"/>
                </a:lnTo>
                <a:lnTo>
                  <a:pt x="4159" y="1742"/>
                </a:lnTo>
                <a:lnTo>
                  <a:pt x="4158" y="1756"/>
                </a:lnTo>
                <a:lnTo>
                  <a:pt x="4155" y="1782"/>
                </a:lnTo>
                <a:lnTo>
                  <a:pt x="4152" y="1806"/>
                </a:lnTo>
                <a:lnTo>
                  <a:pt x="4149" y="1816"/>
                </a:lnTo>
                <a:lnTo>
                  <a:pt x="4147" y="1828"/>
                </a:lnTo>
                <a:lnTo>
                  <a:pt x="4142" y="1848"/>
                </a:lnTo>
                <a:lnTo>
                  <a:pt x="4139" y="1856"/>
                </a:lnTo>
                <a:lnTo>
                  <a:pt x="4135" y="1866"/>
                </a:lnTo>
                <a:lnTo>
                  <a:pt x="4132" y="1874"/>
                </a:lnTo>
                <a:lnTo>
                  <a:pt x="4128" y="1882"/>
                </a:lnTo>
                <a:lnTo>
                  <a:pt x="4124" y="1890"/>
                </a:lnTo>
                <a:lnTo>
                  <a:pt x="4119" y="1898"/>
                </a:lnTo>
                <a:lnTo>
                  <a:pt x="4109" y="1914"/>
                </a:lnTo>
                <a:lnTo>
                  <a:pt x="4098" y="1926"/>
                </a:lnTo>
                <a:lnTo>
                  <a:pt x="4092" y="1930"/>
                </a:lnTo>
                <a:lnTo>
                  <a:pt x="4086" y="1936"/>
                </a:lnTo>
                <a:lnTo>
                  <a:pt x="4073" y="1944"/>
                </a:lnTo>
                <a:lnTo>
                  <a:pt x="4067" y="1946"/>
                </a:lnTo>
                <a:lnTo>
                  <a:pt x="4060" y="1950"/>
                </a:lnTo>
                <a:lnTo>
                  <a:pt x="4046" y="1952"/>
                </a:lnTo>
                <a:lnTo>
                  <a:pt x="4039" y="1954"/>
                </a:lnTo>
                <a:lnTo>
                  <a:pt x="4031" y="1954"/>
                </a:lnTo>
                <a:lnTo>
                  <a:pt x="4017" y="1952"/>
                </a:lnTo>
                <a:lnTo>
                  <a:pt x="4003" y="1950"/>
                </a:lnTo>
                <a:lnTo>
                  <a:pt x="3996" y="1946"/>
                </a:lnTo>
                <a:lnTo>
                  <a:pt x="3989" y="1944"/>
                </a:lnTo>
                <a:lnTo>
                  <a:pt x="3977" y="1936"/>
                </a:lnTo>
                <a:lnTo>
                  <a:pt x="3965" y="1926"/>
                </a:lnTo>
                <a:lnTo>
                  <a:pt x="3954" y="1914"/>
                </a:lnTo>
                <a:lnTo>
                  <a:pt x="3943" y="1898"/>
                </a:lnTo>
                <a:lnTo>
                  <a:pt x="3938" y="1890"/>
                </a:lnTo>
                <a:lnTo>
                  <a:pt x="3934" y="1882"/>
                </a:lnTo>
                <a:close/>
                <a:moveTo>
                  <a:pt x="4370" y="1954"/>
                </a:moveTo>
                <a:lnTo>
                  <a:pt x="4354" y="1954"/>
                </a:lnTo>
                <a:lnTo>
                  <a:pt x="4339" y="1950"/>
                </a:lnTo>
                <a:lnTo>
                  <a:pt x="4324" y="1944"/>
                </a:lnTo>
                <a:lnTo>
                  <a:pt x="4317" y="1940"/>
                </a:lnTo>
                <a:lnTo>
                  <a:pt x="4310" y="1936"/>
                </a:lnTo>
                <a:lnTo>
                  <a:pt x="4298" y="1928"/>
                </a:lnTo>
                <a:lnTo>
                  <a:pt x="4292" y="1922"/>
                </a:lnTo>
                <a:lnTo>
                  <a:pt x="4287" y="1916"/>
                </a:lnTo>
                <a:lnTo>
                  <a:pt x="4277" y="1902"/>
                </a:lnTo>
                <a:lnTo>
                  <a:pt x="4273" y="1896"/>
                </a:lnTo>
                <a:lnTo>
                  <a:pt x="4268" y="1888"/>
                </a:lnTo>
                <a:lnTo>
                  <a:pt x="4264" y="1880"/>
                </a:lnTo>
                <a:lnTo>
                  <a:pt x="4261" y="1872"/>
                </a:lnTo>
                <a:lnTo>
                  <a:pt x="4257" y="1864"/>
                </a:lnTo>
                <a:lnTo>
                  <a:pt x="4254" y="1854"/>
                </a:lnTo>
                <a:lnTo>
                  <a:pt x="4248" y="1834"/>
                </a:lnTo>
                <a:lnTo>
                  <a:pt x="4244" y="1814"/>
                </a:lnTo>
                <a:lnTo>
                  <a:pt x="4242" y="1804"/>
                </a:lnTo>
                <a:lnTo>
                  <a:pt x="4240" y="1792"/>
                </a:lnTo>
                <a:lnTo>
                  <a:pt x="4237" y="1770"/>
                </a:lnTo>
                <a:lnTo>
                  <a:pt x="4236" y="1746"/>
                </a:lnTo>
                <a:lnTo>
                  <a:pt x="4235" y="1732"/>
                </a:lnTo>
                <a:lnTo>
                  <a:pt x="4235" y="1720"/>
                </a:lnTo>
                <a:lnTo>
                  <a:pt x="4298" y="1693"/>
                </a:lnTo>
                <a:lnTo>
                  <a:pt x="4298" y="1714"/>
                </a:lnTo>
                <a:lnTo>
                  <a:pt x="4299" y="1734"/>
                </a:lnTo>
                <a:lnTo>
                  <a:pt x="4301" y="1750"/>
                </a:lnTo>
                <a:lnTo>
                  <a:pt x="4303" y="1766"/>
                </a:lnTo>
                <a:lnTo>
                  <a:pt x="4305" y="1774"/>
                </a:lnTo>
                <a:lnTo>
                  <a:pt x="4306" y="1782"/>
                </a:lnTo>
                <a:lnTo>
                  <a:pt x="4310" y="1794"/>
                </a:lnTo>
                <a:lnTo>
                  <a:pt x="4314" y="1804"/>
                </a:lnTo>
                <a:lnTo>
                  <a:pt x="4318" y="1814"/>
                </a:lnTo>
                <a:lnTo>
                  <a:pt x="4324" y="1824"/>
                </a:lnTo>
                <a:lnTo>
                  <a:pt x="4330" y="1830"/>
                </a:lnTo>
                <a:lnTo>
                  <a:pt x="4336" y="1836"/>
                </a:lnTo>
                <a:lnTo>
                  <a:pt x="4343" y="1840"/>
                </a:lnTo>
                <a:lnTo>
                  <a:pt x="4350" y="1844"/>
                </a:lnTo>
                <a:lnTo>
                  <a:pt x="4357" y="1846"/>
                </a:lnTo>
                <a:lnTo>
                  <a:pt x="4365" y="1848"/>
                </a:lnTo>
                <a:lnTo>
                  <a:pt x="4374" y="1848"/>
                </a:lnTo>
                <a:lnTo>
                  <a:pt x="4381" y="1848"/>
                </a:lnTo>
                <a:lnTo>
                  <a:pt x="4388" y="1846"/>
                </a:lnTo>
                <a:lnTo>
                  <a:pt x="4395" y="1844"/>
                </a:lnTo>
                <a:lnTo>
                  <a:pt x="4401" y="1842"/>
                </a:lnTo>
                <a:lnTo>
                  <a:pt x="4407" y="1838"/>
                </a:lnTo>
                <a:lnTo>
                  <a:pt x="4413" y="1832"/>
                </a:lnTo>
                <a:lnTo>
                  <a:pt x="4418" y="1826"/>
                </a:lnTo>
                <a:lnTo>
                  <a:pt x="4423" y="1820"/>
                </a:lnTo>
                <a:lnTo>
                  <a:pt x="4427" y="1812"/>
                </a:lnTo>
                <a:lnTo>
                  <a:pt x="4431" y="1804"/>
                </a:lnTo>
                <a:lnTo>
                  <a:pt x="4434" y="1796"/>
                </a:lnTo>
                <a:lnTo>
                  <a:pt x="4437" y="1786"/>
                </a:lnTo>
                <a:lnTo>
                  <a:pt x="4439" y="1774"/>
                </a:lnTo>
                <a:lnTo>
                  <a:pt x="4440" y="1770"/>
                </a:lnTo>
                <a:lnTo>
                  <a:pt x="4441" y="1764"/>
                </a:lnTo>
                <a:lnTo>
                  <a:pt x="4442" y="1752"/>
                </a:lnTo>
                <a:lnTo>
                  <a:pt x="4442" y="1738"/>
                </a:lnTo>
                <a:lnTo>
                  <a:pt x="4442" y="1728"/>
                </a:lnTo>
                <a:lnTo>
                  <a:pt x="4442" y="1718"/>
                </a:lnTo>
                <a:lnTo>
                  <a:pt x="4441" y="1711"/>
                </a:lnTo>
                <a:lnTo>
                  <a:pt x="4439" y="1701"/>
                </a:lnTo>
                <a:lnTo>
                  <a:pt x="4437" y="1693"/>
                </a:lnTo>
                <a:lnTo>
                  <a:pt x="4435" y="1685"/>
                </a:lnTo>
                <a:lnTo>
                  <a:pt x="4433" y="1677"/>
                </a:lnTo>
                <a:lnTo>
                  <a:pt x="4430" y="1669"/>
                </a:lnTo>
                <a:lnTo>
                  <a:pt x="4422" y="1653"/>
                </a:lnTo>
                <a:lnTo>
                  <a:pt x="4418" y="1645"/>
                </a:lnTo>
                <a:lnTo>
                  <a:pt x="4413" y="1639"/>
                </a:lnTo>
                <a:lnTo>
                  <a:pt x="4402" y="1625"/>
                </a:lnTo>
                <a:lnTo>
                  <a:pt x="4389" y="1613"/>
                </a:lnTo>
                <a:lnTo>
                  <a:pt x="4325" y="1555"/>
                </a:lnTo>
                <a:lnTo>
                  <a:pt x="4315" y="1547"/>
                </a:lnTo>
                <a:lnTo>
                  <a:pt x="4305" y="1537"/>
                </a:lnTo>
                <a:lnTo>
                  <a:pt x="4289" y="1517"/>
                </a:lnTo>
                <a:lnTo>
                  <a:pt x="4275" y="1497"/>
                </a:lnTo>
                <a:lnTo>
                  <a:pt x="4270" y="1485"/>
                </a:lnTo>
                <a:lnTo>
                  <a:pt x="4264" y="1473"/>
                </a:lnTo>
                <a:lnTo>
                  <a:pt x="4260" y="1461"/>
                </a:lnTo>
                <a:lnTo>
                  <a:pt x="4255" y="1447"/>
                </a:lnTo>
                <a:lnTo>
                  <a:pt x="4252" y="1433"/>
                </a:lnTo>
                <a:lnTo>
                  <a:pt x="4249" y="1417"/>
                </a:lnTo>
                <a:lnTo>
                  <a:pt x="4247" y="1401"/>
                </a:lnTo>
                <a:lnTo>
                  <a:pt x="4246" y="1393"/>
                </a:lnTo>
                <a:lnTo>
                  <a:pt x="4245" y="1385"/>
                </a:lnTo>
                <a:lnTo>
                  <a:pt x="4244" y="1367"/>
                </a:lnTo>
                <a:lnTo>
                  <a:pt x="4244" y="1347"/>
                </a:lnTo>
                <a:lnTo>
                  <a:pt x="4244" y="1335"/>
                </a:lnTo>
                <a:lnTo>
                  <a:pt x="4245" y="1323"/>
                </a:lnTo>
                <a:lnTo>
                  <a:pt x="4246" y="1311"/>
                </a:lnTo>
                <a:lnTo>
                  <a:pt x="4247" y="1299"/>
                </a:lnTo>
                <a:lnTo>
                  <a:pt x="4248" y="1289"/>
                </a:lnTo>
                <a:lnTo>
                  <a:pt x="4250" y="1279"/>
                </a:lnTo>
                <a:lnTo>
                  <a:pt x="4254" y="1259"/>
                </a:lnTo>
                <a:lnTo>
                  <a:pt x="4257" y="1249"/>
                </a:lnTo>
                <a:lnTo>
                  <a:pt x="4260" y="1241"/>
                </a:lnTo>
                <a:lnTo>
                  <a:pt x="4266" y="1225"/>
                </a:lnTo>
                <a:lnTo>
                  <a:pt x="4273" y="1210"/>
                </a:lnTo>
                <a:lnTo>
                  <a:pt x="4277" y="1204"/>
                </a:lnTo>
                <a:lnTo>
                  <a:pt x="4282" y="1198"/>
                </a:lnTo>
                <a:lnTo>
                  <a:pt x="4291" y="1186"/>
                </a:lnTo>
                <a:lnTo>
                  <a:pt x="4301" y="1176"/>
                </a:lnTo>
                <a:lnTo>
                  <a:pt x="4311" y="1166"/>
                </a:lnTo>
                <a:lnTo>
                  <a:pt x="4323" y="1160"/>
                </a:lnTo>
                <a:lnTo>
                  <a:pt x="4335" y="1154"/>
                </a:lnTo>
                <a:lnTo>
                  <a:pt x="4347" y="1150"/>
                </a:lnTo>
                <a:lnTo>
                  <a:pt x="4360" y="1148"/>
                </a:lnTo>
                <a:lnTo>
                  <a:pt x="4373" y="1148"/>
                </a:lnTo>
                <a:lnTo>
                  <a:pt x="4388" y="1150"/>
                </a:lnTo>
                <a:lnTo>
                  <a:pt x="4403" y="1152"/>
                </a:lnTo>
                <a:lnTo>
                  <a:pt x="4416" y="1158"/>
                </a:lnTo>
                <a:lnTo>
                  <a:pt x="4422" y="1162"/>
                </a:lnTo>
                <a:lnTo>
                  <a:pt x="4428" y="1166"/>
                </a:lnTo>
                <a:lnTo>
                  <a:pt x="4440" y="1174"/>
                </a:lnTo>
                <a:lnTo>
                  <a:pt x="4450" y="1186"/>
                </a:lnTo>
                <a:lnTo>
                  <a:pt x="4459" y="1198"/>
                </a:lnTo>
                <a:lnTo>
                  <a:pt x="4467" y="1212"/>
                </a:lnTo>
                <a:lnTo>
                  <a:pt x="4471" y="1218"/>
                </a:lnTo>
                <a:lnTo>
                  <a:pt x="4474" y="1225"/>
                </a:lnTo>
                <a:lnTo>
                  <a:pt x="4477" y="1233"/>
                </a:lnTo>
                <a:lnTo>
                  <a:pt x="4480" y="1241"/>
                </a:lnTo>
                <a:lnTo>
                  <a:pt x="4485" y="1259"/>
                </a:lnTo>
                <a:lnTo>
                  <a:pt x="4490" y="1275"/>
                </a:lnTo>
                <a:lnTo>
                  <a:pt x="4493" y="1293"/>
                </a:lnTo>
                <a:lnTo>
                  <a:pt x="4495" y="1313"/>
                </a:lnTo>
                <a:lnTo>
                  <a:pt x="4497" y="1331"/>
                </a:lnTo>
                <a:lnTo>
                  <a:pt x="4497" y="1349"/>
                </a:lnTo>
                <a:lnTo>
                  <a:pt x="4435" y="1375"/>
                </a:lnTo>
                <a:lnTo>
                  <a:pt x="4435" y="1359"/>
                </a:lnTo>
                <a:lnTo>
                  <a:pt x="4433" y="1345"/>
                </a:lnTo>
                <a:lnTo>
                  <a:pt x="4432" y="1331"/>
                </a:lnTo>
                <a:lnTo>
                  <a:pt x="4430" y="1319"/>
                </a:lnTo>
                <a:lnTo>
                  <a:pt x="4427" y="1309"/>
                </a:lnTo>
                <a:lnTo>
                  <a:pt x="4426" y="1303"/>
                </a:lnTo>
                <a:lnTo>
                  <a:pt x="4424" y="1299"/>
                </a:lnTo>
                <a:lnTo>
                  <a:pt x="4421" y="1289"/>
                </a:lnTo>
                <a:lnTo>
                  <a:pt x="4417" y="1281"/>
                </a:lnTo>
                <a:lnTo>
                  <a:pt x="4413" y="1275"/>
                </a:lnTo>
                <a:lnTo>
                  <a:pt x="4408" y="1269"/>
                </a:lnTo>
                <a:lnTo>
                  <a:pt x="4403" y="1265"/>
                </a:lnTo>
                <a:lnTo>
                  <a:pt x="4397" y="1261"/>
                </a:lnTo>
                <a:lnTo>
                  <a:pt x="4391" y="1257"/>
                </a:lnTo>
                <a:lnTo>
                  <a:pt x="4385" y="1255"/>
                </a:lnTo>
                <a:lnTo>
                  <a:pt x="4378" y="1255"/>
                </a:lnTo>
                <a:lnTo>
                  <a:pt x="4370" y="1253"/>
                </a:lnTo>
                <a:lnTo>
                  <a:pt x="4358" y="1255"/>
                </a:lnTo>
                <a:lnTo>
                  <a:pt x="4346" y="1259"/>
                </a:lnTo>
                <a:lnTo>
                  <a:pt x="4341" y="1263"/>
                </a:lnTo>
                <a:lnTo>
                  <a:pt x="4336" y="1267"/>
                </a:lnTo>
                <a:lnTo>
                  <a:pt x="4331" y="1271"/>
                </a:lnTo>
                <a:lnTo>
                  <a:pt x="4327" y="1275"/>
                </a:lnTo>
                <a:lnTo>
                  <a:pt x="4323" y="1281"/>
                </a:lnTo>
                <a:lnTo>
                  <a:pt x="4319" y="1287"/>
                </a:lnTo>
                <a:lnTo>
                  <a:pt x="4316" y="1295"/>
                </a:lnTo>
                <a:lnTo>
                  <a:pt x="4313" y="1303"/>
                </a:lnTo>
                <a:lnTo>
                  <a:pt x="4311" y="1311"/>
                </a:lnTo>
                <a:lnTo>
                  <a:pt x="4310" y="1321"/>
                </a:lnTo>
                <a:lnTo>
                  <a:pt x="4309" y="1331"/>
                </a:lnTo>
                <a:lnTo>
                  <a:pt x="4308" y="1341"/>
                </a:lnTo>
                <a:lnTo>
                  <a:pt x="4309" y="1351"/>
                </a:lnTo>
                <a:lnTo>
                  <a:pt x="4309" y="1361"/>
                </a:lnTo>
                <a:lnTo>
                  <a:pt x="4310" y="1371"/>
                </a:lnTo>
                <a:lnTo>
                  <a:pt x="4311" y="1379"/>
                </a:lnTo>
                <a:lnTo>
                  <a:pt x="4313" y="1387"/>
                </a:lnTo>
                <a:lnTo>
                  <a:pt x="4315" y="1395"/>
                </a:lnTo>
                <a:lnTo>
                  <a:pt x="4318" y="1403"/>
                </a:lnTo>
                <a:lnTo>
                  <a:pt x="4321" y="1409"/>
                </a:lnTo>
                <a:lnTo>
                  <a:pt x="4325" y="1415"/>
                </a:lnTo>
                <a:lnTo>
                  <a:pt x="4328" y="1421"/>
                </a:lnTo>
                <a:lnTo>
                  <a:pt x="4337" y="1433"/>
                </a:lnTo>
                <a:lnTo>
                  <a:pt x="4347" y="1445"/>
                </a:lnTo>
                <a:lnTo>
                  <a:pt x="4359" y="1457"/>
                </a:lnTo>
                <a:lnTo>
                  <a:pt x="4421" y="1511"/>
                </a:lnTo>
                <a:lnTo>
                  <a:pt x="4431" y="1521"/>
                </a:lnTo>
                <a:lnTo>
                  <a:pt x="4442" y="1531"/>
                </a:lnTo>
                <a:lnTo>
                  <a:pt x="4451" y="1541"/>
                </a:lnTo>
                <a:lnTo>
                  <a:pt x="4459" y="1553"/>
                </a:lnTo>
                <a:lnTo>
                  <a:pt x="4467" y="1565"/>
                </a:lnTo>
                <a:lnTo>
                  <a:pt x="4474" y="1575"/>
                </a:lnTo>
                <a:lnTo>
                  <a:pt x="4480" y="1589"/>
                </a:lnTo>
                <a:lnTo>
                  <a:pt x="4486" y="1601"/>
                </a:lnTo>
                <a:lnTo>
                  <a:pt x="4491" y="1615"/>
                </a:lnTo>
                <a:lnTo>
                  <a:pt x="4495" y="1629"/>
                </a:lnTo>
                <a:lnTo>
                  <a:pt x="4499" y="1643"/>
                </a:lnTo>
                <a:lnTo>
                  <a:pt x="4502" y="1659"/>
                </a:lnTo>
                <a:lnTo>
                  <a:pt x="4504" y="1675"/>
                </a:lnTo>
                <a:lnTo>
                  <a:pt x="4505" y="1685"/>
                </a:lnTo>
                <a:lnTo>
                  <a:pt x="4505" y="1693"/>
                </a:lnTo>
                <a:lnTo>
                  <a:pt x="4506" y="1711"/>
                </a:lnTo>
                <a:lnTo>
                  <a:pt x="4507" y="1730"/>
                </a:lnTo>
                <a:lnTo>
                  <a:pt x="4506" y="1756"/>
                </a:lnTo>
                <a:lnTo>
                  <a:pt x="4504" y="1780"/>
                </a:lnTo>
                <a:lnTo>
                  <a:pt x="4503" y="1792"/>
                </a:lnTo>
                <a:lnTo>
                  <a:pt x="4501" y="1802"/>
                </a:lnTo>
                <a:lnTo>
                  <a:pt x="4499" y="1814"/>
                </a:lnTo>
                <a:lnTo>
                  <a:pt x="4497" y="1824"/>
                </a:lnTo>
                <a:lnTo>
                  <a:pt x="4494" y="1834"/>
                </a:lnTo>
                <a:lnTo>
                  <a:pt x="4492" y="1844"/>
                </a:lnTo>
                <a:lnTo>
                  <a:pt x="4485" y="1862"/>
                </a:lnTo>
                <a:lnTo>
                  <a:pt x="4482" y="1870"/>
                </a:lnTo>
                <a:lnTo>
                  <a:pt x="4478" y="1880"/>
                </a:lnTo>
                <a:lnTo>
                  <a:pt x="4470" y="1894"/>
                </a:lnTo>
                <a:lnTo>
                  <a:pt x="4465" y="1902"/>
                </a:lnTo>
                <a:lnTo>
                  <a:pt x="4460" y="1908"/>
                </a:lnTo>
                <a:lnTo>
                  <a:pt x="4455" y="1914"/>
                </a:lnTo>
                <a:lnTo>
                  <a:pt x="4450" y="1920"/>
                </a:lnTo>
                <a:lnTo>
                  <a:pt x="4439" y="1930"/>
                </a:lnTo>
                <a:lnTo>
                  <a:pt x="4427" y="1938"/>
                </a:lnTo>
                <a:lnTo>
                  <a:pt x="4414" y="1946"/>
                </a:lnTo>
                <a:lnTo>
                  <a:pt x="4400" y="1950"/>
                </a:lnTo>
                <a:lnTo>
                  <a:pt x="4393" y="1952"/>
                </a:lnTo>
                <a:lnTo>
                  <a:pt x="4386" y="1952"/>
                </a:lnTo>
                <a:lnTo>
                  <a:pt x="4370" y="1954"/>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p>
        </p:txBody>
      </p:sp>
      <p:sp>
        <p:nvSpPr>
          <p:cNvPr id="11" name="Text Placeholder 10">
            <a:extLst>
              <a:ext uri="{FF2B5EF4-FFF2-40B4-BE49-F238E27FC236}">
                <a16:creationId xmlns:a16="http://schemas.microsoft.com/office/drawing/2014/main" id="{897DE48D-705B-612C-7DFA-B303012D79EC}"/>
              </a:ext>
            </a:extLst>
          </p:cNvPr>
          <p:cNvSpPr>
            <a:spLocks noGrp="1"/>
          </p:cNvSpPr>
          <p:nvPr>
            <p:ph type="body" sz="quarter" idx="13"/>
          </p:nvPr>
        </p:nvSpPr>
        <p:spPr>
          <a:xfrm>
            <a:off x="1198587" y="5517232"/>
            <a:ext cx="9793263" cy="288032"/>
          </a:xfrm>
        </p:spPr>
        <p:txBody>
          <a:bodyPr/>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Muokkaa tekstin perustyylejä napsauttamalla</a:t>
            </a:r>
          </a:p>
        </p:txBody>
      </p:sp>
      <p:sp>
        <p:nvSpPr>
          <p:cNvPr id="12" name="Text Placeholder 10">
            <a:extLst>
              <a:ext uri="{FF2B5EF4-FFF2-40B4-BE49-F238E27FC236}">
                <a16:creationId xmlns:a16="http://schemas.microsoft.com/office/drawing/2014/main" id="{CF5A17A4-EA2D-AFFF-38DF-9699B925DCD5}"/>
              </a:ext>
            </a:extLst>
          </p:cNvPr>
          <p:cNvSpPr>
            <a:spLocks noGrp="1"/>
          </p:cNvSpPr>
          <p:nvPr>
            <p:ph type="body" sz="quarter" idx="14"/>
          </p:nvPr>
        </p:nvSpPr>
        <p:spPr>
          <a:xfrm>
            <a:off x="1198587" y="5805264"/>
            <a:ext cx="9793263" cy="288032"/>
          </a:xfrm>
        </p:spPr>
        <p:txBody>
          <a:bodyPr/>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Muokkaa tekstin perustyylejä napsauttamalla</a:t>
            </a:r>
          </a:p>
        </p:txBody>
      </p:sp>
    </p:spTree>
    <p:extLst>
      <p:ext uri="{BB962C8B-B14F-4D97-AF65-F5344CB8AC3E}">
        <p14:creationId xmlns:p14="http://schemas.microsoft.com/office/powerpoint/2010/main" val="25863730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56">
          <p15:clr>
            <a:srgbClr val="FBAE40"/>
          </p15:clr>
        </p15:guide>
        <p15:guide id="4" pos="6924">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Aloitusdi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89437-0A9F-6907-E834-ECE3DB625160}"/>
              </a:ext>
            </a:extLst>
          </p:cNvPr>
          <p:cNvSpPr>
            <a:spLocks noGrp="1"/>
          </p:cNvSpPr>
          <p:nvPr>
            <p:ph type="ctrTitle"/>
          </p:nvPr>
        </p:nvSpPr>
        <p:spPr>
          <a:xfrm>
            <a:off x="1200150" y="2060575"/>
            <a:ext cx="9791700" cy="2304529"/>
          </a:xfrm>
        </p:spPr>
        <p:txBody>
          <a:bodyPr anchor="t" anchorCtr="0"/>
          <a:lstStyle>
            <a:lvl1pPr algn="l">
              <a:defRPr sz="4800">
                <a:solidFill>
                  <a:schemeClr val="bg1"/>
                </a:solidFill>
              </a:defRPr>
            </a:lvl1pPr>
          </a:lstStyle>
          <a:p>
            <a:r>
              <a:rPr lang="fi-FI" noProof="0"/>
              <a:t>Muokkaa ots. perustyyl. napsautt.</a:t>
            </a:r>
          </a:p>
        </p:txBody>
      </p:sp>
      <p:sp>
        <p:nvSpPr>
          <p:cNvPr id="3" name="Subtitle 2">
            <a:extLst>
              <a:ext uri="{FF2B5EF4-FFF2-40B4-BE49-F238E27FC236}">
                <a16:creationId xmlns:a16="http://schemas.microsoft.com/office/drawing/2014/main" id="{5BA9B7E5-3139-76AA-C2C3-60620F1D9B49}"/>
              </a:ext>
            </a:extLst>
          </p:cNvPr>
          <p:cNvSpPr>
            <a:spLocks noGrp="1"/>
          </p:cNvSpPr>
          <p:nvPr>
            <p:ph type="subTitle" idx="1"/>
          </p:nvPr>
        </p:nvSpPr>
        <p:spPr>
          <a:xfrm>
            <a:off x="1200150" y="4509120"/>
            <a:ext cx="9791700" cy="864096"/>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a:extLst>
              <a:ext uri="{FF2B5EF4-FFF2-40B4-BE49-F238E27FC236}">
                <a16:creationId xmlns:a16="http://schemas.microsoft.com/office/drawing/2014/main" id="{B9898F4D-E89B-8263-EB37-8F8B305D4370}"/>
              </a:ext>
            </a:extLst>
          </p:cNvPr>
          <p:cNvSpPr>
            <a:spLocks noGrp="1"/>
          </p:cNvSpPr>
          <p:nvPr>
            <p:ph type="dt" sz="half" idx="10"/>
          </p:nvPr>
        </p:nvSpPr>
        <p:spPr/>
        <p:txBody>
          <a:bodyPr/>
          <a:lstStyle>
            <a:lvl1pPr>
              <a:defRPr>
                <a:noFill/>
              </a:defRPr>
            </a:lvl1pPr>
          </a:lstStyle>
          <a:p>
            <a:fld id="{23147014-61DF-4F1C-895F-1CED0D384E1B}" type="datetime1">
              <a:rPr lang="fi-FI" noProof="0" smtClean="0"/>
              <a:t>4.10.2024</a:t>
            </a:fld>
            <a:endParaRPr lang="fi-FI" noProof="0"/>
          </a:p>
        </p:txBody>
      </p:sp>
      <p:sp>
        <p:nvSpPr>
          <p:cNvPr id="5" name="Footer Placeholder 4">
            <a:extLst>
              <a:ext uri="{FF2B5EF4-FFF2-40B4-BE49-F238E27FC236}">
                <a16:creationId xmlns:a16="http://schemas.microsoft.com/office/drawing/2014/main" id="{AEAB5C31-D7B7-0A4A-9FF1-A8910751F711}"/>
              </a:ext>
            </a:extLst>
          </p:cNvPr>
          <p:cNvSpPr>
            <a:spLocks noGrp="1"/>
          </p:cNvSpPr>
          <p:nvPr>
            <p:ph type="ftr" sz="quarter" idx="11"/>
          </p:nvPr>
        </p:nvSpPr>
        <p:spPr/>
        <p:txBody>
          <a:bodyPr/>
          <a:lstStyle>
            <a:lvl1pPr>
              <a:defRPr>
                <a:noFill/>
              </a:defRPr>
            </a:lvl1pPr>
          </a:lstStyle>
          <a:p>
            <a:r>
              <a:rPr lang="fi-FI" noProof="0"/>
              <a:t>© Rakennusteollisuus RT</a:t>
            </a:r>
          </a:p>
        </p:txBody>
      </p:sp>
      <p:sp>
        <p:nvSpPr>
          <p:cNvPr id="6" name="Slide Number Placeholder 5">
            <a:extLst>
              <a:ext uri="{FF2B5EF4-FFF2-40B4-BE49-F238E27FC236}">
                <a16:creationId xmlns:a16="http://schemas.microsoft.com/office/drawing/2014/main" id="{92B9B765-A518-625F-2D82-59131FF13DC6}"/>
              </a:ext>
            </a:extLst>
          </p:cNvPr>
          <p:cNvSpPr>
            <a:spLocks noGrp="1"/>
          </p:cNvSpPr>
          <p:nvPr>
            <p:ph type="sldNum" sz="quarter" idx="12"/>
          </p:nvPr>
        </p:nvSpPr>
        <p:spPr/>
        <p:txBody>
          <a:bodyPr/>
          <a:lstStyle>
            <a:lvl1pPr>
              <a:defRPr>
                <a:noFill/>
              </a:defRPr>
            </a:lvl1pPr>
          </a:lstStyle>
          <a:p>
            <a:fld id="{DFD61EF7-2460-4EE9-A031-27FEBC4F9A95}" type="slidenum">
              <a:rPr lang="fi-FI" noProof="0" smtClean="0"/>
              <a:pPr/>
              <a:t>‹#›</a:t>
            </a:fld>
            <a:endParaRPr lang="fi-FI" noProof="0"/>
          </a:p>
        </p:txBody>
      </p:sp>
      <p:sp>
        <p:nvSpPr>
          <p:cNvPr id="7" name="Freeform 5">
            <a:extLst>
              <a:ext uri="{FF2B5EF4-FFF2-40B4-BE49-F238E27FC236}">
                <a16:creationId xmlns:a16="http://schemas.microsoft.com/office/drawing/2014/main" id="{5CD5646D-347F-0693-85B7-82EEFAEE1F74}"/>
              </a:ext>
            </a:extLst>
          </p:cNvPr>
          <p:cNvSpPr>
            <a:spLocks noChangeAspect="1" noEditPoints="1"/>
          </p:cNvSpPr>
          <p:nvPr userDrawn="1"/>
        </p:nvSpPr>
        <p:spPr bwMode="auto">
          <a:xfrm>
            <a:off x="407368" y="333375"/>
            <a:ext cx="2325003" cy="504000"/>
          </a:xfrm>
          <a:custGeom>
            <a:avLst/>
            <a:gdLst>
              <a:gd name="T0" fmla="*/ 11 w 4507"/>
              <a:gd name="T1" fmla="*/ 18 h 1954"/>
              <a:gd name="T2" fmla="*/ 659 w 4507"/>
              <a:gd name="T3" fmla="*/ 297 h 1954"/>
              <a:gd name="T4" fmla="*/ 666 w 4507"/>
              <a:gd name="T5" fmla="*/ 916 h 1954"/>
              <a:gd name="T6" fmla="*/ 347 w 4507"/>
              <a:gd name="T7" fmla="*/ 880 h 1954"/>
              <a:gd name="T8" fmla="*/ 471 w 4507"/>
              <a:gd name="T9" fmla="*/ 675 h 1954"/>
              <a:gd name="T10" fmla="*/ 375 w 4507"/>
              <a:gd name="T11" fmla="*/ 401 h 1954"/>
              <a:gd name="T12" fmla="*/ 1722 w 4507"/>
              <a:gd name="T13" fmla="*/ 26 h 1954"/>
              <a:gd name="T14" fmla="*/ 1804 w 4507"/>
              <a:gd name="T15" fmla="*/ 309 h 1954"/>
              <a:gd name="T16" fmla="*/ 1741 w 4507"/>
              <a:gd name="T17" fmla="*/ 269 h 1954"/>
              <a:gd name="T18" fmla="*/ 1854 w 4507"/>
              <a:gd name="T19" fmla="*/ 788 h 1954"/>
              <a:gd name="T20" fmla="*/ 2410 w 4507"/>
              <a:gd name="T21" fmla="*/ 18 h 1954"/>
              <a:gd name="T22" fmla="*/ 3053 w 4507"/>
              <a:gd name="T23" fmla="*/ 553 h 1954"/>
              <a:gd name="T24" fmla="*/ 3419 w 4507"/>
              <a:gd name="T25" fmla="*/ 539 h 1954"/>
              <a:gd name="T26" fmla="*/ 3595 w 4507"/>
              <a:gd name="T27" fmla="*/ 659 h 1954"/>
              <a:gd name="T28" fmla="*/ 3699 w 4507"/>
              <a:gd name="T29" fmla="*/ 697 h 1954"/>
              <a:gd name="T30" fmla="*/ 3842 w 4507"/>
              <a:gd name="T31" fmla="*/ 595 h 1954"/>
              <a:gd name="T32" fmla="*/ 3700 w 4507"/>
              <a:gd name="T33" fmla="*/ 806 h 1954"/>
              <a:gd name="T34" fmla="*/ 3943 w 4507"/>
              <a:gd name="T35" fmla="*/ 725 h 1954"/>
              <a:gd name="T36" fmla="*/ 4018 w 4507"/>
              <a:gd name="T37" fmla="*/ 689 h 1954"/>
              <a:gd name="T38" fmla="*/ 4124 w 4507"/>
              <a:gd name="T39" fmla="*/ 581 h 1954"/>
              <a:gd name="T40" fmla="*/ 3931 w 4507"/>
              <a:gd name="T41" fmla="*/ 269 h 1954"/>
              <a:gd name="T42" fmla="*/ 4017 w 4507"/>
              <a:gd name="T43" fmla="*/ 6 h 1954"/>
              <a:gd name="T44" fmla="*/ 4117 w 4507"/>
              <a:gd name="T45" fmla="*/ 228 h 1954"/>
              <a:gd name="T46" fmla="*/ 4005 w 4507"/>
              <a:gd name="T47" fmla="*/ 134 h 1954"/>
              <a:gd name="T48" fmla="*/ 4123 w 4507"/>
              <a:gd name="T49" fmla="*/ 383 h 1954"/>
              <a:gd name="T50" fmla="*/ 4174 w 4507"/>
              <a:gd name="T51" fmla="*/ 697 h 1954"/>
              <a:gd name="T52" fmla="*/ 1767 w 4507"/>
              <a:gd name="T53" fmla="*/ 1273 h 1954"/>
              <a:gd name="T54" fmla="*/ 2197 w 4507"/>
              <a:gd name="T55" fmla="*/ 1926 h 1954"/>
              <a:gd name="T56" fmla="*/ 2114 w 4507"/>
              <a:gd name="T57" fmla="*/ 1551 h 1954"/>
              <a:gd name="T58" fmla="*/ 2226 w 4507"/>
              <a:gd name="T59" fmla="*/ 1156 h 1954"/>
              <a:gd name="T60" fmla="*/ 2385 w 4507"/>
              <a:gd name="T61" fmla="*/ 1313 h 1954"/>
              <a:gd name="T62" fmla="*/ 2373 w 4507"/>
              <a:gd name="T63" fmla="*/ 1834 h 1954"/>
              <a:gd name="T64" fmla="*/ 2227 w 4507"/>
              <a:gd name="T65" fmla="*/ 1271 h 1954"/>
              <a:gd name="T66" fmla="*/ 2192 w 4507"/>
              <a:gd name="T67" fmla="*/ 1738 h 1954"/>
              <a:gd name="T68" fmla="*/ 2323 w 4507"/>
              <a:gd name="T69" fmla="*/ 1760 h 1954"/>
              <a:gd name="T70" fmla="*/ 2273 w 4507"/>
              <a:gd name="T71" fmla="*/ 1259 h 1954"/>
              <a:gd name="T72" fmla="*/ 3321 w 4507"/>
              <a:gd name="T73" fmla="*/ 1954 h 1954"/>
              <a:gd name="T74" fmla="*/ 3265 w 4507"/>
              <a:gd name="T75" fmla="*/ 1693 h 1954"/>
              <a:gd name="T76" fmla="*/ 3380 w 4507"/>
              <a:gd name="T77" fmla="*/ 1832 h 1954"/>
              <a:gd name="T78" fmla="*/ 3369 w 4507"/>
              <a:gd name="T79" fmla="*/ 1625 h 1954"/>
              <a:gd name="T80" fmla="*/ 3218 w 4507"/>
              <a:gd name="T81" fmla="*/ 1279 h 1954"/>
              <a:gd name="T82" fmla="*/ 3426 w 4507"/>
              <a:gd name="T83" fmla="*/ 1198 h 1954"/>
              <a:gd name="T84" fmla="*/ 3370 w 4507"/>
              <a:gd name="T85" fmla="*/ 1265 h 1954"/>
              <a:gd name="T86" fmla="*/ 3279 w 4507"/>
              <a:gd name="T87" fmla="*/ 1379 h 1954"/>
              <a:gd name="T88" fmla="*/ 3471 w 4507"/>
              <a:gd name="T89" fmla="*/ 1675 h 1954"/>
              <a:gd name="T90" fmla="*/ 3381 w 4507"/>
              <a:gd name="T91" fmla="*/ 1946 h 1954"/>
              <a:gd name="T92" fmla="*/ 3620 w 4507"/>
              <a:gd name="T93" fmla="*/ 1772 h 1954"/>
              <a:gd name="T94" fmla="*/ 3736 w 4507"/>
              <a:gd name="T95" fmla="*/ 1772 h 1954"/>
              <a:gd name="T96" fmla="*/ 3756 w 4507"/>
              <a:gd name="T97" fmla="*/ 1914 h 1954"/>
              <a:gd name="T98" fmla="*/ 3915 w 4507"/>
              <a:gd name="T99" fmla="*/ 1828 h 1954"/>
              <a:gd name="T100" fmla="*/ 4005 w 4507"/>
              <a:gd name="T101" fmla="*/ 1838 h 1954"/>
              <a:gd name="T102" fmla="*/ 4160 w 4507"/>
              <a:gd name="T103" fmla="*/ 1697 h 1954"/>
              <a:gd name="T104" fmla="*/ 4039 w 4507"/>
              <a:gd name="T105" fmla="*/ 1954 h 1954"/>
              <a:gd name="T106" fmla="*/ 4268 w 4507"/>
              <a:gd name="T107" fmla="*/ 1888 h 1954"/>
              <a:gd name="T108" fmla="*/ 4324 w 4507"/>
              <a:gd name="T109" fmla="*/ 1824 h 1954"/>
              <a:gd name="T110" fmla="*/ 4442 w 4507"/>
              <a:gd name="T111" fmla="*/ 1752 h 1954"/>
              <a:gd name="T112" fmla="*/ 4255 w 4507"/>
              <a:gd name="T113" fmla="*/ 1447 h 1954"/>
              <a:gd name="T114" fmla="*/ 4311 w 4507"/>
              <a:gd name="T115" fmla="*/ 1166 h 1954"/>
              <a:gd name="T116" fmla="*/ 4497 w 4507"/>
              <a:gd name="T117" fmla="*/ 1331 h 1954"/>
              <a:gd name="T118" fmla="*/ 4336 w 4507"/>
              <a:gd name="T119" fmla="*/ 1267 h 1954"/>
              <a:gd name="T120" fmla="*/ 4359 w 4507"/>
              <a:gd name="T121" fmla="*/ 1457 h 1954"/>
              <a:gd name="T122" fmla="*/ 4499 w 4507"/>
              <a:gd name="T123" fmla="*/ 1814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07" h="1954">
                <a:moveTo>
                  <a:pt x="4307" y="327"/>
                </a:moveTo>
                <a:lnTo>
                  <a:pt x="4377" y="327"/>
                </a:lnTo>
                <a:lnTo>
                  <a:pt x="4377" y="463"/>
                </a:lnTo>
                <a:lnTo>
                  <a:pt x="4307" y="463"/>
                </a:lnTo>
                <a:lnTo>
                  <a:pt x="4307" y="327"/>
                </a:lnTo>
                <a:close/>
                <a:moveTo>
                  <a:pt x="1248" y="18"/>
                </a:moveTo>
                <a:lnTo>
                  <a:pt x="1248" y="473"/>
                </a:lnTo>
                <a:lnTo>
                  <a:pt x="1051" y="473"/>
                </a:lnTo>
                <a:lnTo>
                  <a:pt x="1051" y="1936"/>
                </a:lnTo>
                <a:lnTo>
                  <a:pt x="821" y="1936"/>
                </a:lnTo>
                <a:lnTo>
                  <a:pt x="821" y="473"/>
                </a:lnTo>
                <a:lnTo>
                  <a:pt x="655" y="18"/>
                </a:lnTo>
                <a:lnTo>
                  <a:pt x="1248" y="18"/>
                </a:lnTo>
                <a:close/>
                <a:moveTo>
                  <a:pt x="0" y="1481"/>
                </a:moveTo>
                <a:lnTo>
                  <a:pt x="230" y="1481"/>
                </a:lnTo>
                <a:lnTo>
                  <a:pt x="230" y="1936"/>
                </a:lnTo>
                <a:lnTo>
                  <a:pt x="0" y="1936"/>
                </a:lnTo>
                <a:lnTo>
                  <a:pt x="0" y="1481"/>
                </a:lnTo>
                <a:close/>
                <a:moveTo>
                  <a:pt x="487" y="1186"/>
                </a:moveTo>
                <a:lnTo>
                  <a:pt x="752" y="1936"/>
                </a:lnTo>
                <a:lnTo>
                  <a:pt x="495" y="1936"/>
                </a:lnTo>
                <a:lnTo>
                  <a:pt x="11" y="559"/>
                </a:lnTo>
                <a:lnTo>
                  <a:pt x="11" y="18"/>
                </a:lnTo>
                <a:lnTo>
                  <a:pt x="309" y="18"/>
                </a:lnTo>
                <a:lnTo>
                  <a:pt x="335" y="18"/>
                </a:lnTo>
                <a:lnTo>
                  <a:pt x="359" y="20"/>
                </a:lnTo>
                <a:lnTo>
                  <a:pt x="382" y="24"/>
                </a:lnTo>
                <a:lnTo>
                  <a:pt x="404" y="30"/>
                </a:lnTo>
                <a:lnTo>
                  <a:pt x="426" y="36"/>
                </a:lnTo>
                <a:lnTo>
                  <a:pt x="447" y="44"/>
                </a:lnTo>
                <a:lnTo>
                  <a:pt x="467" y="52"/>
                </a:lnTo>
                <a:lnTo>
                  <a:pt x="476" y="58"/>
                </a:lnTo>
                <a:lnTo>
                  <a:pt x="486" y="62"/>
                </a:lnTo>
                <a:lnTo>
                  <a:pt x="504" y="74"/>
                </a:lnTo>
                <a:lnTo>
                  <a:pt x="521" y="88"/>
                </a:lnTo>
                <a:lnTo>
                  <a:pt x="538" y="102"/>
                </a:lnTo>
                <a:lnTo>
                  <a:pt x="553" y="116"/>
                </a:lnTo>
                <a:lnTo>
                  <a:pt x="569" y="132"/>
                </a:lnTo>
                <a:lnTo>
                  <a:pt x="583" y="150"/>
                </a:lnTo>
                <a:lnTo>
                  <a:pt x="596" y="168"/>
                </a:lnTo>
                <a:lnTo>
                  <a:pt x="609" y="188"/>
                </a:lnTo>
                <a:lnTo>
                  <a:pt x="620" y="208"/>
                </a:lnTo>
                <a:lnTo>
                  <a:pt x="631" y="230"/>
                </a:lnTo>
                <a:lnTo>
                  <a:pt x="641" y="251"/>
                </a:lnTo>
                <a:lnTo>
                  <a:pt x="650" y="273"/>
                </a:lnTo>
                <a:lnTo>
                  <a:pt x="659" y="297"/>
                </a:lnTo>
                <a:lnTo>
                  <a:pt x="666" y="323"/>
                </a:lnTo>
                <a:lnTo>
                  <a:pt x="673" y="349"/>
                </a:lnTo>
                <a:lnTo>
                  <a:pt x="680" y="375"/>
                </a:lnTo>
                <a:lnTo>
                  <a:pt x="685" y="401"/>
                </a:lnTo>
                <a:lnTo>
                  <a:pt x="690" y="429"/>
                </a:lnTo>
                <a:lnTo>
                  <a:pt x="694" y="459"/>
                </a:lnTo>
                <a:lnTo>
                  <a:pt x="697" y="487"/>
                </a:lnTo>
                <a:lnTo>
                  <a:pt x="699" y="517"/>
                </a:lnTo>
                <a:lnTo>
                  <a:pt x="701" y="547"/>
                </a:lnTo>
                <a:lnTo>
                  <a:pt x="702" y="579"/>
                </a:lnTo>
                <a:lnTo>
                  <a:pt x="703" y="611"/>
                </a:lnTo>
                <a:lnTo>
                  <a:pt x="702" y="661"/>
                </a:lnTo>
                <a:lnTo>
                  <a:pt x="701" y="687"/>
                </a:lnTo>
                <a:lnTo>
                  <a:pt x="699" y="711"/>
                </a:lnTo>
                <a:lnTo>
                  <a:pt x="697" y="735"/>
                </a:lnTo>
                <a:lnTo>
                  <a:pt x="695" y="758"/>
                </a:lnTo>
                <a:lnTo>
                  <a:pt x="692" y="782"/>
                </a:lnTo>
                <a:lnTo>
                  <a:pt x="689" y="806"/>
                </a:lnTo>
                <a:lnTo>
                  <a:pt x="685" y="830"/>
                </a:lnTo>
                <a:lnTo>
                  <a:pt x="681" y="852"/>
                </a:lnTo>
                <a:lnTo>
                  <a:pt x="677" y="874"/>
                </a:lnTo>
                <a:lnTo>
                  <a:pt x="672" y="896"/>
                </a:lnTo>
                <a:lnTo>
                  <a:pt x="666" y="916"/>
                </a:lnTo>
                <a:lnTo>
                  <a:pt x="661" y="938"/>
                </a:lnTo>
                <a:lnTo>
                  <a:pt x="655" y="958"/>
                </a:lnTo>
                <a:lnTo>
                  <a:pt x="648" y="976"/>
                </a:lnTo>
                <a:lnTo>
                  <a:pt x="641" y="996"/>
                </a:lnTo>
                <a:lnTo>
                  <a:pt x="634" y="1014"/>
                </a:lnTo>
                <a:lnTo>
                  <a:pt x="626" y="1030"/>
                </a:lnTo>
                <a:lnTo>
                  <a:pt x="618" y="1048"/>
                </a:lnTo>
                <a:lnTo>
                  <a:pt x="609" y="1064"/>
                </a:lnTo>
                <a:lnTo>
                  <a:pt x="600" y="1080"/>
                </a:lnTo>
                <a:lnTo>
                  <a:pt x="591" y="1094"/>
                </a:lnTo>
                <a:lnTo>
                  <a:pt x="581" y="1108"/>
                </a:lnTo>
                <a:lnTo>
                  <a:pt x="571" y="1120"/>
                </a:lnTo>
                <a:lnTo>
                  <a:pt x="559" y="1132"/>
                </a:lnTo>
                <a:lnTo>
                  <a:pt x="548" y="1144"/>
                </a:lnTo>
                <a:lnTo>
                  <a:pt x="537" y="1154"/>
                </a:lnTo>
                <a:lnTo>
                  <a:pt x="525" y="1164"/>
                </a:lnTo>
                <a:lnTo>
                  <a:pt x="513" y="1172"/>
                </a:lnTo>
                <a:lnTo>
                  <a:pt x="500" y="1180"/>
                </a:lnTo>
                <a:lnTo>
                  <a:pt x="487" y="1186"/>
                </a:lnTo>
                <a:close/>
                <a:moveTo>
                  <a:pt x="239" y="391"/>
                </a:moveTo>
                <a:lnTo>
                  <a:pt x="239" y="880"/>
                </a:lnTo>
                <a:lnTo>
                  <a:pt x="337" y="880"/>
                </a:lnTo>
                <a:lnTo>
                  <a:pt x="347" y="880"/>
                </a:lnTo>
                <a:lnTo>
                  <a:pt x="357" y="880"/>
                </a:lnTo>
                <a:lnTo>
                  <a:pt x="367" y="878"/>
                </a:lnTo>
                <a:lnTo>
                  <a:pt x="376" y="874"/>
                </a:lnTo>
                <a:lnTo>
                  <a:pt x="384" y="872"/>
                </a:lnTo>
                <a:lnTo>
                  <a:pt x="392" y="868"/>
                </a:lnTo>
                <a:lnTo>
                  <a:pt x="400" y="862"/>
                </a:lnTo>
                <a:lnTo>
                  <a:pt x="407" y="858"/>
                </a:lnTo>
                <a:lnTo>
                  <a:pt x="413" y="852"/>
                </a:lnTo>
                <a:lnTo>
                  <a:pt x="419" y="844"/>
                </a:lnTo>
                <a:lnTo>
                  <a:pt x="425" y="838"/>
                </a:lnTo>
                <a:lnTo>
                  <a:pt x="430" y="830"/>
                </a:lnTo>
                <a:lnTo>
                  <a:pt x="435" y="822"/>
                </a:lnTo>
                <a:lnTo>
                  <a:pt x="440" y="814"/>
                </a:lnTo>
                <a:lnTo>
                  <a:pt x="444" y="806"/>
                </a:lnTo>
                <a:lnTo>
                  <a:pt x="448" y="796"/>
                </a:lnTo>
                <a:lnTo>
                  <a:pt x="451" y="788"/>
                </a:lnTo>
                <a:lnTo>
                  <a:pt x="454" y="778"/>
                </a:lnTo>
                <a:lnTo>
                  <a:pt x="457" y="768"/>
                </a:lnTo>
                <a:lnTo>
                  <a:pt x="460" y="758"/>
                </a:lnTo>
                <a:lnTo>
                  <a:pt x="464" y="738"/>
                </a:lnTo>
                <a:lnTo>
                  <a:pt x="467" y="717"/>
                </a:lnTo>
                <a:lnTo>
                  <a:pt x="470" y="697"/>
                </a:lnTo>
                <a:lnTo>
                  <a:pt x="471" y="675"/>
                </a:lnTo>
                <a:lnTo>
                  <a:pt x="472" y="655"/>
                </a:lnTo>
                <a:lnTo>
                  <a:pt x="472" y="635"/>
                </a:lnTo>
                <a:lnTo>
                  <a:pt x="472" y="615"/>
                </a:lnTo>
                <a:lnTo>
                  <a:pt x="470" y="593"/>
                </a:lnTo>
                <a:lnTo>
                  <a:pt x="468" y="573"/>
                </a:lnTo>
                <a:lnTo>
                  <a:pt x="464" y="551"/>
                </a:lnTo>
                <a:lnTo>
                  <a:pt x="462" y="541"/>
                </a:lnTo>
                <a:lnTo>
                  <a:pt x="459" y="531"/>
                </a:lnTo>
                <a:lnTo>
                  <a:pt x="457" y="521"/>
                </a:lnTo>
                <a:lnTo>
                  <a:pt x="454" y="511"/>
                </a:lnTo>
                <a:lnTo>
                  <a:pt x="447" y="491"/>
                </a:lnTo>
                <a:lnTo>
                  <a:pt x="443" y="483"/>
                </a:lnTo>
                <a:lnTo>
                  <a:pt x="439" y="473"/>
                </a:lnTo>
                <a:lnTo>
                  <a:pt x="435" y="465"/>
                </a:lnTo>
                <a:lnTo>
                  <a:pt x="430" y="457"/>
                </a:lnTo>
                <a:lnTo>
                  <a:pt x="420" y="441"/>
                </a:lnTo>
                <a:lnTo>
                  <a:pt x="414" y="433"/>
                </a:lnTo>
                <a:lnTo>
                  <a:pt x="408" y="427"/>
                </a:lnTo>
                <a:lnTo>
                  <a:pt x="402" y="421"/>
                </a:lnTo>
                <a:lnTo>
                  <a:pt x="396" y="415"/>
                </a:lnTo>
                <a:lnTo>
                  <a:pt x="389" y="409"/>
                </a:lnTo>
                <a:lnTo>
                  <a:pt x="382" y="405"/>
                </a:lnTo>
                <a:lnTo>
                  <a:pt x="375" y="401"/>
                </a:lnTo>
                <a:lnTo>
                  <a:pt x="367" y="397"/>
                </a:lnTo>
                <a:lnTo>
                  <a:pt x="359" y="395"/>
                </a:lnTo>
                <a:lnTo>
                  <a:pt x="351" y="393"/>
                </a:lnTo>
                <a:lnTo>
                  <a:pt x="333" y="391"/>
                </a:lnTo>
                <a:lnTo>
                  <a:pt x="239" y="391"/>
                </a:lnTo>
                <a:close/>
                <a:moveTo>
                  <a:pt x="1780" y="395"/>
                </a:moveTo>
                <a:lnTo>
                  <a:pt x="1776" y="403"/>
                </a:lnTo>
                <a:lnTo>
                  <a:pt x="1772" y="411"/>
                </a:lnTo>
                <a:lnTo>
                  <a:pt x="1763" y="423"/>
                </a:lnTo>
                <a:lnTo>
                  <a:pt x="1754" y="433"/>
                </a:lnTo>
                <a:lnTo>
                  <a:pt x="1743" y="443"/>
                </a:lnTo>
                <a:lnTo>
                  <a:pt x="1814" y="788"/>
                </a:lnTo>
                <a:lnTo>
                  <a:pt x="1742" y="788"/>
                </a:lnTo>
                <a:lnTo>
                  <a:pt x="1683" y="465"/>
                </a:lnTo>
                <a:lnTo>
                  <a:pt x="1607" y="465"/>
                </a:lnTo>
                <a:lnTo>
                  <a:pt x="1607" y="788"/>
                </a:lnTo>
                <a:lnTo>
                  <a:pt x="1543" y="788"/>
                </a:lnTo>
                <a:lnTo>
                  <a:pt x="1543" y="18"/>
                </a:lnTo>
                <a:lnTo>
                  <a:pt x="1681" y="18"/>
                </a:lnTo>
                <a:lnTo>
                  <a:pt x="1696" y="18"/>
                </a:lnTo>
                <a:lnTo>
                  <a:pt x="1703" y="20"/>
                </a:lnTo>
                <a:lnTo>
                  <a:pt x="1710" y="22"/>
                </a:lnTo>
                <a:lnTo>
                  <a:pt x="1722" y="26"/>
                </a:lnTo>
                <a:lnTo>
                  <a:pt x="1734" y="32"/>
                </a:lnTo>
                <a:lnTo>
                  <a:pt x="1745" y="40"/>
                </a:lnTo>
                <a:lnTo>
                  <a:pt x="1755" y="50"/>
                </a:lnTo>
                <a:lnTo>
                  <a:pt x="1765" y="62"/>
                </a:lnTo>
                <a:lnTo>
                  <a:pt x="1769" y="68"/>
                </a:lnTo>
                <a:lnTo>
                  <a:pt x="1773" y="76"/>
                </a:lnTo>
                <a:lnTo>
                  <a:pt x="1781" y="92"/>
                </a:lnTo>
                <a:lnTo>
                  <a:pt x="1788" y="108"/>
                </a:lnTo>
                <a:lnTo>
                  <a:pt x="1791" y="118"/>
                </a:lnTo>
                <a:lnTo>
                  <a:pt x="1794" y="126"/>
                </a:lnTo>
                <a:lnTo>
                  <a:pt x="1799" y="146"/>
                </a:lnTo>
                <a:lnTo>
                  <a:pt x="1803" y="168"/>
                </a:lnTo>
                <a:lnTo>
                  <a:pt x="1805" y="178"/>
                </a:lnTo>
                <a:lnTo>
                  <a:pt x="1806" y="190"/>
                </a:lnTo>
                <a:lnTo>
                  <a:pt x="1807" y="200"/>
                </a:lnTo>
                <a:lnTo>
                  <a:pt x="1808" y="212"/>
                </a:lnTo>
                <a:lnTo>
                  <a:pt x="1808" y="224"/>
                </a:lnTo>
                <a:lnTo>
                  <a:pt x="1808" y="236"/>
                </a:lnTo>
                <a:lnTo>
                  <a:pt x="1808" y="263"/>
                </a:lnTo>
                <a:lnTo>
                  <a:pt x="1807" y="275"/>
                </a:lnTo>
                <a:lnTo>
                  <a:pt x="1806" y="287"/>
                </a:lnTo>
                <a:lnTo>
                  <a:pt x="1805" y="299"/>
                </a:lnTo>
                <a:lnTo>
                  <a:pt x="1804" y="309"/>
                </a:lnTo>
                <a:lnTo>
                  <a:pt x="1801" y="331"/>
                </a:lnTo>
                <a:lnTo>
                  <a:pt x="1797" y="349"/>
                </a:lnTo>
                <a:lnTo>
                  <a:pt x="1792" y="367"/>
                </a:lnTo>
                <a:lnTo>
                  <a:pt x="1786" y="381"/>
                </a:lnTo>
                <a:lnTo>
                  <a:pt x="1780" y="395"/>
                </a:lnTo>
                <a:close/>
                <a:moveTo>
                  <a:pt x="1678" y="122"/>
                </a:moveTo>
                <a:lnTo>
                  <a:pt x="1607" y="122"/>
                </a:lnTo>
                <a:lnTo>
                  <a:pt x="1607" y="365"/>
                </a:lnTo>
                <a:lnTo>
                  <a:pt x="1678" y="365"/>
                </a:lnTo>
                <a:lnTo>
                  <a:pt x="1686" y="363"/>
                </a:lnTo>
                <a:lnTo>
                  <a:pt x="1694" y="361"/>
                </a:lnTo>
                <a:lnTo>
                  <a:pt x="1700" y="359"/>
                </a:lnTo>
                <a:lnTo>
                  <a:pt x="1707" y="355"/>
                </a:lnTo>
                <a:lnTo>
                  <a:pt x="1712" y="351"/>
                </a:lnTo>
                <a:lnTo>
                  <a:pt x="1717" y="345"/>
                </a:lnTo>
                <a:lnTo>
                  <a:pt x="1722" y="339"/>
                </a:lnTo>
                <a:lnTo>
                  <a:pt x="1726" y="331"/>
                </a:lnTo>
                <a:lnTo>
                  <a:pt x="1730" y="323"/>
                </a:lnTo>
                <a:lnTo>
                  <a:pt x="1733" y="313"/>
                </a:lnTo>
                <a:lnTo>
                  <a:pt x="1736" y="303"/>
                </a:lnTo>
                <a:lnTo>
                  <a:pt x="1738" y="293"/>
                </a:lnTo>
                <a:lnTo>
                  <a:pt x="1740" y="281"/>
                </a:lnTo>
                <a:lnTo>
                  <a:pt x="1741" y="269"/>
                </a:lnTo>
                <a:lnTo>
                  <a:pt x="1742" y="257"/>
                </a:lnTo>
                <a:lnTo>
                  <a:pt x="1742" y="244"/>
                </a:lnTo>
                <a:lnTo>
                  <a:pt x="1742" y="230"/>
                </a:lnTo>
                <a:lnTo>
                  <a:pt x="1742" y="218"/>
                </a:lnTo>
                <a:lnTo>
                  <a:pt x="1740" y="206"/>
                </a:lnTo>
                <a:lnTo>
                  <a:pt x="1739" y="194"/>
                </a:lnTo>
                <a:lnTo>
                  <a:pt x="1737" y="184"/>
                </a:lnTo>
                <a:lnTo>
                  <a:pt x="1734" y="174"/>
                </a:lnTo>
                <a:lnTo>
                  <a:pt x="1731" y="164"/>
                </a:lnTo>
                <a:lnTo>
                  <a:pt x="1728" y="156"/>
                </a:lnTo>
                <a:lnTo>
                  <a:pt x="1723" y="148"/>
                </a:lnTo>
                <a:lnTo>
                  <a:pt x="1719" y="142"/>
                </a:lnTo>
                <a:lnTo>
                  <a:pt x="1713" y="136"/>
                </a:lnTo>
                <a:lnTo>
                  <a:pt x="1708" y="132"/>
                </a:lnTo>
                <a:lnTo>
                  <a:pt x="1701" y="128"/>
                </a:lnTo>
                <a:lnTo>
                  <a:pt x="1694" y="124"/>
                </a:lnTo>
                <a:lnTo>
                  <a:pt x="1686" y="122"/>
                </a:lnTo>
                <a:lnTo>
                  <a:pt x="1678" y="122"/>
                </a:lnTo>
                <a:close/>
                <a:moveTo>
                  <a:pt x="2090" y="788"/>
                </a:moveTo>
                <a:lnTo>
                  <a:pt x="2069" y="635"/>
                </a:lnTo>
                <a:lnTo>
                  <a:pt x="1942" y="635"/>
                </a:lnTo>
                <a:lnTo>
                  <a:pt x="1921" y="788"/>
                </a:lnTo>
                <a:lnTo>
                  <a:pt x="1854" y="788"/>
                </a:lnTo>
                <a:lnTo>
                  <a:pt x="1975" y="18"/>
                </a:lnTo>
                <a:lnTo>
                  <a:pt x="2037" y="18"/>
                </a:lnTo>
                <a:lnTo>
                  <a:pt x="2160" y="788"/>
                </a:lnTo>
                <a:lnTo>
                  <a:pt x="2090" y="788"/>
                </a:lnTo>
                <a:close/>
                <a:moveTo>
                  <a:pt x="2026" y="323"/>
                </a:moveTo>
                <a:lnTo>
                  <a:pt x="2015" y="250"/>
                </a:lnTo>
                <a:lnTo>
                  <a:pt x="2010" y="210"/>
                </a:lnTo>
                <a:lnTo>
                  <a:pt x="2006" y="170"/>
                </a:lnTo>
                <a:lnTo>
                  <a:pt x="2001" y="210"/>
                </a:lnTo>
                <a:lnTo>
                  <a:pt x="1996" y="250"/>
                </a:lnTo>
                <a:lnTo>
                  <a:pt x="1986" y="325"/>
                </a:lnTo>
                <a:lnTo>
                  <a:pt x="1957" y="529"/>
                </a:lnTo>
                <a:lnTo>
                  <a:pt x="2053" y="529"/>
                </a:lnTo>
                <a:lnTo>
                  <a:pt x="2026" y="323"/>
                </a:lnTo>
                <a:close/>
                <a:moveTo>
                  <a:pt x="2419" y="788"/>
                </a:moveTo>
                <a:lnTo>
                  <a:pt x="2323" y="431"/>
                </a:lnTo>
                <a:lnTo>
                  <a:pt x="2285" y="527"/>
                </a:lnTo>
                <a:lnTo>
                  <a:pt x="2285" y="788"/>
                </a:lnTo>
                <a:lnTo>
                  <a:pt x="2220" y="788"/>
                </a:lnTo>
                <a:lnTo>
                  <a:pt x="2220" y="18"/>
                </a:lnTo>
                <a:lnTo>
                  <a:pt x="2285" y="18"/>
                </a:lnTo>
                <a:lnTo>
                  <a:pt x="2285" y="347"/>
                </a:lnTo>
                <a:lnTo>
                  <a:pt x="2410" y="18"/>
                </a:lnTo>
                <a:lnTo>
                  <a:pt x="2492" y="18"/>
                </a:lnTo>
                <a:lnTo>
                  <a:pt x="2363" y="333"/>
                </a:lnTo>
                <a:lnTo>
                  <a:pt x="2498" y="788"/>
                </a:lnTo>
                <a:lnTo>
                  <a:pt x="2419" y="788"/>
                </a:lnTo>
                <a:close/>
                <a:moveTo>
                  <a:pt x="2558" y="788"/>
                </a:moveTo>
                <a:lnTo>
                  <a:pt x="2558" y="18"/>
                </a:lnTo>
                <a:lnTo>
                  <a:pt x="2786" y="18"/>
                </a:lnTo>
                <a:lnTo>
                  <a:pt x="2786" y="126"/>
                </a:lnTo>
                <a:lnTo>
                  <a:pt x="2623" y="126"/>
                </a:lnTo>
                <a:lnTo>
                  <a:pt x="2623" y="341"/>
                </a:lnTo>
                <a:lnTo>
                  <a:pt x="2756" y="341"/>
                </a:lnTo>
                <a:lnTo>
                  <a:pt x="2756" y="445"/>
                </a:lnTo>
                <a:lnTo>
                  <a:pt x="2623" y="445"/>
                </a:lnTo>
                <a:lnTo>
                  <a:pt x="2623" y="683"/>
                </a:lnTo>
                <a:lnTo>
                  <a:pt x="2786" y="683"/>
                </a:lnTo>
                <a:lnTo>
                  <a:pt x="2786" y="788"/>
                </a:lnTo>
                <a:lnTo>
                  <a:pt x="2558" y="788"/>
                </a:lnTo>
                <a:close/>
                <a:moveTo>
                  <a:pt x="2939" y="18"/>
                </a:moveTo>
                <a:lnTo>
                  <a:pt x="3030" y="439"/>
                </a:lnTo>
                <a:lnTo>
                  <a:pt x="3038" y="477"/>
                </a:lnTo>
                <a:lnTo>
                  <a:pt x="3042" y="495"/>
                </a:lnTo>
                <a:lnTo>
                  <a:pt x="3046" y="515"/>
                </a:lnTo>
                <a:lnTo>
                  <a:pt x="3053" y="553"/>
                </a:lnTo>
                <a:lnTo>
                  <a:pt x="3060" y="595"/>
                </a:lnTo>
                <a:lnTo>
                  <a:pt x="3060" y="509"/>
                </a:lnTo>
                <a:lnTo>
                  <a:pt x="3059" y="421"/>
                </a:lnTo>
                <a:lnTo>
                  <a:pt x="3059" y="18"/>
                </a:lnTo>
                <a:lnTo>
                  <a:pt x="3124" y="18"/>
                </a:lnTo>
                <a:lnTo>
                  <a:pt x="3124" y="788"/>
                </a:lnTo>
                <a:lnTo>
                  <a:pt x="3046" y="788"/>
                </a:lnTo>
                <a:lnTo>
                  <a:pt x="2954" y="369"/>
                </a:lnTo>
                <a:lnTo>
                  <a:pt x="2946" y="331"/>
                </a:lnTo>
                <a:lnTo>
                  <a:pt x="2938" y="293"/>
                </a:lnTo>
                <a:lnTo>
                  <a:pt x="2931" y="255"/>
                </a:lnTo>
                <a:lnTo>
                  <a:pt x="2923" y="214"/>
                </a:lnTo>
                <a:lnTo>
                  <a:pt x="2924" y="389"/>
                </a:lnTo>
                <a:lnTo>
                  <a:pt x="2924" y="790"/>
                </a:lnTo>
                <a:lnTo>
                  <a:pt x="2859" y="790"/>
                </a:lnTo>
                <a:lnTo>
                  <a:pt x="2859" y="18"/>
                </a:lnTo>
                <a:lnTo>
                  <a:pt x="2939" y="18"/>
                </a:lnTo>
                <a:close/>
                <a:moveTo>
                  <a:pt x="3306" y="18"/>
                </a:moveTo>
                <a:lnTo>
                  <a:pt x="3396" y="425"/>
                </a:lnTo>
                <a:lnTo>
                  <a:pt x="3404" y="463"/>
                </a:lnTo>
                <a:lnTo>
                  <a:pt x="3408" y="481"/>
                </a:lnTo>
                <a:lnTo>
                  <a:pt x="3412" y="501"/>
                </a:lnTo>
                <a:lnTo>
                  <a:pt x="3419" y="539"/>
                </a:lnTo>
                <a:lnTo>
                  <a:pt x="3426" y="581"/>
                </a:lnTo>
                <a:lnTo>
                  <a:pt x="3426" y="495"/>
                </a:lnTo>
                <a:lnTo>
                  <a:pt x="3426" y="407"/>
                </a:lnTo>
                <a:lnTo>
                  <a:pt x="3426" y="18"/>
                </a:lnTo>
                <a:lnTo>
                  <a:pt x="3491" y="18"/>
                </a:lnTo>
                <a:lnTo>
                  <a:pt x="3491" y="788"/>
                </a:lnTo>
                <a:lnTo>
                  <a:pt x="3412" y="788"/>
                </a:lnTo>
                <a:lnTo>
                  <a:pt x="3320" y="383"/>
                </a:lnTo>
                <a:lnTo>
                  <a:pt x="3312" y="345"/>
                </a:lnTo>
                <a:lnTo>
                  <a:pt x="3305" y="307"/>
                </a:lnTo>
                <a:lnTo>
                  <a:pt x="3297" y="269"/>
                </a:lnTo>
                <a:lnTo>
                  <a:pt x="3290" y="228"/>
                </a:lnTo>
                <a:lnTo>
                  <a:pt x="3290" y="403"/>
                </a:lnTo>
                <a:lnTo>
                  <a:pt x="3290" y="788"/>
                </a:lnTo>
                <a:lnTo>
                  <a:pt x="3226" y="788"/>
                </a:lnTo>
                <a:lnTo>
                  <a:pt x="3226" y="18"/>
                </a:lnTo>
                <a:lnTo>
                  <a:pt x="3306" y="18"/>
                </a:lnTo>
                <a:close/>
                <a:moveTo>
                  <a:pt x="3618" y="735"/>
                </a:moveTo>
                <a:lnTo>
                  <a:pt x="3611" y="719"/>
                </a:lnTo>
                <a:lnTo>
                  <a:pt x="3605" y="701"/>
                </a:lnTo>
                <a:lnTo>
                  <a:pt x="3599" y="681"/>
                </a:lnTo>
                <a:lnTo>
                  <a:pt x="3597" y="669"/>
                </a:lnTo>
                <a:lnTo>
                  <a:pt x="3595" y="659"/>
                </a:lnTo>
                <a:lnTo>
                  <a:pt x="3591" y="635"/>
                </a:lnTo>
                <a:lnTo>
                  <a:pt x="3589" y="609"/>
                </a:lnTo>
                <a:lnTo>
                  <a:pt x="3588" y="595"/>
                </a:lnTo>
                <a:lnTo>
                  <a:pt x="3587" y="581"/>
                </a:lnTo>
                <a:lnTo>
                  <a:pt x="3587" y="549"/>
                </a:lnTo>
                <a:lnTo>
                  <a:pt x="3587" y="18"/>
                </a:lnTo>
                <a:lnTo>
                  <a:pt x="3652" y="18"/>
                </a:lnTo>
                <a:lnTo>
                  <a:pt x="3652" y="543"/>
                </a:lnTo>
                <a:lnTo>
                  <a:pt x="3652" y="563"/>
                </a:lnTo>
                <a:lnTo>
                  <a:pt x="3652" y="581"/>
                </a:lnTo>
                <a:lnTo>
                  <a:pt x="3653" y="597"/>
                </a:lnTo>
                <a:lnTo>
                  <a:pt x="3655" y="611"/>
                </a:lnTo>
                <a:lnTo>
                  <a:pt x="3657" y="625"/>
                </a:lnTo>
                <a:lnTo>
                  <a:pt x="3659" y="637"/>
                </a:lnTo>
                <a:lnTo>
                  <a:pt x="3662" y="649"/>
                </a:lnTo>
                <a:lnTo>
                  <a:pt x="3665" y="659"/>
                </a:lnTo>
                <a:lnTo>
                  <a:pt x="3669" y="667"/>
                </a:lnTo>
                <a:lnTo>
                  <a:pt x="3674" y="675"/>
                </a:lnTo>
                <a:lnTo>
                  <a:pt x="3679" y="683"/>
                </a:lnTo>
                <a:lnTo>
                  <a:pt x="3685" y="689"/>
                </a:lnTo>
                <a:lnTo>
                  <a:pt x="3688" y="691"/>
                </a:lnTo>
                <a:lnTo>
                  <a:pt x="3692" y="693"/>
                </a:lnTo>
                <a:lnTo>
                  <a:pt x="3699" y="697"/>
                </a:lnTo>
                <a:lnTo>
                  <a:pt x="3706" y="699"/>
                </a:lnTo>
                <a:lnTo>
                  <a:pt x="3715" y="699"/>
                </a:lnTo>
                <a:lnTo>
                  <a:pt x="3723" y="699"/>
                </a:lnTo>
                <a:lnTo>
                  <a:pt x="3731" y="697"/>
                </a:lnTo>
                <a:lnTo>
                  <a:pt x="3738" y="693"/>
                </a:lnTo>
                <a:lnTo>
                  <a:pt x="3744" y="689"/>
                </a:lnTo>
                <a:lnTo>
                  <a:pt x="3750" y="683"/>
                </a:lnTo>
                <a:lnTo>
                  <a:pt x="3755" y="675"/>
                </a:lnTo>
                <a:lnTo>
                  <a:pt x="3760" y="667"/>
                </a:lnTo>
                <a:lnTo>
                  <a:pt x="3764" y="659"/>
                </a:lnTo>
                <a:lnTo>
                  <a:pt x="3768" y="649"/>
                </a:lnTo>
                <a:lnTo>
                  <a:pt x="3770" y="637"/>
                </a:lnTo>
                <a:lnTo>
                  <a:pt x="3773" y="625"/>
                </a:lnTo>
                <a:lnTo>
                  <a:pt x="3775" y="613"/>
                </a:lnTo>
                <a:lnTo>
                  <a:pt x="3776" y="597"/>
                </a:lnTo>
                <a:lnTo>
                  <a:pt x="3777" y="581"/>
                </a:lnTo>
                <a:lnTo>
                  <a:pt x="3778" y="563"/>
                </a:lnTo>
                <a:lnTo>
                  <a:pt x="3778" y="543"/>
                </a:lnTo>
                <a:lnTo>
                  <a:pt x="3778" y="18"/>
                </a:lnTo>
                <a:lnTo>
                  <a:pt x="3843" y="18"/>
                </a:lnTo>
                <a:lnTo>
                  <a:pt x="3843" y="549"/>
                </a:lnTo>
                <a:lnTo>
                  <a:pt x="3843" y="581"/>
                </a:lnTo>
                <a:lnTo>
                  <a:pt x="3842" y="595"/>
                </a:lnTo>
                <a:lnTo>
                  <a:pt x="3841" y="609"/>
                </a:lnTo>
                <a:lnTo>
                  <a:pt x="3838" y="635"/>
                </a:lnTo>
                <a:lnTo>
                  <a:pt x="3835" y="659"/>
                </a:lnTo>
                <a:lnTo>
                  <a:pt x="3833" y="669"/>
                </a:lnTo>
                <a:lnTo>
                  <a:pt x="3830" y="681"/>
                </a:lnTo>
                <a:lnTo>
                  <a:pt x="3825" y="701"/>
                </a:lnTo>
                <a:lnTo>
                  <a:pt x="3822" y="709"/>
                </a:lnTo>
                <a:lnTo>
                  <a:pt x="3819" y="719"/>
                </a:lnTo>
                <a:lnTo>
                  <a:pt x="3815" y="727"/>
                </a:lnTo>
                <a:lnTo>
                  <a:pt x="3812" y="735"/>
                </a:lnTo>
                <a:lnTo>
                  <a:pt x="3807" y="744"/>
                </a:lnTo>
                <a:lnTo>
                  <a:pt x="3802" y="752"/>
                </a:lnTo>
                <a:lnTo>
                  <a:pt x="3792" y="766"/>
                </a:lnTo>
                <a:lnTo>
                  <a:pt x="3781" y="778"/>
                </a:lnTo>
                <a:lnTo>
                  <a:pt x="3775" y="784"/>
                </a:lnTo>
                <a:lnTo>
                  <a:pt x="3769" y="788"/>
                </a:lnTo>
                <a:lnTo>
                  <a:pt x="3757" y="796"/>
                </a:lnTo>
                <a:lnTo>
                  <a:pt x="3750" y="800"/>
                </a:lnTo>
                <a:lnTo>
                  <a:pt x="3743" y="802"/>
                </a:lnTo>
                <a:lnTo>
                  <a:pt x="3729" y="806"/>
                </a:lnTo>
                <a:lnTo>
                  <a:pt x="3722" y="806"/>
                </a:lnTo>
                <a:lnTo>
                  <a:pt x="3715" y="806"/>
                </a:lnTo>
                <a:lnTo>
                  <a:pt x="3700" y="806"/>
                </a:lnTo>
                <a:lnTo>
                  <a:pt x="3686" y="802"/>
                </a:lnTo>
                <a:lnTo>
                  <a:pt x="3679" y="800"/>
                </a:lnTo>
                <a:lnTo>
                  <a:pt x="3673" y="796"/>
                </a:lnTo>
                <a:lnTo>
                  <a:pt x="3660" y="788"/>
                </a:lnTo>
                <a:lnTo>
                  <a:pt x="3648" y="778"/>
                </a:lnTo>
                <a:lnTo>
                  <a:pt x="3637" y="766"/>
                </a:lnTo>
                <a:lnTo>
                  <a:pt x="3627" y="750"/>
                </a:lnTo>
                <a:lnTo>
                  <a:pt x="3623" y="742"/>
                </a:lnTo>
                <a:lnTo>
                  <a:pt x="3618" y="735"/>
                </a:lnTo>
                <a:close/>
                <a:moveTo>
                  <a:pt x="4052" y="806"/>
                </a:moveTo>
                <a:lnTo>
                  <a:pt x="4036" y="806"/>
                </a:lnTo>
                <a:lnTo>
                  <a:pt x="4020" y="802"/>
                </a:lnTo>
                <a:lnTo>
                  <a:pt x="4006" y="796"/>
                </a:lnTo>
                <a:lnTo>
                  <a:pt x="4000" y="792"/>
                </a:lnTo>
                <a:lnTo>
                  <a:pt x="3993" y="788"/>
                </a:lnTo>
                <a:lnTo>
                  <a:pt x="3981" y="780"/>
                </a:lnTo>
                <a:lnTo>
                  <a:pt x="3975" y="774"/>
                </a:lnTo>
                <a:lnTo>
                  <a:pt x="3970" y="768"/>
                </a:lnTo>
                <a:lnTo>
                  <a:pt x="3960" y="756"/>
                </a:lnTo>
                <a:lnTo>
                  <a:pt x="3956" y="748"/>
                </a:lnTo>
                <a:lnTo>
                  <a:pt x="3951" y="740"/>
                </a:lnTo>
                <a:lnTo>
                  <a:pt x="3947" y="733"/>
                </a:lnTo>
                <a:lnTo>
                  <a:pt x="3943" y="725"/>
                </a:lnTo>
                <a:lnTo>
                  <a:pt x="3939" y="717"/>
                </a:lnTo>
                <a:lnTo>
                  <a:pt x="3936" y="707"/>
                </a:lnTo>
                <a:lnTo>
                  <a:pt x="3930" y="687"/>
                </a:lnTo>
                <a:lnTo>
                  <a:pt x="3926" y="667"/>
                </a:lnTo>
                <a:lnTo>
                  <a:pt x="3924" y="657"/>
                </a:lnTo>
                <a:lnTo>
                  <a:pt x="3922" y="645"/>
                </a:lnTo>
                <a:lnTo>
                  <a:pt x="3919" y="623"/>
                </a:lnTo>
                <a:lnTo>
                  <a:pt x="3918" y="599"/>
                </a:lnTo>
                <a:lnTo>
                  <a:pt x="3917" y="585"/>
                </a:lnTo>
                <a:lnTo>
                  <a:pt x="3917" y="573"/>
                </a:lnTo>
                <a:lnTo>
                  <a:pt x="3980" y="545"/>
                </a:lnTo>
                <a:lnTo>
                  <a:pt x="3981" y="567"/>
                </a:lnTo>
                <a:lnTo>
                  <a:pt x="3982" y="587"/>
                </a:lnTo>
                <a:lnTo>
                  <a:pt x="3984" y="603"/>
                </a:lnTo>
                <a:lnTo>
                  <a:pt x="3986" y="619"/>
                </a:lnTo>
                <a:lnTo>
                  <a:pt x="3988" y="627"/>
                </a:lnTo>
                <a:lnTo>
                  <a:pt x="3989" y="635"/>
                </a:lnTo>
                <a:lnTo>
                  <a:pt x="3993" y="647"/>
                </a:lnTo>
                <a:lnTo>
                  <a:pt x="3997" y="659"/>
                </a:lnTo>
                <a:lnTo>
                  <a:pt x="4001" y="667"/>
                </a:lnTo>
                <a:lnTo>
                  <a:pt x="4006" y="677"/>
                </a:lnTo>
                <a:lnTo>
                  <a:pt x="4012" y="683"/>
                </a:lnTo>
                <a:lnTo>
                  <a:pt x="4018" y="689"/>
                </a:lnTo>
                <a:lnTo>
                  <a:pt x="4025" y="693"/>
                </a:lnTo>
                <a:lnTo>
                  <a:pt x="4032" y="697"/>
                </a:lnTo>
                <a:lnTo>
                  <a:pt x="4039" y="699"/>
                </a:lnTo>
                <a:lnTo>
                  <a:pt x="4047" y="701"/>
                </a:lnTo>
                <a:lnTo>
                  <a:pt x="4056" y="701"/>
                </a:lnTo>
                <a:lnTo>
                  <a:pt x="4063" y="701"/>
                </a:lnTo>
                <a:lnTo>
                  <a:pt x="4070" y="699"/>
                </a:lnTo>
                <a:lnTo>
                  <a:pt x="4077" y="697"/>
                </a:lnTo>
                <a:lnTo>
                  <a:pt x="4083" y="695"/>
                </a:lnTo>
                <a:lnTo>
                  <a:pt x="4089" y="691"/>
                </a:lnTo>
                <a:lnTo>
                  <a:pt x="4095" y="685"/>
                </a:lnTo>
                <a:lnTo>
                  <a:pt x="4100" y="679"/>
                </a:lnTo>
                <a:lnTo>
                  <a:pt x="4105" y="673"/>
                </a:lnTo>
                <a:lnTo>
                  <a:pt x="4109" y="665"/>
                </a:lnTo>
                <a:lnTo>
                  <a:pt x="4113" y="657"/>
                </a:lnTo>
                <a:lnTo>
                  <a:pt x="4116" y="649"/>
                </a:lnTo>
                <a:lnTo>
                  <a:pt x="4119" y="639"/>
                </a:lnTo>
                <a:lnTo>
                  <a:pt x="4121" y="627"/>
                </a:lnTo>
                <a:lnTo>
                  <a:pt x="4122" y="623"/>
                </a:lnTo>
                <a:lnTo>
                  <a:pt x="4123" y="617"/>
                </a:lnTo>
                <a:lnTo>
                  <a:pt x="4124" y="605"/>
                </a:lnTo>
                <a:lnTo>
                  <a:pt x="4124" y="591"/>
                </a:lnTo>
                <a:lnTo>
                  <a:pt x="4124" y="581"/>
                </a:lnTo>
                <a:lnTo>
                  <a:pt x="4123" y="571"/>
                </a:lnTo>
                <a:lnTo>
                  <a:pt x="4122" y="563"/>
                </a:lnTo>
                <a:lnTo>
                  <a:pt x="4121" y="553"/>
                </a:lnTo>
                <a:lnTo>
                  <a:pt x="4119" y="545"/>
                </a:lnTo>
                <a:lnTo>
                  <a:pt x="4117" y="537"/>
                </a:lnTo>
                <a:lnTo>
                  <a:pt x="4115" y="529"/>
                </a:lnTo>
                <a:lnTo>
                  <a:pt x="4112" y="521"/>
                </a:lnTo>
                <a:lnTo>
                  <a:pt x="4104" y="505"/>
                </a:lnTo>
                <a:lnTo>
                  <a:pt x="4100" y="497"/>
                </a:lnTo>
                <a:lnTo>
                  <a:pt x="4095" y="491"/>
                </a:lnTo>
                <a:lnTo>
                  <a:pt x="4084" y="477"/>
                </a:lnTo>
                <a:lnTo>
                  <a:pt x="4071" y="465"/>
                </a:lnTo>
                <a:lnTo>
                  <a:pt x="4007" y="407"/>
                </a:lnTo>
                <a:lnTo>
                  <a:pt x="3998" y="399"/>
                </a:lnTo>
                <a:lnTo>
                  <a:pt x="3988" y="389"/>
                </a:lnTo>
                <a:lnTo>
                  <a:pt x="3972" y="369"/>
                </a:lnTo>
                <a:lnTo>
                  <a:pt x="3958" y="349"/>
                </a:lnTo>
                <a:lnTo>
                  <a:pt x="3953" y="337"/>
                </a:lnTo>
                <a:lnTo>
                  <a:pt x="3947" y="325"/>
                </a:lnTo>
                <a:lnTo>
                  <a:pt x="3942" y="313"/>
                </a:lnTo>
                <a:lnTo>
                  <a:pt x="3937" y="299"/>
                </a:lnTo>
                <a:lnTo>
                  <a:pt x="3934" y="285"/>
                </a:lnTo>
                <a:lnTo>
                  <a:pt x="3931" y="269"/>
                </a:lnTo>
                <a:lnTo>
                  <a:pt x="3929" y="253"/>
                </a:lnTo>
                <a:lnTo>
                  <a:pt x="3928" y="246"/>
                </a:lnTo>
                <a:lnTo>
                  <a:pt x="3927" y="238"/>
                </a:lnTo>
                <a:lnTo>
                  <a:pt x="3927" y="220"/>
                </a:lnTo>
                <a:lnTo>
                  <a:pt x="3926" y="200"/>
                </a:lnTo>
                <a:lnTo>
                  <a:pt x="3926" y="188"/>
                </a:lnTo>
                <a:lnTo>
                  <a:pt x="3927" y="176"/>
                </a:lnTo>
                <a:lnTo>
                  <a:pt x="3928" y="164"/>
                </a:lnTo>
                <a:lnTo>
                  <a:pt x="3929" y="152"/>
                </a:lnTo>
                <a:lnTo>
                  <a:pt x="3930" y="142"/>
                </a:lnTo>
                <a:lnTo>
                  <a:pt x="3932" y="132"/>
                </a:lnTo>
                <a:lnTo>
                  <a:pt x="3936" y="112"/>
                </a:lnTo>
                <a:lnTo>
                  <a:pt x="3939" y="102"/>
                </a:lnTo>
                <a:lnTo>
                  <a:pt x="3942" y="94"/>
                </a:lnTo>
                <a:lnTo>
                  <a:pt x="3949" y="78"/>
                </a:lnTo>
                <a:lnTo>
                  <a:pt x="3957" y="62"/>
                </a:lnTo>
                <a:lnTo>
                  <a:pt x="3961" y="56"/>
                </a:lnTo>
                <a:lnTo>
                  <a:pt x="3965" y="50"/>
                </a:lnTo>
                <a:lnTo>
                  <a:pt x="3974" y="38"/>
                </a:lnTo>
                <a:lnTo>
                  <a:pt x="3984" y="28"/>
                </a:lnTo>
                <a:lnTo>
                  <a:pt x="3994" y="20"/>
                </a:lnTo>
                <a:lnTo>
                  <a:pt x="4005" y="12"/>
                </a:lnTo>
                <a:lnTo>
                  <a:pt x="4017" y="6"/>
                </a:lnTo>
                <a:lnTo>
                  <a:pt x="4029" y="4"/>
                </a:lnTo>
                <a:lnTo>
                  <a:pt x="4042" y="0"/>
                </a:lnTo>
                <a:lnTo>
                  <a:pt x="4055" y="0"/>
                </a:lnTo>
                <a:lnTo>
                  <a:pt x="4070" y="2"/>
                </a:lnTo>
                <a:lnTo>
                  <a:pt x="4085" y="4"/>
                </a:lnTo>
                <a:lnTo>
                  <a:pt x="4098" y="10"/>
                </a:lnTo>
                <a:lnTo>
                  <a:pt x="4104" y="14"/>
                </a:lnTo>
                <a:lnTo>
                  <a:pt x="4110" y="18"/>
                </a:lnTo>
                <a:lnTo>
                  <a:pt x="4122" y="26"/>
                </a:lnTo>
                <a:lnTo>
                  <a:pt x="4132" y="38"/>
                </a:lnTo>
                <a:lnTo>
                  <a:pt x="4141" y="50"/>
                </a:lnTo>
                <a:lnTo>
                  <a:pt x="4149" y="64"/>
                </a:lnTo>
                <a:lnTo>
                  <a:pt x="4153" y="72"/>
                </a:lnTo>
                <a:lnTo>
                  <a:pt x="4156" y="78"/>
                </a:lnTo>
                <a:lnTo>
                  <a:pt x="4159" y="86"/>
                </a:lnTo>
                <a:lnTo>
                  <a:pt x="4162" y="94"/>
                </a:lnTo>
                <a:lnTo>
                  <a:pt x="4167" y="112"/>
                </a:lnTo>
                <a:lnTo>
                  <a:pt x="4172" y="128"/>
                </a:lnTo>
                <a:lnTo>
                  <a:pt x="4175" y="146"/>
                </a:lnTo>
                <a:lnTo>
                  <a:pt x="4177" y="166"/>
                </a:lnTo>
                <a:lnTo>
                  <a:pt x="4179" y="184"/>
                </a:lnTo>
                <a:lnTo>
                  <a:pt x="4179" y="202"/>
                </a:lnTo>
                <a:lnTo>
                  <a:pt x="4117" y="228"/>
                </a:lnTo>
                <a:lnTo>
                  <a:pt x="4117" y="212"/>
                </a:lnTo>
                <a:lnTo>
                  <a:pt x="4115" y="198"/>
                </a:lnTo>
                <a:lnTo>
                  <a:pt x="4114" y="186"/>
                </a:lnTo>
                <a:lnTo>
                  <a:pt x="4112" y="172"/>
                </a:lnTo>
                <a:lnTo>
                  <a:pt x="4109" y="162"/>
                </a:lnTo>
                <a:lnTo>
                  <a:pt x="4106" y="152"/>
                </a:lnTo>
                <a:lnTo>
                  <a:pt x="4103" y="142"/>
                </a:lnTo>
                <a:lnTo>
                  <a:pt x="4099" y="136"/>
                </a:lnTo>
                <a:lnTo>
                  <a:pt x="4095" y="128"/>
                </a:lnTo>
                <a:lnTo>
                  <a:pt x="4090" y="122"/>
                </a:lnTo>
                <a:lnTo>
                  <a:pt x="4085" y="118"/>
                </a:lnTo>
                <a:lnTo>
                  <a:pt x="4079" y="114"/>
                </a:lnTo>
                <a:lnTo>
                  <a:pt x="4073" y="110"/>
                </a:lnTo>
                <a:lnTo>
                  <a:pt x="4067" y="108"/>
                </a:lnTo>
                <a:lnTo>
                  <a:pt x="4060" y="108"/>
                </a:lnTo>
                <a:lnTo>
                  <a:pt x="4052" y="106"/>
                </a:lnTo>
                <a:lnTo>
                  <a:pt x="4040" y="108"/>
                </a:lnTo>
                <a:lnTo>
                  <a:pt x="4028" y="112"/>
                </a:lnTo>
                <a:lnTo>
                  <a:pt x="4023" y="116"/>
                </a:lnTo>
                <a:lnTo>
                  <a:pt x="4018" y="120"/>
                </a:lnTo>
                <a:lnTo>
                  <a:pt x="4013" y="124"/>
                </a:lnTo>
                <a:lnTo>
                  <a:pt x="4009" y="128"/>
                </a:lnTo>
                <a:lnTo>
                  <a:pt x="4005" y="134"/>
                </a:lnTo>
                <a:lnTo>
                  <a:pt x="4002" y="140"/>
                </a:lnTo>
                <a:lnTo>
                  <a:pt x="3999" y="148"/>
                </a:lnTo>
                <a:lnTo>
                  <a:pt x="3996" y="156"/>
                </a:lnTo>
                <a:lnTo>
                  <a:pt x="3994" y="164"/>
                </a:lnTo>
                <a:lnTo>
                  <a:pt x="3993" y="174"/>
                </a:lnTo>
                <a:lnTo>
                  <a:pt x="3992" y="184"/>
                </a:lnTo>
                <a:lnTo>
                  <a:pt x="3992" y="194"/>
                </a:lnTo>
                <a:lnTo>
                  <a:pt x="3992" y="204"/>
                </a:lnTo>
                <a:lnTo>
                  <a:pt x="3992" y="214"/>
                </a:lnTo>
                <a:lnTo>
                  <a:pt x="3993" y="224"/>
                </a:lnTo>
                <a:lnTo>
                  <a:pt x="3994" y="232"/>
                </a:lnTo>
                <a:lnTo>
                  <a:pt x="3996" y="240"/>
                </a:lnTo>
                <a:lnTo>
                  <a:pt x="3998" y="248"/>
                </a:lnTo>
                <a:lnTo>
                  <a:pt x="4001" y="255"/>
                </a:lnTo>
                <a:lnTo>
                  <a:pt x="4003" y="261"/>
                </a:lnTo>
                <a:lnTo>
                  <a:pt x="4007" y="267"/>
                </a:lnTo>
                <a:lnTo>
                  <a:pt x="4010" y="273"/>
                </a:lnTo>
                <a:lnTo>
                  <a:pt x="4019" y="285"/>
                </a:lnTo>
                <a:lnTo>
                  <a:pt x="4029" y="297"/>
                </a:lnTo>
                <a:lnTo>
                  <a:pt x="4041" y="309"/>
                </a:lnTo>
                <a:lnTo>
                  <a:pt x="4103" y="363"/>
                </a:lnTo>
                <a:lnTo>
                  <a:pt x="4113" y="373"/>
                </a:lnTo>
                <a:lnTo>
                  <a:pt x="4123" y="383"/>
                </a:lnTo>
                <a:lnTo>
                  <a:pt x="4133" y="393"/>
                </a:lnTo>
                <a:lnTo>
                  <a:pt x="4141" y="405"/>
                </a:lnTo>
                <a:lnTo>
                  <a:pt x="4149" y="417"/>
                </a:lnTo>
                <a:lnTo>
                  <a:pt x="4156" y="427"/>
                </a:lnTo>
                <a:lnTo>
                  <a:pt x="4162" y="441"/>
                </a:lnTo>
                <a:lnTo>
                  <a:pt x="4168" y="453"/>
                </a:lnTo>
                <a:lnTo>
                  <a:pt x="4173" y="467"/>
                </a:lnTo>
                <a:lnTo>
                  <a:pt x="4177" y="481"/>
                </a:lnTo>
                <a:lnTo>
                  <a:pt x="4181" y="495"/>
                </a:lnTo>
                <a:lnTo>
                  <a:pt x="4184" y="511"/>
                </a:lnTo>
                <a:lnTo>
                  <a:pt x="4186" y="527"/>
                </a:lnTo>
                <a:lnTo>
                  <a:pt x="4187" y="537"/>
                </a:lnTo>
                <a:lnTo>
                  <a:pt x="4187" y="545"/>
                </a:lnTo>
                <a:lnTo>
                  <a:pt x="4188" y="563"/>
                </a:lnTo>
                <a:lnTo>
                  <a:pt x="4189" y="583"/>
                </a:lnTo>
                <a:lnTo>
                  <a:pt x="4188" y="609"/>
                </a:lnTo>
                <a:lnTo>
                  <a:pt x="4186" y="633"/>
                </a:lnTo>
                <a:lnTo>
                  <a:pt x="4185" y="645"/>
                </a:lnTo>
                <a:lnTo>
                  <a:pt x="4183" y="655"/>
                </a:lnTo>
                <a:lnTo>
                  <a:pt x="4181" y="667"/>
                </a:lnTo>
                <a:lnTo>
                  <a:pt x="4179" y="677"/>
                </a:lnTo>
                <a:lnTo>
                  <a:pt x="4177" y="687"/>
                </a:lnTo>
                <a:lnTo>
                  <a:pt x="4174" y="697"/>
                </a:lnTo>
                <a:lnTo>
                  <a:pt x="4167" y="715"/>
                </a:lnTo>
                <a:lnTo>
                  <a:pt x="4164" y="723"/>
                </a:lnTo>
                <a:lnTo>
                  <a:pt x="4160" y="733"/>
                </a:lnTo>
                <a:lnTo>
                  <a:pt x="4152" y="746"/>
                </a:lnTo>
                <a:lnTo>
                  <a:pt x="4147" y="754"/>
                </a:lnTo>
                <a:lnTo>
                  <a:pt x="4142" y="760"/>
                </a:lnTo>
                <a:lnTo>
                  <a:pt x="4137" y="766"/>
                </a:lnTo>
                <a:lnTo>
                  <a:pt x="4132" y="772"/>
                </a:lnTo>
                <a:lnTo>
                  <a:pt x="4121" y="782"/>
                </a:lnTo>
                <a:lnTo>
                  <a:pt x="4109" y="790"/>
                </a:lnTo>
                <a:lnTo>
                  <a:pt x="4096" y="798"/>
                </a:lnTo>
                <a:lnTo>
                  <a:pt x="4082" y="802"/>
                </a:lnTo>
                <a:lnTo>
                  <a:pt x="4075" y="804"/>
                </a:lnTo>
                <a:lnTo>
                  <a:pt x="4068" y="804"/>
                </a:lnTo>
                <a:lnTo>
                  <a:pt x="4052" y="806"/>
                </a:lnTo>
                <a:close/>
                <a:moveTo>
                  <a:pt x="1669" y="1273"/>
                </a:moveTo>
                <a:lnTo>
                  <a:pt x="1669" y="1936"/>
                </a:lnTo>
                <a:lnTo>
                  <a:pt x="1604" y="1936"/>
                </a:lnTo>
                <a:lnTo>
                  <a:pt x="1604" y="1273"/>
                </a:lnTo>
                <a:lnTo>
                  <a:pt x="1506" y="1273"/>
                </a:lnTo>
                <a:lnTo>
                  <a:pt x="1506" y="1166"/>
                </a:lnTo>
                <a:lnTo>
                  <a:pt x="1767" y="1166"/>
                </a:lnTo>
                <a:lnTo>
                  <a:pt x="1767" y="1273"/>
                </a:lnTo>
                <a:lnTo>
                  <a:pt x="1669" y="1273"/>
                </a:lnTo>
                <a:close/>
                <a:moveTo>
                  <a:pt x="1832" y="1936"/>
                </a:moveTo>
                <a:lnTo>
                  <a:pt x="1832" y="1166"/>
                </a:lnTo>
                <a:lnTo>
                  <a:pt x="2060" y="1166"/>
                </a:lnTo>
                <a:lnTo>
                  <a:pt x="2060" y="1273"/>
                </a:lnTo>
                <a:lnTo>
                  <a:pt x="1897" y="1273"/>
                </a:lnTo>
                <a:lnTo>
                  <a:pt x="1897" y="1489"/>
                </a:lnTo>
                <a:lnTo>
                  <a:pt x="2030" y="1489"/>
                </a:lnTo>
                <a:lnTo>
                  <a:pt x="2030" y="1593"/>
                </a:lnTo>
                <a:lnTo>
                  <a:pt x="1897" y="1593"/>
                </a:lnTo>
                <a:lnTo>
                  <a:pt x="1897" y="1828"/>
                </a:lnTo>
                <a:lnTo>
                  <a:pt x="2060" y="1828"/>
                </a:lnTo>
                <a:lnTo>
                  <a:pt x="2060" y="1936"/>
                </a:lnTo>
                <a:lnTo>
                  <a:pt x="1832" y="1936"/>
                </a:lnTo>
                <a:close/>
                <a:moveTo>
                  <a:pt x="2260" y="1954"/>
                </a:moveTo>
                <a:lnTo>
                  <a:pt x="2251" y="1954"/>
                </a:lnTo>
                <a:lnTo>
                  <a:pt x="2242" y="1952"/>
                </a:lnTo>
                <a:lnTo>
                  <a:pt x="2234" y="1950"/>
                </a:lnTo>
                <a:lnTo>
                  <a:pt x="2226" y="1948"/>
                </a:lnTo>
                <a:lnTo>
                  <a:pt x="2218" y="1944"/>
                </a:lnTo>
                <a:lnTo>
                  <a:pt x="2211" y="1938"/>
                </a:lnTo>
                <a:lnTo>
                  <a:pt x="2204" y="1932"/>
                </a:lnTo>
                <a:lnTo>
                  <a:pt x="2197" y="1926"/>
                </a:lnTo>
                <a:lnTo>
                  <a:pt x="2190" y="1920"/>
                </a:lnTo>
                <a:lnTo>
                  <a:pt x="2184" y="1912"/>
                </a:lnTo>
                <a:lnTo>
                  <a:pt x="2178" y="1902"/>
                </a:lnTo>
                <a:lnTo>
                  <a:pt x="2172" y="1892"/>
                </a:lnTo>
                <a:lnTo>
                  <a:pt x="2166" y="1882"/>
                </a:lnTo>
                <a:lnTo>
                  <a:pt x="2161" y="1872"/>
                </a:lnTo>
                <a:lnTo>
                  <a:pt x="2156" y="1860"/>
                </a:lnTo>
                <a:lnTo>
                  <a:pt x="2151" y="1846"/>
                </a:lnTo>
                <a:lnTo>
                  <a:pt x="2147" y="1834"/>
                </a:lnTo>
                <a:lnTo>
                  <a:pt x="2143" y="1820"/>
                </a:lnTo>
                <a:lnTo>
                  <a:pt x="2139" y="1804"/>
                </a:lnTo>
                <a:lnTo>
                  <a:pt x="2135" y="1788"/>
                </a:lnTo>
                <a:lnTo>
                  <a:pt x="2132" y="1772"/>
                </a:lnTo>
                <a:lnTo>
                  <a:pt x="2129" y="1756"/>
                </a:lnTo>
                <a:lnTo>
                  <a:pt x="2126" y="1738"/>
                </a:lnTo>
                <a:lnTo>
                  <a:pt x="2124" y="1720"/>
                </a:lnTo>
                <a:lnTo>
                  <a:pt x="2121" y="1701"/>
                </a:lnTo>
                <a:lnTo>
                  <a:pt x="2120" y="1681"/>
                </a:lnTo>
                <a:lnTo>
                  <a:pt x="2118" y="1661"/>
                </a:lnTo>
                <a:lnTo>
                  <a:pt x="2117" y="1641"/>
                </a:lnTo>
                <a:lnTo>
                  <a:pt x="2115" y="1597"/>
                </a:lnTo>
                <a:lnTo>
                  <a:pt x="2114" y="1575"/>
                </a:lnTo>
                <a:lnTo>
                  <a:pt x="2114" y="1551"/>
                </a:lnTo>
                <a:lnTo>
                  <a:pt x="2115" y="1505"/>
                </a:lnTo>
                <a:lnTo>
                  <a:pt x="2117" y="1461"/>
                </a:lnTo>
                <a:lnTo>
                  <a:pt x="2118" y="1441"/>
                </a:lnTo>
                <a:lnTo>
                  <a:pt x="2120" y="1421"/>
                </a:lnTo>
                <a:lnTo>
                  <a:pt x="2124" y="1383"/>
                </a:lnTo>
                <a:lnTo>
                  <a:pt x="2126" y="1363"/>
                </a:lnTo>
                <a:lnTo>
                  <a:pt x="2129" y="1347"/>
                </a:lnTo>
                <a:lnTo>
                  <a:pt x="2135" y="1313"/>
                </a:lnTo>
                <a:lnTo>
                  <a:pt x="2139" y="1297"/>
                </a:lnTo>
                <a:lnTo>
                  <a:pt x="2143" y="1283"/>
                </a:lnTo>
                <a:lnTo>
                  <a:pt x="2147" y="1269"/>
                </a:lnTo>
                <a:lnTo>
                  <a:pt x="2151" y="1255"/>
                </a:lnTo>
                <a:lnTo>
                  <a:pt x="2156" y="1243"/>
                </a:lnTo>
                <a:lnTo>
                  <a:pt x="2161" y="1231"/>
                </a:lnTo>
                <a:lnTo>
                  <a:pt x="2166" y="1220"/>
                </a:lnTo>
                <a:lnTo>
                  <a:pt x="2172" y="1210"/>
                </a:lnTo>
                <a:lnTo>
                  <a:pt x="2178" y="1200"/>
                </a:lnTo>
                <a:lnTo>
                  <a:pt x="2184" y="1192"/>
                </a:lnTo>
                <a:lnTo>
                  <a:pt x="2197" y="1176"/>
                </a:lnTo>
                <a:lnTo>
                  <a:pt x="2204" y="1170"/>
                </a:lnTo>
                <a:lnTo>
                  <a:pt x="2211" y="1164"/>
                </a:lnTo>
                <a:lnTo>
                  <a:pt x="2218" y="1160"/>
                </a:lnTo>
                <a:lnTo>
                  <a:pt x="2226" y="1156"/>
                </a:lnTo>
                <a:lnTo>
                  <a:pt x="2234" y="1152"/>
                </a:lnTo>
                <a:lnTo>
                  <a:pt x="2242" y="1150"/>
                </a:lnTo>
                <a:lnTo>
                  <a:pt x="2251" y="1148"/>
                </a:lnTo>
                <a:lnTo>
                  <a:pt x="2260" y="1148"/>
                </a:lnTo>
                <a:lnTo>
                  <a:pt x="2268" y="1148"/>
                </a:lnTo>
                <a:lnTo>
                  <a:pt x="2277" y="1150"/>
                </a:lnTo>
                <a:lnTo>
                  <a:pt x="2285" y="1152"/>
                </a:lnTo>
                <a:lnTo>
                  <a:pt x="2293" y="1156"/>
                </a:lnTo>
                <a:lnTo>
                  <a:pt x="2301" y="1160"/>
                </a:lnTo>
                <a:lnTo>
                  <a:pt x="2308" y="1164"/>
                </a:lnTo>
                <a:lnTo>
                  <a:pt x="2316" y="1170"/>
                </a:lnTo>
                <a:lnTo>
                  <a:pt x="2323" y="1176"/>
                </a:lnTo>
                <a:lnTo>
                  <a:pt x="2329" y="1184"/>
                </a:lnTo>
                <a:lnTo>
                  <a:pt x="2336" y="1192"/>
                </a:lnTo>
                <a:lnTo>
                  <a:pt x="2342" y="1200"/>
                </a:lnTo>
                <a:lnTo>
                  <a:pt x="2348" y="1210"/>
                </a:lnTo>
                <a:lnTo>
                  <a:pt x="2353" y="1220"/>
                </a:lnTo>
                <a:lnTo>
                  <a:pt x="2359" y="1229"/>
                </a:lnTo>
                <a:lnTo>
                  <a:pt x="2364" y="1241"/>
                </a:lnTo>
                <a:lnTo>
                  <a:pt x="2368" y="1255"/>
                </a:lnTo>
                <a:lnTo>
                  <a:pt x="2377" y="1283"/>
                </a:lnTo>
                <a:lnTo>
                  <a:pt x="2381" y="1297"/>
                </a:lnTo>
                <a:lnTo>
                  <a:pt x="2385" y="1313"/>
                </a:lnTo>
                <a:lnTo>
                  <a:pt x="2391" y="1345"/>
                </a:lnTo>
                <a:lnTo>
                  <a:pt x="2394" y="1363"/>
                </a:lnTo>
                <a:lnTo>
                  <a:pt x="2396" y="1381"/>
                </a:lnTo>
                <a:lnTo>
                  <a:pt x="2398" y="1401"/>
                </a:lnTo>
                <a:lnTo>
                  <a:pt x="2400" y="1421"/>
                </a:lnTo>
                <a:lnTo>
                  <a:pt x="2402" y="1441"/>
                </a:lnTo>
                <a:lnTo>
                  <a:pt x="2403" y="1461"/>
                </a:lnTo>
                <a:lnTo>
                  <a:pt x="2404" y="1483"/>
                </a:lnTo>
                <a:lnTo>
                  <a:pt x="2405" y="1505"/>
                </a:lnTo>
                <a:lnTo>
                  <a:pt x="2405" y="1527"/>
                </a:lnTo>
                <a:lnTo>
                  <a:pt x="2406" y="1551"/>
                </a:lnTo>
                <a:lnTo>
                  <a:pt x="2405" y="1597"/>
                </a:lnTo>
                <a:lnTo>
                  <a:pt x="2403" y="1641"/>
                </a:lnTo>
                <a:lnTo>
                  <a:pt x="2402" y="1663"/>
                </a:lnTo>
                <a:lnTo>
                  <a:pt x="2400" y="1683"/>
                </a:lnTo>
                <a:lnTo>
                  <a:pt x="2396" y="1720"/>
                </a:lnTo>
                <a:lnTo>
                  <a:pt x="2394" y="1738"/>
                </a:lnTo>
                <a:lnTo>
                  <a:pt x="2391" y="1756"/>
                </a:lnTo>
                <a:lnTo>
                  <a:pt x="2388" y="1772"/>
                </a:lnTo>
                <a:lnTo>
                  <a:pt x="2385" y="1790"/>
                </a:lnTo>
                <a:lnTo>
                  <a:pt x="2381" y="1804"/>
                </a:lnTo>
                <a:lnTo>
                  <a:pt x="2377" y="1820"/>
                </a:lnTo>
                <a:lnTo>
                  <a:pt x="2373" y="1834"/>
                </a:lnTo>
                <a:lnTo>
                  <a:pt x="2368" y="1846"/>
                </a:lnTo>
                <a:lnTo>
                  <a:pt x="2364" y="1860"/>
                </a:lnTo>
                <a:lnTo>
                  <a:pt x="2359" y="1872"/>
                </a:lnTo>
                <a:lnTo>
                  <a:pt x="2353" y="1882"/>
                </a:lnTo>
                <a:lnTo>
                  <a:pt x="2348" y="1894"/>
                </a:lnTo>
                <a:lnTo>
                  <a:pt x="2342" y="1902"/>
                </a:lnTo>
                <a:lnTo>
                  <a:pt x="2336" y="1912"/>
                </a:lnTo>
                <a:lnTo>
                  <a:pt x="2329" y="1920"/>
                </a:lnTo>
                <a:lnTo>
                  <a:pt x="2323" y="1926"/>
                </a:lnTo>
                <a:lnTo>
                  <a:pt x="2316" y="1934"/>
                </a:lnTo>
                <a:lnTo>
                  <a:pt x="2308" y="1938"/>
                </a:lnTo>
                <a:lnTo>
                  <a:pt x="2301" y="1944"/>
                </a:lnTo>
                <a:lnTo>
                  <a:pt x="2293" y="1948"/>
                </a:lnTo>
                <a:lnTo>
                  <a:pt x="2285" y="1950"/>
                </a:lnTo>
                <a:lnTo>
                  <a:pt x="2277" y="1952"/>
                </a:lnTo>
                <a:lnTo>
                  <a:pt x="2268" y="1954"/>
                </a:lnTo>
                <a:lnTo>
                  <a:pt x="2260" y="1954"/>
                </a:lnTo>
                <a:close/>
                <a:moveTo>
                  <a:pt x="2260" y="1257"/>
                </a:moveTo>
                <a:lnTo>
                  <a:pt x="2251" y="1257"/>
                </a:lnTo>
                <a:lnTo>
                  <a:pt x="2246" y="1259"/>
                </a:lnTo>
                <a:lnTo>
                  <a:pt x="2242" y="1259"/>
                </a:lnTo>
                <a:lnTo>
                  <a:pt x="2234" y="1265"/>
                </a:lnTo>
                <a:lnTo>
                  <a:pt x="2227" y="1271"/>
                </a:lnTo>
                <a:lnTo>
                  <a:pt x="2223" y="1275"/>
                </a:lnTo>
                <a:lnTo>
                  <a:pt x="2220" y="1281"/>
                </a:lnTo>
                <a:lnTo>
                  <a:pt x="2216" y="1287"/>
                </a:lnTo>
                <a:lnTo>
                  <a:pt x="2213" y="1293"/>
                </a:lnTo>
                <a:lnTo>
                  <a:pt x="2210" y="1299"/>
                </a:lnTo>
                <a:lnTo>
                  <a:pt x="2207" y="1307"/>
                </a:lnTo>
                <a:lnTo>
                  <a:pt x="2201" y="1323"/>
                </a:lnTo>
                <a:lnTo>
                  <a:pt x="2199" y="1331"/>
                </a:lnTo>
                <a:lnTo>
                  <a:pt x="2196" y="1341"/>
                </a:lnTo>
                <a:lnTo>
                  <a:pt x="2192" y="1363"/>
                </a:lnTo>
                <a:lnTo>
                  <a:pt x="2188" y="1387"/>
                </a:lnTo>
                <a:lnTo>
                  <a:pt x="2187" y="1399"/>
                </a:lnTo>
                <a:lnTo>
                  <a:pt x="2185" y="1413"/>
                </a:lnTo>
                <a:lnTo>
                  <a:pt x="2183" y="1443"/>
                </a:lnTo>
                <a:lnTo>
                  <a:pt x="2181" y="1477"/>
                </a:lnTo>
                <a:lnTo>
                  <a:pt x="2180" y="1513"/>
                </a:lnTo>
                <a:lnTo>
                  <a:pt x="2180" y="1551"/>
                </a:lnTo>
                <a:lnTo>
                  <a:pt x="2180" y="1591"/>
                </a:lnTo>
                <a:lnTo>
                  <a:pt x="2181" y="1627"/>
                </a:lnTo>
                <a:lnTo>
                  <a:pt x="2183" y="1659"/>
                </a:lnTo>
                <a:lnTo>
                  <a:pt x="2185" y="1689"/>
                </a:lnTo>
                <a:lnTo>
                  <a:pt x="2188" y="1714"/>
                </a:lnTo>
                <a:lnTo>
                  <a:pt x="2192" y="1738"/>
                </a:lnTo>
                <a:lnTo>
                  <a:pt x="2196" y="1760"/>
                </a:lnTo>
                <a:lnTo>
                  <a:pt x="2201" y="1780"/>
                </a:lnTo>
                <a:lnTo>
                  <a:pt x="2207" y="1796"/>
                </a:lnTo>
                <a:lnTo>
                  <a:pt x="2213" y="1810"/>
                </a:lnTo>
                <a:lnTo>
                  <a:pt x="2220" y="1820"/>
                </a:lnTo>
                <a:lnTo>
                  <a:pt x="2227" y="1830"/>
                </a:lnTo>
                <a:lnTo>
                  <a:pt x="2234" y="1836"/>
                </a:lnTo>
                <a:lnTo>
                  <a:pt x="2242" y="1842"/>
                </a:lnTo>
                <a:lnTo>
                  <a:pt x="2251" y="1844"/>
                </a:lnTo>
                <a:lnTo>
                  <a:pt x="2260" y="1846"/>
                </a:lnTo>
                <a:lnTo>
                  <a:pt x="2269" y="1844"/>
                </a:lnTo>
                <a:lnTo>
                  <a:pt x="2273" y="1844"/>
                </a:lnTo>
                <a:lnTo>
                  <a:pt x="2277" y="1842"/>
                </a:lnTo>
                <a:lnTo>
                  <a:pt x="2285" y="1836"/>
                </a:lnTo>
                <a:lnTo>
                  <a:pt x="2293" y="1830"/>
                </a:lnTo>
                <a:lnTo>
                  <a:pt x="2296" y="1826"/>
                </a:lnTo>
                <a:lnTo>
                  <a:pt x="2300" y="1820"/>
                </a:lnTo>
                <a:lnTo>
                  <a:pt x="2306" y="1808"/>
                </a:lnTo>
                <a:lnTo>
                  <a:pt x="2309" y="1802"/>
                </a:lnTo>
                <a:lnTo>
                  <a:pt x="2312" y="1796"/>
                </a:lnTo>
                <a:lnTo>
                  <a:pt x="2318" y="1778"/>
                </a:lnTo>
                <a:lnTo>
                  <a:pt x="2320" y="1770"/>
                </a:lnTo>
                <a:lnTo>
                  <a:pt x="2323" y="1760"/>
                </a:lnTo>
                <a:lnTo>
                  <a:pt x="2327" y="1738"/>
                </a:lnTo>
                <a:lnTo>
                  <a:pt x="2331" y="1714"/>
                </a:lnTo>
                <a:lnTo>
                  <a:pt x="2332" y="1703"/>
                </a:lnTo>
                <a:lnTo>
                  <a:pt x="2334" y="1689"/>
                </a:lnTo>
                <a:lnTo>
                  <a:pt x="2336" y="1659"/>
                </a:lnTo>
                <a:lnTo>
                  <a:pt x="2338" y="1625"/>
                </a:lnTo>
                <a:lnTo>
                  <a:pt x="2339" y="1591"/>
                </a:lnTo>
                <a:lnTo>
                  <a:pt x="2340" y="1551"/>
                </a:lnTo>
                <a:lnTo>
                  <a:pt x="2339" y="1513"/>
                </a:lnTo>
                <a:lnTo>
                  <a:pt x="2338" y="1477"/>
                </a:lnTo>
                <a:lnTo>
                  <a:pt x="2336" y="1443"/>
                </a:lnTo>
                <a:lnTo>
                  <a:pt x="2334" y="1415"/>
                </a:lnTo>
                <a:lnTo>
                  <a:pt x="2331" y="1387"/>
                </a:lnTo>
                <a:lnTo>
                  <a:pt x="2327" y="1363"/>
                </a:lnTo>
                <a:lnTo>
                  <a:pt x="2323" y="1341"/>
                </a:lnTo>
                <a:lnTo>
                  <a:pt x="2318" y="1323"/>
                </a:lnTo>
                <a:lnTo>
                  <a:pt x="2312" y="1307"/>
                </a:lnTo>
                <a:lnTo>
                  <a:pt x="2306" y="1293"/>
                </a:lnTo>
                <a:lnTo>
                  <a:pt x="2300" y="1281"/>
                </a:lnTo>
                <a:lnTo>
                  <a:pt x="2293" y="1271"/>
                </a:lnTo>
                <a:lnTo>
                  <a:pt x="2285" y="1265"/>
                </a:lnTo>
                <a:lnTo>
                  <a:pt x="2277" y="1259"/>
                </a:lnTo>
                <a:lnTo>
                  <a:pt x="2273" y="1259"/>
                </a:lnTo>
                <a:lnTo>
                  <a:pt x="2269" y="1257"/>
                </a:lnTo>
                <a:lnTo>
                  <a:pt x="2260" y="1257"/>
                </a:lnTo>
                <a:close/>
                <a:moveTo>
                  <a:pt x="2485" y="1936"/>
                </a:moveTo>
                <a:lnTo>
                  <a:pt x="2485" y="1166"/>
                </a:lnTo>
                <a:lnTo>
                  <a:pt x="2549" y="1166"/>
                </a:lnTo>
                <a:lnTo>
                  <a:pt x="2549" y="1828"/>
                </a:lnTo>
                <a:lnTo>
                  <a:pt x="2709" y="1828"/>
                </a:lnTo>
                <a:lnTo>
                  <a:pt x="2709" y="1936"/>
                </a:lnTo>
                <a:lnTo>
                  <a:pt x="2485" y="1936"/>
                </a:lnTo>
                <a:close/>
                <a:moveTo>
                  <a:pt x="2769" y="1936"/>
                </a:moveTo>
                <a:lnTo>
                  <a:pt x="2769" y="1166"/>
                </a:lnTo>
                <a:lnTo>
                  <a:pt x="2835" y="1166"/>
                </a:lnTo>
                <a:lnTo>
                  <a:pt x="2835" y="1828"/>
                </a:lnTo>
                <a:lnTo>
                  <a:pt x="2994" y="1828"/>
                </a:lnTo>
                <a:lnTo>
                  <a:pt x="2994" y="1936"/>
                </a:lnTo>
                <a:lnTo>
                  <a:pt x="2769" y="1936"/>
                </a:lnTo>
                <a:close/>
                <a:moveTo>
                  <a:pt x="3055" y="1166"/>
                </a:moveTo>
                <a:lnTo>
                  <a:pt x="3120" y="1166"/>
                </a:lnTo>
                <a:lnTo>
                  <a:pt x="3120" y="1936"/>
                </a:lnTo>
                <a:lnTo>
                  <a:pt x="3055" y="1936"/>
                </a:lnTo>
                <a:lnTo>
                  <a:pt x="3055" y="1166"/>
                </a:lnTo>
                <a:close/>
                <a:moveTo>
                  <a:pt x="3337" y="1954"/>
                </a:moveTo>
                <a:lnTo>
                  <a:pt x="3321" y="1954"/>
                </a:lnTo>
                <a:lnTo>
                  <a:pt x="3305" y="1950"/>
                </a:lnTo>
                <a:lnTo>
                  <a:pt x="3291" y="1944"/>
                </a:lnTo>
                <a:lnTo>
                  <a:pt x="3284" y="1940"/>
                </a:lnTo>
                <a:lnTo>
                  <a:pt x="3278" y="1936"/>
                </a:lnTo>
                <a:lnTo>
                  <a:pt x="3266" y="1928"/>
                </a:lnTo>
                <a:lnTo>
                  <a:pt x="3260" y="1922"/>
                </a:lnTo>
                <a:lnTo>
                  <a:pt x="3255" y="1916"/>
                </a:lnTo>
                <a:lnTo>
                  <a:pt x="3245" y="1902"/>
                </a:lnTo>
                <a:lnTo>
                  <a:pt x="3241" y="1896"/>
                </a:lnTo>
                <a:lnTo>
                  <a:pt x="3236" y="1888"/>
                </a:lnTo>
                <a:lnTo>
                  <a:pt x="3232" y="1880"/>
                </a:lnTo>
                <a:lnTo>
                  <a:pt x="3229" y="1872"/>
                </a:lnTo>
                <a:lnTo>
                  <a:pt x="3225" y="1864"/>
                </a:lnTo>
                <a:lnTo>
                  <a:pt x="3222" y="1854"/>
                </a:lnTo>
                <a:lnTo>
                  <a:pt x="3216" y="1834"/>
                </a:lnTo>
                <a:lnTo>
                  <a:pt x="3211" y="1814"/>
                </a:lnTo>
                <a:lnTo>
                  <a:pt x="3210" y="1804"/>
                </a:lnTo>
                <a:lnTo>
                  <a:pt x="3208" y="1792"/>
                </a:lnTo>
                <a:lnTo>
                  <a:pt x="3205" y="1770"/>
                </a:lnTo>
                <a:lnTo>
                  <a:pt x="3203" y="1746"/>
                </a:lnTo>
                <a:lnTo>
                  <a:pt x="3203" y="1732"/>
                </a:lnTo>
                <a:lnTo>
                  <a:pt x="3203" y="1720"/>
                </a:lnTo>
                <a:lnTo>
                  <a:pt x="3265" y="1693"/>
                </a:lnTo>
                <a:lnTo>
                  <a:pt x="3266" y="1714"/>
                </a:lnTo>
                <a:lnTo>
                  <a:pt x="3267" y="1734"/>
                </a:lnTo>
                <a:lnTo>
                  <a:pt x="3269" y="1750"/>
                </a:lnTo>
                <a:lnTo>
                  <a:pt x="3271" y="1766"/>
                </a:lnTo>
                <a:lnTo>
                  <a:pt x="3273" y="1774"/>
                </a:lnTo>
                <a:lnTo>
                  <a:pt x="3274" y="1782"/>
                </a:lnTo>
                <a:lnTo>
                  <a:pt x="3278" y="1794"/>
                </a:lnTo>
                <a:lnTo>
                  <a:pt x="3282" y="1804"/>
                </a:lnTo>
                <a:lnTo>
                  <a:pt x="3286" y="1814"/>
                </a:lnTo>
                <a:lnTo>
                  <a:pt x="3291" y="1824"/>
                </a:lnTo>
                <a:lnTo>
                  <a:pt x="3297" y="1830"/>
                </a:lnTo>
                <a:lnTo>
                  <a:pt x="3303" y="1836"/>
                </a:lnTo>
                <a:lnTo>
                  <a:pt x="3310" y="1840"/>
                </a:lnTo>
                <a:lnTo>
                  <a:pt x="3317" y="1844"/>
                </a:lnTo>
                <a:lnTo>
                  <a:pt x="3324" y="1846"/>
                </a:lnTo>
                <a:lnTo>
                  <a:pt x="3332" y="1848"/>
                </a:lnTo>
                <a:lnTo>
                  <a:pt x="3341" y="1848"/>
                </a:lnTo>
                <a:lnTo>
                  <a:pt x="3348" y="1848"/>
                </a:lnTo>
                <a:lnTo>
                  <a:pt x="3355" y="1846"/>
                </a:lnTo>
                <a:lnTo>
                  <a:pt x="3362" y="1844"/>
                </a:lnTo>
                <a:lnTo>
                  <a:pt x="3368" y="1842"/>
                </a:lnTo>
                <a:lnTo>
                  <a:pt x="3374" y="1838"/>
                </a:lnTo>
                <a:lnTo>
                  <a:pt x="3380" y="1832"/>
                </a:lnTo>
                <a:lnTo>
                  <a:pt x="3385" y="1826"/>
                </a:lnTo>
                <a:lnTo>
                  <a:pt x="3390" y="1820"/>
                </a:lnTo>
                <a:lnTo>
                  <a:pt x="3394" y="1812"/>
                </a:lnTo>
                <a:lnTo>
                  <a:pt x="3398" y="1804"/>
                </a:lnTo>
                <a:lnTo>
                  <a:pt x="3401" y="1796"/>
                </a:lnTo>
                <a:lnTo>
                  <a:pt x="3404" y="1786"/>
                </a:lnTo>
                <a:lnTo>
                  <a:pt x="3406" y="1774"/>
                </a:lnTo>
                <a:lnTo>
                  <a:pt x="3407" y="1770"/>
                </a:lnTo>
                <a:lnTo>
                  <a:pt x="3408" y="1764"/>
                </a:lnTo>
                <a:lnTo>
                  <a:pt x="3409" y="1752"/>
                </a:lnTo>
                <a:lnTo>
                  <a:pt x="3409" y="1738"/>
                </a:lnTo>
                <a:lnTo>
                  <a:pt x="3409" y="1728"/>
                </a:lnTo>
                <a:lnTo>
                  <a:pt x="3408" y="1718"/>
                </a:lnTo>
                <a:lnTo>
                  <a:pt x="3407" y="1711"/>
                </a:lnTo>
                <a:lnTo>
                  <a:pt x="3406" y="1701"/>
                </a:lnTo>
                <a:lnTo>
                  <a:pt x="3404" y="1693"/>
                </a:lnTo>
                <a:lnTo>
                  <a:pt x="3402" y="1685"/>
                </a:lnTo>
                <a:lnTo>
                  <a:pt x="3400" y="1677"/>
                </a:lnTo>
                <a:lnTo>
                  <a:pt x="3396" y="1669"/>
                </a:lnTo>
                <a:lnTo>
                  <a:pt x="3389" y="1653"/>
                </a:lnTo>
                <a:lnTo>
                  <a:pt x="3385" y="1645"/>
                </a:lnTo>
                <a:lnTo>
                  <a:pt x="3380" y="1639"/>
                </a:lnTo>
                <a:lnTo>
                  <a:pt x="3369" y="1625"/>
                </a:lnTo>
                <a:lnTo>
                  <a:pt x="3356" y="1613"/>
                </a:lnTo>
                <a:lnTo>
                  <a:pt x="3292" y="1555"/>
                </a:lnTo>
                <a:lnTo>
                  <a:pt x="3282" y="1547"/>
                </a:lnTo>
                <a:lnTo>
                  <a:pt x="3273" y="1537"/>
                </a:lnTo>
                <a:lnTo>
                  <a:pt x="3257" y="1517"/>
                </a:lnTo>
                <a:lnTo>
                  <a:pt x="3243" y="1497"/>
                </a:lnTo>
                <a:lnTo>
                  <a:pt x="3237" y="1485"/>
                </a:lnTo>
                <a:lnTo>
                  <a:pt x="3232" y="1473"/>
                </a:lnTo>
                <a:lnTo>
                  <a:pt x="3227" y="1461"/>
                </a:lnTo>
                <a:lnTo>
                  <a:pt x="3223" y="1447"/>
                </a:lnTo>
                <a:lnTo>
                  <a:pt x="3220" y="1433"/>
                </a:lnTo>
                <a:lnTo>
                  <a:pt x="3217" y="1417"/>
                </a:lnTo>
                <a:lnTo>
                  <a:pt x="3215" y="1401"/>
                </a:lnTo>
                <a:lnTo>
                  <a:pt x="3214" y="1393"/>
                </a:lnTo>
                <a:lnTo>
                  <a:pt x="3213" y="1385"/>
                </a:lnTo>
                <a:lnTo>
                  <a:pt x="3212" y="1367"/>
                </a:lnTo>
                <a:lnTo>
                  <a:pt x="3212" y="1347"/>
                </a:lnTo>
                <a:lnTo>
                  <a:pt x="3212" y="1335"/>
                </a:lnTo>
                <a:lnTo>
                  <a:pt x="3213" y="1323"/>
                </a:lnTo>
                <a:lnTo>
                  <a:pt x="3214" y="1311"/>
                </a:lnTo>
                <a:lnTo>
                  <a:pt x="3215" y="1299"/>
                </a:lnTo>
                <a:lnTo>
                  <a:pt x="3216" y="1289"/>
                </a:lnTo>
                <a:lnTo>
                  <a:pt x="3218" y="1279"/>
                </a:lnTo>
                <a:lnTo>
                  <a:pt x="3222" y="1259"/>
                </a:lnTo>
                <a:lnTo>
                  <a:pt x="3225" y="1249"/>
                </a:lnTo>
                <a:lnTo>
                  <a:pt x="3228" y="1241"/>
                </a:lnTo>
                <a:lnTo>
                  <a:pt x="3234" y="1225"/>
                </a:lnTo>
                <a:lnTo>
                  <a:pt x="3241" y="1210"/>
                </a:lnTo>
                <a:lnTo>
                  <a:pt x="3245" y="1204"/>
                </a:lnTo>
                <a:lnTo>
                  <a:pt x="3250" y="1198"/>
                </a:lnTo>
                <a:lnTo>
                  <a:pt x="3259" y="1186"/>
                </a:lnTo>
                <a:lnTo>
                  <a:pt x="3269" y="1176"/>
                </a:lnTo>
                <a:lnTo>
                  <a:pt x="3279" y="1166"/>
                </a:lnTo>
                <a:lnTo>
                  <a:pt x="3290" y="1160"/>
                </a:lnTo>
                <a:lnTo>
                  <a:pt x="3302" y="1154"/>
                </a:lnTo>
                <a:lnTo>
                  <a:pt x="3314" y="1150"/>
                </a:lnTo>
                <a:lnTo>
                  <a:pt x="3327" y="1148"/>
                </a:lnTo>
                <a:lnTo>
                  <a:pt x="3340" y="1148"/>
                </a:lnTo>
                <a:lnTo>
                  <a:pt x="3355" y="1150"/>
                </a:lnTo>
                <a:lnTo>
                  <a:pt x="3370" y="1152"/>
                </a:lnTo>
                <a:lnTo>
                  <a:pt x="3383" y="1158"/>
                </a:lnTo>
                <a:lnTo>
                  <a:pt x="3389" y="1162"/>
                </a:lnTo>
                <a:lnTo>
                  <a:pt x="3395" y="1166"/>
                </a:lnTo>
                <a:lnTo>
                  <a:pt x="3407" y="1174"/>
                </a:lnTo>
                <a:lnTo>
                  <a:pt x="3417" y="1186"/>
                </a:lnTo>
                <a:lnTo>
                  <a:pt x="3426" y="1198"/>
                </a:lnTo>
                <a:lnTo>
                  <a:pt x="3434" y="1212"/>
                </a:lnTo>
                <a:lnTo>
                  <a:pt x="3438" y="1218"/>
                </a:lnTo>
                <a:lnTo>
                  <a:pt x="3441" y="1225"/>
                </a:lnTo>
                <a:lnTo>
                  <a:pt x="3444" y="1233"/>
                </a:lnTo>
                <a:lnTo>
                  <a:pt x="3447" y="1241"/>
                </a:lnTo>
                <a:lnTo>
                  <a:pt x="3452" y="1259"/>
                </a:lnTo>
                <a:lnTo>
                  <a:pt x="3457" y="1275"/>
                </a:lnTo>
                <a:lnTo>
                  <a:pt x="3460" y="1293"/>
                </a:lnTo>
                <a:lnTo>
                  <a:pt x="3462" y="1313"/>
                </a:lnTo>
                <a:lnTo>
                  <a:pt x="3464" y="1331"/>
                </a:lnTo>
                <a:lnTo>
                  <a:pt x="3464" y="1349"/>
                </a:lnTo>
                <a:lnTo>
                  <a:pt x="3402" y="1375"/>
                </a:lnTo>
                <a:lnTo>
                  <a:pt x="3402" y="1359"/>
                </a:lnTo>
                <a:lnTo>
                  <a:pt x="3400" y="1345"/>
                </a:lnTo>
                <a:lnTo>
                  <a:pt x="3399" y="1331"/>
                </a:lnTo>
                <a:lnTo>
                  <a:pt x="3397" y="1319"/>
                </a:lnTo>
                <a:lnTo>
                  <a:pt x="3394" y="1309"/>
                </a:lnTo>
                <a:lnTo>
                  <a:pt x="3391" y="1299"/>
                </a:lnTo>
                <a:lnTo>
                  <a:pt x="3388" y="1289"/>
                </a:lnTo>
                <a:lnTo>
                  <a:pt x="3384" y="1281"/>
                </a:lnTo>
                <a:lnTo>
                  <a:pt x="3380" y="1275"/>
                </a:lnTo>
                <a:lnTo>
                  <a:pt x="3375" y="1269"/>
                </a:lnTo>
                <a:lnTo>
                  <a:pt x="3370" y="1265"/>
                </a:lnTo>
                <a:lnTo>
                  <a:pt x="3364" y="1261"/>
                </a:lnTo>
                <a:lnTo>
                  <a:pt x="3358" y="1257"/>
                </a:lnTo>
                <a:lnTo>
                  <a:pt x="3352" y="1255"/>
                </a:lnTo>
                <a:lnTo>
                  <a:pt x="3345" y="1255"/>
                </a:lnTo>
                <a:lnTo>
                  <a:pt x="3337" y="1253"/>
                </a:lnTo>
                <a:lnTo>
                  <a:pt x="3325" y="1255"/>
                </a:lnTo>
                <a:lnTo>
                  <a:pt x="3313" y="1259"/>
                </a:lnTo>
                <a:lnTo>
                  <a:pt x="3308" y="1263"/>
                </a:lnTo>
                <a:lnTo>
                  <a:pt x="3303" y="1267"/>
                </a:lnTo>
                <a:lnTo>
                  <a:pt x="3298" y="1271"/>
                </a:lnTo>
                <a:lnTo>
                  <a:pt x="3294" y="1275"/>
                </a:lnTo>
                <a:lnTo>
                  <a:pt x="3290" y="1281"/>
                </a:lnTo>
                <a:lnTo>
                  <a:pt x="3287" y="1287"/>
                </a:lnTo>
                <a:lnTo>
                  <a:pt x="3284" y="1295"/>
                </a:lnTo>
                <a:lnTo>
                  <a:pt x="3281" y="1303"/>
                </a:lnTo>
                <a:lnTo>
                  <a:pt x="3279" y="1311"/>
                </a:lnTo>
                <a:lnTo>
                  <a:pt x="3278" y="1321"/>
                </a:lnTo>
                <a:lnTo>
                  <a:pt x="3277" y="1331"/>
                </a:lnTo>
                <a:lnTo>
                  <a:pt x="3276" y="1341"/>
                </a:lnTo>
                <a:lnTo>
                  <a:pt x="3277" y="1351"/>
                </a:lnTo>
                <a:lnTo>
                  <a:pt x="3277" y="1361"/>
                </a:lnTo>
                <a:lnTo>
                  <a:pt x="3278" y="1371"/>
                </a:lnTo>
                <a:lnTo>
                  <a:pt x="3279" y="1379"/>
                </a:lnTo>
                <a:lnTo>
                  <a:pt x="3281" y="1387"/>
                </a:lnTo>
                <a:lnTo>
                  <a:pt x="3283" y="1395"/>
                </a:lnTo>
                <a:lnTo>
                  <a:pt x="3286" y="1403"/>
                </a:lnTo>
                <a:lnTo>
                  <a:pt x="3288" y="1409"/>
                </a:lnTo>
                <a:lnTo>
                  <a:pt x="3292" y="1415"/>
                </a:lnTo>
                <a:lnTo>
                  <a:pt x="3295" y="1421"/>
                </a:lnTo>
                <a:lnTo>
                  <a:pt x="3304" y="1433"/>
                </a:lnTo>
                <a:lnTo>
                  <a:pt x="3314" y="1445"/>
                </a:lnTo>
                <a:lnTo>
                  <a:pt x="3326" y="1457"/>
                </a:lnTo>
                <a:lnTo>
                  <a:pt x="3388" y="1511"/>
                </a:lnTo>
                <a:lnTo>
                  <a:pt x="3398" y="1521"/>
                </a:lnTo>
                <a:lnTo>
                  <a:pt x="3408" y="1531"/>
                </a:lnTo>
                <a:lnTo>
                  <a:pt x="3418" y="1541"/>
                </a:lnTo>
                <a:lnTo>
                  <a:pt x="3426" y="1553"/>
                </a:lnTo>
                <a:lnTo>
                  <a:pt x="3434" y="1565"/>
                </a:lnTo>
                <a:lnTo>
                  <a:pt x="3441" y="1575"/>
                </a:lnTo>
                <a:lnTo>
                  <a:pt x="3447" y="1589"/>
                </a:lnTo>
                <a:lnTo>
                  <a:pt x="3453" y="1601"/>
                </a:lnTo>
                <a:lnTo>
                  <a:pt x="3458" y="1615"/>
                </a:lnTo>
                <a:lnTo>
                  <a:pt x="3462" y="1629"/>
                </a:lnTo>
                <a:lnTo>
                  <a:pt x="3466" y="1643"/>
                </a:lnTo>
                <a:lnTo>
                  <a:pt x="3469" y="1659"/>
                </a:lnTo>
                <a:lnTo>
                  <a:pt x="3471" y="1675"/>
                </a:lnTo>
                <a:lnTo>
                  <a:pt x="3472" y="1685"/>
                </a:lnTo>
                <a:lnTo>
                  <a:pt x="3472" y="1693"/>
                </a:lnTo>
                <a:lnTo>
                  <a:pt x="3473" y="1711"/>
                </a:lnTo>
                <a:lnTo>
                  <a:pt x="3474" y="1730"/>
                </a:lnTo>
                <a:lnTo>
                  <a:pt x="3473" y="1756"/>
                </a:lnTo>
                <a:lnTo>
                  <a:pt x="3471" y="1780"/>
                </a:lnTo>
                <a:lnTo>
                  <a:pt x="3470" y="1792"/>
                </a:lnTo>
                <a:lnTo>
                  <a:pt x="3468" y="1802"/>
                </a:lnTo>
                <a:lnTo>
                  <a:pt x="3466" y="1814"/>
                </a:lnTo>
                <a:lnTo>
                  <a:pt x="3464" y="1824"/>
                </a:lnTo>
                <a:lnTo>
                  <a:pt x="3461" y="1834"/>
                </a:lnTo>
                <a:lnTo>
                  <a:pt x="3459" y="1844"/>
                </a:lnTo>
                <a:lnTo>
                  <a:pt x="3452" y="1862"/>
                </a:lnTo>
                <a:lnTo>
                  <a:pt x="3449" y="1870"/>
                </a:lnTo>
                <a:lnTo>
                  <a:pt x="3445" y="1880"/>
                </a:lnTo>
                <a:lnTo>
                  <a:pt x="3437" y="1894"/>
                </a:lnTo>
                <a:lnTo>
                  <a:pt x="3432" y="1902"/>
                </a:lnTo>
                <a:lnTo>
                  <a:pt x="3427" y="1908"/>
                </a:lnTo>
                <a:lnTo>
                  <a:pt x="3422" y="1914"/>
                </a:lnTo>
                <a:lnTo>
                  <a:pt x="3417" y="1920"/>
                </a:lnTo>
                <a:lnTo>
                  <a:pt x="3406" y="1930"/>
                </a:lnTo>
                <a:lnTo>
                  <a:pt x="3394" y="1938"/>
                </a:lnTo>
                <a:lnTo>
                  <a:pt x="3381" y="1946"/>
                </a:lnTo>
                <a:lnTo>
                  <a:pt x="3367" y="1950"/>
                </a:lnTo>
                <a:lnTo>
                  <a:pt x="3360" y="1952"/>
                </a:lnTo>
                <a:lnTo>
                  <a:pt x="3353" y="1952"/>
                </a:lnTo>
                <a:lnTo>
                  <a:pt x="3337" y="1954"/>
                </a:lnTo>
                <a:close/>
                <a:moveTo>
                  <a:pt x="3582" y="1882"/>
                </a:moveTo>
                <a:lnTo>
                  <a:pt x="3574" y="1866"/>
                </a:lnTo>
                <a:lnTo>
                  <a:pt x="3567" y="1848"/>
                </a:lnTo>
                <a:lnTo>
                  <a:pt x="3562" y="1828"/>
                </a:lnTo>
                <a:lnTo>
                  <a:pt x="3559" y="1816"/>
                </a:lnTo>
                <a:lnTo>
                  <a:pt x="3557" y="1806"/>
                </a:lnTo>
                <a:lnTo>
                  <a:pt x="3554" y="1782"/>
                </a:lnTo>
                <a:lnTo>
                  <a:pt x="3551" y="1756"/>
                </a:lnTo>
                <a:lnTo>
                  <a:pt x="3550" y="1742"/>
                </a:lnTo>
                <a:lnTo>
                  <a:pt x="3550" y="1726"/>
                </a:lnTo>
                <a:lnTo>
                  <a:pt x="3549" y="1697"/>
                </a:lnTo>
                <a:lnTo>
                  <a:pt x="3549" y="1166"/>
                </a:lnTo>
                <a:lnTo>
                  <a:pt x="3615" y="1166"/>
                </a:lnTo>
                <a:lnTo>
                  <a:pt x="3615" y="1691"/>
                </a:lnTo>
                <a:lnTo>
                  <a:pt x="3615" y="1711"/>
                </a:lnTo>
                <a:lnTo>
                  <a:pt x="3616" y="1728"/>
                </a:lnTo>
                <a:lnTo>
                  <a:pt x="3617" y="1744"/>
                </a:lnTo>
                <a:lnTo>
                  <a:pt x="3618" y="1758"/>
                </a:lnTo>
                <a:lnTo>
                  <a:pt x="3620" y="1772"/>
                </a:lnTo>
                <a:lnTo>
                  <a:pt x="3623" y="1784"/>
                </a:lnTo>
                <a:lnTo>
                  <a:pt x="3625" y="1796"/>
                </a:lnTo>
                <a:lnTo>
                  <a:pt x="3629" y="1804"/>
                </a:lnTo>
                <a:lnTo>
                  <a:pt x="3633" y="1814"/>
                </a:lnTo>
                <a:lnTo>
                  <a:pt x="3637" y="1822"/>
                </a:lnTo>
                <a:lnTo>
                  <a:pt x="3643" y="1830"/>
                </a:lnTo>
                <a:lnTo>
                  <a:pt x="3649" y="1836"/>
                </a:lnTo>
                <a:lnTo>
                  <a:pt x="3652" y="1838"/>
                </a:lnTo>
                <a:lnTo>
                  <a:pt x="3655" y="1840"/>
                </a:lnTo>
                <a:lnTo>
                  <a:pt x="3662" y="1844"/>
                </a:lnTo>
                <a:lnTo>
                  <a:pt x="3670" y="1846"/>
                </a:lnTo>
                <a:lnTo>
                  <a:pt x="3678" y="1846"/>
                </a:lnTo>
                <a:lnTo>
                  <a:pt x="3686" y="1846"/>
                </a:lnTo>
                <a:lnTo>
                  <a:pt x="3694" y="1844"/>
                </a:lnTo>
                <a:lnTo>
                  <a:pt x="3701" y="1840"/>
                </a:lnTo>
                <a:lnTo>
                  <a:pt x="3708" y="1836"/>
                </a:lnTo>
                <a:lnTo>
                  <a:pt x="3713" y="1830"/>
                </a:lnTo>
                <a:lnTo>
                  <a:pt x="3719" y="1822"/>
                </a:lnTo>
                <a:lnTo>
                  <a:pt x="3723" y="1814"/>
                </a:lnTo>
                <a:lnTo>
                  <a:pt x="3728" y="1804"/>
                </a:lnTo>
                <a:lnTo>
                  <a:pt x="3731" y="1796"/>
                </a:lnTo>
                <a:lnTo>
                  <a:pt x="3734" y="1784"/>
                </a:lnTo>
                <a:lnTo>
                  <a:pt x="3736" y="1772"/>
                </a:lnTo>
                <a:lnTo>
                  <a:pt x="3738" y="1758"/>
                </a:lnTo>
                <a:lnTo>
                  <a:pt x="3740" y="1744"/>
                </a:lnTo>
                <a:lnTo>
                  <a:pt x="3741" y="1728"/>
                </a:lnTo>
                <a:lnTo>
                  <a:pt x="3741" y="1711"/>
                </a:lnTo>
                <a:lnTo>
                  <a:pt x="3741" y="1691"/>
                </a:lnTo>
                <a:lnTo>
                  <a:pt x="3741" y="1166"/>
                </a:lnTo>
                <a:lnTo>
                  <a:pt x="3807" y="1166"/>
                </a:lnTo>
                <a:lnTo>
                  <a:pt x="3807" y="1697"/>
                </a:lnTo>
                <a:lnTo>
                  <a:pt x="3806" y="1726"/>
                </a:lnTo>
                <a:lnTo>
                  <a:pt x="3805" y="1742"/>
                </a:lnTo>
                <a:lnTo>
                  <a:pt x="3805" y="1756"/>
                </a:lnTo>
                <a:lnTo>
                  <a:pt x="3802" y="1782"/>
                </a:lnTo>
                <a:lnTo>
                  <a:pt x="3798" y="1806"/>
                </a:lnTo>
                <a:lnTo>
                  <a:pt x="3796" y="1816"/>
                </a:lnTo>
                <a:lnTo>
                  <a:pt x="3794" y="1828"/>
                </a:lnTo>
                <a:lnTo>
                  <a:pt x="3788" y="1848"/>
                </a:lnTo>
                <a:lnTo>
                  <a:pt x="3785" y="1856"/>
                </a:lnTo>
                <a:lnTo>
                  <a:pt x="3782" y="1866"/>
                </a:lnTo>
                <a:lnTo>
                  <a:pt x="3779" y="1874"/>
                </a:lnTo>
                <a:lnTo>
                  <a:pt x="3775" y="1882"/>
                </a:lnTo>
                <a:lnTo>
                  <a:pt x="3771" y="1890"/>
                </a:lnTo>
                <a:lnTo>
                  <a:pt x="3766" y="1898"/>
                </a:lnTo>
                <a:lnTo>
                  <a:pt x="3756" y="1914"/>
                </a:lnTo>
                <a:lnTo>
                  <a:pt x="3745" y="1926"/>
                </a:lnTo>
                <a:lnTo>
                  <a:pt x="3739" y="1930"/>
                </a:lnTo>
                <a:lnTo>
                  <a:pt x="3733" y="1936"/>
                </a:lnTo>
                <a:lnTo>
                  <a:pt x="3720" y="1944"/>
                </a:lnTo>
                <a:lnTo>
                  <a:pt x="3714" y="1946"/>
                </a:lnTo>
                <a:lnTo>
                  <a:pt x="3707" y="1950"/>
                </a:lnTo>
                <a:lnTo>
                  <a:pt x="3693" y="1952"/>
                </a:lnTo>
                <a:lnTo>
                  <a:pt x="3685" y="1954"/>
                </a:lnTo>
                <a:lnTo>
                  <a:pt x="3678" y="1954"/>
                </a:lnTo>
                <a:lnTo>
                  <a:pt x="3663" y="1952"/>
                </a:lnTo>
                <a:lnTo>
                  <a:pt x="3649" y="1950"/>
                </a:lnTo>
                <a:lnTo>
                  <a:pt x="3643" y="1946"/>
                </a:lnTo>
                <a:lnTo>
                  <a:pt x="3636" y="1944"/>
                </a:lnTo>
                <a:lnTo>
                  <a:pt x="3624" y="1936"/>
                </a:lnTo>
                <a:lnTo>
                  <a:pt x="3612" y="1926"/>
                </a:lnTo>
                <a:lnTo>
                  <a:pt x="3601" y="1914"/>
                </a:lnTo>
                <a:lnTo>
                  <a:pt x="3591" y="1898"/>
                </a:lnTo>
                <a:lnTo>
                  <a:pt x="3586" y="1890"/>
                </a:lnTo>
                <a:lnTo>
                  <a:pt x="3582" y="1882"/>
                </a:lnTo>
                <a:close/>
                <a:moveTo>
                  <a:pt x="3934" y="1882"/>
                </a:moveTo>
                <a:lnTo>
                  <a:pt x="3927" y="1866"/>
                </a:lnTo>
                <a:lnTo>
                  <a:pt x="3920" y="1848"/>
                </a:lnTo>
                <a:lnTo>
                  <a:pt x="3915" y="1828"/>
                </a:lnTo>
                <a:lnTo>
                  <a:pt x="3912" y="1816"/>
                </a:lnTo>
                <a:lnTo>
                  <a:pt x="3910" y="1806"/>
                </a:lnTo>
                <a:lnTo>
                  <a:pt x="3907" y="1782"/>
                </a:lnTo>
                <a:lnTo>
                  <a:pt x="3904" y="1756"/>
                </a:lnTo>
                <a:lnTo>
                  <a:pt x="3903" y="1742"/>
                </a:lnTo>
                <a:lnTo>
                  <a:pt x="3903" y="1726"/>
                </a:lnTo>
                <a:lnTo>
                  <a:pt x="3902" y="1697"/>
                </a:lnTo>
                <a:lnTo>
                  <a:pt x="3902" y="1166"/>
                </a:lnTo>
                <a:lnTo>
                  <a:pt x="3968" y="1166"/>
                </a:lnTo>
                <a:lnTo>
                  <a:pt x="3968" y="1691"/>
                </a:lnTo>
                <a:lnTo>
                  <a:pt x="3968" y="1711"/>
                </a:lnTo>
                <a:lnTo>
                  <a:pt x="3969" y="1728"/>
                </a:lnTo>
                <a:lnTo>
                  <a:pt x="3970" y="1744"/>
                </a:lnTo>
                <a:lnTo>
                  <a:pt x="3972" y="1758"/>
                </a:lnTo>
                <a:lnTo>
                  <a:pt x="3973" y="1772"/>
                </a:lnTo>
                <a:lnTo>
                  <a:pt x="3976" y="1784"/>
                </a:lnTo>
                <a:lnTo>
                  <a:pt x="3979" y="1796"/>
                </a:lnTo>
                <a:lnTo>
                  <a:pt x="3982" y="1804"/>
                </a:lnTo>
                <a:lnTo>
                  <a:pt x="3986" y="1814"/>
                </a:lnTo>
                <a:lnTo>
                  <a:pt x="3991" y="1822"/>
                </a:lnTo>
                <a:lnTo>
                  <a:pt x="3996" y="1830"/>
                </a:lnTo>
                <a:lnTo>
                  <a:pt x="4002" y="1836"/>
                </a:lnTo>
                <a:lnTo>
                  <a:pt x="4005" y="1838"/>
                </a:lnTo>
                <a:lnTo>
                  <a:pt x="4008" y="1840"/>
                </a:lnTo>
                <a:lnTo>
                  <a:pt x="4015" y="1844"/>
                </a:lnTo>
                <a:lnTo>
                  <a:pt x="4023" y="1846"/>
                </a:lnTo>
                <a:lnTo>
                  <a:pt x="4031" y="1846"/>
                </a:lnTo>
                <a:lnTo>
                  <a:pt x="4040" y="1846"/>
                </a:lnTo>
                <a:lnTo>
                  <a:pt x="4047" y="1844"/>
                </a:lnTo>
                <a:lnTo>
                  <a:pt x="4054" y="1840"/>
                </a:lnTo>
                <a:lnTo>
                  <a:pt x="4061" y="1836"/>
                </a:lnTo>
                <a:lnTo>
                  <a:pt x="4067" y="1830"/>
                </a:lnTo>
                <a:lnTo>
                  <a:pt x="4072" y="1822"/>
                </a:lnTo>
                <a:lnTo>
                  <a:pt x="4077" y="1814"/>
                </a:lnTo>
                <a:lnTo>
                  <a:pt x="4081" y="1804"/>
                </a:lnTo>
                <a:lnTo>
                  <a:pt x="4084" y="1796"/>
                </a:lnTo>
                <a:lnTo>
                  <a:pt x="4087" y="1784"/>
                </a:lnTo>
                <a:lnTo>
                  <a:pt x="4090" y="1772"/>
                </a:lnTo>
                <a:lnTo>
                  <a:pt x="4091" y="1758"/>
                </a:lnTo>
                <a:lnTo>
                  <a:pt x="4093" y="1744"/>
                </a:lnTo>
                <a:lnTo>
                  <a:pt x="4094" y="1728"/>
                </a:lnTo>
                <a:lnTo>
                  <a:pt x="4094" y="1711"/>
                </a:lnTo>
                <a:lnTo>
                  <a:pt x="4094" y="1691"/>
                </a:lnTo>
                <a:lnTo>
                  <a:pt x="4094" y="1166"/>
                </a:lnTo>
                <a:lnTo>
                  <a:pt x="4160" y="1166"/>
                </a:lnTo>
                <a:lnTo>
                  <a:pt x="4160" y="1697"/>
                </a:lnTo>
                <a:lnTo>
                  <a:pt x="4159" y="1726"/>
                </a:lnTo>
                <a:lnTo>
                  <a:pt x="4159" y="1742"/>
                </a:lnTo>
                <a:lnTo>
                  <a:pt x="4158" y="1756"/>
                </a:lnTo>
                <a:lnTo>
                  <a:pt x="4155" y="1782"/>
                </a:lnTo>
                <a:lnTo>
                  <a:pt x="4152" y="1806"/>
                </a:lnTo>
                <a:lnTo>
                  <a:pt x="4149" y="1816"/>
                </a:lnTo>
                <a:lnTo>
                  <a:pt x="4147" y="1828"/>
                </a:lnTo>
                <a:lnTo>
                  <a:pt x="4142" y="1848"/>
                </a:lnTo>
                <a:lnTo>
                  <a:pt x="4139" y="1856"/>
                </a:lnTo>
                <a:lnTo>
                  <a:pt x="4135" y="1866"/>
                </a:lnTo>
                <a:lnTo>
                  <a:pt x="4132" y="1874"/>
                </a:lnTo>
                <a:lnTo>
                  <a:pt x="4128" y="1882"/>
                </a:lnTo>
                <a:lnTo>
                  <a:pt x="4124" y="1890"/>
                </a:lnTo>
                <a:lnTo>
                  <a:pt x="4119" y="1898"/>
                </a:lnTo>
                <a:lnTo>
                  <a:pt x="4109" y="1914"/>
                </a:lnTo>
                <a:lnTo>
                  <a:pt x="4098" y="1926"/>
                </a:lnTo>
                <a:lnTo>
                  <a:pt x="4092" y="1930"/>
                </a:lnTo>
                <a:lnTo>
                  <a:pt x="4086" y="1936"/>
                </a:lnTo>
                <a:lnTo>
                  <a:pt x="4073" y="1944"/>
                </a:lnTo>
                <a:lnTo>
                  <a:pt x="4067" y="1946"/>
                </a:lnTo>
                <a:lnTo>
                  <a:pt x="4060" y="1950"/>
                </a:lnTo>
                <a:lnTo>
                  <a:pt x="4046" y="1952"/>
                </a:lnTo>
                <a:lnTo>
                  <a:pt x="4039" y="1954"/>
                </a:lnTo>
                <a:lnTo>
                  <a:pt x="4031" y="1954"/>
                </a:lnTo>
                <a:lnTo>
                  <a:pt x="4017" y="1952"/>
                </a:lnTo>
                <a:lnTo>
                  <a:pt x="4003" y="1950"/>
                </a:lnTo>
                <a:lnTo>
                  <a:pt x="3996" y="1946"/>
                </a:lnTo>
                <a:lnTo>
                  <a:pt x="3989" y="1944"/>
                </a:lnTo>
                <a:lnTo>
                  <a:pt x="3977" y="1936"/>
                </a:lnTo>
                <a:lnTo>
                  <a:pt x="3965" y="1926"/>
                </a:lnTo>
                <a:lnTo>
                  <a:pt x="3954" y="1914"/>
                </a:lnTo>
                <a:lnTo>
                  <a:pt x="3943" y="1898"/>
                </a:lnTo>
                <a:lnTo>
                  <a:pt x="3938" y="1890"/>
                </a:lnTo>
                <a:lnTo>
                  <a:pt x="3934" y="1882"/>
                </a:lnTo>
                <a:close/>
                <a:moveTo>
                  <a:pt x="4370" y="1954"/>
                </a:moveTo>
                <a:lnTo>
                  <a:pt x="4354" y="1954"/>
                </a:lnTo>
                <a:lnTo>
                  <a:pt x="4339" y="1950"/>
                </a:lnTo>
                <a:lnTo>
                  <a:pt x="4324" y="1944"/>
                </a:lnTo>
                <a:lnTo>
                  <a:pt x="4317" y="1940"/>
                </a:lnTo>
                <a:lnTo>
                  <a:pt x="4310" y="1936"/>
                </a:lnTo>
                <a:lnTo>
                  <a:pt x="4298" y="1928"/>
                </a:lnTo>
                <a:lnTo>
                  <a:pt x="4292" y="1922"/>
                </a:lnTo>
                <a:lnTo>
                  <a:pt x="4287" y="1916"/>
                </a:lnTo>
                <a:lnTo>
                  <a:pt x="4277" y="1902"/>
                </a:lnTo>
                <a:lnTo>
                  <a:pt x="4273" y="1896"/>
                </a:lnTo>
                <a:lnTo>
                  <a:pt x="4268" y="1888"/>
                </a:lnTo>
                <a:lnTo>
                  <a:pt x="4264" y="1880"/>
                </a:lnTo>
                <a:lnTo>
                  <a:pt x="4261" y="1872"/>
                </a:lnTo>
                <a:lnTo>
                  <a:pt x="4257" y="1864"/>
                </a:lnTo>
                <a:lnTo>
                  <a:pt x="4254" y="1854"/>
                </a:lnTo>
                <a:lnTo>
                  <a:pt x="4248" y="1834"/>
                </a:lnTo>
                <a:lnTo>
                  <a:pt x="4244" y="1814"/>
                </a:lnTo>
                <a:lnTo>
                  <a:pt x="4242" y="1804"/>
                </a:lnTo>
                <a:lnTo>
                  <a:pt x="4240" y="1792"/>
                </a:lnTo>
                <a:lnTo>
                  <a:pt x="4237" y="1770"/>
                </a:lnTo>
                <a:lnTo>
                  <a:pt x="4236" y="1746"/>
                </a:lnTo>
                <a:lnTo>
                  <a:pt x="4235" y="1732"/>
                </a:lnTo>
                <a:lnTo>
                  <a:pt x="4235" y="1720"/>
                </a:lnTo>
                <a:lnTo>
                  <a:pt x="4298" y="1693"/>
                </a:lnTo>
                <a:lnTo>
                  <a:pt x="4298" y="1714"/>
                </a:lnTo>
                <a:lnTo>
                  <a:pt x="4299" y="1734"/>
                </a:lnTo>
                <a:lnTo>
                  <a:pt x="4301" y="1750"/>
                </a:lnTo>
                <a:lnTo>
                  <a:pt x="4303" y="1766"/>
                </a:lnTo>
                <a:lnTo>
                  <a:pt x="4305" y="1774"/>
                </a:lnTo>
                <a:lnTo>
                  <a:pt x="4306" y="1782"/>
                </a:lnTo>
                <a:lnTo>
                  <a:pt x="4310" y="1794"/>
                </a:lnTo>
                <a:lnTo>
                  <a:pt x="4314" y="1804"/>
                </a:lnTo>
                <a:lnTo>
                  <a:pt x="4318" y="1814"/>
                </a:lnTo>
                <a:lnTo>
                  <a:pt x="4324" y="1824"/>
                </a:lnTo>
                <a:lnTo>
                  <a:pt x="4330" y="1830"/>
                </a:lnTo>
                <a:lnTo>
                  <a:pt x="4336" y="1836"/>
                </a:lnTo>
                <a:lnTo>
                  <a:pt x="4343" y="1840"/>
                </a:lnTo>
                <a:lnTo>
                  <a:pt x="4350" y="1844"/>
                </a:lnTo>
                <a:lnTo>
                  <a:pt x="4357" y="1846"/>
                </a:lnTo>
                <a:lnTo>
                  <a:pt x="4365" y="1848"/>
                </a:lnTo>
                <a:lnTo>
                  <a:pt x="4374" y="1848"/>
                </a:lnTo>
                <a:lnTo>
                  <a:pt x="4381" y="1848"/>
                </a:lnTo>
                <a:lnTo>
                  <a:pt x="4388" y="1846"/>
                </a:lnTo>
                <a:lnTo>
                  <a:pt x="4395" y="1844"/>
                </a:lnTo>
                <a:lnTo>
                  <a:pt x="4401" y="1842"/>
                </a:lnTo>
                <a:lnTo>
                  <a:pt x="4407" y="1838"/>
                </a:lnTo>
                <a:lnTo>
                  <a:pt x="4413" y="1832"/>
                </a:lnTo>
                <a:lnTo>
                  <a:pt x="4418" y="1826"/>
                </a:lnTo>
                <a:lnTo>
                  <a:pt x="4423" y="1820"/>
                </a:lnTo>
                <a:lnTo>
                  <a:pt x="4427" y="1812"/>
                </a:lnTo>
                <a:lnTo>
                  <a:pt x="4431" y="1804"/>
                </a:lnTo>
                <a:lnTo>
                  <a:pt x="4434" y="1796"/>
                </a:lnTo>
                <a:lnTo>
                  <a:pt x="4437" y="1786"/>
                </a:lnTo>
                <a:lnTo>
                  <a:pt x="4439" y="1774"/>
                </a:lnTo>
                <a:lnTo>
                  <a:pt x="4440" y="1770"/>
                </a:lnTo>
                <a:lnTo>
                  <a:pt x="4441" y="1764"/>
                </a:lnTo>
                <a:lnTo>
                  <a:pt x="4442" y="1752"/>
                </a:lnTo>
                <a:lnTo>
                  <a:pt x="4442" y="1738"/>
                </a:lnTo>
                <a:lnTo>
                  <a:pt x="4442" y="1728"/>
                </a:lnTo>
                <a:lnTo>
                  <a:pt x="4442" y="1718"/>
                </a:lnTo>
                <a:lnTo>
                  <a:pt x="4441" y="1711"/>
                </a:lnTo>
                <a:lnTo>
                  <a:pt x="4439" y="1701"/>
                </a:lnTo>
                <a:lnTo>
                  <a:pt x="4437" y="1693"/>
                </a:lnTo>
                <a:lnTo>
                  <a:pt x="4435" y="1685"/>
                </a:lnTo>
                <a:lnTo>
                  <a:pt x="4433" y="1677"/>
                </a:lnTo>
                <a:lnTo>
                  <a:pt x="4430" y="1669"/>
                </a:lnTo>
                <a:lnTo>
                  <a:pt x="4422" y="1653"/>
                </a:lnTo>
                <a:lnTo>
                  <a:pt x="4418" y="1645"/>
                </a:lnTo>
                <a:lnTo>
                  <a:pt x="4413" y="1639"/>
                </a:lnTo>
                <a:lnTo>
                  <a:pt x="4402" y="1625"/>
                </a:lnTo>
                <a:lnTo>
                  <a:pt x="4389" y="1613"/>
                </a:lnTo>
                <a:lnTo>
                  <a:pt x="4325" y="1555"/>
                </a:lnTo>
                <a:lnTo>
                  <a:pt x="4315" y="1547"/>
                </a:lnTo>
                <a:lnTo>
                  <a:pt x="4305" y="1537"/>
                </a:lnTo>
                <a:lnTo>
                  <a:pt x="4289" y="1517"/>
                </a:lnTo>
                <a:lnTo>
                  <a:pt x="4275" y="1497"/>
                </a:lnTo>
                <a:lnTo>
                  <a:pt x="4270" y="1485"/>
                </a:lnTo>
                <a:lnTo>
                  <a:pt x="4264" y="1473"/>
                </a:lnTo>
                <a:lnTo>
                  <a:pt x="4260" y="1461"/>
                </a:lnTo>
                <a:lnTo>
                  <a:pt x="4255" y="1447"/>
                </a:lnTo>
                <a:lnTo>
                  <a:pt x="4252" y="1433"/>
                </a:lnTo>
                <a:lnTo>
                  <a:pt x="4249" y="1417"/>
                </a:lnTo>
                <a:lnTo>
                  <a:pt x="4247" y="1401"/>
                </a:lnTo>
                <a:lnTo>
                  <a:pt x="4246" y="1393"/>
                </a:lnTo>
                <a:lnTo>
                  <a:pt x="4245" y="1385"/>
                </a:lnTo>
                <a:lnTo>
                  <a:pt x="4244" y="1367"/>
                </a:lnTo>
                <a:lnTo>
                  <a:pt x="4244" y="1347"/>
                </a:lnTo>
                <a:lnTo>
                  <a:pt x="4244" y="1335"/>
                </a:lnTo>
                <a:lnTo>
                  <a:pt x="4245" y="1323"/>
                </a:lnTo>
                <a:lnTo>
                  <a:pt x="4246" y="1311"/>
                </a:lnTo>
                <a:lnTo>
                  <a:pt x="4247" y="1299"/>
                </a:lnTo>
                <a:lnTo>
                  <a:pt x="4248" y="1289"/>
                </a:lnTo>
                <a:lnTo>
                  <a:pt x="4250" y="1279"/>
                </a:lnTo>
                <a:lnTo>
                  <a:pt x="4254" y="1259"/>
                </a:lnTo>
                <a:lnTo>
                  <a:pt x="4257" y="1249"/>
                </a:lnTo>
                <a:lnTo>
                  <a:pt x="4260" y="1241"/>
                </a:lnTo>
                <a:lnTo>
                  <a:pt x="4266" y="1225"/>
                </a:lnTo>
                <a:lnTo>
                  <a:pt x="4273" y="1210"/>
                </a:lnTo>
                <a:lnTo>
                  <a:pt x="4277" y="1204"/>
                </a:lnTo>
                <a:lnTo>
                  <a:pt x="4282" y="1198"/>
                </a:lnTo>
                <a:lnTo>
                  <a:pt x="4291" y="1186"/>
                </a:lnTo>
                <a:lnTo>
                  <a:pt x="4301" y="1176"/>
                </a:lnTo>
                <a:lnTo>
                  <a:pt x="4311" y="1166"/>
                </a:lnTo>
                <a:lnTo>
                  <a:pt x="4323" y="1160"/>
                </a:lnTo>
                <a:lnTo>
                  <a:pt x="4335" y="1154"/>
                </a:lnTo>
                <a:lnTo>
                  <a:pt x="4347" y="1150"/>
                </a:lnTo>
                <a:lnTo>
                  <a:pt x="4360" y="1148"/>
                </a:lnTo>
                <a:lnTo>
                  <a:pt x="4373" y="1148"/>
                </a:lnTo>
                <a:lnTo>
                  <a:pt x="4388" y="1150"/>
                </a:lnTo>
                <a:lnTo>
                  <a:pt x="4403" y="1152"/>
                </a:lnTo>
                <a:lnTo>
                  <a:pt x="4416" y="1158"/>
                </a:lnTo>
                <a:lnTo>
                  <a:pt x="4422" y="1162"/>
                </a:lnTo>
                <a:lnTo>
                  <a:pt x="4428" y="1166"/>
                </a:lnTo>
                <a:lnTo>
                  <a:pt x="4440" y="1174"/>
                </a:lnTo>
                <a:lnTo>
                  <a:pt x="4450" y="1186"/>
                </a:lnTo>
                <a:lnTo>
                  <a:pt x="4459" y="1198"/>
                </a:lnTo>
                <a:lnTo>
                  <a:pt x="4467" y="1212"/>
                </a:lnTo>
                <a:lnTo>
                  <a:pt x="4471" y="1218"/>
                </a:lnTo>
                <a:lnTo>
                  <a:pt x="4474" y="1225"/>
                </a:lnTo>
                <a:lnTo>
                  <a:pt x="4477" y="1233"/>
                </a:lnTo>
                <a:lnTo>
                  <a:pt x="4480" y="1241"/>
                </a:lnTo>
                <a:lnTo>
                  <a:pt x="4485" y="1259"/>
                </a:lnTo>
                <a:lnTo>
                  <a:pt x="4490" y="1275"/>
                </a:lnTo>
                <a:lnTo>
                  <a:pt x="4493" y="1293"/>
                </a:lnTo>
                <a:lnTo>
                  <a:pt x="4495" y="1313"/>
                </a:lnTo>
                <a:lnTo>
                  <a:pt x="4497" y="1331"/>
                </a:lnTo>
                <a:lnTo>
                  <a:pt x="4497" y="1349"/>
                </a:lnTo>
                <a:lnTo>
                  <a:pt x="4435" y="1375"/>
                </a:lnTo>
                <a:lnTo>
                  <a:pt x="4435" y="1359"/>
                </a:lnTo>
                <a:lnTo>
                  <a:pt x="4433" y="1345"/>
                </a:lnTo>
                <a:lnTo>
                  <a:pt x="4432" y="1331"/>
                </a:lnTo>
                <a:lnTo>
                  <a:pt x="4430" y="1319"/>
                </a:lnTo>
                <a:lnTo>
                  <a:pt x="4427" y="1309"/>
                </a:lnTo>
                <a:lnTo>
                  <a:pt x="4426" y="1303"/>
                </a:lnTo>
                <a:lnTo>
                  <a:pt x="4424" y="1299"/>
                </a:lnTo>
                <a:lnTo>
                  <a:pt x="4421" y="1289"/>
                </a:lnTo>
                <a:lnTo>
                  <a:pt x="4417" y="1281"/>
                </a:lnTo>
                <a:lnTo>
                  <a:pt x="4413" y="1275"/>
                </a:lnTo>
                <a:lnTo>
                  <a:pt x="4408" y="1269"/>
                </a:lnTo>
                <a:lnTo>
                  <a:pt x="4403" y="1265"/>
                </a:lnTo>
                <a:lnTo>
                  <a:pt x="4397" y="1261"/>
                </a:lnTo>
                <a:lnTo>
                  <a:pt x="4391" y="1257"/>
                </a:lnTo>
                <a:lnTo>
                  <a:pt x="4385" y="1255"/>
                </a:lnTo>
                <a:lnTo>
                  <a:pt x="4378" y="1255"/>
                </a:lnTo>
                <a:lnTo>
                  <a:pt x="4370" y="1253"/>
                </a:lnTo>
                <a:lnTo>
                  <a:pt x="4358" y="1255"/>
                </a:lnTo>
                <a:lnTo>
                  <a:pt x="4346" y="1259"/>
                </a:lnTo>
                <a:lnTo>
                  <a:pt x="4341" y="1263"/>
                </a:lnTo>
                <a:lnTo>
                  <a:pt x="4336" y="1267"/>
                </a:lnTo>
                <a:lnTo>
                  <a:pt x="4331" y="1271"/>
                </a:lnTo>
                <a:lnTo>
                  <a:pt x="4327" y="1275"/>
                </a:lnTo>
                <a:lnTo>
                  <a:pt x="4323" y="1281"/>
                </a:lnTo>
                <a:lnTo>
                  <a:pt x="4319" y="1287"/>
                </a:lnTo>
                <a:lnTo>
                  <a:pt x="4316" y="1295"/>
                </a:lnTo>
                <a:lnTo>
                  <a:pt x="4313" y="1303"/>
                </a:lnTo>
                <a:lnTo>
                  <a:pt x="4311" y="1311"/>
                </a:lnTo>
                <a:lnTo>
                  <a:pt x="4310" y="1321"/>
                </a:lnTo>
                <a:lnTo>
                  <a:pt x="4309" y="1331"/>
                </a:lnTo>
                <a:lnTo>
                  <a:pt x="4308" y="1341"/>
                </a:lnTo>
                <a:lnTo>
                  <a:pt x="4309" y="1351"/>
                </a:lnTo>
                <a:lnTo>
                  <a:pt x="4309" y="1361"/>
                </a:lnTo>
                <a:lnTo>
                  <a:pt x="4310" y="1371"/>
                </a:lnTo>
                <a:lnTo>
                  <a:pt x="4311" y="1379"/>
                </a:lnTo>
                <a:lnTo>
                  <a:pt x="4313" y="1387"/>
                </a:lnTo>
                <a:lnTo>
                  <a:pt x="4315" y="1395"/>
                </a:lnTo>
                <a:lnTo>
                  <a:pt x="4318" y="1403"/>
                </a:lnTo>
                <a:lnTo>
                  <a:pt x="4321" y="1409"/>
                </a:lnTo>
                <a:lnTo>
                  <a:pt x="4325" y="1415"/>
                </a:lnTo>
                <a:lnTo>
                  <a:pt x="4328" y="1421"/>
                </a:lnTo>
                <a:lnTo>
                  <a:pt x="4337" y="1433"/>
                </a:lnTo>
                <a:lnTo>
                  <a:pt x="4347" y="1445"/>
                </a:lnTo>
                <a:lnTo>
                  <a:pt x="4359" y="1457"/>
                </a:lnTo>
                <a:lnTo>
                  <a:pt x="4421" y="1511"/>
                </a:lnTo>
                <a:lnTo>
                  <a:pt x="4431" y="1521"/>
                </a:lnTo>
                <a:lnTo>
                  <a:pt x="4442" y="1531"/>
                </a:lnTo>
                <a:lnTo>
                  <a:pt x="4451" y="1541"/>
                </a:lnTo>
                <a:lnTo>
                  <a:pt x="4459" y="1553"/>
                </a:lnTo>
                <a:lnTo>
                  <a:pt x="4467" y="1565"/>
                </a:lnTo>
                <a:lnTo>
                  <a:pt x="4474" y="1575"/>
                </a:lnTo>
                <a:lnTo>
                  <a:pt x="4480" y="1589"/>
                </a:lnTo>
                <a:lnTo>
                  <a:pt x="4486" y="1601"/>
                </a:lnTo>
                <a:lnTo>
                  <a:pt x="4491" y="1615"/>
                </a:lnTo>
                <a:lnTo>
                  <a:pt x="4495" y="1629"/>
                </a:lnTo>
                <a:lnTo>
                  <a:pt x="4499" y="1643"/>
                </a:lnTo>
                <a:lnTo>
                  <a:pt x="4502" y="1659"/>
                </a:lnTo>
                <a:lnTo>
                  <a:pt x="4504" y="1675"/>
                </a:lnTo>
                <a:lnTo>
                  <a:pt x="4505" y="1685"/>
                </a:lnTo>
                <a:lnTo>
                  <a:pt x="4505" y="1693"/>
                </a:lnTo>
                <a:lnTo>
                  <a:pt x="4506" y="1711"/>
                </a:lnTo>
                <a:lnTo>
                  <a:pt x="4507" y="1730"/>
                </a:lnTo>
                <a:lnTo>
                  <a:pt x="4506" y="1756"/>
                </a:lnTo>
                <a:lnTo>
                  <a:pt x="4504" y="1780"/>
                </a:lnTo>
                <a:lnTo>
                  <a:pt x="4503" y="1792"/>
                </a:lnTo>
                <a:lnTo>
                  <a:pt x="4501" y="1802"/>
                </a:lnTo>
                <a:lnTo>
                  <a:pt x="4499" y="1814"/>
                </a:lnTo>
                <a:lnTo>
                  <a:pt x="4497" y="1824"/>
                </a:lnTo>
                <a:lnTo>
                  <a:pt x="4494" y="1834"/>
                </a:lnTo>
                <a:lnTo>
                  <a:pt x="4492" y="1844"/>
                </a:lnTo>
                <a:lnTo>
                  <a:pt x="4485" y="1862"/>
                </a:lnTo>
                <a:lnTo>
                  <a:pt x="4482" y="1870"/>
                </a:lnTo>
                <a:lnTo>
                  <a:pt x="4478" y="1880"/>
                </a:lnTo>
                <a:lnTo>
                  <a:pt x="4470" y="1894"/>
                </a:lnTo>
                <a:lnTo>
                  <a:pt x="4465" y="1902"/>
                </a:lnTo>
                <a:lnTo>
                  <a:pt x="4460" y="1908"/>
                </a:lnTo>
                <a:lnTo>
                  <a:pt x="4455" y="1914"/>
                </a:lnTo>
                <a:lnTo>
                  <a:pt x="4450" y="1920"/>
                </a:lnTo>
                <a:lnTo>
                  <a:pt x="4439" y="1930"/>
                </a:lnTo>
                <a:lnTo>
                  <a:pt x="4427" y="1938"/>
                </a:lnTo>
                <a:lnTo>
                  <a:pt x="4414" y="1946"/>
                </a:lnTo>
                <a:lnTo>
                  <a:pt x="4400" y="1950"/>
                </a:lnTo>
                <a:lnTo>
                  <a:pt x="4393" y="1952"/>
                </a:lnTo>
                <a:lnTo>
                  <a:pt x="4386" y="1952"/>
                </a:lnTo>
                <a:lnTo>
                  <a:pt x="4370" y="1954"/>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p>
        </p:txBody>
      </p:sp>
      <p:sp>
        <p:nvSpPr>
          <p:cNvPr id="11" name="Text Placeholder 10">
            <a:extLst>
              <a:ext uri="{FF2B5EF4-FFF2-40B4-BE49-F238E27FC236}">
                <a16:creationId xmlns:a16="http://schemas.microsoft.com/office/drawing/2014/main" id="{897DE48D-705B-612C-7DFA-B303012D79EC}"/>
              </a:ext>
            </a:extLst>
          </p:cNvPr>
          <p:cNvSpPr>
            <a:spLocks noGrp="1"/>
          </p:cNvSpPr>
          <p:nvPr>
            <p:ph type="body" sz="quarter" idx="13"/>
          </p:nvPr>
        </p:nvSpPr>
        <p:spPr>
          <a:xfrm>
            <a:off x="1198587" y="5517232"/>
            <a:ext cx="9793263" cy="288032"/>
          </a:xfrm>
        </p:spPr>
        <p:txBody>
          <a:bodyPr/>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Muokkaa tekstin perustyylejä napsauttamalla</a:t>
            </a:r>
          </a:p>
        </p:txBody>
      </p:sp>
      <p:sp>
        <p:nvSpPr>
          <p:cNvPr id="12" name="Text Placeholder 10">
            <a:extLst>
              <a:ext uri="{FF2B5EF4-FFF2-40B4-BE49-F238E27FC236}">
                <a16:creationId xmlns:a16="http://schemas.microsoft.com/office/drawing/2014/main" id="{CF5A17A4-EA2D-AFFF-38DF-9699B925DCD5}"/>
              </a:ext>
            </a:extLst>
          </p:cNvPr>
          <p:cNvSpPr>
            <a:spLocks noGrp="1"/>
          </p:cNvSpPr>
          <p:nvPr>
            <p:ph type="body" sz="quarter" idx="14"/>
          </p:nvPr>
        </p:nvSpPr>
        <p:spPr>
          <a:xfrm>
            <a:off x="1198587" y="5805264"/>
            <a:ext cx="9793263" cy="288032"/>
          </a:xfrm>
        </p:spPr>
        <p:txBody>
          <a:bodyPr/>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Muokkaa tekstin perustyylejä napsauttamalla</a:t>
            </a:r>
          </a:p>
        </p:txBody>
      </p:sp>
    </p:spTree>
    <p:extLst>
      <p:ext uri="{BB962C8B-B14F-4D97-AF65-F5344CB8AC3E}">
        <p14:creationId xmlns:p14="http://schemas.microsoft.com/office/powerpoint/2010/main" val="10383353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56">
          <p15:clr>
            <a:srgbClr val="FBAE40"/>
          </p15:clr>
        </p15:guide>
        <p15:guide id="4" pos="6924">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Aloitusdi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89437-0A9F-6907-E834-ECE3DB625160}"/>
              </a:ext>
            </a:extLst>
          </p:cNvPr>
          <p:cNvSpPr>
            <a:spLocks noGrp="1"/>
          </p:cNvSpPr>
          <p:nvPr>
            <p:ph type="ctrTitle"/>
          </p:nvPr>
        </p:nvSpPr>
        <p:spPr>
          <a:xfrm>
            <a:off x="1200150" y="2060575"/>
            <a:ext cx="9791700" cy="2304529"/>
          </a:xfrm>
        </p:spPr>
        <p:txBody>
          <a:bodyPr anchor="t" anchorCtr="0"/>
          <a:lstStyle>
            <a:lvl1pPr algn="l">
              <a:defRPr sz="4800">
                <a:solidFill>
                  <a:schemeClr val="bg1"/>
                </a:solidFill>
              </a:defRPr>
            </a:lvl1pPr>
          </a:lstStyle>
          <a:p>
            <a:r>
              <a:rPr lang="fi-FI" noProof="0"/>
              <a:t>Muokkaa ots. perustyyl. napsautt.</a:t>
            </a:r>
          </a:p>
        </p:txBody>
      </p:sp>
      <p:sp>
        <p:nvSpPr>
          <p:cNvPr id="3" name="Subtitle 2">
            <a:extLst>
              <a:ext uri="{FF2B5EF4-FFF2-40B4-BE49-F238E27FC236}">
                <a16:creationId xmlns:a16="http://schemas.microsoft.com/office/drawing/2014/main" id="{5BA9B7E5-3139-76AA-C2C3-60620F1D9B49}"/>
              </a:ext>
            </a:extLst>
          </p:cNvPr>
          <p:cNvSpPr>
            <a:spLocks noGrp="1"/>
          </p:cNvSpPr>
          <p:nvPr>
            <p:ph type="subTitle" idx="1"/>
          </p:nvPr>
        </p:nvSpPr>
        <p:spPr>
          <a:xfrm>
            <a:off x="1200150" y="4509120"/>
            <a:ext cx="9791700" cy="864096"/>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a:extLst>
              <a:ext uri="{FF2B5EF4-FFF2-40B4-BE49-F238E27FC236}">
                <a16:creationId xmlns:a16="http://schemas.microsoft.com/office/drawing/2014/main" id="{B9898F4D-E89B-8263-EB37-8F8B305D4370}"/>
              </a:ext>
            </a:extLst>
          </p:cNvPr>
          <p:cNvSpPr>
            <a:spLocks noGrp="1"/>
          </p:cNvSpPr>
          <p:nvPr>
            <p:ph type="dt" sz="half" idx="10"/>
          </p:nvPr>
        </p:nvSpPr>
        <p:spPr/>
        <p:txBody>
          <a:bodyPr/>
          <a:lstStyle>
            <a:lvl1pPr>
              <a:defRPr>
                <a:noFill/>
              </a:defRPr>
            </a:lvl1pPr>
          </a:lstStyle>
          <a:p>
            <a:fld id="{C4813EA7-99B3-4755-8B70-7621FADBE3A1}" type="datetime1">
              <a:rPr lang="fi-FI" noProof="0" smtClean="0"/>
              <a:t>4.10.2024</a:t>
            </a:fld>
            <a:endParaRPr lang="fi-FI" noProof="0"/>
          </a:p>
        </p:txBody>
      </p:sp>
      <p:sp>
        <p:nvSpPr>
          <p:cNvPr id="5" name="Footer Placeholder 4">
            <a:extLst>
              <a:ext uri="{FF2B5EF4-FFF2-40B4-BE49-F238E27FC236}">
                <a16:creationId xmlns:a16="http://schemas.microsoft.com/office/drawing/2014/main" id="{AEAB5C31-D7B7-0A4A-9FF1-A8910751F711}"/>
              </a:ext>
            </a:extLst>
          </p:cNvPr>
          <p:cNvSpPr>
            <a:spLocks noGrp="1"/>
          </p:cNvSpPr>
          <p:nvPr>
            <p:ph type="ftr" sz="quarter" idx="11"/>
          </p:nvPr>
        </p:nvSpPr>
        <p:spPr/>
        <p:txBody>
          <a:bodyPr/>
          <a:lstStyle>
            <a:lvl1pPr>
              <a:defRPr>
                <a:noFill/>
              </a:defRPr>
            </a:lvl1pPr>
          </a:lstStyle>
          <a:p>
            <a:r>
              <a:rPr lang="fi-FI" noProof="0"/>
              <a:t>© Rakennusteollisuus RT</a:t>
            </a:r>
          </a:p>
        </p:txBody>
      </p:sp>
      <p:sp>
        <p:nvSpPr>
          <p:cNvPr id="6" name="Slide Number Placeholder 5">
            <a:extLst>
              <a:ext uri="{FF2B5EF4-FFF2-40B4-BE49-F238E27FC236}">
                <a16:creationId xmlns:a16="http://schemas.microsoft.com/office/drawing/2014/main" id="{92B9B765-A518-625F-2D82-59131FF13DC6}"/>
              </a:ext>
            </a:extLst>
          </p:cNvPr>
          <p:cNvSpPr>
            <a:spLocks noGrp="1"/>
          </p:cNvSpPr>
          <p:nvPr>
            <p:ph type="sldNum" sz="quarter" idx="12"/>
          </p:nvPr>
        </p:nvSpPr>
        <p:spPr/>
        <p:txBody>
          <a:bodyPr/>
          <a:lstStyle>
            <a:lvl1pPr>
              <a:defRPr>
                <a:noFill/>
              </a:defRPr>
            </a:lvl1pPr>
          </a:lstStyle>
          <a:p>
            <a:fld id="{DFD61EF7-2460-4EE9-A031-27FEBC4F9A95}" type="slidenum">
              <a:rPr lang="fi-FI" noProof="0" smtClean="0"/>
              <a:pPr/>
              <a:t>‹#›</a:t>
            </a:fld>
            <a:endParaRPr lang="fi-FI" noProof="0"/>
          </a:p>
        </p:txBody>
      </p:sp>
      <p:sp>
        <p:nvSpPr>
          <p:cNvPr id="7" name="Freeform 5">
            <a:extLst>
              <a:ext uri="{FF2B5EF4-FFF2-40B4-BE49-F238E27FC236}">
                <a16:creationId xmlns:a16="http://schemas.microsoft.com/office/drawing/2014/main" id="{5CD5646D-347F-0693-85B7-82EEFAEE1F74}"/>
              </a:ext>
            </a:extLst>
          </p:cNvPr>
          <p:cNvSpPr>
            <a:spLocks noChangeAspect="1" noEditPoints="1"/>
          </p:cNvSpPr>
          <p:nvPr userDrawn="1"/>
        </p:nvSpPr>
        <p:spPr bwMode="auto">
          <a:xfrm>
            <a:off x="407368" y="333375"/>
            <a:ext cx="2325003" cy="504000"/>
          </a:xfrm>
          <a:custGeom>
            <a:avLst/>
            <a:gdLst>
              <a:gd name="T0" fmla="*/ 11 w 4507"/>
              <a:gd name="T1" fmla="*/ 18 h 1954"/>
              <a:gd name="T2" fmla="*/ 659 w 4507"/>
              <a:gd name="T3" fmla="*/ 297 h 1954"/>
              <a:gd name="T4" fmla="*/ 666 w 4507"/>
              <a:gd name="T5" fmla="*/ 916 h 1954"/>
              <a:gd name="T6" fmla="*/ 347 w 4507"/>
              <a:gd name="T7" fmla="*/ 880 h 1954"/>
              <a:gd name="T8" fmla="*/ 471 w 4507"/>
              <a:gd name="T9" fmla="*/ 675 h 1954"/>
              <a:gd name="T10" fmla="*/ 375 w 4507"/>
              <a:gd name="T11" fmla="*/ 401 h 1954"/>
              <a:gd name="T12" fmla="*/ 1722 w 4507"/>
              <a:gd name="T13" fmla="*/ 26 h 1954"/>
              <a:gd name="T14" fmla="*/ 1804 w 4507"/>
              <a:gd name="T15" fmla="*/ 309 h 1954"/>
              <a:gd name="T16" fmla="*/ 1741 w 4507"/>
              <a:gd name="T17" fmla="*/ 269 h 1954"/>
              <a:gd name="T18" fmla="*/ 1854 w 4507"/>
              <a:gd name="T19" fmla="*/ 788 h 1954"/>
              <a:gd name="T20" fmla="*/ 2410 w 4507"/>
              <a:gd name="T21" fmla="*/ 18 h 1954"/>
              <a:gd name="T22" fmla="*/ 3053 w 4507"/>
              <a:gd name="T23" fmla="*/ 553 h 1954"/>
              <a:gd name="T24" fmla="*/ 3419 w 4507"/>
              <a:gd name="T25" fmla="*/ 539 h 1954"/>
              <a:gd name="T26" fmla="*/ 3595 w 4507"/>
              <a:gd name="T27" fmla="*/ 659 h 1954"/>
              <a:gd name="T28" fmla="*/ 3699 w 4507"/>
              <a:gd name="T29" fmla="*/ 697 h 1954"/>
              <a:gd name="T30" fmla="*/ 3842 w 4507"/>
              <a:gd name="T31" fmla="*/ 595 h 1954"/>
              <a:gd name="T32" fmla="*/ 3700 w 4507"/>
              <a:gd name="T33" fmla="*/ 806 h 1954"/>
              <a:gd name="T34" fmla="*/ 3943 w 4507"/>
              <a:gd name="T35" fmla="*/ 725 h 1954"/>
              <a:gd name="T36" fmla="*/ 4018 w 4507"/>
              <a:gd name="T37" fmla="*/ 689 h 1954"/>
              <a:gd name="T38" fmla="*/ 4124 w 4507"/>
              <a:gd name="T39" fmla="*/ 581 h 1954"/>
              <a:gd name="T40" fmla="*/ 3931 w 4507"/>
              <a:gd name="T41" fmla="*/ 269 h 1954"/>
              <a:gd name="T42" fmla="*/ 4017 w 4507"/>
              <a:gd name="T43" fmla="*/ 6 h 1954"/>
              <a:gd name="T44" fmla="*/ 4117 w 4507"/>
              <a:gd name="T45" fmla="*/ 228 h 1954"/>
              <a:gd name="T46" fmla="*/ 4005 w 4507"/>
              <a:gd name="T47" fmla="*/ 134 h 1954"/>
              <a:gd name="T48" fmla="*/ 4123 w 4507"/>
              <a:gd name="T49" fmla="*/ 383 h 1954"/>
              <a:gd name="T50" fmla="*/ 4174 w 4507"/>
              <a:gd name="T51" fmla="*/ 697 h 1954"/>
              <a:gd name="T52" fmla="*/ 1767 w 4507"/>
              <a:gd name="T53" fmla="*/ 1273 h 1954"/>
              <a:gd name="T54" fmla="*/ 2197 w 4507"/>
              <a:gd name="T55" fmla="*/ 1926 h 1954"/>
              <a:gd name="T56" fmla="*/ 2114 w 4507"/>
              <a:gd name="T57" fmla="*/ 1551 h 1954"/>
              <a:gd name="T58" fmla="*/ 2226 w 4507"/>
              <a:gd name="T59" fmla="*/ 1156 h 1954"/>
              <a:gd name="T60" fmla="*/ 2385 w 4507"/>
              <a:gd name="T61" fmla="*/ 1313 h 1954"/>
              <a:gd name="T62" fmla="*/ 2373 w 4507"/>
              <a:gd name="T63" fmla="*/ 1834 h 1954"/>
              <a:gd name="T64" fmla="*/ 2227 w 4507"/>
              <a:gd name="T65" fmla="*/ 1271 h 1954"/>
              <a:gd name="T66" fmla="*/ 2192 w 4507"/>
              <a:gd name="T67" fmla="*/ 1738 h 1954"/>
              <a:gd name="T68" fmla="*/ 2323 w 4507"/>
              <a:gd name="T69" fmla="*/ 1760 h 1954"/>
              <a:gd name="T70" fmla="*/ 2273 w 4507"/>
              <a:gd name="T71" fmla="*/ 1259 h 1954"/>
              <a:gd name="T72" fmla="*/ 3321 w 4507"/>
              <a:gd name="T73" fmla="*/ 1954 h 1954"/>
              <a:gd name="T74" fmla="*/ 3265 w 4507"/>
              <a:gd name="T75" fmla="*/ 1693 h 1954"/>
              <a:gd name="T76" fmla="*/ 3380 w 4507"/>
              <a:gd name="T77" fmla="*/ 1832 h 1954"/>
              <a:gd name="T78" fmla="*/ 3369 w 4507"/>
              <a:gd name="T79" fmla="*/ 1625 h 1954"/>
              <a:gd name="T80" fmla="*/ 3218 w 4507"/>
              <a:gd name="T81" fmla="*/ 1279 h 1954"/>
              <a:gd name="T82" fmla="*/ 3426 w 4507"/>
              <a:gd name="T83" fmla="*/ 1198 h 1954"/>
              <a:gd name="T84" fmla="*/ 3370 w 4507"/>
              <a:gd name="T85" fmla="*/ 1265 h 1954"/>
              <a:gd name="T86" fmla="*/ 3279 w 4507"/>
              <a:gd name="T87" fmla="*/ 1379 h 1954"/>
              <a:gd name="T88" fmla="*/ 3471 w 4507"/>
              <a:gd name="T89" fmla="*/ 1675 h 1954"/>
              <a:gd name="T90" fmla="*/ 3381 w 4507"/>
              <a:gd name="T91" fmla="*/ 1946 h 1954"/>
              <a:gd name="T92" fmla="*/ 3620 w 4507"/>
              <a:gd name="T93" fmla="*/ 1772 h 1954"/>
              <a:gd name="T94" fmla="*/ 3736 w 4507"/>
              <a:gd name="T95" fmla="*/ 1772 h 1954"/>
              <a:gd name="T96" fmla="*/ 3756 w 4507"/>
              <a:gd name="T97" fmla="*/ 1914 h 1954"/>
              <a:gd name="T98" fmla="*/ 3915 w 4507"/>
              <a:gd name="T99" fmla="*/ 1828 h 1954"/>
              <a:gd name="T100" fmla="*/ 4005 w 4507"/>
              <a:gd name="T101" fmla="*/ 1838 h 1954"/>
              <a:gd name="T102" fmla="*/ 4160 w 4507"/>
              <a:gd name="T103" fmla="*/ 1697 h 1954"/>
              <a:gd name="T104" fmla="*/ 4039 w 4507"/>
              <a:gd name="T105" fmla="*/ 1954 h 1954"/>
              <a:gd name="T106" fmla="*/ 4268 w 4507"/>
              <a:gd name="T107" fmla="*/ 1888 h 1954"/>
              <a:gd name="T108" fmla="*/ 4324 w 4507"/>
              <a:gd name="T109" fmla="*/ 1824 h 1954"/>
              <a:gd name="T110" fmla="*/ 4442 w 4507"/>
              <a:gd name="T111" fmla="*/ 1752 h 1954"/>
              <a:gd name="T112" fmla="*/ 4255 w 4507"/>
              <a:gd name="T113" fmla="*/ 1447 h 1954"/>
              <a:gd name="T114" fmla="*/ 4311 w 4507"/>
              <a:gd name="T115" fmla="*/ 1166 h 1954"/>
              <a:gd name="T116" fmla="*/ 4497 w 4507"/>
              <a:gd name="T117" fmla="*/ 1331 h 1954"/>
              <a:gd name="T118" fmla="*/ 4336 w 4507"/>
              <a:gd name="T119" fmla="*/ 1267 h 1954"/>
              <a:gd name="T120" fmla="*/ 4359 w 4507"/>
              <a:gd name="T121" fmla="*/ 1457 h 1954"/>
              <a:gd name="T122" fmla="*/ 4499 w 4507"/>
              <a:gd name="T123" fmla="*/ 1814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07" h="1954">
                <a:moveTo>
                  <a:pt x="4307" y="327"/>
                </a:moveTo>
                <a:lnTo>
                  <a:pt x="4377" y="327"/>
                </a:lnTo>
                <a:lnTo>
                  <a:pt x="4377" y="463"/>
                </a:lnTo>
                <a:lnTo>
                  <a:pt x="4307" y="463"/>
                </a:lnTo>
                <a:lnTo>
                  <a:pt x="4307" y="327"/>
                </a:lnTo>
                <a:close/>
                <a:moveTo>
                  <a:pt x="1248" y="18"/>
                </a:moveTo>
                <a:lnTo>
                  <a:pt x="1248" y="473"/>
                </a:lnTo>
                <a:lnTo>
                  <a:pt x="1051" y="473"/>
                </a:lnTo>
                <a:lnTo>
                  <a:pt x="1051" y="1936"/>
                </a:lnTo>
                <a:lnTo>
                  <a:pt x="821" y="1936"/>
                </a:lnTo>
                <a:lnTo>
                  <a:pt x="821" y="473"/>
                </a:lnTo>
                <a:lnTo>
                  <a:pt x="655" y="18"/>
                </a:lnTo>
                <a:lnTo>
                  <a:pt x="1248" y="18"/>
                </a:lnTo>
                <a:close/>
                <a:moveTo>
                  <a:pt x="0" y="1481"/>
                </a:moveTo>
                <a:lnTo>
                  <a:pt x="230" y="1481"/>
                </a:lnTo>
                <a:lnTo>
                  <a:pt x="230" y="1936"/>
                </a:lnTo>
                <a:lnTo>
                  <a:pt x="0" y="1936"/>
                </a:lnTo>
                <a:lnTo>
                  <a:pt x="0" y="1481"/>
                </a:lnTo>
                <a:close/>
                <a:moveTo>
                  <a:pt x="487" y="1186"/>
                </a:moveTo>
                <a:lnTo>
                  <a:pt x="752" y="1936"/>
                </a:lnTo>
                <a:lnTo>
                  <a:pt x="495" y="1936"/>
                </a:lnTo>
                <a:lnTo>
                  <a:pt x="11" y="559"/>
                </a:lnTo>
                <a:lnTo>
                  <a:pt x="11" y="18"/>
                </a:lnTo>
                <a:lnTo>
                  <a:pt x="309" y="18"/>
                </a:lnTo>
                <a:lnTo>
                  <a:pt x="335" y="18"/>
                </a:lnTo>
                <a:lnTo>
                  <a:pt x="359" y="20"/>
                </a:lnTo>
                <a:lnTo>
                  <a:pt x="382" y="24"/>
                </a:lnTo>
                <a:lnTo>
                  <a:pt x="404" y="30"/>
                </a:lnTo>
                <a:lnTo>
                  <a:pt x="426" y="36"/>
                </a:lnTo>
                <a:lnTo>
                  <a:pt x="447" y="44"/>
                </a:lnTo>
                <a:lnTo>
                  <a:pt x="467" y="52"/>
                </a:lnTo>
                <a:lnTo>
                  <a:pt x="476" y="58"/>
                </a:lnTo>
                <a:lnTo>
                  <a:pt x="486" y="62"/>
                </a:lnTo>
                <a:lnTo>
                  <a:pt x="504" y="74"/>
                </a:lnTo>
                <a:lnTo>
                  <a:pt x="521" y="88"/>
                </a:lnTo>
                <a:lnTo>
                  <a:pt x="538" y="102"/>
                </a:lnTo>
                <a:lnTo>
                  <a:pt x="553" y="116"/>
                </a:lnTo>
                <a:lnTo>
                  <a:pt x="569" y="132"/>
                </a:lnTo>
                <a:lnTo>
                  <a:pt x="583" y="150"/>
                </a:lnTo>
                <a:lnTo>
                  <a:pt x="596" y="168"/>
                </a:lnTo>
                <a:lnTo>
                  <a:pt x="609" y="188"/>
                </a:lnTo>
                <a:lnTo>
                  <a:pt x="620" y="208"/>
                </a:lnTo>
                <a:lnTo>
                  <a:pt x="631" y="230"/>
                </a:lnTo>
                <a:lnTo>
                  <a:pt x="641" y="251"/>
                </a:lnTo>
                <a:lnTo>
                  <a:pt x="650" y="273"/>
                </a:lnTo>
                <a:lnTo>
                  <a:pt x="659" y="297"/>
                </a:lnTo>
                <a:lnTo>
                  <a:pt x="666" y="323"/>
                </a:lnTo>
                <a:lnTo>
                  <a:pt x="673" y="349"/>
                </a:lnTo>
                <a:lnTo>
                  <a:pt x="680" y="375"/>
                </a:lnTo>
                <a:lnTo>
                  <a:pt x="685" y="401"/>
                </a:lnTo>
                <a:lnTo>
                  <a:pt x="690" y="429"/>
                </a:lnTo>
                <a:lnTo>
                  <a:pt x="694" y="459"/>
                </a:lnTo>
                <a:lnTo>
                  <a:pt x="697" y="487"/>
                </a:lnTo>
                <a:lnTo>
                  <a:pt x="699" y="517"/>
                </a:lnTo>
                <a:lnTo>
                  <a:pt x="701" y="547"/>
                </a:lnTo>
                <a:lnTo>
                  <a:pt x="702" y="579"/>
                </a:lnTo>
                <a:lnTo>
                  <a:pt x="703" y="611"/>
                </a:lnTo>
                <a:lnTo>
                  <a:pt x="702" y="661"/>
                </a:lnTo>
                <a:lnTo>
                  <a:pt x="701" y="687"/>
                </a:lnTo>
                <a:lnTo>
                  <a:pt x="699" y="711"/>
                </a:lnTo>
                <a:lnTo>
                  <a:pt x="697" y="735"/>
                </a:lnTo>
                <a:lnTo>
                  <a:pt x="695" y="758"/>
                </a:lnTo>
                <a:lnTo>
                  <a:pt x="692" y="782"/>
                </a:lnTo>
                <a:lnTo>
                  <a:pt x="689" y="806"/>
                </a:lnTo>
                <a:lnTo>
                  <a:pt x="685" y="830"/>
                </a:lnTo>
                <a:lnTo>
                  <a:pt x="681" y="852"/>
                </a:lnTo>
                <a:lnTo>
                  <a:pt x="677" y="874"/>
                </a:lnTo>
                <a:lnTo>
                  <a:pt x="672" y="896"/>
                </a:lnTo>
                <a:lnTo>
                  <a:pt x="666" y="916"/>
                </a:lnTo>
                <a:lnTo>
                  <a:pt x="661" y="938"/>
                </a:lnTo>
                <a:lnTo>
                  <a:pt x="655" y="958"/>
                </a:lnTo>
                <a:lnTo>
                  <a:pt x="648" y="976"/>
                </a:lnTo>
                <a:lnTo>
                  <a:pt x="641" y="996"/>
                </a:lnTo>
                <a:lnTo>
                  <a:pt x="634" y="1014"/>
                </a:lnTo>
                <a:lnTo>
                  <a:pt x="626" y="1030"/>
                </a:lnTo>
                <a:lnTo>
                  <a:pt x="618" y="1048"/>
                </a:lnTo>
                <a:lnTo>
                  <a:pt x="609" y="1064"/>
                </a:lnTo>
                <a:lnTo>
                  <a:pt x="600" y="1080"/>
                </a:lnTo>
                <a:lnTo>
                  <a:pt x="591" y="1094"/>
                </a:lnTo>
                <a:lnTo>
                  <a:pt x="581" y="1108"/>
                </a:lnTo>
                <a:lnTo>
                  <a:pt x="571" y="1120"/>
                </a:lnTo>
                <a:lnTo>
                  <a:pt x="559" y="1132"/>
                </a:lnTo>
                <a:lnTo>
                  <a:pt x="548" y="1144"/>
                </a:lnTo>
                <a:lnTo>
                  <a:pt x="537" y="1154"/>
                </a:lnTo>
                <a:lnTo>
                  <a:pt x="525" y="1164"/>
                </a:lnTo>
                <a:lnTo>
                  <a:pt x="513" y="1172"/>
                </a:lnTo>
                <a:lnTo>
                  <a:pt x="500" y="1180"/>
                </a:lnTo>
                <a:lnTo>
                  <a:pt x="487" y="1186"/>
                </a:lnTo>
                <a:close/>
                <a:moveTo>
                  <a:pt x="239" y="391"/>
                </a:moveTo>
                <a:lnTo>
                  <a:pt x="239" y="880"/>
                </a:lnTo>
                <a:lnTo>
                  <a:pt x="337" y="880"/>
                </a:lnTo>
                <a:lnTo>
                  <a:pt x="347" y="880"/>
                </a:lnTo>
                <a:lnTo>
                  <a:pt x="357" y="880"/>
                </a:lnTo>
                <a:lnTo>
                  <a:pt x="367" y="878"/>
                </a:lnTo>
                <a:lnTo>
                  <a:pt x="376" y="874"/>
                </a:lnTo>
                <a:lnTo>
                  <a:pt x="384" y="872"/>
                </a:lnTo>
                <a:lnTo>
                  <a:pt x="392" y="868"/>
                </a:lnTo>
                <a:lnTo>
                  <a:pt x="400" y="862"/>
                </a:lnTo>
                <a:lnTo>
                  <a:pt x="407" y="858"/>
                </a:lnTo>
                <a:lnTo>
                  <a:pt x="413" y="852"/>
                </a:lnTo>
                <a:lnTo>
                  <a:pt x="419" y="844"/>
                </a:lnTo>
                <a:lnTo>
                  <a:pt x="425" y="838"/>
                </a:lnTo>
                <a:lnTo>
                  <a:pt x="430" y="830"/>
                </a:lnTo>
                <a:lnTo>
                  <a:pt x="435" y="822"/>
                </a:lnTo>
                <a:lnTo>
                  <a:pt x="440" y="814"/>
                </a:lnTo>
                <a:lnTo>
                  <a:pt x="444" y="806"/>
                </a:lnTo>
                <a:lnTo>
                  <a:pt x="448" y="796"/>
                </a:lnTo>
                <a:lnTo>
                  <a:pt x="451" y="788"/>
                </a:lnTo>
                <a:lnTo>
                  <a:pt x="454" y="778"/>
                </a:lnTo>
                <a:lnTo>
                  <a:pt x="457" y="768"/>
                </a:lnTo>
                <a:lnTo>
                  <a:pt x="460" y="758"/>
                </a:lnTo>
                <a:lnTo>
                  <a:pt x="464" y="738"/>
                </a:lnTo>
                <a:lnTo>
                  <a:pt x="467" y="717"/>
                </a:lnTo>
                <a:lnTo>
                  <a:pt x="470" y="697"/>
                </a:lnTo>
                <a:lnTo>
                  <a:pt x="471" y="675"/>
                </a:lnTo>
                <a:lnTo>
                  <a:pt x="472" y="655"/>
                </a:lnTo>
                <a:lnTo>
                  <a:pt x="472" y="635"/>
                </a:lnTo>
                <a:lnTo>
                  <a:pt x="472" y="615"/>
                </a:lnTo>
                <a:lnTo>
                  <a:pt x="470" y="593"/>
                </a:lnTo>
                <a:lnTo>
                  <a:pt x="468" y="573"/>
                </a:lnTo>
                <a:lnTo>
                  <a:pt x="464" y="551"/>
                </a:lnTo>
                <a:lnTo>
                  <a:pt x="462" y="541"/>
                </a:lnTo>
                <a:lnTo>
                  <a:pt x="459" y="531"/>
                </a:lnTo>
                <a:lnTo>
                  <a:pt x="457" y="521"/>
                </a:lnTo>
                <a:lnTo>
                  <a:pt x="454" y="511"/>
                </a:lnTo>
                <a:lnTo>
                  <a:pt x="447" y="491"/>
                </a:lnTo>
                <a:lnTo>
                  <a:pt x="443" y="483"/>
                </a:lnTo>
                <a:lnTo>
                  <a:pt x="439" y="473"/>
                </a:lnTo>
                <a:lnTo>
                  <a:pt x="435" y="465"/>
                </a:lnTo>
                <a:lnTo>
                  <a:pt x="430" y="457"/>
                </a:lnTo>
                <a:lnTo>
                  <a:pt x="420" y="441"/>
                </a:lnTo>
                <a:lnTo>
                  <a:pt x="414" y="433"/>
                </a:lnTo>
                <a:lnTo>
                  <a:pt x="408" y="427"/>
                </a:lnTo>
                <a:lnTo>
                  <a:pt x="402" y="421"/>
                </a:lnTo>
                <a:lnTo>
                  <a:pt x="396" y="415"/>
                </a:lnTo>
                <a:lnTo>
                  <a:pt x="389" y="409"/>
                </a:lnTo>
                <a:lnTo>
                  <a:pt x="382" y="405"/>
                </a:lnTo>
                <a:lnTo>
                  <a:pt x="375" y="401"/>
                </a:lnTo>
                <a:lnTo>
                  <a:pt x="367" y="397"/>
                </a:lnTo>
                <a:lnTo>
                  <a:pt x="359" y="395"/>
                </a:lnTo>
                <a:lnTo>
                  <a:pt x="351" y="393"/>
                </a:lnTo>
                <a:lnTo>
                  <a:pt x="333" y="391"/>
                </a:lnTo>
                <a:lnTo>
                  <a:pt x="239" y="391"/>
                </a:lnTo>
                <a:close/>
                <a:moveTo>
                  <a:pt x="1780" y="395"/>
                </a:moveTo>
                <a:lnTo>
                  <a:pt x="1776" y="403"/>
                </a:lnTo>
                <a:lnTo>
                  <a:pt x="1772" y="411"/>
                </a:lnTo>
                <a:lnTo>
                  <a:pt x="1763" y="423"/>
                </a:lnTo>
                <a:lnTo>
                  <a:pt x="1754" y="433"/>
                </a:lnTo>
                <a:lnTo>
                  <a:pt x="1743" y="443"/>
                </a:lnTo>
                <a:lnTo>
                  <a:pt x="1814" y="788"/>
                </a:lnTo>
                <a:lnTo>
                  <a:pt x="1742" y="788"/>
                </a:lnTo>
                <a:lnTo>
                  <a:pt x="1683" y="465"/>
                </a:lnTo>
                <a:lnTo>
                  <a:pt x="1607" y="465"/>
                </a:lnTo>
                <a:lnTo>
                  <a:pt x="1607" y="788"/>
                </a:lnTo>
                <a:lnTo>
                  <a:pt x="1543" y="788"/>
                </a:lnTo>
                <a:lnTo>
                  <a:pt x="1543" y="18"/>
                </a:lnTo>
                <a:lnTo>
                  <a:pt x="1681" y="18"/>
                </a:lnTo>
                <a:lnTo>
                  <a:pt x="1696" y="18"/>
                </a:lnTo>
                <a:lnTo>
                  <a:pt x="1703" y="20"/>
                </a:lnTo>
                <a:lnTo>
                  <a:pt x="1710" y="22"/>
                </a:lnTo>
                <a:lnTo>
                  <a:pt x="1722" y="26"/>
                </a:lnTo>
                <a:lnTo>
                  <a:pt x="1734" y="32"/>
                </a:lnTo>
                <a:lnTo>
                  <a:pt x="1745" y="40"/>
                </a:lnTo>
                <a:lnTo>
                  <a:pt x="1755" y="50"/>
                </a:lnTo>
                <a:lnTo>
                  <a:pt x="1765" y="62"/>
                </a:lnTo>
                <a:lnTo>
                  <a:pt x="1769" y="68"/>
                </a:lnTo>
                <a:lnTo>
                  <a:pt x="1773" y="76"/>
                </a:lnTo>
                <a:lnTo>
                  <a:pt x="1781" y="92"/>
                </a:lnTo>
                <a:lnTo>
                  <a:pt x="1788" y="108"/>
                </a:lnTo>
                <a:lnTo>
                  <a:pt x="1791" y="118"/>
                </a:lnTo>
                <a:lnTo>
                  <a:pt x="1794" y="126"/>
                </a:lnTo>
                <a:lnTo>
                  <a:pt x="1799" y="146"/>
                </a:lnTo>
                <a:lnTo>
                  <a:pt x="1803" y="168"/>
                </a:lnTo>
                <a:lnTo>
                  <a:pt x="1805" y="178"/>
                </a:lnTo>
                <a:lnTo>
                  <a:pt x="1806" y="190"/>
                </a:lnTo>
                <a:lnTo>
                  <a:pt x="1807" y="200"/>
                </a:lnTo>
                <a:lnTo>
                  <a:pt x="1808" y="212"/>
                </a:lnTo>
                <a:lnTo>
                  <a:pt x="1808" y="224"/>
                </a:lnTo>
                <a:lnTo>
                  <a:pt x="1808" y="236"/>
                </a:lnTo>
                <a:lnTo>
                  <a:pt x="1808" y="263"/>
                </a:lnTo>
                <a:lnTo>
                  <a:pt x="1807" y="275"/>
                </a:lnTo>
                <a:lnTo>
                  <a:pt x="1806" y="287"/>
                </a:lnTo>
                <a:lnTo>
                  <a:pt x="1805" y="299"/>
                </a:lnTo>
                <a:lnTo>
                  <a:pt x="1804" y="309"/>
                </a:lnTo>
                <a:lnTo>
                  <a:pt x="1801" y="331"/>
                </a:lnTo>
                <a:lnTo>
                  <a:pt x="1797" y="349"/>
                </a:lnTo>
                <a:lnTo>
                  <a:pt x="1792" y="367"/>
                </a:lnTo>
                <a:lnTo>
                  <a:pt x="1786" y="381"/>
                </a:lnTo>
                <a:lnTo>
                  <a:pt x="1780" y="395"/>
                </a:lnTo>
                <a:close/>
                <a:moveTo>
                  <a:pt x="1678" y="122"/>
                </a:moveTo>
                <a:lnTo>
                  <a:pt x="1607" y="122"/>
                </a:lnTo>
                <a:lnTo>
                  <a:pt x="1607" y="365"/>
                </a:lnTo>
                <a:lnTo>
                  <a:pt x="1678" y="365"/>
                </a:lnTo>
                <a:lnTo>
                  <a:pt x="1686" y="363"/>
                </a:lnTo>
                <a:lnTo>
                  <a:pt x="1694" y="361"/>
                </a:lnTo>
                <a:lnTo>
                  <a:pt x="1700" y="359"/>
                </a:lnTo>
                <a:lnTo>
                  <a:pt x="1707" y="355"/>
                </a:lnTo>
                <a:lnTo>
                  <a:pt x="1712" y="351"/>
                </a:lnTo>
                <a:lnTo>
                  <a:pt x="1717" y="345"/>
                </a:lnTo>
                <a:lnTo>
                  <a:pt x="1722" y="339"/>
                </a:lnTo>
                <a:lnTo>
                  <a:pt x="1726" y="331"/>
                </a:lnTo>
                <a:lnTo>
                  <a:pt x="1730" y="323"/>
                </a:lnTo>
                <a:lnTo>
                  <a:pt x="1733" y="313"/>
                </a:lnTo>
                <a:lnTo>
                  <a:pt x="1736" y="303"/>
                </a:lnTo>
                <a:lnTo>
                  <a:pt x="1738" y="293"/>
                </a:lnTo>
                <a:lnTo>
                  <a:pt x="1740" y="281"/>
                </a:lnTo>
                <a:lnTo>
                  <a:pt x="1741" y="269"/>
                </a:lnTo>
                <a:lnTo>
                  <a:pt x="1742" y="257"/>
                </a:lnTo>
                <a:lnTo>
                  <a:pt x="1742" y="244"/>
                </a:lnTo>
                <a:lnTo>
                  <a:pt x="1742" y="230"/>
                </a:lnTo>
                <a:lnTo>
                  <a:pt x="1742" y="218"/>
                </a:lnTo>
                <a:lnTo>
                  <a:pt x="1740" y="206"/>
                </a:lnTo>
                <a:lnTo>
                  <a:pt x="1739" y="194"/>
                </a:lnTo>
                <a:lnTo>
                  <a:pt x="1737" y="184"/>
                </a:lnTo>
                <a:lnTo>
                  <a:pt x="1734" y="174"/>
                </a:lnTo>
                <a:lnTo>
                  <a:pt x="1731" y="164"/>
                </a:lnTo>
                <a:lnTo>
                  <a:pt x="1728" y="156"/>
                </a:lnTo>
                <a:lnTo>
                  <a:pt x="1723" y="148"/>
                </a:lnTo>
                <a:lnTo>
                  <a:pt x="1719" y="142"/>
                </a:lnTo>
                <a:lnTo>
                  <a:pt x="1713" y="136"/>
                </a:lnTo>
                <a:lnTo>
                  <a:pt x="1708" y="132"/>
                </a:lnTo>
                <a:lnTo>
                  <a:pt x="1701" y="128"/>
                </a:lnTo>
                <a:lnTo>
                  <a:pt x="1694" y="124"/>
                </a:lnTo>
                <a:lnTo>
                  <a:pt x="1686" y="122"/>
                </a:lnTo>
                <a:lnTo>
                  <a:pt x="1678" y="122"/>
                </a:lnTo>
                <a:close/>
                <a:moveTo>
                  <a:pt x="2090" y="788"/>
                </a:moveTo>
                <a:lnTo>
                  <a:pt x="2069" y="635"/>
                </a:lnTo>
                <a:lnTo>
                  <a:pt x="1942" y="635"/>
                </a:lnTo>
                <a:lnTo>
                  <a:pt x="1921" y="788"/>
                </a:lnTo>
                <a:lnTo>
                  <a:pt x="1854" y="788"/>
                </a:lnTo>
                <a:lnTo>
                  <a:pt x="1975" y="18"/>
                </a:lnTo>
                <a:lnTo>
                  <a:pt x="2037" y="18"/>
                </a:lnTo>
                <a:lnTo>
                  <a:pt x="2160" y="788"/>
                </a:lnTo>
                <a:lnTo>
                  <a:pt x="2090" y="788"/>
                </a:lnTo>
                <a:close/>
                <a:moveTo>
                  <a:pt x="2026" y="323"/>
                </a:moveTo>
                <a:lnTo>
                  <a:pt x="2015" y="250"/>
                </a:lnTo>
                <a:lnTo>
                  <a:pt x="2010" y="210"/>
                </a:lnTo>
                <a:lnTo>
                  <a:pt x="2006" y="170"/>
                </a:lnTo>
                <a:lnTo>
                  <a:pt x="2001" y="210"/>
                </a:lnTo>
                <a:lnTo>
                  <a:pt x="1996" y="250"/>
                </a:lnTo>
                <a:lnTo>
                  <a:pt x="1986" y="325"/>
                </a:lnTo>
                <a:lnTo>
                  <a:pt x="1957" y="529"/>
                </a:lnTo>
                <a:lnTo>
                  <a:pt x="2053" y="529"/>
                </a:lnTo>
                <a:lnTo>
                  <a:pt x="2026" y="323"/>
                </a:lnTo>
                <a:close/>
                <a:moveTo>
                  <a:pt x="2419" y="788"/>
                </a:moveTo>
                <a:lnTo>
                  <a:pt x="2323" y="431"/>
                </a:lnTo>
                <a:lnTo>
                  <a:pt x="2285" y="527"/>
                </a:lnTo>
                <a:lnTo>
                  <a:pt x="2285" y="788"/>
                </a:lnTo>
                <a:lnTo>
                  <a:pt x="2220" y="788"/>
                </a:lnTo>
                <a:lnTo>
                  <a:pt x="2220" y="18"/>
                </a:lnTo>
                <a:lnTo>
                  <a:pt x="2285" y="18"/>
                </a:lnTo>
                <a:lnTo>
                  <a:pt x="2285" y="347"/>
                </a:lnTo>
                <a:lnTo>
                  <a:pt x="2410" y="18"/>
                </a:lnTo>
                <a:lnTo>
                  <a:pt x="2492" y="18"/>
                </a:lnTo>
                <a:lnTo>
                  <a:pt x="2363" y="333"/>
                </a:lnTo>
                <a:lnTo>
                  <a:pt x="2498" y="788"/>
                </a:lnTo>
                <a:lnTo>
                  <a:pt x="2419" y="788"/>
                </a:lnTo>
                <a:close/>
                <a:moveTo>
                  <a:pt x="2558" y="788"/>
                </a:moveTo>
                <a:lnTo>
                  <a:pt x="2558" y="18"/>
                </a:lnTo>
                <a:lnTo>
                  <a:pt x="2786" y="18"/>
                </a:lnTo>
                <a:lnTo>
                  <a:pt x="2786" y="126"/>
                </a:lnTo>
                <a:lnTo>
                  <a:pt x="2623" y="126"/>
                </a:lnTo>
                <a:lnTo>
                  <a:pt x="2623" y="341"/>
                </a:lnTo>
                <a:lnTo>
                  <a:pt x="2756" y="341"/>
                </a:lnTo>
                <a:lnTo>
                  <a:pt x="2756" y="445"/>
                </a:lnTo>
                <a:lnTo>
                  <a:pt x="2623" y="445"/>
                </a:lnTo>
                <a:lnTo>
                  <a:pt x="2623" y="683"/>
                </a:lnTo>
                <a:lnTo>
                  <a:pt x="2786" y="683"/>
                </a:lnTo>
                <a:lnTo>
                  <a:pt x="2786" y="788"/>
                </a:lnTo>
                <a:lnTo>
                  <a:pt x="2558" y="788"/>
                </a:lnTo>
                <a:close/>
                <a:moveTo>
                  <a:pt x="2939" y="18"/>
                </a:moveTo>
                <a:lnTo>
                  <a:pt x="3030" y="439"/>
                </a:lnTo>
                <a:lnTo>
                  <a:pt x="3038" y="477"/>
                </a:lnTo>
                <a:lnTo>
                  <a:pt x="3042" y="495"/>
                </a:lnTo>
                <a:lnTo>
                  <a:pt x="3046" y="515"/>
                </a:lnTo>
                <a:lnTo>
                  <a:pt x="3053" y="553"/>
                </a:lnTo>
                <a:lnTo>
                  <a:pt x="3060" y="595"/>
                </a:lnTo>
                <a:lnTo>
                  <a:pt x="3060" y="509"/>
                </a:lnTo>
                <a:lnTo>
                  <a:pt x="3059" y="421"/>
                </a:lnTo>
                <a:lnTo>
                  <a:pt x="3059" y="18"/>
                </a:lnTo>
                <a:lnTo>
                  <a:pt x="3124" y="18"/>
                </a:lnTo>
                <a:lnTo>
                  <a:pt x="3124" y="788"/>
                </a:lnTo>
                <a:lnTo>
                  <a:pt x="3046" y="788"/>
                </a:lnTo>
                <a:lnTo>
                  <a:pt x="2954" y="369"/>
                </a:lnTo>
                <a:lnTo>
                  <a:pt x="2946" y="331"/>
                </a:lnTo>
                <a:lnTo>
                  <a:pt x="2938" y="293"/>
                </a:lnTo>
                <a:lnTo>
                  <a:pt x="2931" y="255"/>
                </a:lnTo>
                <a:lnTo>
                  <a:pt x="2923" y="214"/>
                </a:lnTo>
                <a:lnTo>
                  <a:pt x="2924" y="389"/>
                </a:lnTo>
                <a:lnTo>
                  <a:pt x="2924" y="790"/>
                </a:lnTo>
                <a:lnTo>
                  <a:pt x="2859" y="790"/>
                </a:lnTo>
                <a:lnTo>
                  <a:pt x="2859" y="18"/>
                </a:lnTo>
                <a:lnTo>
                  <a:pt x="2939" y="18"/>
                </a:lnTo>
                <a:close/>
                <a:moveTo>
                  <a:pt x="3306" y="18"/>
                </a:moveTo>
                <a:lnTo>
                  <a:pt x="3396" y="425"/>
                </a:lnTo>
                <a:lnTo>
                  <a:pt x="3404" y="463"/>
                </a:lnTo>
                <a:lnTo>
                  <a:pt x="3408" y="481"/>
                </a:lnTo>
                <a:lnTo>
                  <a:pt x="3412" y="501"/>
                </a:lnTo>
                <a:lnTo>
                  <a:pt x="3419" y="539"/>
                </a:lnTo>
                <a:lnTo>
                  <a:pt x="3426" y="581"/>
                </a:lnTo>
                <a:lnTo>
                  <a:pt x="3426" y="495"/>
                </a:lnTo>
                <a:lnTo>
                  <a:pt x="3426" y="407"/>
                </a:lnTo>
                <a:lnTo>
                  <a:pt x="3426" y="18"/>
                </a:lnTo>
                <a:lnTo>
                  <a:pt x="3491" y="18"/>
                </a:lnTo>
                <a:lnTo>
                  <a:pt x="3491" y="788"/>
                </a:lnTo>
                <a:lnTo>
                  <a:pt x="3412" y="788"/>
                </a:lnTo>
                <a:lnTo>
                  <a:pt x="3320" y="383"/>
                </a:lnTo>
                <a:lnTo>
                  <a:pt x="3312" y="345"/>
                </a:lnTo>
                <a:lnTo>
                  <a:pt x="3305" y="307"/>
                </a:lnTo>
                <a:lnTo>
                  <a:pt x="3297" y="269"/>
                </a:lnTo>
                <a:lnTo>
                  <a:pt x="3290" y="228"/>
                </a:lnTo>
                <a:lnTo>
                  <a:pt x="3290" y="403"/>
                </a:lnTo>
                <a:lnTo>
                  <a:pt x="3290" y="788"/>
                </a:lnTo>
                <a:lnTo>
                  <a:pt x="3226" y="788"/>
                </a:lnTo>
                <a:lnTo>
                  <a:pt x="3226" y="18"/>
                </a:lnTo>
                <a:lnTo>
                  <a:pt x="3306" y="18"/>
                </a:lnTo>
                <a:close/>
                <a:moveTo>
                  <a:pt x="3618" y="735"/>
                </a:moveTo>
                <a:lnTo>
                  <a:pt x="3611" y="719"/>
                </a:lnTo>
                <a:lnTo>
                  <a:pt x="3605" y="701"/>
                </a:lnTo>
                <a:lnTo>
                  <a:pt x="3599" y="681"/>
                </a:lnTo>
                <a:lnTo>
                  <a:pt x="3597" y="669"/>
                </a:lnTo>
                <a:lnTo>
                  <a:pt x="3595" y="659"/>
                </a:lnTo>
                <a:lnTo>
                  <a:pt x="3591" y="635"/>
                </a:lnTo>
                <a:lnTo>
                  <a:pt x="3589" y="609"/>
                </a:lnTo>
                <a:lnTo>
                  <a:pt x="3588" y="595"/>
                </a:lnTo>
                <a:lnTo>
                  <a:pt x="3587" y="581"/>
                </a:lnTo>
                <a:lnTo>
                  <a:pt x="3587" y="549"/>
                </a:lnTo>
                <a:lnTo>
                  <a:pt x="3587" y="18"/>
                </a:lnTo>
                <a:lnTo>
                  <a:pt x="3652" y="18"/>
                </a:lnTo>
                <a:lnTo>
                  <a:pt x="3652" y="543"/>
                </a:lnTo>
                <a:lnTo>
                  <a:pt x="3652" y="563"/>
                </a:lnTo>
                <a:lnTo>
                  <a:pt x="3652" y="581"/>
                </a:lnTo>
                <a:lnTo>
                  <a:pt x="3653" y="597"/>
                </a:lnTo>
                <a:lnTo>
                  <a:pt x="3655" y="611"/>
                </a:lnTo>
                <a:lnTo>
                  <a:pt x="3657" y="625"/>
                </a:lnTo>
                <a:lnTo>
                  <a:pt x="3659" y="637"/>
                </a:lnTo>
                <a:lnTo>
                  <a:pt x="3662" y="649"/>
                </a:lnTo>
                <a:lnTo>
                  <a:pt x="3665" y="659"/>
                </a:lnTo>
                <a:lnTo>
                  <a:pt x="3669" y="667"/>
                </a:lnTo>
                <a:lnTo>
                  <a:pt x="3674" y="675"/>
                </a:lnTo>
                <a:lnTo>
                  <a:pt x="3679" y="683"/>
                </a:lnTo>
                <a:lnTo>
                  <a:pt x="3685" y="689"/>
                </a:lnTo>
                <a:lnTo>
                  <a:pt x="3688" y="691"/>
                </a:lnTo>
                <a:lnTo>
                  <a:pt x="3692" y="693"/>
                </a:lnTo>
                <a:lnTo>
                  <a:pt x="3699" y="697"/>
                </a:lnTo>
                <a:lnTo>
                  <a:pt x="3706" y="699"/>
                </a:lnTo>
                <a:lnTo>
                  <a:pt x="3715" y="699"/>
                </a:lnTo>
                <a:lnTo>
                  <a:pt x="3723" y="699"/>
                </a:lnTo>
                <a:lnTo>
                  <a:pt x="3731" y="697"/>
                </a:lnTo>
                <a:lnTo>
                  <a:pt x="3738" y="693"/>
                </a:lnTo>
                <a:lnTo>
                  <a:pt x="3744" y="689"/>
                </a:lnTo>
                <a:lnTo>
                  <a:pt x="3750" y="683"/>
                </a:lnTo>
                <a:lnTo>
                  <a:pt x="3755" y="675"/>
                </a:lnTo>
                <a:lnTo>
                  <a:pt x="3760" y="667"/>
                </a:lnTo>
                <a:lnTo>
                  <a:pt x="3764" y="659"/>
                </a:lnTo>
                <a:lnTo>
                  <a:pt x="3768" y="649"/>
                </a:lnTo>
                <a:lnTo>
                  <a:pt x="3770" y="637"/>
                </a:lnTo>
                <a:lnTo>
                  <a:pt x="3773" y="625"/>
                </a:lnTo>
                <a:lnTo>
                  <a:pt x="3775" y="613"/>
                </a:lnTo>
                <a:lnTo>
                  <a:pt x="3776" y="597"/>
                </a:lnTo>
                <a:lnTo>
                  <a:pt x="3777" y="581"/>
                </a:lnTo>
                <a:lnTo>
                  <a:pt x="3778" y="563"/>
                </a:lnTo>
                <a:lnTo>
                  <a:pt x="3778" y="543"/>
                </a:lnTo>
                <a:lnTo>
                  <a:pt x="3778" y="18"/>
                </a:lnTo>
                <a:lnTo>
                  <a:pt x="3843" y="18"/>
                </a:lnTo>
                <a:lnTo>
                  <a:pt x="3843" y="549"/>
                </a:lnTo>
                <a:lnTo>
                  <a:pt x="3843" y="581"/>
                </a:lnTo>
                <a:lnTo>
                  <a:pt x="3842" y="595"/>
                </a:lnTo>
                <a:lnTo>
                  <a:pt x="3841" y="609"/>
                </a:lnTo>
                <a:lnTo>
                  <a:pt x="3838" y="635"/>
                </a:lnTo>
                <a:lnTo>
                  <a:pt x="3835" y="659"/>
                </a:lnTo>
                <a:lnTo>
                  <a:pt x="3833" y="669"/>
                </a:lnTo>
                <a:lnTo>
                  <a:pt x="3830" y="681"/>
                </a:lnTo>
                <a:lnTo>
                  <a:pt x="3825" y="701"/>
                </a:lnTo>
                <a:lnTo>
                  <a:pt x="3822" y="709"/>
                </a:lnTo>
                <a:lnTo>
                  <a:pt x="3819" y="719"/>
                </a:lnTo>
                <a:lnTo>
                  <a:pt x="3815" y="727"/>
                </a:lnTo>
                <a:lnTo>
                  <a:pt x="3812" y="735"/>
                </a:lnTo>
                <a:lnTo>
                  <a:pt x="3807" y="744"/>
                </a:lnTo>
                <a:lnTo>
                  <a:pt x="3802" y="752"/>
                </a:lnTo>
                <a:lnTo>
                  <a:pt x="3792" y="766"/>
                </a:lnTo>
                <a:lnTo>
                  <a:pt x="3781" y="778"/>
                </a:lnTo>
                <a:lnTo>
                  <a:pt x="3775" y="784"/>
                </a:lnTo>
                <a:lnTo>
                  <a:pt x="3769" y="788"/>
                </a:lnTo>
                <a:lnTo>
                  <a:pt x="3757" y="796"/>
                </a:lnTo>
                <a:lnTo>
                  <a:pt x="3750" y="800"/>
                </a:lnTo>
                <a:lnTo>
                  <a:pt x="3743" y="802"/>
                </a:lnTo>
                <a:lnTo>
                  <a:pt x="3729" y="806"/>
                </a:lnTo>
                <a:lnTo>
                  <a:pt x="3722" y="806"/>
                </a:lnTo>
                <a:lnTo>
                  <a:pt x="3715" y="806"/>
                </a:lnTo>
                <a:lnTo>
                  <a:pt x="3700" y="806"/>
                </a:lnTo>
                <a:lnTo>
                  <a:pt x="3686" y="802"/>
                </a:lnTo>
                <a:lnTo>
                  <a:pt x="3679" y="800"/>
                </a:lnTo>
                <a:lnTo>
                  <a:pt x="3673" y="796"/>
                </a:lnTo>
                <a:lnTo>
                  <a:pt x="3660" y="788"/>
                </a:lnTo>
                <a:lnTo>
                  <a:pt x="3648" y="778"/>
                </a:lnTo>
                <a:lnTo>
                  <a:pt x="3637" y="766"/>
                </a:lnTo>
                <a:lnTo>
                  <a:pt x="3627" y="750"/>
                </a:lnTo>
                <a:lnTo>
                  <a:pt x="3623" y="742"/>
                </a:lnTo>
                <a:lnTo>
                  <a:pt x="3618" y="735"/>
                </a:lnTo>
                <a:close/>
                <a:moveTo>
                  <a:pt x="4052" y="806"/>
                </a:moveTo>
                <a:lnTo>
                  <a:pt x="4036" y="806"/>
                </a:lnTo>
                <a:lnTo>
                  <a:pt x="4020" y="802"/>
                </a:lnTo>
                <a:lnTo>
                  <a:pt x="4006" y="796"/>
                </a:lnTo>
                <a:lnTo>
                  <a:pt x="4000" y="792"/>
                </a:lnTo>
                <a:lnTo>
                  <a:pt x="3993" y="788"/>
                </a:lnTo>
                <a:lnTo>
                  <a:pt x="3981" y="780"/>
                </a:lnTo>
                <a:lnTo>
                  <a:pt x="3975" y="774"/>
                </a:lnTo>
                <a:lnTo>
                  <a:pt x="3970" y="768"/>
                </a:lnTo>
                <a:lnTo>
                  <a:pt x="3960" y="756"/>
                </a:lnTo>
                <a:lnTo>
                  <a:pt x="3956" y="748"/>
                </a:lnTo>
                <a:lnTo>
                  <a:pt x="3951" y="740"/>
                </a:lnTo>
                <a:lnTo>
                  <a:pt x="3947" y="733"/>
                </a:lnTo>
                <a:lnTo>
                  <a:pt x="3943" y="725"/>
                </a:lnTo>
                <a:lnTo>
                  <a:pt x="3939" y="717"/>
                </a:lnTo>
                <a:lnTo>
                  <a:pt x="3936" y="707"/>
                </a:lnTo>
                <a:lnTo>
                  <a:pt x="3930" y="687"/>
                </a:lnTo>
                <a:lnTo>
                  <a:pt x="3926" y="667"/>
                </a:lnTo>
                <a:lnTo>
                  <a:pt x="3924" y="657"/>
                </a:lnTo>
                <a:lnTo>
                  <a:pt x="3922" y="645"/>
                </a:lnTo>
                <a:lnTo>
                  <a:pt x="3919" y="623"/>
                </a:lnTo>
                <a:lnTo>
                  <a:pt x="3918" y="599"/>
                </a:lnTo>
                <a:lnTo>
                  <a:pt x="3917" y="585"/>
                </a:lnTo>
                <a:lnTo>
                  <a:pt x="3917" y="573"/>
                </a:lnTo>
                <a:lnTo>
                  <a:pt x="3980" y="545"/>
                </a:lnTo>
                <a:lnTo>
                  <a:pt x="3981" y="567"/>
                </a:lnTo>
                <a:lnTo>
                  <a:pt x="3982" y="587"/>
                </a:lnTo>
                <a:lnTo>
                  <a:pt x="3984" y="603"/>
                </a:lnTo>
                <a:lnTo>
                  <a:pt x="3986" y="619"/>
                </a:lnTo>
                <a:lnTo>
                  <a:pt x="3988" y="627"/>
                </a:lnTo>
                <a:lnTo>
                  <a:pt x="3989" y="635"/>
                </a:lnTo>
                <a:lnTo>
                  <a:pt x="3993" y="647"/>
                </a:lnTo>
                <a:lnTo>
                  <a:pt x="3997" y="659"/>
                </a:lnTo>
                <a:lnTo>
                  <a:pt x="4001" y="667"/>
                </a:lnTo>
                <a:lnTo>
                  <a:pt x="4006" y="677"/>
                </a:lnTo>
                <a:lnTo>
                  <a:pt x="4012" y="683"/>
                </a:lnTo>
                <a:lnTo>
                  <a:pt x="4018" y="689"/>
                </a:lnTo>
                <a:lnTo>
                  <a:pt x="4025" y="693"/>
                </a:lnTo>
                <a:lnTo>
                  <a:pt x="4032" y="697"/>
                </a:lnTo>
                <a:lnTo>
                  <a:pt x="4039" y="699"/>
                </a:lnTo>
                <a:lnTo>
                  <a:pt x="4047" y="701"/>
                </a:lnTo>
                <a:lnTo>
                  <a:pt x="4056" y="701"/>
                </a:lnTo>
                <a:lnTo>
                  <a:pt x="4063" y="701"/>
                </a:lnTo>
                <a:lnTo>
                  <a:pt x="4070" y="699"/>
                </a:lnTo>
                <a:lnTo>
                  <a:pt x="4077" y="697"/>
                </a:lnTo>
                <a:lnTo>
                  <a:pt x="4083" y="695"/>
                </a:lnTo>
                <a:lnTo>
                  <a:pt x="4089" y="691"/>
                </a:lnTo>
                <a:lnTo>
                  <a:pt x="4095" y="685"/>
                </a:lnTo>
                <a:lnTo>
                  <a:pt x="4100" y="679"/>
                </a:lnTo>
                <a:lnTo>
                  <a:pt x="4105" y="673"/>
                </a:lnTo>
                <a:lnTo>
                  <a:pt x="4109" y="665"/>
                </a:lnTo>
                <a:lnTo>
                  <a:pt x="4113" y="657"/>
                </a:lnTo>
                <a:lnTo>
                  <a:pt x="4116" y="649"/>
                </a:lnTo>
                <a:lnTo>
                  <a:pt x="4119" y="639"/>
                </a:lnTo>
                <a:lnTo>
                  <a:pt x="4121" y="627"/>
                </a:lnTo>
                <a:lnTo>
                  <a:pt x="4122" y="623"/>
                </a:lnTo>
                <a:lnTo>
                  <a:pt x="4123" y="617"/>
                </a:lnTo>
                <a:lnTo>
                  <a:pt x="4124" y="605"/>
                </a:lnTo>
                <a:lnTo>
                  <a:pt x="4124" y="591"/>
                </a:lnTo>
                <a:lnTo>
                  <a:pt x="4124" y="581"/>
                </a:lnTo>
                <a:lnTo>
                  <a:pt x="4123" y="571"/>
                </a:lnTo>
                <a:lnTo>
                  <a:pt x="4122" y="563"/>
                </a:lnTo>
                <a:lnTo>
                  <a:pt x="4121" y="553"/>
                </a:lnTo>
                <a:lnTo>
                  <a:pt x="4119" y="545"/>
                </a:lnTo>
                <a:lnTo>
                  <a:pt x="4117" y="537"/>
                </a:lnTo>
                <a:lnTo>
                  <a:pt x="4115" y="529"/>
                </a:lnTo>
                <a:lnTo>
                  <a:pt x="4112" y="521"/>
                </a:lnTo>
                <a:lnTo>
                  <a:pt x="4104" y="505"/>
                </a:lnTo>
                <a:lnTo>
                  <a:pt x="4100" y="497"/>
                </a:lnTo>
                <a:lnTo>
                  <a:pt x="4095" y="491"/>
                </a:lnTo>
                <a:lnTo>
                  <a:pt x="4084" y="477"/>
                </a:lnTo>
                <a:lnTo>
                  <a:pt x="4071" y="465"/>
                </a:lnTo>
                <a:lnTo>
                  <a:pt x="4007" y="407"/>
                </a:lnTo>
                <a:lnTo>
                  <a:pt x="3998" y="399"/>
                </a:lnTo>
                <a:lnTo>
                  <a:pt x="3988" y="389"/>
                </a:lnTo>
                <a:lnTo>
                  <a:pt x="3972" y="369"/>
                </a:lnTo>
                <a:lnTo>
                  <a:pt x="3958" y="349"/>
                </a:lnTo>
                <a:lnTo>
                  <a:pt x="3953" y="337"/>
                </a:lnTo>
                <a:lnTo>
                  <a:pt x="3947" y="325"/>
                </a:lnTo>
                <a:lnTo>
                  <a:pt x="3942" y="313"/>
                </a:lnTo>
                <a:lnTo>
                  <a:pt x="3937" y="299"/>
                </a:lnTo>
                <a:lnTo>
                  <a:pt x="3934" y="285"/>
                </a:lnTo>
                <a:lnTo>
                  <a:pt x="3931" y="269"/>
                </a:lnTo>
                <a:lnTo>
                  <a:pt x="3929" y="253"/>
                </a:lnTo>
                <a:lnTo>
                  <a:pt x="3928" y="246"/>
                </a:lnTo>
                <a:lnTo>
                  <a:pt x="3927" y="238"/>
                </a:lnTo>
                <a:lnTo>
                  <a:pt x="3927" y="220"/>
                </a:lnTo>
                <a:lnTo>
                  <a:pt x="3926" y="200"/>
                </a:lnTo>
                <a:lnTo>
                  <a:pt x="3926" y="188"/>
                </a:lnTo>
                <a:lnTo>
                  <a:pt x="3927" y="176"/>
                </a:lnTo>
                <a:lnTo>
                  <a:pt x="3928" y="164"/>
                </a:lnTo>
                <a:lnTo>
                  <a:pt x="3929" y="152"/>
                </a:lnTo>
                <a:lnTo>
                  <a:pt x="3930" y="142"/>
                </a:lnTo>
                <a:lnTo>
                  <a:pt x="3932" y="132"/>
                </a:lnTo>
                <a:lnTo>
                  <a:pt x="3936" y="112"/>
                </a:lnTo>
                <a:lnTo>
                  <a:pt x="3939" y="102"/>
                </a:lnTo>
                <a:lnTo>
                  <a:pt x="3942" y="94"/>
                </a:lnTo>
                <a:lnTo>
                  <a:pt x="3949" y="78"/>
                </a:lnTo>
                <a:lnTo>
                  <a:pt x="3957" y="62"/>
                </a:lnTo>
                <a:lnTo>
                  <a:pt x="3961" y="56"/>
                </a:lnTo>
                <a:lnTo>
                  <a:pt x="3965" y="50"/>
                </a:lnTo>
                <a:lnTo>
                  <a:pt x="3974" y="38"/>
                </a:lnTo>
                <a:lnTo>
                  <a:pt x="3984" y="28"/>
                </a:lnTo>
                <a:lnTo>
                  <a:pt x="3994" y="20"/>
                </a:lnTo>
                <a:lnTo>
                  <a:pt x="4005" y="12"/>
                </a:lnTo>
                <a:lnTo>
                  <a:pt x="4017" y="6"/>
                </a:lnTo>
                <a:lnTo>
                  <a:pt x="4029" y="4"/>
                </a:lnTo>
                <a:lnTo>
                  <a:pt x="4042" y="0"/>
                </a:lnTo>
                <a:lnTo>
                  <a:pt x="4055" y="0"/>
                </a:lnTo>
                <a:lnTo>
                  <a:pt x="4070" y="2"/>
                </a:lnTo>
                <a:lnTo>
                  <a:pt x="4085" y="4"/>
                </a:lnTo>
                <a:lnTo>
                  <a:pt x="4098" y="10"/>
                </a:lnTo>
                <a:lnTo>
                  <a:pt x="4104" y="14"/>
                </a:lnTo>
                <a:lnTo>
                  <a:pt x="4110" y="18"/>
                </a:lnTo>
                <a:lnTo>
                  <a:pt x="4122" y="26"/>
                </a:lnTo>
                <a:lnTo>
                  <a:pt x="4132" y="38"/>
                </a:lnTo>
                <a:lnTo>
                  <a:pt x="4141" y="50"/>
                </a:lnTo>
                <a:lnTo>
                  <a:pt x="4149" y="64"/>
                </a:lnTo>
                <a:lnTo>
                  <a:pt x="4153" y="72"/>
                </a:lnTo>
                <a:lnTo>
                  <a:pt x="4156" y="78"/>
                </a:lnTo>
                <a:lnTo>
                  <a:pt x="4159" y="86"/>
                </a:lnTo>
                <a:lnTo>
                  <a:pt x="4162" y="94"/>
                </a:lnTo>
                <a:lnTo>
                  <a:pt x="4167" y="112"/>
                </a:lnTo>
                <a:lnTo>
                  <a:pt x="4172" y="128"/>
                </a:lnTo>
                <a:lnTo>
                  <a:pt x="4175" y="146"/>
                </a:lnTo>
                <a:lnTo>
                  <a:pt x="4177" y="166"/>
                </a:lnTo>
                <a:lnTo>
                  <a:pt x="4179" y="184"/>
                </a:lnTo>
                <a:lnTo>
                  <a:pt x="4179" y="202"/>
                </a:lnTo>
                <a:lnTo>
                  <a:pt x="4117" y="228"/>
                </a:lnTo>
                <a:lnTo>
                  <a:pt x="4117" y="212"/>
                </a:lnTo>
                <a:lnTo>
                  <a:pt x="4115" y="198"/>
                </a:lnTo>
                <a:lnTo>
                  <a:pt x="4114" y="186"/>
                </a:lnTo>
                <a:lnTo>
                  <a:pt x="4112" y="172"/>
                </a:lnTo>
                <a:lnTo>
                  <a:pt x="4109" y="162"/>
                </a:lnTo>
                <a:lnTo>
                  <a:pt x="4106" y="152"/>
                </a:lnTo>
                <a:lnTo>
                  <a:pt x="4103" y="142"/>
                </a:lnTo>
                <a:lnTo>
                  <a:pt x="4099" y="136"/>
                </a:lnTo>
                <a:lnTo>
                  <a:pt x="4095" y="128"/>
                </a:lnTo>
                <a:lnTo>
                  <a:pt x="4090" y="122"/>
                </a:lnTo>
                <a:lnTo>
                  <a:pt x="4085" y="118"/>
                </a:lnTo>
                <a:lnTo>
                  <a:pt x="4079" y="114"/>
                </a:lnTo>
                <a:lnTo>
                  <a:pt x="4073" y="110"/>
                </a:lnTo>
                <a:lnTo>
                  <a:pt x="4067" y="108"/>
                </a:lnTo>
                <a:lnTo>
                  <a:pt x="4060" y="108"/>
                </a:lnTo>
                <a:lnTo>
                  <a:pt x="4052" y="106"/>
                </a:lnTo>
                <a:lnTo>
                  <a:pt x="4040" y="108"/>
                </a:lnTo>
                <a:lnTo>
                  <a:pt x="4028" y="112"/>
                </a:lnTo>
                <a:lnTo>
                  <a:pt x="4023" y="116"/>
                </a:lnTo>
                <a:lnTo>
                  <a:pt x="4018" y="120"/>
                </a:lnTo>
                <a:lnTo>
                  <a:pt x="4013" y="124"/>
                </a:lnTo>
                <a:lnTo>
                  <a:pt x="4009" y="128"/>
                </a:lnTo>
                <a:lnTo>
                  <a:pt x="4005" y="134"/>
                </a:lnTo>
                <a:lnTo>
                  <a:pt x="4002" y="140"/>
                </a:lnTo>
                <a:lnTo>
                  <a:pt x="3999" y="148"/>
                </a:lnTo>
                <a:lnTo>
                  <a:pt x="3996" y="156"/>
                </a:lnTo>
                <a:lnTo>
                  <a:pt x="3994" y="164"/>
                </a:lnTo>
                <a:lnTo>
                  <a:pt x="3993" y="174"/>
                </a:lnTo>
                <a:lnTo>
                  <a:pt x="3992" y="184"/>
                </a:lnTo>
                <a:lnTo>
                  <a:pt x="3992" y="194"/>
                </a:lnTo>
                <a:lnTo>
                  <a:pt x="3992" y="204"/>
                </a:lnTo>
                <a:lnTo>
                  <a:pt x="3992" y="214"/>
                </a:lnTo>
                <a:lnTo>
                  <a:pt x="3993" y="224"/>
                </a:lnTo>
                <a:lnTo>
                  <a:pt x="3994" y="232"/>
                </a:lnTo>
                <a:lnTo>
                  <a:pt x="3996" y="240"/>
                </a:lnTo>
                <a:lnTo>
                  <a:pt x="3998" y="248"/>
                </a:lnTo>
                <a:lnTo>
                  <a:pt x="4001" y="255"/>
                </a:lnTo>
                <a:lnTo>
                  <a:pt x="4003" y="261"/>
                </a:lnTo>
                <a:lnTo>
                  <a:pt x="4007" y="267"/>
                </a:lnTo>
                <a:lnTo>
                  <a:pt x="4010" y="273"/>
                </a:lnTo>
                <a:lnTo>
                  <a:pt x="4019" y="285"/>
                </a:lnTo>
                <a:lnTo>
                  <a:pt x="4029" y="297"/>
                </a:lnTo>
                <a:lnTo>
                  <a:pt x="4041" y="309"/>
                </a:lnTo>
                <a:lnTo>
                  <a:pt x="4103" y="363"/>
                </a:lnTo>
                <a:lnTo>
                  <a:pt x="4113" y="373"/>
                </a:lnTo>
                <a:lnTo>
                  <a:pt x="4123" y="383"/>
                </a:lnTo>
                <a:lnTo>
                  <a:pt x="4133" y="393"/>
                </a:lnTo>
                <a:lnTo>
                  <a:pt x="4141" y="405"/>
                </a:lnTo>
                <a:lnTo>
                  <a:pt x="4149" y="417"/>
                </a:lnTo>
                <a:lnTo>
                  <a:pt x="4156" y="427"/>
                </a:lnTo>
                <a:lnTo>
                  <a:pt x="4162" y="441"/>
                </a:lnTo>
                <a:lnTo>
                  <a:pt x="4168" y="453"/>
                </a:lnTo>
                <a:lnTo>
                  <a:pt x="4173" y="467"/>
                </a:lnTo>
                <a:lnTo>
                  <a:pt x="4177" y="481"/>
                </a:lnTo>
                <a:lnTo>
                  <a:pt x="4181" y="495"/>
                </a:lnTo>
                <a:lnTo>
                  <a:pt x="4184" y="511"/>
                </a:lnTo>
                <a:lnTo>
                  <a:pt x="4186" y="527"/>
                </a:lnTo>
                <a:lnTo>
                  <a:pt x="4187" y="537"/>
                </a:lnTo>
                <a:lnTo>
                  <a:pt x="4187" y="545"/>
                </a:lnTo>
                <a:lnTo>
                  <a:pt x="4188" y="563"/>
                </a:lnTo>
                <a:lnTo>
                  <a:pt x="4189" y="583"/>
                </a:lnTo>
                <a:lnTo>
                  <a:pt x="4188" y="609"/>
                </a:lnTo>
                <a:lnTo>
                  <a:pt x="4186" y="633"/>
                </a:lnTo>
                <a:lnTo>
                  <a:pt x="4185" y="645"/>
                </a:lnTo>
                <a:lnTo>
                  <a:pt x="4183" y="655"/>
                </a:lnTo>
                <a:lnTo>
                  <a:pt x="4181" y="667"/>
                </a:lnTo>
                <a:lnTo>
                  <a:pt x="4179" y="677"/>
                </a:lnTo>
                <a:lnTo>
                  <a:pt x="4177" y="687"/>
                </a:lnTo>
                <a:lnTo>
                  <a:pt x="4174" y="697"/>
                </a:lnTo>
                <a:lnTo>
                  <a:pt x="4167" y="715"/>
                </a:lnTo>
                <a:lnTo>
                  <a:pt x="4164" y="723"/>
                </a:lnTo>
                <a:lnTo>
                  <a:pt x="4160" y="733"/>
                </a:lnTo>
                <a:lnTo>
                  <a:pt x="4152" y="746"/>
                </a:lnTo>
                <a:lnTo>
                  <a:pt x="4147" y="754"/>
                </a:lnTo>
                <a:lnTo>
                  <a:pt x="4142" y="760"/>
                </a:lnTo>
                <a:lnTo>
                  <a:pt x="4137" y="766"/>
                </a:lnTo>
                <a:lnTo>
                  <a:pt x="4132" y="772"/>
                </a:lnTo>
                <a:lnTo>
                  <a:pt x="4121" y="782"/>
                </a:lnTo>
                <a:lnTo>
                  <a:pt x="4109" y="790"/>
                </a:lnTo>
                <a:lnTo>
                  <a:pt x="4096" y="798"/>
                </a:lnTo>
                <a:lnTo>
                  <a:pt x="4082" y="802"/>
                </a:lnTo>
                <a:lnTo>
                  <a:pt x="4075" y="804"/>
                </a:lnTo>
                <a:lnTo>
                  <a:pt x="4068" y="804"/>
                </a:lnTo>
                <a:lnTo>
                  <a:pt x="4052" y="806"/>
                </a:lnTo>
                <a:close/>
                <a:moveTo>
                  <a:pt x="1669" y="1273"/>
                </a:moveTo>
                <a:lnTo>
                  <a:pt x="1669" y="1936"/>
                </a:lnTo>
                <a:lnTo>
                  <a:pt x="1604" y="1936"/>
                </a:lnTo>
                <a:lnTo>
                  <a:pt x="1604" y="1273"/>
                </a:lnTo>
                <a:lnTo>
                  <a:pt x="1506" y="1273"/>
                </a:lnTo>
                <a:lnTo>
                  <a:pt x="1506" y="1166"/>
                </a:lnTo>
                <a:lnTo>
                  <a:pt x="1767" y="1166"/>
                </a:lnTo>
                <a:lnTo>
                  <a:pt x="1767" y="1273"/>
                </a:lnTo>
                <a:lnTo>
                  <a:pt x="1669" y="1273"/>
                </a:lnTo>
                <a:close/>
                <a:moveTo>
                  <a:pt x="1832" y="1936"/>
                </a:moveTo>
                <a:lnTo>
                  <a:pt x="1832" y="1166"/>
                </a:lnTo>
                <a:lnTo>
                  <a:pt x="2060" y="1166"/>
                </a:lnTo>
                <a:lnTo>
                  <a:pt x="2060" y="1273"/>
                </a:lnTo>
                <a:lnTo>
                  <a:pt x="1897" y="1273"/>
                </a:lnTo>
                <a:lnTo>
                  <a:pt x="1897" y="1489"/>
                </a:lnTo>
                <a:lnTo>
                  <a:pt x="2030" y="1489"/>
                </a:lnTo>
                <a:lnTo>
                  <a:pt x="2030" y="1593"/>
                </a:lnTo>
                <a:lnTo>
                  <a:pt x="1897" y="1593"/>
                </a:lnTo>
                <a:lnTo>
                  <a:pt x="1897" y="1828"/>
                </a:lnTo>
                <a:lnTo>
                  <a:pt x="2060" y="1828"/>
                </a:lnTo>
                <a:lnTo>
                  <a:pt x="2060" y="1936"/>
                </a:lnTo>
                <a:lnTo>
                  <a:pt x="1832" y="1936"/>
                </a:lnTo>
                <a:close/>
                <a:moveTo>
                  <a:pt x="2260" y="1954"/>
                </a:moveTo>
                <a:lnTo>
                  <a:pt x="2251" y="1954"/>
                </a:lnTo>
                <a:lnTo>
                  <a:pt x="2242" y="1952"/>
                </a:lnTo>
                <a:lnTo>
                  <a:pt x="2234" y="1950"/>
                </a:lnTo>
                <a:lnTo>
                  <a:pt x="2226" y="1948"/>
                </a:lnTo>
                <a:lnTo>
                  <a:pt x="2218" y="1944"/>
                </a:lnTo>
                <a:lnTo>
                  <a:pt x="2211" y="1938"/>
                </a:lnTo>
                <a:lnTo>
                  <a:pt x="2204" y="1932"/>
                </a:lnTo>
                <a:lnTo>
                  <a:pt x="2197" y="1926"/>
                </a:lnTo>
                <a:lnTo>
                  <a:pt x="2190" y="1920"/>
                </a:lnTo>
                <a:lnTo>
                  <a:pt x="2184" y="1912"/>
                </a:lnTo>
                <a:lnTo>
                  <a:pt x="2178" y="1902"/>
                </a:lnTo>
                <a:lnTo>
                  <a:pt x="2172" y="1892"/>
                </a:lnTo>
                <a:lnTo>
                  <a:pt x="2166" y="1882"/>
                </a:lnTo>
                <a:lnTo>
                  <a:pt x="2161" y="1872"/>
                </a:lnTo>
                <a:lnTo>
                  <a:pt x="2156" y="1860"/>
                </a:lnTo>
                <a:lnTo>
                  <a:pt x="2151" y="1846"/>
                </a:lnTo>
                <a:lnTo>
                  <a:pt x="2147" y="1834"/>
                </a:lnTo>
                <a:lnTo>
                  <a:pt x="2143" y="1820"/>
                </a:lnTo>
                <a:lnTo>
                  <a:pt x="2139" y="1804"/>
                </a:lnTo>
                <a:lnTo>
                  <a:pt x="2135" y="1788"/>
                </a:lnTo>
                <a:lnTo>
                  <a:pt x="2132" y="1772"/>
                </a:lnTo>
                <a:lnTo>
                  <a:pt x="2129" y="1756"/>
                </a:lnTo>
                <a:lnTo>
                  <a:pt x="2126" y="1738"/>
                </a:lnTo>
                <a:lnTo>
                  <a:pt x="2124" y="1720"/>
                </a:lnTo>
                <a:lnTo>
                  <a:pt x="2121" y="1701"/>
                </a:lnTo>
                <a:lnTo>
                  <a:pt x="2120" y="1681"/>
                </a:lnTo>
                <a:lnTo>
                  <a:pt x="2118" y="1661"/>
                </a:lnTo>
                <a:lnTo>
                  <a:pt x="2117" y="1641"/>
                </a:lnTo>
                <a:lnTo>
                  <a:pt x="2115" y="1597"/>
                </a:lnTo>
                <a:lnTo>
                  <a:pt x="2114" y="1575"/>
                </a:lnTo>
                <a:lnTo>
                  <a:pt x="2114" y="1551"/>
                </a:lnTo>
                <a:lnTo>
                  <a:pt x="2115" y="1505"/>
                </a:lnTo>
                <a:lnTo>
                  <a:pt x="2117" y="1461"/>
                </a:lnTo>
                <a:lnTo>
                  <a:pt x="2118" y="1441"/>
                </a:lnTo>
                <a:lnTo>
                  <a:pt x="2120" y="1421"/>
                </a:lnTo>
                <a:lnTo>
                  <a:pt x="2124" y="1383"/>
                </a:lnTo>
                <a:lnTo>
                  <a:pt x="2126" y="1363"/>
                </a:lnTo>
                <a:lnTo>
                  <a:pt x="2129" y="1347"/>
                </a:lnTo>
                <a:lnTo>
                  <a:pt x="2135" y="1313"/>
                </a:lnTo>
                <a:lnTo>
                  <a:pt x="2139" y="1297"/>
                </a:lnTo>
                <a:lnTo>
                  <a:pt x="2143" y="1283"/>
                </a:lnTo>
                <a:lnTo>
                  <a:pt x="2147" y="1269"/>
                </a:lnTo>
                <a:lnTo>
                  <a:pt x="2151" y="1255"/>
                </a:lnTo>
                <a:lnTo>
                  <a:pt x="2156" y="1243"/>
                </a:lnTo>
                <a:lnTo>
                  <a:pt x="2161" y="1231"/>
                </a:lnTo>
                <a:lnTo>
                  <a:pt x="2166" y="1220"/>
                </a:lnTo>
                <a:lnTo>
                  <a:pt x="2172" y="1210"/>
                </a:lnTo>
                <a:lnTo>
                  <a:pt x="2178" y="1200"/>
                </a:lnTo>
                <a:lnTo>
                  <a:pt x="2184" y="1192"/>
                </a:lnTo>
                <a:lnTo>
                  <a:pt x="2197" y="1176"/>
                </a:lnTo>
                <a:lnTo>
                  <a:pt x="2204" y="1170"/>
                </a:lnTo>
                <a:lnTo>
                  <a:pt x="2211" y="1164"/>
                </a:lnTo>
                <a:lnTo>
                  <a:pt x="2218" y="1160"/>
                </a:lnTo>
                <a:lnTo>
                  <a:pt x="2226" y="1156"/>
                </a:lnTo>
                <a:lnTo>
                  <a:pt x="2234" y="1152"/>
                </a:lnTo>
                <a:lnTo>
                  <a:pt x="2242" y="1150"/>
                </a:lnTo>
                <a:lnTo>
                  <a:pt x="2251" y="1148"/>
                </a:lnTo>
                <a:lnTo>
                  <a:pt x="2260" y="1148"/>
                </a:lnTo>
                <a:lnTo>
                  <a:pt x="2268" y="1148"/>
                </a:lnTo>
                <a:lnTo>
                  <a:pt x="2277" y="1150"/>
                </a:lnTo>
                <a:lnTo>
                  <a:pt x="2285" y="1152"/>
                </a:lnTo>
                <a:lnTo>
                  <a:pt x="2293" y="1156"/>
                </a:lnTo>
                <a:lnTo>
                  <a:pt x="2301" y="1160"/>
                </a:lnTo>
                <a:lnTo>
                  <a:pt x="2308" y="1164"/>
                </a:lnTo>
                <a:lnTo>
                  <a:pt x="2316" y="1170"/>
                </a:lnTo>
                <a:lnTo>
                  <a:pt x="2323" y="1176"/>
                </a:lnTo>
                <a:lnTo>
                  <a:pt x="2329" y="1184"/>
                </a:lnTo>
                <a:lnTo>
                  <a:pt x="2336" y="1192"/>
                </a:lnTo>
                <a:lnTo>
                  <a:pt x="2342" y="1200"/>
                </a:lnTo>
                <a:lnTo>
                  <a:pt x="2348" y="1210"/>
                </a:lnTo>
                <a:lnTo>
                  <a:pt x="2353" y="1220"/>
                </a:lnTo>
                <a:lnTo>
                  <a:pt x="2359" y="1229"/>
                </a:lnTo>
                <a:lnTo>
                  <a:pt x="2364" y="1241"/>
                </a:lnTo>
                <a:lnTo>
                  <a:pt x="2368" y="1255"/>
                </a:lnTo>
                <a:lnTo>
                  <a:pt x="2377" y="1283"/>
                </a:lnTo>
                <a:lnTo>
                  <a:pt x="2381" y="1297"/>
                </a:lnTo>
                <a:lnTo>
                  <a:pt x="2385" y="1313"/>
                </a:lnTo>
                <a:lnTo>
                  <a:pt x="2391" y="1345"/>
                </a:lnTo>
                <a:lnTo>
                  <a:pt x="2394" y="1363"/>
                </a:lnTo>
                <a:lnTo>
                  <a:pt x="2396" y="1381"/>
                </a:lnTo>
                <a:lnTo>
                  <a:pt x="2398" y="1401"/>
                </a:lnTo>
                <a:lnTo>
                  <a:pt x="2400" y="1421"/>
                </a:lnTo>
                <a:lnTo>
                  <a:pt x="2402" y="1441"/>
                </a:lnTo>
                <a:lnTo>
                  <a:pt x="2403" y="1461"/>
                </a:lnTo>
                <a:lnTo>
                  <a:pt x="2404" y="1483"/>
                </a:lnTo>
                <a:lnTo>
                  <a:pt x="2405" y="1505"/>
                </a:lnTo>
                <a:lnTo>
                  <a:pt x="2405" y="1527"/>
                </a:lnTo>
                <a:lnTo>
                  <a:pt x="2406" y="1551"/>
                </a:lnTo>
                <a:lnTo>
                  <a:pt x="2405" y="1597"/>
                </a:lnTo>
                <a:lnTo>
                  <a:pt x="2403" y="1641"/>
                </a:lnTo>
                <a:lnTo>
                  <a:pt x="2402" y="1663"/>
                </a:lnTo>
                <a:lnTo>
                  <a:pt x="2400" y="1683"/>
                </a:lnTo>
                <a:lnTo>
                  <a:pt x="2396" y="1720"/>
                </a:lnTo>
                <a:lnTo>
                  <a:pt x="2394" y="1738"/>
                </a:lnTo>
                <a:lnTo>
                  <a:pt x="2391" y="1756"/>
                </a:lnTo>
                <a:lnTo>
                  <a:pt x="2388" y="1772"/>
                </a:lnTo>
                <a:lnTo>
                  <a:pt x="2385" y="1790"/>
                </a:lnTo>
                <a:lnTo>
                  <a:pt x="2381" y="1804"/>
                </a:lnTo>
                <a:lnTo>
                  <a:pt x="2377" y="1820"/>
                </a:lnTo>
                <a:lnTo>
                  <a:pt x="2373" y="1834"/>
                </a:lnTo>
                <a:lnTo>
                  <a:pt x="2368" y="1846"/>
                </a:lnTo>
                <a:lnTo>
                  <a:pt x="2364" y="1860"/>
                </a:lnTo>
                <a:lnTo>
                  <a:pt x="2359" y="1872"/>
                </a:lnTo>
                <a:lnTo>
                  <a:pt x="2353" y="1882"/>
                </a:lnTo>
                <a:lnTo>
                  <a:pt x="2348" y="1894"/>
                </a:lnTo>
                <a:lnTo>
                  <a:pt x="2342" y="1902"/>
                </a:lnTo>
                <a:lnTo>
                  <a:pt x="2336" y="1912"/>
                </a:lnTo>
                <a:lnTo>
                  <a:pt x="2329" y="1920"/>
                </a:lnTo>
                <a:lnTo>
                  <a:pt x="2323" y="1926"/>
                </a:lnTo>
                <a:lnTo>
                  <a:pt x="2316" y="1934"/>
                </a:lnTo>
                <a:lnTo>
                  <a:pt x="2308" y="1938"/>
                </a:lnTo>
                <a:lnTo>
                  <a:pt x="2301" y="1944"/>
                </a:lnTo>
                <a:lnTo>
                  <a:pt x="2293" y="1948"/>
                </a:lnTo>
                <a:lnTo>
                  <a:pt x="2285" y="1950"/>
                </a:lnTo>
                <a:lnTo>
                  <a:pt x="2277" y="1952"/>
                </a:lnTo>
                <a:lnTo>
                  <a:pt x="2268" y="1954"/>
                </a:lnTo>
                <a:lnTo>
                  <a:pt x="2260" y="1954"/>
                </a:lnTo>
                <a:close/>
                <a:moveTo>
                  <a:pt x="2260" y="1257"/>
                </a:moveTo>
                <a:lnTo>
                  <a:pt x="2251" y="1257"/>
                </a:lnTo>
                <a:lnTo>
                  <a:pt x="2246" y="1259"/>
                </a:lnTo>
                <a:lnTo>
                  <a:pt x="2242" y="1259"/>
                </a:lnTo>
                <a:lnTo>
                  <a:pt x="2234" y="1265"/>
                </a:lnTo>
                <a:lnTo>
                  <a:pt x="2227" y="1271"/>
                </a:lnTo>
                <a:lnTo>
                  <a:pt x="2223" y="1275"/>
                </a:lnTo>
                <a:lnTo>
                  <a:pt x="2220" y="1281"/>
                </a:lnTo>
                <a:lnTo>
                  <a:pt x="2216" y="1287"/>
                </a:lnTo>
                <a:lnTo>
                  <a:pt x="2213" y="1293"/>
                </a:lnTo>
                <a:lnTo>
                  <a:pt x="2210" y="1299"/>
                </a:lnTo>
                <a:lnTo>
                  <a:pt x="2207" y="1307"/>
                </a:lnTo>
                <a:lnTo>
                  <a:pt x="2201" y="1323"/>
                </a:lnTo>
                <a:lnTo>
                  <a:pt x="2199" y="1331"/>
                </a:lnTo>
                <a:lnTo>
                  <a:pt x="2196" y="1341"/>
                </a:lnTo>
                <a:lnTo>
                  <a:pt x="2192" y="1363"/>
                </a:lnTo>
                <a:lnTo>
                  <a:pt x="2188" y="1387"/>
                </a:lnTo>
                <a:lnTo>
                  <a:pt x="2187" y="1399"/>
                </a:lnTo>
                <a:lnTo>
                  <a:pt x="2185" y="1413"/>
                </a:lnTo>
                <a:lnTo>
                  <a:pt x="2183" y="1443"/>
                </a:lnTo>
                <a:lnTo>
                  <a:pt x="2181" y="1477"/>
                </a:lnTo>
                <a:lnTo>
                  <a:pt x="2180" y="1513"/>
                </a:lnTo>
                <a:lnTo>
                  <a:pt x="2180" y="1551"/>
                </a:lnTo>
                <a:lnTo>
                  <a:pt x="2180" y="1591"/>
                </a:lnTo>
                <a:lnTo>
                  <a:pt x="2181" y="1627"/>
                </a:lnTo>
                <a:lnTo>
                  <a:pt x="2183" y="1659"/>
                </a:lnTo>
                <a:lnTo>
                  <a:pt x="2185" y="1689"/>
                </a:lnTo>
                <a:lnTo>
                  <a:pt x="2188" y="1714"/>
                </a:lnTo>
                <a:lnTo>
                  <a:pt x="2192" y="1738"/>
                </a:lnTo>
                <a:lnTo>
                  <a:pt x="2196" y="1760"/>
                </a:lnTo>
                <a:lnTo>
                  <a:pt x="2201" y="1780"/>
                </a:lnTo>
                <a:lnTo>
                  <a:pt x="2207" y="1796"/>
                </a:lnTo>
                <a:lnTo>
                  <a:pt x="2213" y="1810"/>
                </a:lnTo>
                <a:lnTo>
                  <a:pt x="2220" y="1820"/>
                </a:lnTo>
                <a:lnTo>
                  <a:pt x="2227" y="1830"/>
                </a:lnTo>
                <a:lnTo>
                  <a:pt x="2234" y="1836"/>
                </a:lnTo>
                <a:lnTo>
                  <a:pt x="2242" y="1842"/>
                </a:lnTo>
                <a:lnTo>
                  <a:pt x="2251" y="1844"/>
                </a:lnTo>
                <a:lnTo>
                  <a:pt x="2260" y="1846"/>
                </a:lnTo>
                <a:lnTo>
                  <a:pt x="2269" y="1844"/>
                </a:lnTo>
                <a:lnTo>
                  <a:pt x="2273" y="1844"/>
                </a:lnTo>
                <a:lnTo>
                  <a:pt x="2277" y="1842"/>
                </a:lnTo>
                <a:lnTo>
                  <a:pt x="2285" y="1836"/>
                </a:lnTo>
                <a:lnTo>
                  <a:pt x="2293" y="1830"/>
                </a:lnTo>
                <a:lnTo>
                  <a:pt x="2296" y="1826"/>
                </a:lnTo>
                <a:lnTo>
                  <a:pt x="2300" y="1820"/>
                </a:lnTo>
                <a:lnTo>
                  <a:pt x="2306" y="1808"/>
                </a:lnTo>
                <a:lnTo>
                  <a:pt x="2309" y="1802"/>
                </a:lnTo>
                <a:lnTo>
                  <a:pt x="2312" y="1796"/>
                </a:lnTo>
                <a:lnTo>
                  <a:pt x="2318" y="1778"/>
                </a:lnTo>
                <a:lnTo>
                  <a:pt x="2320" y="1770"/>
                </a:lnTo>
                <a:lnTo>
                  <a:pt x="2323" y="1760"/>
                </a:lnTo>
                <a:lnTo>
                  <a:pt x="2327" y="1738"/>
                </a:lnTo>
                <a:lnTo>
                  <a:pt x="2331" y="1714"/>
                </a:lnTo>
                <a:lnTo>
                  <a:pt x="2332" y="1703"/>
                </a:lnTo>
                <a:lnTo>
                  <a:pt x="2334" y="1689"/>
                </a:lnTo>
                <a:lnTo>
                  <a:pt x="2336" y="1659"/>
                </a:lnTo>
                <a:lnTo>
                  <a:pt x="2338" y="1625"/>
                </a:lnTo>
                <a:lnTo>
                  <a:pt x="2339" y="1591"/>
                </a:lnTo>
                <a:lnTo>
                  <a:pt x="2340" y="1551"/>
                </a:lnTo>
                <a:lnTo>
                  <a:pt x="2339" y="1513"/>
                </a:lnTo>
                <a:lnTo>
                  <a:pt x="2338" y="1477"/>
                </a:lnTo>
                <a:lnTo>
                  <a:pt x="2336" y="1443"/>
                </a:lnTo>
                <a:lnTo>
                  <a:pt x="2334" y="1415"/>
                </a:lnTo>
                <a:lnTo>
                  <a:pt x="2331" y="1387"/>
                </a:lnTo>
                <a:lnTo>
                  <a:pt x="2327" y="1363"/>
                </a:lnTo>
                <a:lnTo>
                  <a:pt x="2323" y="1341"/>
                </a:lnTo>
                <a:lnTo>
                  <a:pt x="2318" y="1323"/>
                </a:lnTo>
                <a:lnTo>
                  <a:pt x="2312" y="1307"/>
                </a:lnTo>
                <a:lnTo>
                  <a:pt x="2306" y="1293"/>
                </a:lnTo>
                <a:lnTo>
                  <a:pt x="2300" y="1281"/>
                </a:lnTo>
                <a:lnTo>
                  <a:pt x="2293" y="1271"/>
                </a:lnTo>
                <a:lnTo>
                  <a:pt x="2285" y="1265"/>
                </a:lnTo>
                <a:lnTo>
                  <a:pt x="2277" y="1259"/>
                </a:lnTo>
                <a:lnTo>
                  <a:pt x="2273" y="1259"/>
                </a:lnTo>
                <a:lnTo>
                  <a:pt x="2269" y="1257"/>
                </a:lnTo>
                <a:lnTo>
                  <a:pt x="2260" y="1257"/>
                </a:lnTo>
                <a:close/>
                <a:moveTo>
                  <a:pt x="2485" y="1936"/>
                </a:moveTo>
                <a:lnTo>
                  <a:pt x="2485" y="1166"/>
                </a:lnTo>
                <a:lnTo>
                  <a:pt x="2549" y="1166"/>
                </a:lnTo>
                <a:lnTo>
                  <a:pt x="2549" y="1828"/>
                </a:lnTo>
                <a:lnTo>
                  <a:pt x="2709" y="1828"/>
                </a:lnTo>
                <a:lnTo>
                  <a:pt x="2709" y="1936"/>
                </a:lnTo>
                <a:lnTo>
                  <a:pt x="2485" y="1936"/>
                </a:lnTo>
                <a:close/>
                <a:moveTo>
                  <a:pt x="2769" y="1936"/>
                </a:moveTo>
                <a:lnTo>
                  <a:pt x="2769" y="1166"/>
                </a:lnTo>
                <a:lnTo>
                  <a:pt x="2835" y="1166"/>
                </a:lnTo>
                <a:lnTo>
                  <a:pt x="2835" y="1828"/>
                </a:lnTo>
                <a:lnTo>
                  <a:pt x="2994" y="1828"/>
                </a:lnTo>
                <a:lnTo>
                  <a:pt x="2994" y="1936"/>
                </a:lnTo>
                <a:lnTo>
                  <a:pt x="2769" y="1936"/>
                </a:lnTo>
                <a:close/>
                <a:moveTo>
                  <a:pt x="3055" y="1166"/>
                </a:moveTo>
                <a:lnTo>
                  <a:pt x="3120" y="1166"/>
                </a:lnTo>
                <a:lnTo>
                  <a:pt x="3120" y="1936"/>
                </a:lnTo>
                <a:lnTo>
                  <a:pt x="3055" y="1936"/>
                </a:lnTo>
                <a:lnTo>
                  <a:pt x="3055" y="1166"/>
                </a:lnTo>
                <a:close/>
                <a:moveTo>
                  <a:pt x="3337" y="1954"/>
                </a:moveTo>
                <a:lnTo>
                  <a:pt x="3321" y="1954"/>
                </a:lnTo>
                <a:lnTo>
                  <a:pt x="3305" y="1950"/>
                </a:lnTo>
                <a:lnTo>
                  <a:pt x="3291" y="1944"/>
                </a:lnTo>
                <a:lnTo>
                  <a:pt x="3284" y="1940"/>
                </a:lnTo>
                <a:lnTo>
                  <a:pt x="3278" y="1936"/>
                </a:lnTo>
                <a:lnTo>
                  <a:pt x="3266" y="1928"/>
                </a:lnTo>
                <a:lnTo>
                  <a:pt x="3260" y="1922"/>
                </a:lnTo>
                <a:lnTo>
                  <a:pt x="3255" y="1916"/>
                </a:lnTo>
                <a:lnTo>
                  <a:pt x="3245" y="1902"/>
                </a:lnTo>
                <a:lnTo>
                  <a:pt x="3241" y="1896"/>
                </a:lnTo>
                <a:lnTo>
                  <a:pt x="3236" y="1888"/>
                </a:lnTo>
                <a:lnTo>
                  <a:pt x="3232" y="1880"/>
                </a:lnTo>
                <a:lnTo>
                  <a:pt x="3229" y="1872"/>
                </a:lnTo>
                <a:lnTo>
                  <a:pt x="3225" y="1864"/>
                </a:lnTo>
                <a:lnTo>
                  <a:pt x="3222" y="1854"/>
                </a:lnTo>
                <a:lnTo>
                  <a:pt x="3216" y="1834"/>
                </a:lnTo>
                <a:lnTo>
                  <a:pt x="3211" y="1814"/>
                </a:lnTo>
                <a:lnTo>
                  <a:pt x="3210" y="1804"/>
                </a:lnTo>
                <a:lnTo>
                  <a:pt x="3208" y="1792"/>
                </a:lnTo>
                <a:lnTo>
                  <a:pt x="3205" y="1770"/>
                </a:lnTo>
                <a:lnTo>
                  <a:pt x="3203" y="1746"/>
                </a:lnTo>
                <a:lnTo>
                  <a:pt x="3203" y="1732"/>
                </a:lnTo>
                <a:lnTo>
                  <a:pt x="3203" y="1720"/>
                </a:lnTo>
                <a:lnTo>
                  <a:pt x="3265" y="1693"/>
                </a:lnTo>
                <a:lnTo>
                  <a:pt x="3266" y="1714"/>
                </a:lnTo>
                <a:lnTo>
                  <a:pt x="3267" y="1734"/>
                </a:lnTo>
                <a:lnTo>
                  <a:pt x="3269" y="1750"/>
                </a:lnTo>
                <a:lnTo>
                  <a:pt x="3271" y="1766"/>
                </a:lnTo>
                <a:lnTo>
                  <a:pt x="3273" y="1774"/>
                </a:lnTo>
                <a:lnTo>
                  <a:pt x="3274" y="1782"/>
                </a:lnTo>
                <a:lnTo>
                  <a:pt x="3278" y="1794"/>
                </a:lnTo>
                <a:lnTo>
                  <a:pt x="3282" y="1804"/>
                </a:lnTo>
                <a:lnTo>
                  <a:pt x="3286" y="1814"/>
                </a:lnTo>
                <a:lnTo>
                  <a:pt x="3291" y="1824"/>
                </a:lnTo>
                <a:lnTo>
                  <a:pt x="3297" y="1830"/>
                </a:lnTo>
                <a:lnTo>
                  <a:pt x="3303" y="1836"/>
                </a:lnTo>
                <a:lnTo>
                  <a:pt x="3310" y="1840"/>
                </a:lnTo>
                <a:lnTo>
                  <a:pt x="3317" y="1844"/>
                </a:lnTo>
                <a:lnTo>
                  <a:pt x="3324" y="1846"/>
                </a:lnTo>
                <a:lnTo>
                  <a:pt x="3332" y="1848"/>
                </a:lnTo>
                <a:lnTo>
                  <a:pt x="3341" y="1848"/>
                </a:lnTo>
                <a:lnTo>
                  <a:pt x="3348" y="1848"/>
                </a:lnTo>
                <a:lnTo>
                  <a:pt x="3355" y="1846"/>
                </a:lnTo>
                <a:lnTo>
                  <a:pt x="3362" y="1844"/>
                </a:lnTo>
                <a:lnTo>
                  <a:pt x="3368" y="1842"/>
                </a:lnTo>
                <a:lnTo>
                  <a:pt x="3374" y="1838"/>
                </a:lnTo>
                <a:lnTo>
                  <a:pt x="3380" y="1832"/>
                </a:lnTo>
                <a:lnTo>
                  <a:pt x="3385" y="1826"/>
                </a:lnTo>
                <a:lnTo>
                  <a:pt x="3390" y="1820"/>
                </a:lnTo>
                <a:lnTo>
                  <a:pt x="3394" y="1812"/>
                </a:lnTo>
                <a:lnTo>
                  <a:pt x="3398" y="1804"/>
                </a:lnTo>
                <a:lnTo>
                  <a:pt x="3401" y="1796"/>
                </a:lnTo>
                <a:lnTo>
                  <a:pt x="3404" y="1786"/>
                </a:lnTo>
                <a:lnTo>
                  <a:pt x="3406" y="1774"/>
                </a:lnTo>
                <a:lnTo>
                  <a:pt x="3407" y="1770"/>
                </a:lnTo>
                <a:lnTo>
                  <a:pt x="3408" y="1764"/>
                </a:lnTo>
                <a:lnTo>
                  <a:pt x="3409" y="1752"/>
                </a:lnTo>
                <a:lnTo>
                  <a:pt x="3409" y="1738"/>
                </a:lnTo>
                <a:lnTo>
                  <a:pt x="3409" y="1728"/>
                </a:lnTo>
                <a:lnTo>
                  <a:pt x="3408" y="1718"/>
                </a:lnTo>
                <a:lnTo>
                  <a:pt x="3407" y="1711"/>
                </a:lnTo>
                <a:lnTo>
                  <a:pt x="3406" y="1701"/>
                </a:lnTo>
                <a:lnTo>
                  <a:pt x="3404" y="1693"/>
                </a:lnTo>
                <a:lnTo>
                  <a:pt x="3402" y="1685"/>
                </a:lnTo>
                <a:lnTo>
                  <a:pt x="3400" y="1677"/>
                </a:lnTo>
                <a:lnTo>
                  <a:pt x="3396" y="1669"/>
                </a:lnTo>
                <a:lnTo>
                  <a:pt x="3389" y="1653"/>
                </a:lnTo>
                <a:lnTo>
                  <a:pt x="3385" y="1645"/>
                </a:lnTo>
                <a:lnTo>
                  <a:pt x="3380" y="1639"/>
                </a:lnTo>
                <a:lnTo>
                  <a:pt x="3369" y="1625"/>
                </a:lnTo>
                <a:lnTo>
                  <a:pt x="3356" y="1613"/>
                </a:lnTo>
                <a:lnTo>
                  <a:pt x="3292" y="1555"/>
                </a:lnTo>
                <a:lnTo>
                  <a:pt x="3282" y="1547"/>
                </a:lnTo>
                <a:lnTo>
                  <a:pt x="3273" y="1537"/>
                </a:lnTo>
                <a:lnTo>
                  <a:pt x="3257" y="1517"/>
                </a:lnTo>
                <a:lnTo>
                  <a:pt x="3243" y="1497"/>
                </a:lnTo>
                <a:lnTo>
                  <a:pt x="3237" y="1485"/>
                </a:lnTo>
                <a:lnTo>
                  <a:pt x="3232" y="1473"/>
                </a:lnTo>
                <a:lnTo>
                  <a:pt x="3227" y="1461"/>
                </a:lnTo>
                <a:lnTo>
                  <a:pt x="3223" y="1447"/>
                </a:lnTo>
                <a:lnTo>
                  <a:pt x="3220" y="1433"/>
                </a:lnTo>
                <a:lnTo>
                  <a:pt x="3217" y="1417"/>
                </a:lnTo>
                <a:lnTo>
                  <a:pt x="3215" y="1401"/>
                </a:lnTo>
                <a:lnTo>
                  <a:pt x="3214" y="1393"/>
                </a:lnTo>
                <a:lnTo>
                  <a:pt x="3213" y="1385"/>
                </a:lnTo>
                <a:lnTo>
                  <a:pt x="3212" y="1367"/>
                </a:lnTo>
                <a:lnTo>
                  <a:pt x="3212" y="1347"/>
                </a:lnTo>
                <a:lnTo>
                  <a:pt x="3212" y="1335"/>
                </a:lnTo>
                <a:lnTo>
                  <a:pt x="3213" y="1323"/>
                </a:lnTo>
                <a:lnTo>
                  <a:pt x="3214" y="1311"/>
                </a:lnTo>
                <a:lnTo>
                  <a:pt x="3215" y="1299"/>
                </a:lnTo>
                <a:lnTo>
                  <a:pt x="3216" y="1289"/>
                </a:lnTo>
                <a:lnTo>
                  <a:pt x="3218" y="1279"/>
                </a:lnTo>
                <a:lnTo>
                  <a:pt x="3222" y="1259"/>
                </a:lnTo>
                <a:lnTo>
                  <a:pt x="3225" y="1249"/>
                </a:lnTo>
                <a:lnTo>
                  <a:pt x="3228" y="1241"/>
                </a:lnTo>
                <a:lnTo>
                  <a:pt x="3234" y="1225"/>
                </a:lnTo>
                <a:lnTo>
                  <a:pt x="3241" y="1210"/>
                </a:lnTo>
                <a:lnTo>
                  <a:pt x="3245" y="1204"/>
                </a:lnTo>
                <a:lnTo>
                  <a:pt x="3250" y="1198"/>
                </a:lnTo>
                <a:lnTo>
                  <a:pt x="3259" y="1186"/>
                </a:lnTo>
                <a:lnTo>
                  <a:pt x="3269" y="1176"/>
                </a:lnTo>
                <a:lnTo>
                  <a:pt x="3279" y="1166"/>
                </a:lnTo>
                <a:lnTo>
                  <a:pt x="3290" y="1160"/>
                </a:lnTo>
                <a:lnTo>
                  <a:pt x="3302" y="1154"/>
                </a:lnTo>
                <a:lnTo>
                  <a:pt x="3314" y="1150"/>
                </a:lnTo>
                <a:lnTo>
                  <a:pt x="3327" y="1148"/>
                </a:lnTo>
                <a:lnTo>
                  <a:pt x="3340" y="1148"/>
                </a:lnTo>
                <a:lnTo>
                  <a:pt x="3355" y="1150"/>
                </a:lnTo>
                <a:lnTo>
                  <a:pt x="3370" y="1152"/>
                </a:lnTo>
                <a:lnTo>
                  <a:pt x="3383" y="1158"/>
                </a:lnTo>
                <a:lnTo>
                  <a:pt x="3389" y="1162"/>
                </a:lnTo>
                <a:lnTo>
                  <a:pt x="3395" y="1166"/>
                </a:lnTo>
                <a:lnTo>
                  <a:pt x="3407" y="1174"/>
                </a:lnTo>
                <a:lnTo>
                  <a:pt x="3417" y="1186"/>
                </a:lnTo>
                <a:lnTo>
                  <a:pt x="3426" y="1198"/>
                </a:lnTo>
                <a:lnTo>
                  <a:pt x="3434" y="1212"/>
                </a:lnTo>
                <a:lnTo>
                  <a:pt x="3438" y="1218"/>
                </a:lnTo>
                <a:lnTo>
                  <a:pt x="3441" y="1225"/>
                </a:lnTo>
                <a:lnTo>
                  <a:pt x="3444" y="1233"/>
                </a:lnTo>
                <a:lnTo>
                  <a:pt x="3447" y="1241"/>
                </a:lnTo>
                <a:lnTo>
                  <a:pt x="3452" y="1259"/>
                </a:lnTo>
                <a:lnTo>
                  <a:pt x="3457" y="1275"/>
                </a:lnTo>
                <a:lnTo>
                  <a:pt x="3460" y="1293"/>
                </a:lnTo>
                <a:lnTo>
                  <a:pt x="3462" y="1313"/>
                </a:lnTo>
                <a:lnTo>
                  <a:pt x="3464" y="1331"/>
                </a:lnTo>
                <a:lnTo>
                  <a:pt x="3464" y="1349"/>
                </a:lnTo>
                <a:lnTo>
                  <a:pt x="3402" y="1375"/>
                </a:lnTo>
                <a:lnTo>
                  <a:pt x="3402" y="1359"/>
                </a:lnTo>
                <a:lnTo>
                  <a:pt x="3400" y="1345"/>
                </a:lnTo>
                <a:lnTo>
                  <a:pt x="3399" y="1331"/>
                </a:lnTo>
                <a:lnTo>
                  <a:pt x="3397" y="1319"/>
                </a:lnTo>
                <a:lnTo>
                  <a:pt x="3394" y="1309"/>
                </a:lnTo>
                <a:lnTo>
                  <a:pt x="3391" y="1299"/>
                </a:lnTo>
                <a:lnTo>
                  <a:pt x="3388" y="1289"/>
                </a:lnTo>
                <a:lnTo>
                  <a:pt x="3384" y="1281"/>
                </a:lnTo>
                <a:lnTo>
                  <a:pt x="3380" y="1275"/>
                </a:lnTo>
                <a:lnTo>
                  <a:pt x="3375" y="1269"/>
                </a:lnTo>
                <a:lnTo>
                  <a:pt x="3370" y="1265"/>
                </a:lnTo>
                <a:lnTo>
                  <a:pt x="3364" y="1261"/>
                </a:lnTo>
                <a:lnTo>
                  <a:pt x="3358" y="1257"/>
                </a:lnTo>
                <a:lnTo>
                  <a:pt x="3352" y="1255"/>
                </a:lnTo>
                <a:lnTo>
                  <a:pt x="3345" y="1255"/>
                </a:lnTo>
                <a:lnTo>
                  <a:pt x="3337" y="1253"/>
                </a:lnTo>
                <a:lnTo>
                  <a:pt x="3325" y="1255"/>
                </a:lnTo>
                <a:lnTo>
                  <a:pt x="3313" y="1259"/>
                </a:lnTo>
                <a:lnTo>
                  <a:pt x="3308" y="1263"/>
                </a:lnTo>
                <a:lnTo>
                  <a:pt x="3303" y="1267"/>
                </a:lnTo>
                <a:lnTo>
                  <a:pt x="3298" y="1271"/>
                </a:lnTo>
                <a:lnTo>
                  <a:pt x="3294" y="1275"/>
                </a:lnTo>
                <a:lnTo>
                  <a:pt x="3290" y="1281"/>
                </a:lnTo>
                <a:lnTo>
                  <a:pt x="3287" y="1287"/>
                </a:lnTo>
                <a:lnTo>
                  <a:pt x="3284" y="1295"/>
                </a:lnTo>
                <a:lnTo>
                  <a:pt x="3281" y="1303"/>
                </a:lnTo>
                <a:lnTo>
                  <a:pt x="3279" y="1311"/>
                </a:lnTo>
                <a:lnTo>
                  <a:pt x="3278" y="1321"/>
                </a:lnTo>
                <a:lnTo>
                  <a:pt x="3277" y="1331"/>
                </a:lnTo>
                <a:lnTo>
                  <a:pt x="3276" y="1341"/>
                </a:lnTo>
                <a:lnTo>
                  <a:pt x="3277" y="1351"/>
                </a:lnTo>
                <a:lnTo>
                  <a:pt x="3277" y="1361"/>
                </a:lnTo>
                <a:lnTo>
                  <a:pt x="3278" y="1371"/>
                </a:lnTo>
                <a:lnTo>
                  <a:pt x="3279" y="1379"/>
                </a:lnTo>
                <a:lnTo>
                  <a:pt x="3281" y="1387"/>
                </a:lnTo>
                <a:lnTo>
                  <a:pt x="3283" y="1395"/>
                </a:lnTo>
                <a:lnTo>
                  <a:pt x="3286" y="1403"/>
                </a:lnTo>
                <a:lnTo>
                  <a:pt x="3288" y="1409"/>
                </a:lnTo>
                <a:lnTo>
                  <a:pt x="3292" y="1415"/>
                </a:lnTo>
                <a:lnTo>
                  <a:pt x="3295" y="1421"/>
                </a:lnTo>
                <a:lnTo>
                  <a:pt x="3304" y="1433"/>
                </a:lnTo>
                <a:lnTo>
                  <a:pt x="3314" y="1445"/>
                </a:lnTo>
                <a:lnTo>
                  <a:pt x="3326" y="1457"/>
                </a:lnTo>
                <a:lnTo>
                  <a:pt x="3388" y="1511"/>
                </a:lnTo>
                <a:lnTo>
                  <a:pt x="3398" y="1521"/>
                </a:lnTo>
                <a:lnTo>
                  <a:pt x="3408" y="1531"/>
                </a:lnTo>
                <a:lnTo>
                  <a:pt x="3418" y="1541"/>
                </a:lnTo>
                <a:lnTo>
                  <a:pt x="3426" y="1553"/>
                </a:lnTo>
                <a:lnTo>
                  <a:pt x="3434" y="1565"/>
                </a:lnTo>
                <a:lnTo>
                  <a:pt x="3441" y="1575"/>
                </a:lnTo>
                <a:lnTo>
                  <a:pt x="3447" y="1589"/>
                </a:lnTo>
                <a:lnTo>
                  <a:pt x="3453" y="1601"/>
                </a:lnTo>
                <a:lnTo>
                  <a:pt x="3458" y="1615"/>
                </a:lnTo>
                <a:lnTo>
                  <a:pt x="3462" y="1629"/>
                </a:lnTo>
                <a:lnTo>
                  <a:pt x="3466" y="1643"/>
                </a:lnTo>
                <a:lnTo>
                  <a:pt x="3469" y="1659"/>
                </a:lnTo>
                <a:lnTo>
                  <a:pt x="3471" y="1675"/>
                </a:lnTo>
                <a:lnTo>
                  <a:pt x="3472" y="1685"/>
                </a:lnTo>
                <a:lnTo>
                  <a:pt x="3472" y="1693"/>
                </a:lnTo>
                <a:lnTo>
                  <a:pt x="3473" y="1711"/>
                </a:lnTo>
                <a:lnTo>
                  <a:pt x="3474" y="1730"/>
                </a:lnTo>
                <a:lnTo>
                  <a:pt x="3473" y="1756"/>
                </a:lnTo>
                <a:lnTo>
                  <a:pt x="3471" y="1780"/>
                </a:lnTo>
                <a:lnTo>
                  <a:pt x="3470" y="1792"/>
                </a:lnTo>
                <a:lnTo>
                  <a:pt x="3468" y="1802"/>
                </a:lnTo>
                <a:lnTo>
                  <a:pt x="3466" y="1814"/>
                </a:lnTo>
                <a:lnTo>
                  <a:pt x="3464" y="1824"/>
                </a:lnTo>
                <a:lnTo>
                  <a:pt x="3461" y="1834"/>
                </a:lnTo>
                <a:lnTo>
                  <a:pt x="3459" y="1844"/>
                </a:lnTo>
                <a:lnTo>
                  <a:pt x="3452" y="1862"/>
                </a:lnTo>
                <a:lnTo>
                  <a:pt x="3449" y="1870"/>
                </a:lnTo>
                <a:lnTo>
                  <a:pt x="3445" y="1880"/>
                </a:lnTo>
                <a:lnTo>
                  <a:pt x="3437" y="1894"/>
                </a:lnTo>
                <a:lnTo>
                  <a:pt x="3432" y="1902"/>
                </a:lnTo>
                <a:lnTo>
                  <a:pt x="3427" y="1908"/>
                </a:lnTo>
                <a:lnTo>
                  <a:pt x="3422" y="1914"/>
                </a:lnTo>
                <a:lnTo>
                  <a:pt x="3417" y="1920"/>
                </a:lnTo>
                <a:lnTo>
                  <a:pt x="3406" y="1930"/>
                </a:lnTo>
                <a:lnTo>
                  <a:pt x="3394" y="1938"/>
                </a:lnTo>
                <a:lnTo>
                  <a:pt x="3381" y="1946"/>
                </a:lnTo>
                <a:lnTo>
                  <a:pt x="3367" y="1950"/>
                </a:lnTo>
                <a:lnTo>
                  <a:pt x="3360" y="1952"/>
                </a:lnTo>
                <a:lnTo>
                  <a:pt x="3353" y="1952"/>
                </a:lnTo>
                <a:lnTo>
                  <a:pt x="3337" y="1954"/>
                </a:lnTo>
                <a:close/>
                <a:moveTo>
                  <a:pt x="3582" y="1882"/>
                </a:moveTo>
                <a:lnTo>
                  <a:pt x="3574" y="1866"/>
                </a:lnTo>
                <a:lnTo>
                  <a:pt x="3567" y="1848"/>
                </a:lnTo>
                <a:lnTo>
                  <a:pt x="3562" y="1828"/>
                </a:lnTo>
                <a:lnTo>
                  <a:pt x="3559" y="1816"/>
                </a:lnTo>
                <a:lnTo>
                  <a:pt x="3557" y="1806"/>
                </a:lnTo>
                <a:lnTo>
                  <a:pt x="3554" y="1782"/>
                </a:lnTo>
                <a:lnTo>
                  <a:pt x="3551" y="1756"/>
                </a:lnTo>
                <a:lnTo>
                  <a:pt x="3550" y="1742"/>
                </a:lnTo>
                <a:lnTo>
                  <a:pt x="3550" y="1726"/>
                </a:lnTo>
                <a:lnTo>
                  <a:pt x="3549" y="1697"/>
                </a:lnTo>
                <a:lnTo>
                  <a:pt x="3549" y="1166"/>
                </a:lnTo>
                <a:lnTo>
                  <a:pt x="3615" y="1166"/>
                </a:lnTo>
                <a:lnTo>
                  <a:pt x="3615" y="1691"/>
                </a:lnTo>
                <a:lnTo>
                  <a:pt x="3615" y="1711"/>
                </a:lnTo>
                <a:lnTo>
                  <a:pt x="3616" y="1728"/>
                </a:lnTo>
                <a:lnTo>
                  <a:pt x="3617" y="1744"/>
                </a:lnTo>
                <a:lnTo>
                  <a:pt x="3618" y="1758"/>
                </a:lnTo>
                <a:lnTo>
                  <a:pt x="3620" y="1772"/>
                </a:lnTo>
                <a:lnTo>
                  <a:pt x="3623" y="1784"/>
                </a:lnTo>
                <a:lnTo>
                  <a:pt x="3625" y="1796"/>
                </a:lnTo>
                <a:lnTo>
                  <a:pt x="3629" y="1804"/>
                </a:lnTo>
                <a:lnTo>
                  <a:pt x="3633" y="1814"/>
                </a:lnTo>
                <a:lnTo>
                  <a:pt x="3637" y="1822"/>
                </a:lnTo>
                <a:lnTo>
                  <a:pt x="3643" y="1830"/>
                </a:lnTo>
                <a:lnTo>
                  <a:pt x="3649" y="1836"/>
                </a:lnTo>
                <a:lnTo>
                  <a:pt x="3652" y="1838"/>
                </a:lnTo>
                <a:lnTo>
                  <a:pt x="3655" y="1840"/>
                </a:lnTo>
                <a:lnTo>
                  <a:pt x="3662" y="1844"/>
                </a:lnTo>
                <a:lnTo>
                  <a:pt x="3670" y="1846"/>
                </a:lnTo>
                <a:lnTo>
                  <a:pt x="3678" y="1846"/>
                </a:lnTo>
                <a:lnTo>
                  <a:pt x="3686" y="1846"/>
                </a:lnTo>
                <a:lnTo>
                  <a:pt x="3694" y="1844"/>
                </a:lnTo>
                <a:lnTo>
                  <a:pt x="3701" y="1840"/>
                </a:lnTo>
                <a:lnTo>
                  <a:pt x="3708" y="1836"/>
                </a:lnTo>
                <a:lnTo>
                  <a:pt x="3713" y="1830"/>
                </a:lnTo>
                <a:lnTo>
                  <a:pt x="3719" y="1822"/>
                </a:lnTo>
                <a:lnTo>
                  <a:pt x="3723" y="1814"/>
                </a:lnTo>
                <a:lnTo>
                  <a:pt x="3728" y="1804"/>
                </a:lnTo>
                <a:lnTo>
                  <a:pt x="3731" y="1796"/>
                </a:lnTo>
                <a:lnTo>
                  <a:pt x="3734" y="1784"/>
                </a:lnTo>
                <a:lnTo>
                  <a:pt x="3736" y="1772"/>
                </a:lnTo>
                <a:lnTo>
                  <a:pt x="3738" y="1758"/>
                </a:lnTo>
                <a:lnTo>
                  <a:pt x="3740" y="1744"/>
                </a:lnTo>
                <a:lnTo>
                  <a:pt x="3741" y="1728"/>
                </a:lnTo>
                <a:lnTo>
                  <a:pt x="3741" y="1711"/>
                </a:lnTo>
                <a:lnTo>
                  <a:pt x="3741" y="1691"/>
                </a:lnTo>
                <a:lnTo>
                  <a:pt x="3741" y="1166"/>
                </a:lnTo>
                <a:lnTo>
                  <a:pt x="3807" y="1166"/>
                </a:lnTo>
                <a:lnTo>
                  <a:pt x="3807" y="1697"/>
                </a:lnTo>
                <a:lnTo>
                  <a:pt x="3806" y="1726"/>
                </a:lnTo>
                <a:lnTo>
                  <a:pt x="3805" y="1742"/>
                </a:lnTo>
                <a:lnTo>
                  <a:pt x="3805" y="1756"/>
                </a:lnTo>
                <a:lnTo>
                  <a:pt x="3802" y="1782"/>
                </a:lnTo>
                <a:lnTo>
                  <a:pt x="3798" y="1806"/>
                </a:lnTo>
                <a:lnTo>
                  <a:pt x="3796" y="1816"/>
                </a:lnTo>
                <a:lnTo>
                  <a:pt x="3794" y="1828"/>
                </a:lnTo>
                <a:lnTo>
                  <a:pt x="3788" y="1848"/>
                </a:lnTo>
                <a:lnTo>
                  <a:pt x="3785" y="1856"/>
                </a:lnTo>
                <a:lnTo>
                  <a:pt x="3782" y="1866"/>
                </a:lnTo>
                <a:lnTo>
                  <a:pt x="3779" y="1874"/>
                </a:lnTo>
                <a:lnTo>
                  <a:pt x="3775" y="1882"/>
                </a:lnTo>
                <a:lnTo>
                  <a:pt x="3771" y="1890"/>
                </a:lnTo>
                <a:lnTo>
                  <a:pt x="3766" y="1898"/>
                </a:lnTo>
                <a:lnTo>
                  <a:pt x="3756" y="1914"/>
                </a:lnTo>
                <a:lnTo>
                  <a:pt x="3745" y="1926"/>
                </a:lnTo>
                <a:lnTo>
                  <a:pt x="3739" y="1930"/>
                </a:lnTo>
                <a:lnTo>
                  <a:pt x="3733" y="1936"/>
                </a:lnTo>
                <a:lnTo>
                  <a:pt x="3720" y="1944"/>
                </a:lnTo>
                <a:lnTo>
                  <a:pt x="3714" y="1946"/>
                </a:lnTo>
                <a:lnTo>
                  <a:pt x="3707" y="1950"/>
                </a:lnTo>
                <a:lnTo>
                  <a:pt x="3693" y="1952"/>
                </a:lnTo>
                <a:lnTo>
                  <a:pt x="3685" y="1954"/>
                </a:lnTo>
                <a:lnTo>
                  <a:pt x="3678" y="1954"/>
                </a:lnTo>
                <a:lnTo>
                  <a:pt x="3663" y="1952"/>
                </a:lnTo>
                <a:lnTo>
                  <a:pt x="3649" y="1950"/>
                </a:lnTo>
                <a:lnTo>
                  <a:pt x="3643" y="1946"/>
                </a:lnTo>
                <a:lnTo>
                  <a:pt x="3636" y="1944"/>
                </a:lnTo>
                <a:lnTo>
                  <a:pt x="3624" y="1936"/>
                </a:lnTo>
                <a:lnTo>
                  <a:pt x="3612" y="1926"/>
                </a:lnTo>
                <a:lnTo>
                  <a:pt x="3601" y="1914"/>
                </a:lnTo>
                <a:lnTo>
                  <a:pt x="3591" y="1898"/>
                </a:lnTo>
                <a:lnTo>
                  <a:pt x="3586" y="1890"/>
                </a:lnTo>
                <a:lnTo>
                  <a:pt x="3582" y="1882"/>
                </a:lnTo>
                <a:close/>
                <a:moveTo>
                  <a:pt x="3934" y="1882"/>
                </a:moveTo>
                <a:lnTo>
                  <a:pt x="3927" y="1866"/>
                </a:lnTo>
                <a:lnTo>
                  <a:pt x="3920" y="1848"/>
                </a:lnTo>
                <a:lnTo>
                  <a:pt x="3915" y="1828"/>
                </a:lnTo>
                <a:lnTo>
                  <a:pt x="3912" y="1816"/>
                </a:lnTo>
                <a:lnTo>
                  <a:pt x="3910" y="1806"/>
                </a:lnTo>
                <a:lnTo>
                  <a:pt x="3907" y="1782"/>
                </a:lnTo>
                <a:lnTo>
                  <a:pt x="3904" y="1756"/>
                </a:lnTo>
                <a:lnTo>
                  <a:pt x="3903" y="1742"/>
                </a:lnTo>
                <a:lnTo>
                  <a:pt x="3903" y="1726"/>
                </a:lnTo>
                <a:lnTo>
                  <a:pt x="3902" y="1697"/>
                </a:lnTo>
                <a:lnTo>
                  <a:pt x="3902" y="1166"/>
                </a:lnTo>
                <a:lnTo>
                  <a:pt x="3968" y="1166"/>
                </a:lnTo>
                <a:lnTo>
                  <a:pt x="3968" y="1691"/>
                </a:lnTo>
                <a:lnTo>
                  <a:pt x="3968" y="1711"/>
                </a:lnTo>
                <a:lnTo>
                  <a:pt x="3969" y="1728"/>
                </a:lnTo>
                <a:lnTo>
                  <a:pt x="3970" y="1744"/>
                </a:lnTo>
                <a:lnTo>
                  <a:pt x="3972" y="1758"/>
                </a:lnTo>
                <a:lnTo>
                  <a:pt x="3973" y="1772"/>
                </a:lnTo>
                <a:lnTo>
                  <a:pt x="3976" y="1784"/>
                </a:lnTo>
                <a:lnTo>
                  <a:pt x="3979" y="1796"/>
                </a:lnTo>
                <a:lnTo>
                  <a:pt x="3982" y="1804"/>
                </a:lnTo>
                <a:lnTo>
                  <a:pt x="3986" y="1814"/>
                </a:lnTo>
                <a:lnTo>
                  <a:pt x="3991" y="1822"/>
                </a:lnTo>
                <a:lnTo>
                  <a:pt x="3996" y="1830"/>
                </a:lnTo>
                <a:lnTo>
                  <a:pt x="4002" y="1836"/>
                </a:lnTo>
                <a:lnTo>
                  <a:pt x="4005" y="1838"/>
                </a:lnTo>
                <a:lnTo>
                  <a:pt x="4008" y="1840"/>
                </a:lnTo>
                <a:lnTo>
                  <a:pt x="4015" y="1844"/>
                </a:lnTo>
                <a:lnTo>
                  <a:pt x="4023" y="1846"/>
                </a:lnTo>
                <a:lnTo>
                  <a:pt x="4031" y="1846"/>
                </a:lnTo>
                <a:lnTo>
                  <a:pt x="4040" y="1846"/>
                </a:lnTo>
                <a:lnTo>
                  <a:pt x="4047" y="1844"/>
                </a:lnTo>
                <a:lnTo>
                  <a:pt x="4054" y="1840"/>
                </a:lnTo>
                <a:lnTo>
                  <a:pt x="4061" y="1836"/>
                </a:lnTo>
                <a:lnTo>
                  <a:pt x="4067" y="1830"/>
                </a:lnTo>
                <a:lnTo>
                  <a:pt x="4072" y="1822"/>
                </a:lnTo>
                <a:lnTo>
                  <a:pt x="4077" y="1814"/>
                </a:lnTo>
                <a:lnTo>
                  <a:pt x="4081" y="1804"/>
                </a:lnTo>
                <a:lnTo>
                  <a:pt x="4084" y="1796"/>
                </a:lnTo>
                <a:lnTo>
                  <a:pt x="4087" y="1784"/>
                </a:lnTo>
                <a:lnTo>
                  <a:pt x="4090" y="1772"/>
                </a:lnTo>
                <a:lnTo>
                  <a:pt x="4091" y="1758"/>
                </a:lnTo>
                <a:lnTo>
                  <a:pt x="4093" y="1744"/>
                </a:lnTo>
                <a:lnTo>
                  <a:pt x="4094" y="1728"/>
                </a:lnTo>
                <a:lnTo>
                  <a:pt x="4094" y="1711"/>
                </a:lnTo>
                <a:lnTo>
                  <a:pt x="4094" y="1691"/>
                </a:lnTo>
                <a:lnTo>
                  <a:pt x="4094" y="1166"/>
                </a:lnTo>
                <a:lnTo>
                  <a:pt x="4160" y="1166"/>
                </a:lnTo>
                <a:lnTo>
                  <a:pt x="4160" y="1697"/>
                </a:lnTo>
                <a:lnTo>
                  <a:pt x="4159" y="1726"/>
                </a:lnTo>
                <a:lnTo>
                  <a:pt x="4159" y="1742"/>
                </a:lnTo>
                <a:lnTo>
                  <a:pt x="4158" y="1756"/>
                </a:lnTo>
                <a:lnTo>
                  <a:pt x="4155" y="1782"/>
                </a:lnTo>
                <a:lnTo>
                  <a:pt x="4152" y="1806"/>
                </a:lnTo>
                <a:lnTo>
                  <a:pt x="4149" y="1816"/>
                </a:lnTo>
                <a:lnTo>
                  <a:pt x="4147" y="1828"/>
                </a:lnTo>
                <a:lnTo>
                  <a:pt x="4142" y="1848"/>
                </a:lnTo>
                <a:lnTo>
                  <a:pt x="4139" y="1856"/>
                </a:lnTo>
                <a:lnTo>
                  <a:pt x="4135" y="1866"/>
                </a:lnTo>
                <a:lnTo>
                  <a:pt x="4132" y="1874"/>
                </a:lnTo>
                <a:lnTo>
                  <a:pt x="4128" y="1882"/>
                </a:lnTo>
                <a:lnTo>
                  <a:pt x="4124" y="1890"/>
                </a:lnTo>
                <a:lnTo>
                  <a:pt x="4119" y="1898"/>
                </a:lnTo>
                <a:lnTo>
                  <a:pt x="4109" y="1914"/>
                </a:lnTo>
                <a:lnTo>
                  <a:pt x="4098" y="1926"/>
                </a:lnTo>
                <a:lnTo>
                  <a:pt x="4092" y="1930"/>
                </a:lnTo>
                <a:lnTo>
                  <a:pt x="4086" y="1936"/>
                </a:lnTo>
                <a:lnTo>
                  <a:pt x="4073" y="1944"/>
                </a:lnTo>
                <a:lnTo>
                  <a:pt x="4067" y="1946"/>
                </a:lnTo>
                <a:lnTo>
                  <a:pt x="4060" y="1950"/>
                </a:lnTo>
                <a:lnTo>
                  <a:pt x="4046" y="1952"/>
                </a:lnTo>
                <a:lnTo>
                  <a:pt x="4039" y="1954"/>
                </a:lnTo>
                <a:lnTo>
                  <a:pt x="4031" y="1954"/>
                </a:lnTo>
                <a:lnTo>
                  <a:pt x="4017" y="1952"/>
                </a:lnTo>
                <a:lnTo>
                  <a:pt x="4003" y="1950"/>
                </a:lnTo>
                <a:lnTo>
                  <a:pt x="3996" y="1946"/>
                </a:lnTo>
                <a:lnTo>
                  <a:pt x="3989" y="1944"/>
                </a:lnTo>
                <a:lnTo>
                  <a:pt x="3977" y="1936"/>
                </a:lnTo>
                <a:lnTo>
                  <a:pt x="3965" y="1926"/>
                </a:lnTo>
                <a:lnTo>
                  <a:pt x="3954" y="1914"/>
                </a:lnTo>
                <a:lnTo>
                  <a:pt x="3943" y="1898"/>
                </a:lnTo>
                <a:lnTo>
                  <a:pt x="3938" y="1890"/>
                </a:lnTo>
                <a:lnTo>
                  <a:pt x="3934" y="1882"/>
                </a:lnTo>
                <a:close/>
                <a:moveTo>
                  <a:pt x="4370" y="1954"/>
                </a:moveTo>
                <a:lnTo>
                  <a:pt x="4354" y="1954"/>
                </a:lnTo>
                <a:lnTo>
                  <a:pt x="4339" y="1950"/>
                </a:lnTo>
                <a:lnTo>
                  <a:pt x="4324" y="1944"/>
                </a:lnTo>
                <a:lnTo>
                  <a:pt x="4317" y="1940"/>
                </a:lnTo>
                <a:lnTo>
                  <a:pt x="4310" y="1936"/>
                </a:lnTo>
                <a:lnTo>
                  <a:pt x="4298" y="1928"/>
                </a:lnTo>
                <a:lnTo>
                  <a:pt x="4292" y="1922"/>
                </a:lnTo>
                <a:lnTo>
                  <a:pt x="4287" y="1916"/>
                </a:lnTo>
                <a:lnTo>
                  <a:pt x="4277" y="1902"/>
                </a:lnTo>
                <a:lnTo>
                  <a:pt x="4273" y="1896"/>
                </a:lnTo>
                <a:lnTo>
                  <a:pt x="4268" y="1888"/>
                </a:lnTo>
                <a:lnTo>
                  <a:pt x="4264" y="1880"/>
                </a:lnTo>
                <a:lnTo>
                  <a:pt x="4261" y="1872"/>
                </a:lnTo>
                <a:lnTo>
                  <a:pt x="4257" y="1864"/>
                </a:lnTo>
                <a:lnTo>
                  <a:pt x="4254" y="1854"/>
                </a:lnTo>
                <a:lnTo>
                  <a:pt x="4248" y="1834"/>
                </a:lnTo>
                <a:lnTo>
                  <a:pt x="4244" y="1814"/>
                </a:lnTo>
                <a:lnTo>
                  <a:pt x="4242" y="1804"/>
                </a:lnTo>
                <a:lnTo>
                  <a:pt x="4240" y="1792"/>
                </a:lnTo>
                <a:lnTo>
                  <a:pt x="4237" y="1770"/>
                </a:lnTo>
                <a:lnTo>
                  <a:pt x="4236" y="1746"/>
                </a:lnTo>
                <a:lnTo>
                  <a:pt x="4235" y="1732"/>
                </a:lnTo>
                <a:lnTo>
                  <a:pt x="4235" y="1720"/>
                </a:lnTo>
                <a:lnTo>
                  <a:pt x="4298" y="1693"/>
                </a:lnTo>
                <a:lnTo>
                  <a:pt x="4298" y="1714"/>
                </a:lnTo>
                <a:lnTo>
                  <a:pt x="4299" y="1734"/>
                </a:lnTo>
                <a:lnTo>
                  <a:pt x="4301" y="1750"/>
                </a:lnTo>
                <a:lnTo>
                  <a:pt x="4303" y="1766"/>
                </a:lnTo>
                <a:lnTo>
                  <a:pt x="4305" y="1774"/>
                </a:lnTo>
                <a:lnTo>
                  <a:pt x="4306" y="1782"/>
                </a:lnTo>
                <a:lnTo>
                  <a:pt x="4310" y="1794"/>
                </a:lnTo>
                <a:lnTo>
                  <a:pt x="4314" y="1804"/>
                </a:lnTo>
                <a:lnTo>
                  <a:pt x="4318" y="1814"/>
                </a:lnTo>
                <a:lnTo>
                  <a:pt x="4324" y="1824"/>
                </a:lnTo>
                <a:lnTo>
                  <a:pt x="4330" y="1830"/>
                </a:lnTo>
                <a:lnTo>
                  <a:pt x="4336" y="1836"/>
                </a:lnTo>
                <a:lnTo>
                  <a:pt x="4343" y="1840"/>
                </a:lnTo>
                <a:lnTo>
                  <a:pt x="4350" y="1844"/>
                </a:lnTo>
                <a:lnTo>
                  <a:pt x="4357" y="1846"/>
                </a:lnTo>
                <a:lnTo>
                  <a:pt x="4365" y="1848"/>
                </a:lnTo>
                <a:lnTo>
                  <a:pt x="4374" y="1848"/>
                </a:lnTo>
                <a:lnTo>
                  <a:pt x="4381" y="1848"/>
                </a:lnTo>
                <a:lnTo>
                  <a:pt x="4388" y="1846"/>
                </a:lnTo>
                <a:lnTo>
                  <a:pt x="4395" y="1844"/>
                </a:lnTo>
                <a:lnTo>
                  <a:pt x="4401" y="1842"/>
                </a:lnTo>
                <a:lnTo>
                  <a:pt x="4407" y="1838"/>
                </a:lnTo>
                <a:lnTo>
                  <a:pt x="4413" y="1832"/>
                </a:lnTo>
                <a:lnTo>
                  <a:pt x="4418" y="1826"/>
                </a:lnTo>
                <a:lnTo>
                  <a:pt x="4423" y="1820"/>
                </a:lnTo>
                <a:lnTo>
                  <a:pt x="4427" y="1812"/>
                </a:lnTo>
                <a:lnTo>
                  <a:pt x="4431" y="1804"/>
                </a:lnTo>
                <a:lnTo>
                  <a:pt x="4434" y="1796"/>
                </a:lnTo>
                <a:lnTo>
                  <a:pt x="4437" y="1786"/>
                </a:lnTo>
                <a:lnTo>
                  <a:pt x="4439" y="1774"/>
                </a:lnTo>
                <a:lnTo>
                  <a:pt x="4440" y="1770"/>
                </a:lnTo>
                <a:lnTo>
                  <a:pt x="4441" y="1764"/>
                </a:lnTo>
                <a:lnTo>
                  <a:pt x="4442" y="1752"/>
                </a:lnTo>
                <a:lnTo>
                  <a:pt x="4442" y="1738"/>
                </a:lnTo>
                <a:lnTo>
                  <a:pt x="4442" y="1728"/>
                </a:lnTo>
                <a:lnTo>
                  <a:pt x="4442" y="1718"/>
                </a:lnTo>
                <a:lnTo>
                  <a:pt x="4441" y="1711"/>
                </a:lnTo>
                <a:lnTo>
                  <a:pt x="4439" y="1701"/>
                </a:lnTo>
                <a:lnTo>
                  <a:pt x="4437" y="1693"/>
                </a:lnTo>
                <a:lnTo>
                  <a:pt x="4435" y="1685"/>
                </a:lnTo>
                <a:lnTo>
                  <a:pt x="4433" y="1677"/>
                </a:lnTo>
                <a:lnTo>
                  <a:pt x="4430" y="1669"/>
                </a:lnTo>
                <a:lnTo>
                  <a:pt x="4422" y="1653"/>
                </a:lnTo>
                <a:lnTo>
                  <a:pt x="4418" y="1645"/>
                </a:lnTo>
                <a:lnTo>
                  <a:pt x="4413" y="1639"/>
                </a:lnTo>
                <a:lnTo>
                  <a:pt x="4402" y="1625"/>
                </a:lnTo>
                <a:lnTo>
                  <a:pt x="4389" y="1613"/>
                </a:lnTo>
                <a:lnTo>
                  <a:pt x="4325" y="1555"/>
                </a:lnTo>
                <a:lnTo>
                  <a:pt x="4315" y="1547"/>
                </a:lnTo>
                <a:lnTo>
                  <a:pt x="4305" y="1537"/>
                </a:lnTo>
                <a:lnTo>
                  <a:pt x="4289" y="1517"/>
                </a:lnTo>
                <a:lnTo>
                  <a:pt x="4275" y="1497"/>
                </a:lnTo>
                <a:lnTo>
                  <a:pt x="4270" y="1485"/>
                </a:lnTo>
                <a:lnTo>
                  <a:pt x="4264" y="1473"/>
                </a:lnTo>
                <a:lnTo>
                  <a:pt x="4260" y="1461"/>
                </a:lnTo>
                <a:lnTo>
                  <a:pt x="4255" y="1447"/>
                </a:lnTo>
                <a:lnTo>
                  <a:pt x="4252" y="1433"/>
                </a:lnTo>
                <a:lnTo>
                  <a:pt x="4249" y="1417"/>
                </a:lnTo>
                <a:lnTo>
                  <a:pt x="4247" y="1401"/>
                </a:lnTo>
                <a:lnTo>
                  <a:pt x="4246" y="1393"/>
                </a:lnTo>
                <a:lnTo>
                  <a:pt x="4245" y="1385"/>
                </a:lnTo>
                <a:lnTo>
                  <a:pt x="4244" y="1367"/>
                </a:lnTo>
                <a:lnTo>
                  <a:pt x="4244" y="1347"/>
                </a:lnTo>
                <a:lnTo>
                  <a:pt x="4244" y="1335"/>
                </a:lnTo>
                <a:lnTo>
                  <a:pt x="4245" y="1323"/>
                </a:lnTo>
                <a:lnTo>
                  <a:pt x="4246" y="1311"/>
                </a:lnTo>
                <a:lnTo>
                  <a:pt x="4247" y="1299"/>
                </a:lnTo>
                <a:lnTo>
                  <a:pt x="4248" y="1289"/>
                </a:lnTo>
                <a:lnTo>
                  <a:pt x="4250" y="1279"/>
                </a:lnTo>
                <a:lnTo>
                  <a:pt x="4254" y="1259"/>
                </a:lnTo>
                <a:lnTo>
                  <a:pt x="4257" y="1249"/>
                </a:lnTo>
                <a:lnTo>
                  <a:pt x="4260" y="1241"/>
                </a:lnTo>
                <a:lnTo>
                  <a:pt x="4266" y="1225"/>
                </a:lnTo>
                <a:lnTo>
                  <a:pt x="4273" y="1210"/>
                </a:lnTo>
                <a:lnTo>
                  <a:pt x="4277" y="1204"/>
                </a:lnTo>
                <a:lnTo>
                  <a:pt x="4282" y="1198"/>
                </a:lnTo>
                <a:lnTo>
                  <a:pt x="4291" y="1186"/>
                </a:lnTo>
                <a:lnTo>
                  <a:pt x="4301" y="1176"/>
                </a:lnTo>
                <a:lnTo>
                  <a:pt x="4311" y="1166"/>
                </a:lnTo>
                <a:lnTo>
                  <a:pt x="4323" y="1160"/>
                </a:lnTo>
                <a:lnTo>
                  <a:pt x="4335" y="1154"/>
                </a:lnTo>
                <a:lnTo>
                  <a:pt x="4347" y="1150"/>
                </a:lnTo>
                <a:lnTo>
                  <a:pt x="4360" y="1148"/>
                </a:lnTo>
                <a:lnTo>
                  <a:pt x="4373" y="1148"/>
                </a:lnTo>
                <a:lnTo>
                  <a:pt x="4388" y="1150"/>
                </a:lnTo>
                <a:lnTo>
                  <a:pt x="4403" y="1152"/>
                </a:lnTo>
                <a:lnTo>
                  <a:pt x="4416" y="1158"/>
                </a:lnTo>
                <a:lnTo>
                  <a:pt x="4422" y="1162"/>
                </a:lnTo>
                <a:lnTo>
                  <a:pt x="4428" y="1166"/>
                </a:lnTo>
                <a:lnTo>
                  <a:pt x="4440" y="1174"/>
                </a:lnTo>
                <a:lnTo>
                  <a:pt x="4450" y="1186"/>
                </a:lnTo>
                <a:lnTo>
                  <a:pt x="4459" y="1198"/>
                </a:lnTo>
                <a:lnTo>
                  <a:pt x="4467" y="1212"/>
                </a:lnTo>
                <a:lnTo>
                  <a:pt x="4471" y="1218"/>
                </a:lnTo>
                <a:lnTo>
                  <a:pt x="4474" y="1225"/>
                </a:lnTo>
                <a:lnTo>
                  <a:pt x="4477" y="1233"/>
                </a:lnTo>
                <a:lnTo>
                  <a:pt x="4480" y="1241"/>
                </a:lnTo>
                <a:lnTo>
                  <a:pt x="4485" y="1259"/>
                </a:lnTo>
                <a:lnTo>
                  <a:pt x="4490" y="1275"/>
                </a:lnTo>
                <a:lnTo>
                  <a:pt x="4493" y="1293"/>
                </a:lnTo>
                <a:lnTo>
                  <a:pt x="4495" y="1313"/>
                </a:lnTo>
                <a:lnTo>
                  <a:pt x="4497" y="1331"/>
                </a:lnTo>
                <a:lnTo>
                  <a:pt x="4497" y="1349"/>
                </a:lnTo>
                <a:lnTo>
                  <a:pt x="4435" y="1375"/>
                </a:lnTo>
                <a:lnTo>
                  <a:pt x="4435" y="1359"/>
                </a:lnTo>
                <a:lnTo>
                  <a:pt x="4433" y="1345"/>
                </a:lnTo>
                <a:lnTo>
                  <a:pt x="4432" y="1331"/>
                </a:lnTo>
                <a:lnTo>
                  <a:pt x="4430" y="1319"/>
                </a:lnTo>
                <a:lnTo>
                  <a:pt x="4427" y="1309"/>
                </a:lnTo>
                <a:lnTo>
                  <a:pt x="4426" y="1303"/>
                </a:lnTo>
                <a:lnTo>
                  <a:pt x="4424" y="1299"/>
                </a:lnTo>
                <a:lnTo>
                  <a:pt x="4421" y="1289"/>
                </a:lnTo>
                <a:lnTo>
                  <a:pt x="4417" y="1281"/>
                </a:lnTo>
                <a:lnTo>
                  <a:pt x="4413" y="1275"/>
                </a:lnTo>
                <a:lnTo>
                  <a:pt x="4408" y="1269"/>
                </a:lnTo>
                <a:lnTo>
                  <a:pt x="4403" y="1265"/>
                </a:lnTo>
                <a:lnTo>
                  <a:pt x="4397" y="1261"/>
                </a:lnTo>
                <a:lnTo>
                  <a:pt x="4391" y="1257"/>
                </a:lnTo>
                <a:lnTo>
                  <a:pt x="4385" y="1255"/>
                </a:lnTo>
                <a:lnTo>
                  <a:pt x="4378" y="1255"/>
                </a:lnTo>
                <a:lnTo>
                  <a:pt x="4370" y="1253"/>
                </a:lnTo>
                <a:lnTo>
                  <a:pt x="4358" y="1255"/>
                </a:lnTo>
                <a:lnTo>
                  <a:pt x="4346" y="1259"/>
                </a:lnTo>
                <a:lnTo>
                  <a:pt x="4341" y="1263"/>
                </a:lnTo>
                <a:lnTo>
                  <a:pt x="4336" y="1267"/>
                </a:lnTo>
                <a:lnTo>
                  <a:pt x="4331" y="1271"/>
                </a:lnTo>
                <a:lnTo>
                  <a:pt x="4327" y="1275"/>
                </a:lnTo>
                <a:lnTo>
                  <a:pt x="4323" y="1281"/>
                </a:lnTo>
                <a:lnTo>
                  <a:pt x="4319" y="1287"/>
                </a:lnTo>
                <a:lnTo>
                  <a:pt x="4316" y="1295"/>
                </a:lnTo>
                <a:lnTo>
                  <a:pt x="4313" y="1303"/>
                </a:lnTo>
                <a:lnTo>
                  <a:pt x="4311" y="1311"/>
                </a:lnTo>
                <a:lnTo>
                  <a:pt x="4310" y="1321"/>
                </a:lnTo>
                <a:lnTo>
                  <a:pt x="4309" y="1331"/>
                </a:lnTo>
                <a:lnTo>
                  <a:pt x="4308" y="1341"/>
                </a:lnTo>
                <a:lnTo>
                  <a:pt x="4309" y="1351"/>
                </a:lnTo>
                <a:lnTo>
                  <a:pt x="4309" y="1361"/>
                </a:lnTo>
                <a:lnTo>
                  <a:pt x="4310" y="1371"/>
                </a:lnTo>
                <a:lnTo>
                  <a:pt x="4311" y="1379"/>
                </a:lnTo>
                <a:lnTo>
                  <a:pt x="4313" y="1387"/>
                </a:lnTo>
                <a:lnTo>
                  <a:pt x="4315" y="1395"/>
                </a:lnTo>
                <a:lnTo>
                  <a:pt x="4318" y="1403"/>
                </a:lnTo>
                <a:lnTo>
                  <a:pt x="4321" y="1409"/>
                </a:lnTo>
                <a:lnTo>
                  <a:pt x="4325" y="1415"/>
                </a:lnTo>
                <a:lnTo>
                  <a:pt x="4328" y="1421"/>
                </a:lnTo>
                <a:lnTo>
                  <a:pt x="4337" y="1433"/>
                </a:lnTo>
                <a:lnTo>
                  <a:pt x="4347" y="1445"/>
                </a:lnTo>
                <a:lnTo>
                  <a:pt x="4359" y="1457"/>
                </a:lnTo>
                <a:lnTo>
                  <a:pt x="4421" y="1511"/>
                </a:lnTo>
                <a:lnTo>
                  <a:pt x="4431" y="1521"/>
                </a:lnTo>
                <a:lnTo>
                  <a:pt x="4442" y="1531"/>
                </a:lnTo>
                <a:lnTo>
                  <a:pt x="4451" y="1541"/>
                </a:lnTo>
                <a:lnTo>
                  <a:pt x="4459" y="1553"/>
                </a:lnTo>
                <a:lnTo>
                  <a:pt x="4467" y="1565"/>
                </a:lnTo>
                <a:lnTo>
                  <a:pt x="4474" y="1575"/>
                </a:lnTo>
                <a:lnTo>
                  <a:pt x="4480" y="1589"/>
                </a:lnTo>
                <a:lnTo>
                  <a:pt x="4486" y="1601"/>
                </a:lnTo>
                <a:lnTo>
                  <a:pt x="4491" y="1615"/>
                </a:lnTo>
                <a:lnTo>
                  <a:pt x="4495" y="1629"/>
                </a:lnTo>
                <a:lnTo>
                  <a:pt x="4499" y="1643"/>
                </a:lnTo>
                <a:lnTo>
                  <a:pt x="4502" y="1659"/>
                </a:lnTo>
                <a:lnTo>
                  <a:pt x="4504" y="1675"/>
                </a:lnTo>
                <a:lnTo>
                  <a:pt x="4505" y="1685"/>
                </a:lnTo>
                <a:lnTo>
                  <a:pt x="4505" y="1693"/>
                </a:lnTo>
                <a:lnTo>
                  <a:pt x="4506" y="1711"/>
                </a:lnTo>
                <a:lnTo>
                  <a:pt x="4507" y="1730"/>
                </a:lnTo>
                <a:lnTo>
                  <a:pt x="4506" y="1756"/>
                </a:lnTo>
                <a:lnTo>
                  <a:pt x="4504" y="1780"/>
                </a:lnTo>
                <a:lnTo>
                  <a:pt x="4503" y="1792"/>
                </a:lnTo>
                <a:lnTo>
                  <a:pt x="4501" y="1802"/>
                </a:lnTo>
                <a:lnTo>
                  <a:pt x="4499" y="1814"/>
                </a:lnTo>
                <a:lnTo>
                  <a:pt x="4497" y="1824"/>
                </a:lnTo>
                <a:lnTo>
                  <a:pt x="4494" y="1834"/>
                </a:lnTo>
                <a:lnTo>
                  <a:pt x="4492" y="1844"/>
                </a:lnTo>
                <a:lnTo>
                  <a:pt x="4485" y="1862"/>
                </a:lnTo>
                <a:lnTo>
                  <a:pt x="4482" y="1870"/>
                </a:lnTo>
                <a:lnTo>
                  <a:pt x="4478" y="1880"/>
                </a:lnTo>
                <a:lnTo>
                  <a:pt x="4470" y="1894"/>
                </a:lnTo>
                <a:lnTo>
                  <a:pt x="4465" y="1902"/>
                </a:lnTo>
                <a:lnTo>
                  <a:pt x="4460" y="1908"/>
                </a:lnTo>
                <a:lnTo>
                  <a:pt x="4455" y="1914"/>
                </a:lnTo>
                <a:lnTo>
                  <a:pt x="4450" y="1920"/>
                </a:lnTo>
                <a:lnTo>
                  <a:pt x="4439" y="1930"/>
                </a:lnTo>
                <a:lnTo>
                  <a:pt x="4427" y="1938"/>
                </a:lnTo>
                <a:lnTo>
                  <a:pt x="4414" y="1946"/>
                </a:lnTo>
                <a:lnTo>
                  <a:pt x="4400" y="1950"/>
                </a:lnTo>
                <a:lnTo>
                  <a:pt x="4393" y="1952"/>
                </a:lnTo>
                <a:lnTo>
                  <a:pt x="4386" y="1952"/>
                </a:lnTo>
                <a:lnTo>
                  <a:pt x="4370" y="1954"/>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p>
        </p:txBody>
      </p:sp>
      <p:sp>
        <p:nvSpPr>
          <p:cNvPr id="11" name="Text Placeholder 10">
            <a:extLst>
              <a:ext uri="{FF2B5EF4-FFF2-40B4-BE49-F238E27FC236}">
                <a16:creationId xmlns:a16="http://schemas.microsoft.com/office/drawing/2014/main" id="{897DE48D-705B-612C-7DFA-B303012D79EC}"/>
              </a:ext>
            </a:extLst>
          </p:cNvPr>
          <p:cNvSpPr>
            <a:spLocks noGrp="1"/>
          </p:cNvSpPr>
          <p:nvPr>
            <p:ph type="body" sz="quarter" idx="13"/>
          </p:nvPr>
        </p:nvSpPr>
        <p:spPr>
          <a:xfrm>
            <a:off x="1198587" y="5517232"/>
            <a:ext cx="9793263" cy="288032"/>
          </a:xfrm>
        </p:spPr>
        <p:txBody>
          <a:bodyPr/>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Muokkaa tekstin perustyylejä napsauttamalla</a:t>
            </a:r>
          </a:p>
        </p:txBody>
      </p:sp>
      <p:sp>
        <p:nvSpPr>
          <p:cNvPr id="12" name="Text Placeholder 10">
            <a:extLst>
              <a:ext uri="{FF2B5EF4-FFF2-40B4-BE49-F238E27FC236}">
                <a16:creationId xmlns:a16="http://schemas.microsoft.com/office/drawing/2014/main" id="{CF5A17A4-EA2D-AFFF-38DF-9699B925DCD5}"/>
              </a:ext>
            </a:extLst>
          </p:cNvPr>
          <p:cNvSpPr>
            <a:spLocks noGrp="1"/>
          </p:cNvSpPr>
          <p:nvPr>
            <p:ph type="body" sz="quarter" idx="14"/>
          </p:nvPr>
        </p:nvSpPr>
        <p:spPr>
          <a:xfrm>
            <a:off x="1198587" y="5805264"/>
            <a:ext cx="9793263" cy="288032"/>
          </a:xfrm>
        </p:spPr>
        <p:txBody>
          <a:bodyPr/>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Muokkaa tekstin perustyylejä napsauttamalla</a:t>
            </a:r>
          </a:p>
        </p:txBody>
      </p:sp>
    </p:spTree>
    <p:extLst>
      <p:ext uri="{BB962C8B-B14F-4D97-AF65-F5344CB8AC3E}">
        <p14:creationId xmlns:p14="http://schemas.microsoft.com/office/powerpoint/2010/main" val="42058870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56">
          <p15:clr>
            <a:srgbClr val="FBAE40"/>
          </p15:clr>
        </p15:guide>
        <p15:guide id="4" pos="6924">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Aloitusdi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89437-0A9F-6907-E834-ECE3DB625160}"/>
              </a:ext>
            </a:extLst>
          </p:cNvPr>
          <p:cNvSpPr>
            <a:spLocks noGrp="1"/>
          </p:cNvSpPr>
          <p:nvPr>
            <p:ph type="ctrTitle"/>
          </p:nvPr>
        </p:nvSpPr>
        <p:spPr>
          <a:xfrm>
            <a:off x="1200150" y="2060575"/>
            <a:ext cx="9791700" cy="2304529"/>
          </a:xfrm>
        </p:spPr>
        <p:txBody>
          <a:bodyPr anchor="t" anchorCtr="0"/>
          <a:lstStyle>
            <a:lvl1pPr algn="l">
              <a:defRPr sz="4800">
                <a:solidFill>
                  <a:schemeClr val="bg1"/>
                </a:solidFill>
              </a:defRPr>
            </a:lvl1pPr>
          </a:lstStyle>
          <a:p>
            <a:r>
              <a:rPr lang="fi-FI" noProof="0"/>
              <a:t>Muokkaa ots. perustyyl. napsautt.</a:t>
            </a:r>
          </a:p>
        </p:txBody>
      </p:sp>
      <p:sp>
        <p:nvSpPr>
          <p:cNvPr id="3" name="Subtitle 2">
            <a:extLst>
              <a:ext uri="{FF2B5EF4-FFF2-40B4-BE49-F238E27FC236}">
                <a16:creationId xmlns:a16="http://schemas.microsoft.com/office/drawing/2014/main" id="{5BA9B7E5-3139-76AA-C2C3-60620F1D9B49}"/>
              </a:ext>
            </a:extLst>
          </p:cNvPr>
          <p:cNvSpPr>
            <a:spLocks noGrp="1"/>
          </p:cNvSpPr>
          <p:nvPr>
            <p:ph type="subTitle" idx="1"/>
          </p:nvPr>
        </p:nvSpPr>
        <p:spPr>
          <a:xfrm>
            <a:off x="1200150" y="4509120"/>
            <a:ext cx="9791700" cy="864096"/>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a:extLst>
              <a:ext uri="{FF2B5EF4-FFF2-40B4-BE49-F238E27FC236}">
                <a16:creationId xmlns:a16="http://schemas.microsoft.com/office/drawing/2014/main" id="{B9898F4D-E89B-8263-EB37-8F8B305D4370}"/>
              </a:ext>
            </a:extLst>
          </p:cNvPr>
          <p:cNvSpPr>
            <a:spLocks noGrp="1"/>
          </p:cNvSpPr>
          <p:nvPr>
            <p:ph type="dt" sz="half" idx="10"/>
          </p:nvPr>
        </p:nvSpPr>
        <p:spPr/>
        <p:txBody>
          <a:bodyPr/>
          <a:lstStyle>
            <a:lvl1pPr>
              <a:defRPr>
                <a:noFill/>
              </a:defRPr>
            </a:lvl1pPr>
          </a:lstStyle>
          <a:p>
            <a:fld id="{DB0566A4-EAD3-4EC6-9545-657FEA62384F}" type="datetime1">
              <a:rPr lang="fi-FI" noProof="0" smtClean="0"/>
              <a:t>4.10.2024</a:t>
            </a:fld>
            <a:endParaRPr lang="fi-FI" noProof="0"/>
          </a:p>
        </p:txBody>
      </p:sp>
      <p:sp>
        <p:nvSpPr>
          <p:cNvPr id="5" name="Footer Placeholder 4">
            <a:extLst>
              <a:ext uri="{FF2B5EF4-FFF2-40B4-BE49-F238E27FC236}">
                <a16:creationId xmlns:a16="http://schemas.microsoft.com/office/drawing/2014/main" id="{AEAB5C31-D7B7-0A4A-9FF1-A8910751F711}"/>
              </a:ext>
            </a:extLst>
          </p:cNvPr>
          <p:cNvSpPr>
            <a:spLocks noGrp="1"/>
          </p:cNvSpPr>
          <p:nvPr>
            <p:ph type="ftr" sz="quarter" idx="11"/>
          </p:nvPr>
        </p:nvSpPr>
        <p:spPr/>
        <p:txBody>
          <a:bodyPr/>
          <a:lstStyle>
            <a:lvl1pPr>
              <a:defRPr>
                <a:noFill/>
              </a:defRPr>
            </a:lvl1pPr>
          </a:lstStyle>
          <a:p>
            <a:r>
              <a:rPr lang="fi-FI" noProof="0"/>
              <a:t>© Rakennusteollisuus RT</a:t>
            </a:r>
          </a:p>
        </p:txBody>
      </p:sp>
      <p:sp>
        <p:nvSpPr>
          <p:cNvPr id="6" name="Slide Number Placeholder 5">
            <a:extLst>
              <a:ext uri="{FF2B5EF4-FFF2-40B4-BE49-F238E27FC236}">
                <a16:creationId xmlns:a16="http://schemas.microsoft.com/office/drawing/2014/main" id="{92B9B765-A518-625F-2D82-59131FF13DC6}"/>
              </a:ext>
            </a:extLst>
          </p:cNvPr>
          <p:cNvSpPr>
            <a:spLocks noGrp="1"/>
          </p:cNvSpPr>
          <p:nvPr>
            <p:ph type="sldNum" sz="quarter" idx="12"/>
          </p:nvPr>
        </p:nvSpPr>
        <p:spPr/>
        <p:txBody>
          <a:bodyPr/>
          <a:lstStyle>
            <a:lvl1pPr>
              <a:defRPr>
                <a:noFill/>
              </a:defRPr>
            </a:lvl1pPr>
          </a:lstStyle>
          <a:p>
            <a:fld id="{DFD61EF7-2460-4EE9-A031-27FEBC4F9A95}" type="slidenum">
              <a:rPr lang="fi-FI" noProof="0" smtClean="0"/>
              <a:pPr/>
              <a:t>‹#›</a:t>
            </a:fld>
            <a:endParaRPr lang="fi-FI" noProof="0"/>
          </a:p>
        </p:txBody>
      </p:sp>
      <p:sp>
        <p:nvSpPr>
          <p:cNvPr id="7" name="Freeform 5">
            <a:extLst>
              <a:ext uri="{FF2B5EF4-FFF2-40B4-BE49-F238E27FC236}">
                <a16:creationId xmlns:a16="http://schemas.microsoft.com/office/drawing/2014/main" id="{5CD5646D-347F-0693-85B7-82EEFAEE1F74}"/>
              </a:ext>
            </a:extLst>
          </p:cNvPr>
          <p:cNvSpPr>
            <a:spLocks noChangeAspect="1" noEditPoints="1"/>
          </p:cNvSpPr>
          <p:nvPr userDrawn="1"/>
        </p:nvSpPr>
        <p:spPr bwMode="auto">
          <a:xfrm>
            <a:off x="407368" y="333375"/>
            <a:ext cx="2325003" cy="504000"/>
          </a:xfrm>
          <a:custGeom>
            <a:avLst/>
            <a:gdLst>
              <a:gd name="T0" fmla="*/ 11 w 4507"/>
              <a:gd name="T1" fmla="*/ 18 h 1954"/>
              <a:gd name="T2" fmla="*/ 659 w 4507"/>
              <a:gd name="T3" fmla="*/ 297 h 1954"/>
              <a:gd name="T4" fmla="*/ 666 w 4507"/>
              <a:gd name="T5" fmla="*/ 916 h 1954"/>
              <a:gd name="T6" fmla="*/ 347 w 4507"/>
              <a:gd name="T7" fmla="*/ 880 h 1954"/>
              <a:gd name="T8" fmla="*/ 471 w 4507"/>
              <a:gd name="T9" fmla="*/ 675 h 1954"/>
              <a:gd name="T10" fmla="*/ 375 w 4507"/>
              <a:gd name="T11" fmla="*/ 401 h 1954"/>
              <a:gd name="T12" fmla="*/ 1722 w 4507"/>
              <a:gd name="T13" fmla="*/ 26 h 1954"/>
              <a:gd name="T14" fmla="*/ 1804 w 4507"/>
              <a:gd name="T15" fmla="*/ 309 h 1954"/>
              <a:gd name="T16" fmla="*/ 1741 w 4507"/>
              <a:gd name="T17" fmla="*/ 269 h 1954"/>
              <a:gd name="T18" fmla="*/ 1854 w 4507"/>
              <a:gd name="T19" fmla="*/ 788 h 1954"/>
              <a:gd name="T20" fmla="*/ 2410 w 4507"/>
              <a:gd name="T21" fmla="*/ 18 h 1954"/>
              <a:gd name="T22" fmla="*/ 3053 w 4507"/>
              <a:gd name="T23" fmla="*/ 553 h 1954"/>
              <a:gd name="T24" fmla="*/ 3419 w 4507"/>
              <a:gd name="T25" fmla="*/ 539 h 1954"/>
              <a:gd name="T26" fmla="*/ 3595 w 4507"/>
              <a:gd name="T27" fmla="*/ 659 h 1954"/>
              <a:gd name="T28" fmla="*/ 3699 w 4507"/>
              <a:gd name="T29" fmla="*/ 697 h 1954"/>
              <a:gd name="T30" fmla="*/ 3842 w 4507"/>
              <a:gd name="T31" fmla="*/ 595 h 1954"/>
              <a:gd name="T32" fmla="*/ 3700 w 4507"/>
              <a:gd name="T33" fmla="*/ 806 h 1954"/>
              <a:gd name="T34" fmla="*/ 3943 w 4507"/>
              <a:gd name="T35" fmla="*/ 725 h 1954"/>
              <a:gd name="T36" fmla="*/ 4018 w 4507"/>
              <a:gd name="T37" fmla="*/ 689 h 1954"/>
              <a:gd name="T38" fmla="*/ 4124 w 4507"/>
              <a:gd name="T39" fmla="*/ 581 h 1954"/>
              <a:gd name="T40" fmla="*/ 3931 w 4507"/>
              <a:gd name="T41" fmla="*/ 269 h 1954"/>
              <a:gd name="T42" fmla="*/ 4017 w 4507"/>
              <a:gd name="T43" fmla="*/ 6 h 1954"/>
              <a:gd name="T44" fmla="*/ 4117 w 4507"/>
              <a:gd name="T45" fmla="*/ 228 h 1954"/>
              <a:gd name="T46" fmla="*/ 4005 w 4507"/>
              <a:gd name="T47" fmla="*/ 134 h 1954"/>
              <a:gd name="T48" fmla="*/ 4123 w 4507"/>
              <a:gd name="T49" fmla="*/ 383 h 1954"/>
              <a:gd name="T50" fmla="*/ 4174 w 4507"/>
              <a:gd name="T51" fmla="*/ 697 h 1954"/>
              <a:gd name="T52" fmla="*/ 1767 w 4507"/>
              <a:gd name="T53" fmla="*/ 1273 h 1954"/>
              <a:gd name="T54" fmla="*/ 2197 w 4507"/>
              <a:gd name="T55" fmla="*/ 1926 h 1954"/>
              <a:gd name="T56" fmla="*/ 2114 w 4507"/>
              <a:gd name="T57" fmla="*/ 1551 h 1954"/>
              <a:gd name="T58" fmla="*/ 2226 w 4507"/>
              <a:gd name="T59" fmla="*/ 1156 h 1954"/>
              <a:gd name="T60" fmla="*/ 2385 w 4507"/>
              <a:gd name="T61" fmla="*/ 1313 h 1954"/>
              <a:gd name="T62" fmla="*/ 2373 w 4507"/>
              <a:gd name="T63" fmla="*/ 1834 h 1954"/>
              <a:gd name="T64" fmla="*/ 2227 w 4507"/>
              <a:gd name="T65" fmla="*/ 1271 h 1954"/>
              <a:gd name="T66" fmla="*/ 2192 w 4507"/>
              <a:gd name="T67" fmla="*/ 1738 h 1954"/>
              <a:gd name="T68" fmla="*/ 2323 w 4507"/>
              <a:gd name="T69" fmla="*/ 1760 h 1954"/>
              <a:gd name="T70" fmla="*/ 2273 w 4507"/>
              <a:gd name="T71" fmla="*/ 1259 h 1954"/>
              <a:gd name="T72" fmla="*/ 3321 w 4507"/>
              <a:gd name="T73" fmla="*/ 1954 h 1954"/>
              <a:gd name="T74" fmla="*/ 3265 w 4507"/>
              <a:gd name="T75" fmla="*/ 1693 h 1954"/>
              <a:gd name="T76" fmla="*/ 3380 w 4507"/>
              <a:gd name="T77" fmla="*/ 1832 h 1954"/>
              <a:gd name="T78" fmla="*/ 3369 w 4507"/>
              <a:gd name="T79" fmla="*/ 1625 h 1954"/>
              <a:gd name="T80" fmla="*/ 3218 w 4507"/>
              <a:gd name="T81" fmla="*/ 1279 h 1954"/>
              <a:gd name="T82" fmla="*/ 3426 w 4507"/>
              <a:gd name="T83" fmla="*/ 1198 h 1954"/>
              <a:gd name="T84" fmla="*/ 3370 w 4507"/>
              <a:gd name="T85" fmla="*/ 1265 h 1954"/>
              <a:gd name="T86" fmla="*/ 3279 w 4507"/>
              <a:gd name="T87" fmla="*/ 1379 h 1954"/>
              <a:gd name="T88" fmla="*/ 3471 w 4507"/>
              <a:gd name="T89" fmla="*/ 1675 h 1954"/>
              <a:gd name="T90" fmla="*/ 3381 w 4507"/>
              <a:gd name="T91" fmla="*/ 1946 h 1954"/>
              <a:gd name="T92" fmla="*/ 3620 w 4507"/>
              <a:gd name="T93" fmla="*/ 1772 h 1954"/>
              <a:gd name="T94" fmla="*/ 3736 w 4507"/>
              <a:gd name="T95" fmla="*/ 1772 h 1954"/>
              <a:gd name="T96" fmla="*/ 3756 w 4507"/>
              <a:gd name="T97" fmla="*/ 1914 h 1954"/>
              <a:gd name="T98" fmla="*/ 3915 w 4507"/>
              <a:gd name="T99" fmla="*/ 1828 h 1954"/>
              <a:gd name="T100" fmla="*/ 4005 w 4507"/>
              <a:gd name="T101" fmla="*/ 1838 h 1954"/>
              <a:gd name="T102" fmla="*/ 4160 w 4507"/>
              <a:gd name="T103" fmla="*/ 1697 h 1954"/>
              <a:gd name="T104" fmla="*/ 4039 w 4507"/>
              <a:gd name="T105" fmla="*/ 1954 h 1954"/>
              <a:gd name="T106" fmla="*/ 4268 w 4507"/>
              <a:gd name="T107" fmla="*/ 1888 h 1954"/>
              <a:gd name="T108" fmla="*/ 4324 w 4507"/>
              <a:gd name="T109" fmla="*/ 1824 h 1954"/>
              <a:gd name="T110" fmla="*/ 4442 w 4507"/>
              <a:gd name="T111" fmla="*/ 1752 h 1954"/>
              <a:gd name="T112" fmla="*/ 4255 w 4507"/>
              <a:gd name="T113" fmla="*/ 1447 h 1954"/>
              <a:gd name="T114" fmla="*/ 4311 w 4507"/>
              <a:gd name="T115" fmla="*/ 1166 h 1954"/>
              <a:gd name="T116" fmla="*/ 4497 w 4507"/>
              <a:gd name="T117" fmla="*/ 1331 h 1954"/>
              <a:gd name="T118" fmla="*/ 4336 w 4507"/>
              <a:gd name="T119" fmla="*/ 1267 h 1954"/>
              <a:gd name="T120" fmla="*/ 4359 w 4507"/>
              <a:gd name="T121" fmla="*/ 1457 h 1954"/>
              <a:gd name="T122" fmla="*/ 4499 w 4507"/>
              <a:gd name="T123" fmla="*/ 1814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07" h="1954">
                <a:moveTo>
                  <a:pt x="4307" y="327"/>
                </a:moveTo>
                <a:lnTo>
                  <a:pt x="4377" y="327"/>
                </a:lnTo>
                <a:lnTo>
                  <a:pt x="4377" y="463"/>
                </a:lnTo>
                <a:lnTo>
                  <a:pt x="4307" y="463"/>
                </a:lnTo>
                <a:lnTo>
                  <a:pt x="4307" y="327"/>
                </a:lnTo>
                <a:close/>
                <a:moveTo>
                  <a:pt x="1248" y="18"/>
                </a:moveTo>
                <a:lnTo>
                  <a:pt x="1248" y="473"/>
                </a:lnTo>
                <a:lnTo>
                  <a:pt x="1051" y="473"/>
                </a:lnTo>
                <a:lnTo>
                  <a:pt x="1051" y="1936"/>
                </a:lnTo>
                <a:lnTo>
                  <a:pt x="821" y="1936"/>
                </a:lnTo>
                <a:lnTo>
                  <a:pt x="821" y="473"/>
                </a:lnTo>
                <a:lnTo>
                  <a:pt x="655" y="18"/>
                </a:lnTo>
                <a:lnTo>
                  <a:pt x="1248" y="18"/>
                </a:lnTo>
                <a:close/>
                <a:moveTo>
                  <a:pt x="0" y="1481"/>
                </a:moveTo>
                <a:lnTo>
                  <a:pt x="230" y="1481"/>
                </a:lnTo>
                <a:lnTo>
                  <a:pt x="230" y="1936"/>
                </a:lnTo>
                <a:lnTo>
                  <a:pt x="0" y="1936"/>
                </a:lnTo>
                <a:lnTo>
                  <a:pt x="0" y="1481"/>
                </a:lnTo>
                <a:close/>
                <a:moveTo>
                  <a:pt x="487" y="1186"/>
                </a:moveTo>
                <a:lnTo>
                  <a:pt x="752" y="1936"/>
                </a:lnTo>
                <a:lnTo>
                  <a:pt x="495" y="1936"/>
                </a:lnTo>
                <a:lnTo>
                  <a:pt x="11" y="559"/>
                </a:lnTo>
                <a:lnTo>
                  <a:pt x="11" y="18"/>
                </a:lnTo>
                <a:lnTo>
                  <a:pt x="309" y="18"/>
                </a:lnTo>
                <a:lnTo>
                  <a:pt x="335" y="18"/>
                </a:lnTo>
                <a:lnTo>
                  <a:pt x="359" y="20"/>
                </a:lnTo>
                <a:lnTo>
                  <a:pt x="382" y="24"/>
                </a:lnTo>
                <a:lnTo>
                  <a:pt x="404" y="30"/>
                </a:lnTo>
                <a:lnTo>
                  <a:pt x="426" y="36"/>
                </a:lnTo>
                <a:lnTo>
                  <a:pt x="447" y="44"/>
                </a:lnTo>
                <a:lnTo>
                  <a:pt x="467" y="52"/>
                </a:lnTo>
                <a:lnTo>
                  <a:pt x="476" y="58"/>
                </a:lnTo>
                <a:lnTo>
                  <a:pt x="486" y="62"/>
                </a:lnTo>
                <a:lnTo>
                  <a:pt x="504" y="74"/>
                </a:lnTo>
                <a:lnTo>
                  <a:pt x="521" y="88"/>
                </a:lnTo>
                <a:lnTo>
                  <a:pt x="538" y="102"/>
                </a:lnTo>
                <a:lnTo>
                  <a:pt x="553" y="116"/>
                </a:lnTo>
                <a:lnTo>
                  <a:pt x="569" y="132"/>
                </a:lnTo>
                <a:lnTo>
                  <a:pt x="583" y="150"/>
                </a:lnTo>
                <a:lnTo>
                  <a:pt x="596" y="168"/>
                </a:lnTo>
                <a:lnTo>
                  <a:pt x="609" y="188"/>
                </a:lnTo>
                <a:lnTo>
                  <a:pt x="620" y="208"/>
                </a:lnTo>
                <a:lnTo>
                  <a:pt x="631" y="230"/>
                </a:lnTo>
                <a:lnTo>
                  <a:pt x="641" y="251"/>
                </a:lnTo>
                <a:lnTo>
                  <a:pt x="650" y="273"/>
                </a:lnTo>
                <a:lnTo>
                  <a:pt x="659" y="297"/>
                </a:lnTo>
                <a:lnTo>
                  <a:pt x="666" y="323"/>
                </a:lnTo>
                <a:lnTo>
                  <a:pt x="673" y="349"/>
                </a:lnTo>
                <a:lnTo>
                  <a:pt x="680" y="375"/>
                </a:lnTo>
                <a:lnTo>
                  <a:pt x="685" y="401"/>
                </a:lnTo>
                <a:lnTo>
                  <a:pt x="690" y="429"/>
                </a:lnTo>
                <a:lnTo>
                  <a:pt x="694" y="459"/>
                </a:lnTo>
                <a:lnTo>
                  <a:pt x="697" y="487"/>
                </a:lnTo>
                <a:lnTo>
                  <a:pt x="699" y="517"/>
                </a:lnTo>
                <a:lnTo>
                  <a:pt x="701" y="547"/>
                </a:lnTo>
                <a:lnTo>
                  <a:pt x="702" y="579"/>
                </a:lnTo>
                <a:lnTo>
                  <a:pt x="703" y="611"/>
                </a:lnTo>
                <a:lnTo>
                  <a:pt x="702" y="661"/>
                </a:lnTo>
                <a:lnTo>
                  <a:pt x="701" y="687"/>
                </a:lnTo>
                <a:lnTo>
                  <a:pt x="699" y="711"/>
                </a:lnTo>
                <a:lnTo>
                  <a:pt x="697" y="735"/>
                </a:lnTo>
                <a:lnTo>
                  <a:pt x="695" y="758"/>
                </a:lnTo>
                <a:lnTo>
                  <a:pt x="692" y="782"/>
                </a:lnTo>
                <a:lnTo>
                  <a:pt x="689" y="806"/>
                </a:lnTo>
                <a:lnTo>
                  <a:pt x="685" y="830"/>
                </a:lnTo>
                <a:lnTo>
                  <a:pt x="681" y="852"/>
                </a:lnTo>
                <a:lnTo>
                  <a:pt x="677" y="874"/>
                </a:lnTo>
                <a:lnTo>
                  <a:pt x="672" y="896"/>
                </a:lnTo>
                <a:lnTo>
                  <a:pt x="666" y="916"/>
                </a:lnTo>
                <a:lnTo>
                  <a:pt x="661" y="938"/>
                </a:lnTo>
                <a:lnTo>
                  <a:pt x="655" y="958"/>
                </a:lnTo>
                <a:lnTo>
                  <a:pt x="648" y="976"/>
                </a:lnTo>
                <a:lnTo>
                  <a:pt x="641" y="996"/>
                </a:lnTo>
                <a:lnTo>
                  <a:pt x="634" y="1014"/>
                </a:lnTo>
                <a:lnTo>
                  <a:pt x="626" y="1030"/>
                </a:lnTo>
                <a:lnTo>
                  <a:pt x="618" y="1048"/>
                </a:lnTo>
                <a:lnTo>
                  <a:pt x="609" y="1064"/>
                </a:lnTo>
                <a:lnTo>
                  <a:pt x="600" y="1080"/>
                </a:lnTo>
                <a:lnTo>
                  <a:pt x="591" y="1094"/>
                </a:lnTo>
                <a:lnTo>
                  <a:pt x="581" y="1108"/>
                </a:lnTo>
                <a:lnTo>
                  <a:pt x="571" y="1120"/>
                </a:lnTo>
                <a:lnTo>
                  <a:pt x="559" y="1132"/>
                </a:lnTo>
                <a:lnTo>
                  <a:pt x="548" y="1144"/>
                </a:lnTo>
                <a:lnTo>
                  <a:pt x="537" y="1154"/>
                </a:lnTo>
                <a:lnTo>
                  <a:pt x="525" y="1164"/>
                </a:lnTo>
                <a:lnTo>
                  <a:pt x="513" y="1172"/>
                </a:lnTo>
                <a:lnTo>
                  <a:pt x="500" y="1180"/>
                </a:lnTo>
                <a:lnTo>
                  <a:pt x="487" y="1186"/>
                </a:lnTo>
                <a:close/>
                <a:moveTo>
                  <a:pt x="239" y="391"/>
                </a:moveTo>
                <a:lnTo>
                  <a:pt x="239" y="880"/>
                </a:lnTo>
                <a:lnTo>
                  <a:pt x="337" y="880"/>
                </a:lnTo>
                <a:lnTo>
                  <a:pt x="347" y="880"/>
                </a:lnTo>
                <a:lnTo>
                  <a:pt x="357" y="880"/>
                </a:lnTo>
                <a:lnTo>
                  <a:pt x="367" y="878"/>
                </a:lnTo>
                <a:lnTo>
                  <a:pt x="376" y="874"/>
                </a:lnTo>
                <a:lnTo>
                  <a:pt x="384" y="872"/>
                </a:lnTo>
                <a:lnTo>
                  <a:pt x="392" y="868"/>
                </a:lnTo>
                <a:lnTo>
                  <a:pt x="400" y="862"/>
                </a:lnTo>
                <a:lnTo>
                  <a:pt x="407" y="858"/>
                </a:lnTo>
                <a:lnTo>
                  <a:pt x="413" y="852"/>
                </a:lnTo>
                <a:lnTo>
                  <a:pt x="419" y="844"/>
                </a:lnTo>
                <a:lnTo>
                  <a:pt x="425" y="838"/>
                </a:lnTo>
                <a:lnTo>
                  <a:pt x="430" y="830"/>
                </a:lnTo>
                <a:lnTo>
                  <a:pt x="435" y="822"/>
                </a:lnTo>
                <a:lnTo>
                  <a:pt x="440" y="814"/>
                </a:lnTo>
                <a:lnTo>
                  <a:pt x="444" y="806"/>
                </a:lnTo>
                <a:lnTo>
                  <a:pt x="448" y="796"/>
                </a:lnTo>
                <a:lnTo>
                  <a:pt x="451" y="788"/>
                </a:lnTo>
                <a:lnTo>
                  <a:pt x="454" y="778"/>
                </a:lnTo>
                <a:lnTo>
                  <a:pt x="457" y="768"/>
                </a:lnTo>
                <a:lnTo>
                  <a:pt x="460" y="758"/>
                </a:lnTo>
                <a:lnTo>
                  <a:pt x="464" y="738"/>
                </a:lnTo>
                <a:lnTo>
                  <a:pt x="467" y="717"/>
                </a:lnTo>
                <a:lnTo>
                  <a:pt x="470" y="697"/>
                </a:lnTo>
                <a:lnTo>
                  <a:pt x="471" y="675"/>
                </a:lnTo>
                <a:lnTo>
                  <a:pt x="472" y="655"/>
                </a:lnTo>
                <a:lnTo>
                  <a:pt x="472" y="635"/>
                </a:lnTo>
                <a:lnTo>
                  <a:pt x="472" y="615"/>
                </a:lnTo>
                <a:lnTo>
                  <a:pt x="470" y="593"/>
                </a:lnTo>
                <a:lnTo>
                  <a:pt x="468" y="573"/>
                </a:lnTo>
                <a:lnTo>
                  <a:pt x="464" y="551"/>
                </a:lnTo>
                <a:lnTo>
                  <a:pt x="462" y="541"/>
                </a:lnTo>
                <a:lnTo>
                  <a:pt x="459" y="531"/>
                </a:lnTo>
                <a:lnTo>
                  <a:pt x="457" y="521"/>
                </a:lnTo>
                <a:lnTo>
                  <a:pt x="454" y="511"/>
                </a:lnTo>
                <a:lnTo>
                  <a:pt x="447" y="491"/>
                </a:lnTo>
                <a:lnTo>
                  <a:pt x="443" y="483"/>
                </a:lnTo>
                <a:lnTo>
                  <a:pt x="439" y="473"/>
                </a:lnTo>
                <a:lnTo>
                  <a:pt x="435" y="465"/>
                </a:lnTo>
                <a:lnTo>
                  <a:pt x="430" y="457"/>
                </a:lnTo>
                <a:lnTo>
                  <a:pt x="420" y="441"/>
                </a:lnTo>
                <a:lnTo>
                  <a:pt x="414" y="433"/>
                </a:lnTo>
                <a:lnTo>
                  <a:pt x="408" y="427"/>
                </a:lnTo>
                <a:lnTo>
                  <a:pt x="402" y="421"/>
                </a:lnTo>
                <a:lnTo>
                  <a:pt x="396" y="415"/>
                </a:lnTo>
                <a:lnTo>
                  <a:pt x="389" y="409"/>
                </a:lnTo>
                <a:lnTo>
                  <a:pt x="382" y="405"/>
                </a:lnTo>
                <a:lnTo>
                  <a:pt x="375" y="401"/>
                </a:lnTo>
                <a:lnTo>
                  <a:pt x="367" y="397"/>
                </a:lnTo>
                <a:lnTo>
                  <a:pt x="359" y="395"/>
                </a:lnTo>
                <a:lnTo>
                  <a:pt x="351" y="393"/>
                </a:lnTo>
                <a:lnTo>
                  <a:pt x="333" y="391"/>
                </a:lnTo>
                <a:lnTo>
                  <a:pt x="239" y="391"/>
                </a:lnTo>
                <a:close/>
                <a:moveTo>
                  <a:pt x="1780" y="395"/>
                </a:moveTo>
                <a:lnTo>
                  <a:pt x="1776" y="403"/>
                </a:lnTo>
                <a:lnTo>
                  <a:pt x="1772" y="411"/>
                </a:lnTo>
                <a:lnTo>
                  <a:pt x="1763" y="423"/>
                </a:lnTo>
                <a:lnTo>
                  <a:pt x="1754" y="433"/>
                </a:lnTo>
                <a:lnTo>
                  <a:pt x="1743" y="443"/>
                </a:lnTo>
                <a:lnTo>
                  <a:pt x="1814" y="788"/>
                </a:lnTo>
                <a:lnTo>
                  <a:pt x="1742" y="788"/>
                </a:lnTo>
                <a:lnTo>
                  <a:pt x="1683" y="465"/>
                </a:lnTo>
                <a:lnTo>
                  <a:pt x="1607" y="465"/>
                </a:lnTo>
                <a:lnTo>
                  <a:pt x="1607" y="788"/>
                </a:lnTo>
                <a:lnTo>
                  <a:pt x="1543" y="788"/>
                </a:lnTo>
                <a:lnTo>
                  <a:pt x="1543" y="18"/>
                </a:lnTo>
                <a:lnTo>
                  <a:pt x="1681" y="18"/>
                </a:lnTo>
                <a:lnTo>
                  <a:pt x="1696" y="18"/>
                </a:lnTo>
                <a:lnTo>
                  <a:pt x="1703" y="20"/>
                </a:lnTo>
                <a:lnTo>
                  <a:pt x="1710" y="22"/>
                </a:lnTo>
                <a:lnTo>
                  <a:pt x="1722" y="26"/>
                </a:lnTo>
                <a:lnTo>
                  <a:pt x="1734" y="32"/>
                </a:lnTo>
                <a:lnTo>
                  <a:pt x="1745" y="40"/>
                </a:lnTo>
                <a:lnTo>
                  <a:pt x="1755" y="50"/>
                </a:lnTo>
                <a:lnTo>
                  <a:pt x="1765" y="62"/>
                </a:lnTo>
                <a:lnTo>
                  <a:pt x="1769" y="68"/>
                </a:lnTo>
                <a:lnTo>
                  <a:pt x="1773" y="76"/>
                </a:lnTo>
                <a:lnTo>
                  <a:pt x="1781" y="92"/>
                </a:lnTo>
                <a:lnTo>
                  <a:pt x="1788" y="108"/>
                </a:lnTo>
                <a:lnTo>
                  <a:pt x="1791" y="118"/>
                </a:lnTo>
                <a:lnTo>
                  <a:pt x="1794" y="126"/>
                </a:lnTo>
                <a:lnTo>
                  <a:pt x="1799" y="146"/>
                </a:lnTo>
                <a:lnTo>
                  <a:pt x="1803" y="168"/>
                </a:lnTo>
                <a:lnTo>
                  <a:pt x="1805" y="178"/>
                </a:lnTo>
                <a:lnTo>
                  <a:pt x="1806" y="190"/>
                </a:lnTo>
                <a:lnTo>
                  <a:pt x="1807" y="200"/>
                </a:lnTo>
                <a:lnTo>
                  <a:pt x="1808" y="212"/>
                </a:lnTo>
                <a:lnTo>
                  <a:pt x="1808" y="224"/>
                </a:lnTo>
                <a:lnTo>
                  <a:pt x="1808" y="236"/>
                </a:lnTo>
                <a:lnTo>
                  <a:pt x="1808" y="263"/>
                </a:lnTo>
                <a:lnTo>
                  <a:pt x="1807" y="275"/>
                </a:lnTo>
                <a:lnTo>
                  <a:pt x="1806" y="287"/>
                </a:lnTo>
                <a:lnTo>
                  <a:pt x="1805" y="299"/>
                </a:lnTo>
                <a:lnTo>
                  <a:pt x="1804" y="309"/>
                </a:lnTo>
                <a:lnTo>
                  <a:pt x="1801" y="331"/>
                </a:lnTo>
                <a:lnTo>
                  <a:pt x="1797" y="349"/>
                </a:lnTo>
                <a:lnTo>
                  <a:pt x="1792" y="367"/>
                </a:lnTo>
                <a:lnTo>
                  <a:pt x="1786" y="381"/>
                </a:lnTo>
                <a:lnTo>
                  <a:pt x="1780" y="395"/>
                </a:lnTo>
                <a:close/>
                <a:moveTo>
                  <a:pt x="1678" y="122"/>
                </a:moveTo>
                <a:lnTo>
                  <a:pt x="1607" y="122"/>
                </a:lnTo>
                <a:lnTo>
                  <a:pt x="1607" y="365"/>
                </a:lnTo>
                <a:lnTo>
                  <a:pt x="1678" y="365"/>
                </a:lnTo>
                <a:lnTo>
                  <a:pt x="1686" y="363"/>
                </a:lnTo>
                <a:lnTo>
                  <a:pt x="1694" y="361"/>
                </a:lnTo>
                <a:lnTo>
                  <a:pt x="1700" y="359"/>
                </a:lnTo>
                <a:lnTo>
                  <a:pt x="1707" y="355"/>
                </a:lnTo>
                <a:lnTo>
                  <a:pt x="1712" y="351"/>
                </a:lnTo>
                <a:lnTo>
                  <a:pt x="1717" y="345"/>
                </a:lnTo>
                <a:lnTo>
                  <a:pt x="1722" y="339"/>
                </a:lnTo>
                <a:lnTo>
                  <a:pt x="1726" y="331"/>
                </a:lnTo>
                <a:lnTo>
                  <a:pt x="1730" y="323"/>
                </a:lnTo>
                <a:lnTo>
                  <a:pt x="1733" y="313"/>
                </a:lnTo>
                <a:lnTo>
                  <a:pt x="1736" y="303"/>
                </a:lnTo>
                <a:lnTo>
                  <a:pt x="1738" y="293"/>
                </a:lnTo>
                <a:lnTo>
                  <a:pt x="1740" y="281"/>
                </a:lnTo>
                <a:lnTo>
                  <a:pt x="1741" y="269"/>
                </a:lnTo>
                <a:lnTo>
                  <a:pt x="1742" y="257"/>
                </a:lnTo>
                <a:lnTo>
                  <a:pt x="1742" y="244"/>
                </a:lnTo>
                <a:lnTo>
                  <a:pt x="1742" y="230"/>
                </a:lnTo>
                <a:lnTo>
                  <a:pt x="1742" y="218"/>
                </a:lnTo>
                <a:lnTo>
                  <a:pt x="1740" y="206"/>
                </a:lnTo>
                <a:lnTo>
                  <a:pt x="1739" y="194"/>
                </a:lnTo>
                <a:lnTo>
                  <a:pt x="1737" y="184"/>
                </a:lnTo>
                <a:lnTo>
                  <a:pt x="1734" y="174"/>
                </a:lnTo>
                <a:lnTo>
                  <a:pt x="1731" y="164"/>
                </a:lnTo>
                <a:lnTo>
                  <a:pt x="1728" y="156"/>
                </a:lnTo>
                <a:lnTo>
                  <a:pt x="1723" y="148"/>
                </a:lnTo>
                <a:lnTo>
                  <a:pt x="1719" y="142"/>
                </a:lnTo>
                <a:lnTo>
                  <a:pt x="1713" y="136"/>
                </a:lnTo>
                <a:lnTo>
                  <a:pt x="1708" y="132"/>
                </a:lnTo>
                <a:lnTo>
                  <a:pt x="1701" y="128"/>
                </a:lnTo>
                <a:lnTo>
                  <a:pt x="1694" y="124"/>
                </a:lnTo>
                <a:lnTo>
                  <a:pt x="1686" y="122"/>
                </a:lnTo>
                <a:lnTo>
                  <a:pt x="1678" y="122"/>
                </a:lnTo>
                <a:close/>
                <a:moveTo>
                  <a:pt x="2090" y="788"/>
                </a:moveTo>
                <a:lnTo>
                  <a:pt x="2069" y="635"/>
                </a:lnTo>
                <a:lnTo>
                  <a:pt x="1942" y="635"/>
                </a:lnTo>
                <a:lnTo>
                  <a:pt x="1921" y="788"/>
                </a:lnTo>
                <a:lnTo>
                  <a:pt x="1854" y="788"/>
                </a:lnTo>
                <a:lnTo>
                  <a:pt x="1975" y="18"/>
                </a:lnTo>
                <a:lnTo>
                  <a:pt x="2037" y="18"/>
                </a:lnTo>
                <a:lnTo>
                  <a:pt x="2160" y="788"/>
                </a:lnTo>
                <a:lnTo>
                  <a:pt x="2090" y="788"/>
                </a:lnTo>
                <a:close/>
                <a:moveTo>
                  <a:pt x="2026" y="323"/>
                </a:moveTo>
                <a:lnTo>
                  <a:pt x="2015" y="250"/>
                </a:lnTo>
                <a:lnTo>
                  <a:pt x="2010" y="210"/>
                </a:lnTo>
                <a:lnTo>
                  <a:pt x="2006" y="170"/>
                </a:lnTo>
                <a:lnTo>
                  <a:pt x="2001" y="210"/>
                </a:lnTo>
                <a:lnTo>
                  <a:pt x="1996" y="250"/>
                </a:lnTo>
                <a:lnTo>
                  <a:pt x="1986" y="325"/>
                </a:lnTo>
                <a:lnTo>
                  <a:pt x="1957" y="529"/>
                </a:lnTo>
                <a:lnTo>
                  <a:pt x="2053" y="529"/>
                </a:lnTo>
                <a:lnTo>
                  <a:pt x="2026" y="323"/>
                </a:lnTo>
                <a:close/>
                <a:moveTo>
                  <a:pt x="2419" y="788"/>
                </a:moveTo>
                <a:lnTo>
                  <a:pt x="2323" y="431"/>
                </a:lnTo>
                <a:lnTo>
                  <a:pt x="2285" y="527"/>
                </a:lnTo>
                <a:lnTo>
                  <a:pt x="2285" y="788"/>
                </a:lnTo>
                <a:lnTo>
                  <a:pt x="2220" y="788"/>
                </a:lnTo>
                <a:lnTo>
                  <a:pt x="2220" y="18"/>
                </a:lnTo>
                <a:lnTo>
                  <a:pt x="2285" y="18"/>
                </a:lnTo>
                <a:lnTo>
                  <a:pt x="2285" y="347"/>
                </a:lnTo>
                <a:lnTo>
                  <a:pt x="2410" y="18"/>
                </a:lnTo>
                <a:lnTo>
                  <a:pt x="2492" y="18"/>
                </a:lnTo>
                <a:lnTo>
                  <a:pt x="2363" y="333"/>
                </a:lnTo>
                <a:lnTo>
                  <a:pt x="2498" y="788"/>
                </a:lnTo>
                <a:lnTo>
                  <a:pt x="2419" y="788"/>
                </a:lnTo>
                <a:close/>
                <a:moveTo>
                  <a:pt x="2558" y="788"/>
                </a:moveTo>
                <a:lnTo>
                  <a:pt x="2558" y="18"/>
                </a:lnTo>
                <a:lnTo>
                  <a:pt x="2786" y="18"/>
                </a:lnTo>
                <a:lnTo>
                  <a:pt x="2786" y="126"/>
                </a:lnTo>
                <a:lnTo>
                  <a:pt x="2623" y="126"/>
                </a:lnTo>
                <a:lnTo>
                  <a:pt x="2623" y="341"/>
                </a:lnTo>
                <a:lnTo>
                  <a:pt x="2756" y="341"/>
                </a:lnTo>
                <a:lnTo>
                  <a:pt x="2756" y="445"/>
                </a:lnTo>
                <a:lnTo>
                  <a:pt x="2623" y="445"/>
                </a:lnTo>
                <a:lnTo>
                  <a:pt x="2623" y="683"/>
                </a:lnTo>
                <a:lnTo>
                  <a:pt x="2786" y="683"/>
                </a:lnTo>
                <a:lnTo>
                  <a:pt x="2786" y="788"/>
                </a:lnTo>
                <a:lnTo>
                  <a:pt x="2558" y="788"/>
                </a:lnTo>
                <a:close/>
                <a:moveTo>
                  <a:pt x="2939" y="18"/>
                </a:moveTo>
                <a:lnTo>
                  <a:pt x="3030" y="439"/>
                </a:lnTo>
                <a:lnTo>
                  <a:pt x="3038" y="477"/>
                </a:lnTo>
                <a:lnTo>
                  <a:pt x="3042" y="495"/>
                </a:lnTo>
                <a:lnTo>
                  <a:pt x="3046" y="515"/>
                </a:lnTo>
                <a:lnTo>
                  <a:pt x="3053" y="553"/>
                </a:lnTo>
                <a:lnTo>
                  <a:pt x="3060" y="595"/>
                </a:lnTo>
                <a:lnTo>
                  <a:pt x="3060" y="509"/>
                </a:lnTo>
                <a:lnTo>
                  <a:pt x="3059" y="421"/>
                </a:lnTo>
                <a:lnTo>
                  <a:pt x="3059" y="18"/>
                </a:lnTo>
                <a:lnTo>
                  <a:pt x="3124" y="18"/>
                </a:lnTo>
                <a:lnTo>
                  <a:pt x="3124" y="788"/>
                </a:lnTo>
                <a:lnTo>
                  <a:pt x="3046" y="788"/>
                </a:lnTo>
                <a:lnTo>
                  <a:pt x="2954" y="369"/>
                </a:lnTo>
                <a:lnTo>
                  <a:pt x="2946" y="331"/>
                </a:lnTo>
                <a:lnTo>
                  <a:pt x="2938" y="293"/>
                </a:lnTo>
                <a:lnTo>
                  <a:pt x="2931" y="255"/>
                </a:lnTo>
                <a:lnTo>
                  <a:pt x="2923" y="214"/>
                </a:lnTo>
                <a:lnTo>
                  <a:pt x="2924" y="389"/>
                </a:lnTo>
                <a:lnTo>
                  <a:pt x="2924" y="790"/>
                </a:lnTo>
                <a:lnTo>
                  <a:pt x="2859" y="790"/>
                </a:lnTo>
                <a:lnTo>
                  <a:pt x="2859" y="18"/>
                </a:lnTo>
                <a:lnTo>
                  <a:pt x="2939" y="18"/>
                </a:lnTo>
                <a:close/>
                <a:moveTo>
                  <a:pt x="3306" y="18"/>
                </a:moveTo>
                <a:lnTo>
                  <a:pt x="3396" y="425"/>
                </a:lnTo>
                <a:lnTo>
                  <a:pt x="3404" y="463"/>
                </a:lnTo>
                <a:lnTo>
                  <a:pt x="3408" y="481"/>
                </a:lnTo>
                <a:lnTo>
                  <a:pt x="3412" y="501"/>
                </a:lnTo>
                <a:lnTo>
                  <a:pt x="3419" y="539"/>
                </a:lnTo>
                <a:lnTo>
                  <a:pt x="3426" y="581"/>
                </a:lnTo>
                <a:lnTo>
                  <a:pt x="3426" y="495"/>
                </a:lnTo>
                <a:lnTo>
                  <a:pt x="3426" y="407"/>
                </a:lnTo>
                <a:lnTo>
                  <a:pt x="3426" y="18"/>
                </a:lnTo>
                <a:lnTo>
                  <a:pt x="3491" y="18"/>
                </a:lnTo>
                <a:lnTo>
                  <a:pt x="3491" y="788"/>
                </a:lnTo>
                <a:lnTo>
                  <a:pt x="3412" y="788"/>
                </a:lnTo>
                <a:lnTo>
                  <a:pt x="3320" y="383"/>
                </a:lnTo>
                <a:lnTo>
                  <a:pt x="3312" y="345"/>
                </a:lnTo>
                <a:lnTo>
                  <a:pt x="3305" y="307"/>
                </a:lnTo>
                <a:lnTo>
                  <a:pt x="3297" y="269"/>
                </a:lnTo>
                <a:lnTo>
                  <a:pt x="3290" y="228"/>
                </a:lnTo>
                <a:lnTo>
                  <a:pt x="3290" y="403"/>
                </a:lnTo>
                <a:lnTo>
                  <a:pt x="3290" y="788"/>
                </a:lnTo>
                <a:lnTo>
                  <a:pt x="3226" y="788"/>
                </a:lnTo>
                <a:lnTo>
                  <a:pt x="3226" y="18"/>
                </a:lnTo>
                <a:lnTo>
                  <a:pt x="3306" y="18"/>
                </a:lnTo>
                <a:close/>
                <a:moveTo>
                  <a:pt x="3618" y="735"/>
                </a:moveTo>
                <a:lnTo>
                  <a:pt x="3611" y="719"/>
                </a:lnTo>
                <a:lnTo>
                  <a:pt x="3605" y="701"/>
                </a:lnTo>
                <a:lnTo>
                  <a:pt x="3599" y="681"/>
                </a:lnTo>
                <a:lnTo>
                  <a:pt x="3597" y="669"/>
                </a:lnTo>
                <a:lnTo>
                  <a:pt x="3595" y="659"/>
                </a:lnTo>
                <a:lnTo>
                  <a:pt x="3591" y="635"/>
                </a:lnTo>
                <a:lnTo>
                  <a:pt x="3589" y="609"/>
                </a:lnTo>
                <a:lnTo>
                  <a:pt x="3588" y="595"/>
                </a:lnTo>
                <a:lnTo>
                  <a:pt x="3587" y="581"/>
                </a:lnTo>
                <a:lnTo>
                  <a:pt x="3587" y="549"/>
                </a:lnTo>
                <a:lnTo>
                  <a:pt x="3587" y="18"/>
                </a:lnTo>
                <a:lnTo>
                  <a:pt x="3652" y="18"/>
                </a:lnTo>
                <a:lnTo>
                  <a:pt x="3652" y="543"/>
                </a:lnTo>
                <a:lnTo>
                  <a:pt x="3652" y="563"/>
                </a:lnTo>
                <a:lnTo>
                  <a:pt x="3652" y="581"/>
                </a:lnTo>
                <a:lnTo>
                  <a:pt x="3653" y="597"/>
                </a:lnTo>
                <a:lnTo>
                  <a:pt x="3655" y="611"/>
                </a:lnTo>
                <a:lnTo>
                  <a:pt x="3657" y="625"/>
                </a:lnTo>
                <a:lnTo>
                  <a:pt x="3659" y="637"/>
                </a:lnTo>
                <a:lnTo>
                  <a:pt x="3662" y="649"/>
                </a:lnTo>
                <a:lnTo>
                  <a:pt x="3665" y="659"/>
                </a:lnTo>
                <a:lnTo>
                  <a:pt x="3669" y="667"/>
                </a:lnTo>
                <a:lnTo>
                  <a:pt x="3674" y="675"/>
                </a:lnTo>
                <a:lnTo>
                  <a:pt x="3679" y="683"/>
                </a:lnTo>
                <a:lnTo>
                  <a:pt x="3685" y="689"/>
                </a:lnTo>
                <a:lnTo>
                  <a:pt x="3688" y="691"/>
                </a:lnTo>
                <a:lnTo>
                  <a:pt x="3692" y="693"/>
                </a:lnTo>
                <a:lnTo>
                  <a:pt x="3699" y="697"/>
                </a:lnTo>
                <a:lnTo>
                  <a:pt x="3706" y="699"/>
                </a:lnTo>
                <a:lnTo>
                  <a:pt x="3715" y="699"/>
                </a:lnTo>
                <a:lnTo>
                  <a:pt x="3723" y="699"/>
                </a:lnTo>
                <a:lnTo>
                  <a:pt x="3731" y="697"/>
                </a:lnTo>
                <a:lnTo>
                  <a:pt x="3738" y="693"/>
                </a:lnTo>
                <a:lnTo>
                  <a:pt x="3744" y="689"/>
                </a:lnTo>
                <a:lnTo>
                  <a:pt x="3750" y="683"/>
                </a:lnTo>
                <a:lnTo>
                  <a:pt x="3755" y="675"/>
                </a:lnTo>
                <a:lnTo>
                  <a:pt x="3760" y="667"/>
                </a:lnTo>
                <a:lnTo>
                  <a:pt x="3764" y="659"/>
                </a:lnTo>
                <a:lnTo>
                  <a:pt x="3768" y="649"/>
                </a:lnTo>
                <a:lnTo>
                  <a:pt x="3770" y="637"/>
                </a:lnTo>
                <a:lnTo>
                  <a:pt x="3773" y="625"/>
                </a:lnTo>
                <a:lnTo>
                  <a:pt x="3775" y="613"/>
                </a:lnTo>
                <a:lnTo>
                  <a:pt x="3776" y="597"/>
                </a:lnTo>
                <a:lnTo>
                  <a:pt x="3777" y="581"/>
                </a:lnTo>
                <a:lnTo>
                  <a:pt x="3778" y="563"/>
                </a:lnTo>
                <a:lnTo>
                  <a:pt x="3778" y="543"/>
                </a:lnTo>
                <a:lnTo>
                  <a:pt x="3778" y="18"/>
                </a:lnTo>
                <a:lnTo>
                  <a:pt x="3843" y="18"/>
                </a:lnTo>
                <a:lnTo>
                  <a:pt x="3843" y="549"/>
                </a:lnTo>
                <a:lnTo>
                  <a:pt x="3843" y="581"/>
                </a:lnTo>
                <a:lnTo>
                  <a:pt x="3842" y="595"/>
                </a:lnTo>
                <a:lnTo>
                  <a:pt x="3841" y="609"/>
                </a:lnTo>
                <a:lnTo>
                  <a:pt x="3838" y="635"/>
                </a:lnTo>
                <a:lnTo>
                  <a:pt x="3835" y="659"/>
                </a:lnTo>
                <a:lnTo>
                  <a:pt x="3833" y="669"/>
                </a:lnTo>
                <a:lnTo>
                  <a:pt x="3830" y="681"/>
                </a:lnTo>
                <a:lnTo>
                  <a:pt x="3825" y="701"/>
                </a:lnTo>
                <a:lnTo>
                  <a:pt x="3822" y="709"/>
                </a:lnTo>
                <a:lnTo>
                  <a:pt x="3819" y="719"/>
                </a:lnTo>
                <a:lnTo>
                  <a:pt x="3815" y="727"/>
                </a:lnTo>
                <a:lnTo>
                  <a:pt x="3812" y="735"/>
                </a:lnTo>
                <a:lnTo>
                  <a:pt x="3807" y="744"/>
                </a:lnTo>
                <a:lnTo>
                  <a:pt x="3802" y="752"/>
                </a:lnTo>
                <a:lnTo>
                  <a:pt x="3792" y="766"/>
                </a:lnTo>
                <a:lnTo>
                  <a:pt x="3781" y="778"/>
                </a:lnTo>
                <a:lnTo>
                  <a:pt x="3775" y="784"/>
                </a:lnTo>
                <a:lnTo>
                  <a:pt x="3769" y="788"/>
                </a:lnTo>
                <a:lnTo>
                  <a:pt x="3757" y="796"/>
                </a:lnTo>
                <a:lnTo>
                  <a:pt x="3750" y="800"/>
                </a:lnTo>
                <a:lnTo>
                  <a:pt x="3743" y="802"/>
                </a:lnTo>
                <a:lnTo>
                  <a:pt x="3729" y="806"/>
                </a:lnTo>
                <a:lnTo>
                  <a:pt x="3722" y="806"/>
                </a:lnTo>
                <a:lnTo>
                  <a:pt x="3715" y="806"/>
                </a:lnTo>
                <a:lnTo>
                  <a:pt x="3700" y="806"/>
                </a:lnTo>
                <a:lnTo>
                  <a:pt x="3686" y="802"/>
                </a:lnTo>
                <a:lnTo>
                  <a:pt x="3679" y="800"/>
                </a:lnTo>
                <a:lnTo>
                  <a:pt x="3673" y="796"/>
                </a:lnTo>
                <a:lnTo>
                  <a:pt x="3660" y="788"/>
                </a:lnTo>
                <a:lnTo>
                  <a:pt x="3648" y="778"/>
                </a:lnTo>
                <a:lnTo>
                  <a:pt x="3637" y="766"/>
                </a:lnTo>
                <a:lnTo>
                  <a:pt x="3627" y="750"/>
                </a:lnTo>
                <a:lnTo>
                  <a:pt x="3623" y="742"/>
                </a:lnTo>
                <a:lnTo>
                  <a:pt x="3618" y="735"/>
                </a:lnTo>
                <a:close/>
                <a:moveTo>
                  <a:pt x="4052" y="806"/>
                </a:moveTo>
                <a:lnTo>
                  <a:pt x="4036" y="806"/>
                </a:lnTo>
                <a:lnTo>
                  <a:pt x="4020" y="802"/>
                </a:lnTo>
                <a:lnTo>
                  <a:pt x="4006" y="796"/>
                </a:lnTo>
                <a:lnTo>
                  <a:pt x="4000" y="792"/>
                </a:lnTo>
                <a:lnTo>
                  <a:pt x="3993" y="788"/>
                </a:lnTo>
                <a:lnTo>
                  <a:pt x="3981" y="780"/>
                </a:lnTo>
                <a:lnTo>
                  <a:pt x="3975" y="774"/>
                </a:lnTo>
                <a:lnTo>
                  <a:pt x="3970" y="768"/>
                </a:lnTo>
                <a:lnTo>
                  <a:pt x="3960" y="756"/>
                </a:lnTo>
                <a:lnTo>
                  <a:pt x="3956" y="748"/>
                </a:lnTo>
                <a:lnTo>
                  <a:pt x="3951" y="740"/>
                </a:lnTo>
                <a:lnTo>
                  <a:pt x="3947" y="733"/>
                </a:lnTo>
                <a:lnTo>
                  <a:pt x="3943" y="725"/>
                </a:lnTo>
                <a:lnTo>
                  <a:pt x="3939" y="717"/>
                </a:lnTo>
                <a:lnTo>
                  <a:pt x="3936" y="707"/>
                </a:lnTo>
                <a:lnTo>
                  <a:pt x="3930" y="687"/>
                </a:lnTo>
                <a:lnTo>
                  <a:pt x="3926" y="667"/>
                </a:lnTo>
                <a:lnTo>
                  <a:pt x="3924" y="657"/>
                </a:lnTo>
                <a:lnTo>
                  <a:pt x="3922" y="645"/>
                </a:lnTo>
                <a:lnTo>
                  <a:pt x="3919" y="623"/>
                </a:lnTo>
                <a:lnTo>
                  <a:pt x="3918" y="599"/>
                </a:lnTo>
                <a:lnTo>
                  <a:pt x="3917" y="585"/>
                </a:lnTo>
                <a:lnTo>
                  <a:pt x="3917" y="573"/>
                </a:lnTo>
                <a:lnTo>
                  <a:pt x="3980" y="545"/>
                </a:lnTo>
                <a:lnTo>
                  <a:pt x="3981" y="567"/>
                </a:lnTo>
                <a:lnTo>
                  <a:pt x="3982" y="587"/>
                </a:lnTo>
                <a:lnTo>
                  <a:pt x="3984" y="603"/>
                </a:lnTo>
                <a:lnTo>
                  <a:pt x="3986" y="619"/>
                </a:lnTo>
                <a:lnTo>
                  <a:pt x="3988" y="627"/>
                </a:lnTo>
                <a:lnTo>
                  <a:pt x="3989" y="635"/>
                </a:lnTo>
                <a:lnTo>
                  <a:pt x="3993" y="647"/>
                </a:lnTo>
                <a:lnTo>
                  <a:pt x="3997" y="659"/>
                </a:lnTo>
                <a:lnTo>
                  <a:pt x="4001" y="667"/>
                </a:lnTo>
                <a:lnTo>
                  <a:pt x="4006" y="677"/>
                </a:lnTo>
                <a:lnTo>
                  <a:pt x="4012" y="683"/>
                </a:lnTo>
                <a:lnTo>
                  <a:pt x="4018" y="689"/>
                </a:lnTo>
                <a:lnTo>
                  <a:pt x="4025" y="693"/>
                </a:lnTo>
                <a:lnTo>
                  <a:pt x="4032" y="697"/>
                </a:lnTo>
                <a:lnTo>
                  <a:pt x="4039" y="699"/>
                </a:lnTo>
                <a:lnTo>
                  <a:pt x="4047" y="701"/>
                </a:lnTo>
                <a:lnTo>
                  <a:pt x="4056" y="701"/>
                </a:lnTo>
                <a:lnTo>
                  <a:pt x="4063" y="701"/>
                </a:lnTo>
                <a:lnTo>
                  <a:pt x="4070" y="699"/>
                </a:lnTo>
                <a:lnTo>
                  <a:pt x="4077" y="697"/>
                </a:lnTo>
                <a:lnTo>
                  <a:pt x="4083" y="695"/>
                </a:lnTo>
                <a:lnTo>
                  <a:pt x="4089" y="691"/>
                </a:lnTo>
                <a:lnTo>
                  <a:pt x="4095" y="685"/>
                </a:lnTo>
                <a:lnTo>
                  <a:pt x="4100" y="679"/>
                </a:lnTo>
                <a:lnTo>
                  <a:pt x="4105" y="673"/>
                </a:lnTo>
                <a:lnTo>
                  <a:pt x="4109" y="665"/>
                </a:lnTo>
                <a:lnTo>
                  <a:pt x="4113" y="657"/>
                </a:lnTo>
                <a:lnTo>
                  <a:pt x="4116" y="649"/>
                </a:lnTo>
                <a:lnTo>
                  <a:pt x="4119" y="639"/>
                </a:lnTo>
                <a:lnTo>
                  <a:pt x="4121" y="627"/>
                </a:lnTo>
                <a:lnTo>
                  <a:pt x="4122" y="623"/>
                </a:lnTo>
                <a:lnTo>
                  <a:pt x="4123" y="617"/>
                </a:lnTo>
                <a:lnTo>
                  <a:pt x="4124" y="605"/>
                </a:lnTo>
                <a:lnTo>
                  <a:pt x="4124" y="591"/>
                </a:lnTo>
                <a:lnTo>
                  <a:pt x="4124" y="581"/>
                </a:lnTo>
                <a:lnTo>
                  <a:pt x="4123" y="571"/>
                </a:lnTo>
                <a:lnTo>
                  <a:pt x="4122" y="563"/>
                </a:lnTo>
                <a:lnTo>
                  <a:pt x="4121" y="553"/>
                </a:lnTo>
                <a:lnTo>
                  <a:pt x="4119" y="545"/>
                </a:lnTo>
                <a:lnTo>
                  <a:pt x="4117" y="537"/>
                </a:lnTo>
                <a:lnTo>
                  <a:pt x="4115" y="529"/>
                </a:lnTo>
                <a:lnTo>
                  <a:pt x="4112" y="521"/>
                </a:lnTo>
                <a:lnTo>
                  <a:pt x="4104" y="505"/>
                </a:lnTo>
                <a:lnTo>
                  <a:pt x="4100" y="497"/>
                </a:lnTo>
                <a:lnTo>
                  <a:pt x="4095" y="491"/>
                </a:lnTo>
                <a:lnTo>
                  <a:pt x="4084" y="477"/>
                </a:lnTo>
                <a:lnTo>
                  <a:pt x="4071" y="465"/>
                </a:lnTo>
                <a:lnTo>
                  <a:pt x="4007" y="407"/>
                </a:lnTo>
                <a:lnTo>
                  <a:pt x="3998" y="399"/>
                </a:lnTo>
                <a:lnTo>
                  <a:pt x="3988" y="389"/>
                </a:lnTo>
                <a:lnTo>
                  <a:pt x="3972" y="369"/>
                </a:lnTo>
                <a:lnTo>
                  <a:pt x="3958" y="349"/>
                </a:lnTo>
                <a:lnTo>
                  <a:pt x="3953" y="337"/>
                </a:lnTo>
                <a:lnTo>
                  <a:pt x="3947" y="325"/>
                </a:lnTo>
                <a:lnTo>
                  <a:pt x="3942" y="313"/>
                </a:lnTo>
                <a:lnTo>
                  <a:pt x="3937" y="299"/>
                </a:lnTo>
                <a:lnTo>
                  <a:pt x="3934" y="285"/>
                </a:lnTo>
                <a:lnTo>
                  <a:pt x="3931" y="269"/>
                </a:lnTo>
                <a:lnTo>
                  <a:pt x="3929" y="253"/>
                </a:lnTo>
                <a:lnTo>
                  <a:pt x="3928" y="246"/>
                </a:lnTo>
                <a:lnTo>
                  <a:pt x="3927" y="238"/>
                </a:lnTo>
                <a:lnTo>
                  <a:pt x="3927" y="220"/>
                </a:lnTo>
                <a:lnTo>
                  <a:pt x="3926" y="200"/>
                </a:lnTo>
                <a:lnTo>
                  <a:pt x="3926" y="188"/>
                </a:lnTo>
                <a:lnTo>
                  <a:pt x="3927" y="176"/>
                </a:lnTo>
                <a:lnTo>
                  <a:pt x="3928" y="164"/>
                </a:lnTo>
                <a:lnTo>
                  <a:pt x="3929" y="152"/>
                </a:lnTo>
                <a:lnTo>
                  <a:pt x="3930" y="142"/>
                </a:lnTo>
                <a:lnTo>
                  <a:pt x="3932" y="132"/>
                </a:lnTo>
                <a:lnTo>
                  <a:pt x="3936" y="112"/>
                </a:lnTo>
                <a:lnTo>
                  <a:pt x="3939" y="102"/>
                </a:lnTo>
                <a:lnTo>
                  <a:pt x="3942" y="94"/>
                </a:lnTo>
                <a:lnTo>
                  <a:pt x="3949" y="78"/>
                </a:lnTo>
                <a:lnTo>
                  <a:pt x="3957" y="62"/>
                </a:lnTo>
                <a:lnTo>
                  <a:pt x="3961" y="56"/>
                </a:lnTo>
                <a:lnTo>
                  <a:pt x="3965" y="50"/>
                </a:lnTo>
                <a:lnTo>
                  <a:pt x="3974" y="38"/>
                </a:lnTo>
                <a:lnTo>
                  <a:pt x="3984" y="28"/>
                </a:lnTo>
                <a:lnTo>
                  <a:pt x="3994" y="20"/>
                </a:lnTo>
                <a:lnTo>
                  <a:pt x="4005" y="12"/>
                </a:lnTo>
                <a:lnTo>
                  <a:pt x="4017" y="6"/>
                </a:lnTo>
                <a:lnTo>
                  <a:pt x="4029" y="4"/>
                </a:lnTo>
                <a:lnTo>
                  <a:pt x="4042" y="0"/>
                </a:lnTo>
                <a:lnTo>
                  <a:pt x="4055" y="0"/>
                </a:lnTo>
                <a:lnTo>
                  <a:pt x="4070" y="2"/>
                </a:lnTo>
                <a:lnTo>
                  <a:pt x="4085" y="4"/>
                </a:lnTo>
                <a:lnTo>
                  <a:pt x="4098" y="10"/>
                </a:lnTo>
                <a:lnTo>
                  <a:pt x="4104" y="14"/>
                </a:lnTo>
                <a:lnTo>
                  <a:pt x="4110" y="18"/>
                </a:lnTo>
                <a:lnTo>
                  <a:pt x="4122" y="26"/>
                </a:lnTo>
                <a:lnTo>
                  <a:pt x="4132" y="38"/>
                </a:lnTo>
                <a:lnTo>
                  <a:pt x="4141" y="50"/>
                </a:lnTo>
                <a:lnTo>
                  <a:pt x="4149" y="64"/>
                </a:lnTo>
                <a:lnTo>
                  <a:pt x="4153" y="72"/>
                </a:lnTo>
                <a:lnTo>
                  <a:pt x="4156" y="78"/>
                </a:lnTo>
                <a:lnTo>
                  <a:pt x="4159" y="86"/>
                </a:lnTo>
                <a:lnTo>
                  <a:pt x="4162" y="94"/>
                </a:lnTo>
                <a:lnTo>
                  <a:pt x="4167" y="112"/>
                </a:lnTo>
                <a:lnTo>
                  <a:pt x="4172" y="128"/>
                </a:lnTo>
                <a:lnTo>
                  <a:pt x="4175" y="146"/>
                </a:lnTo>
                <a:lnTo>
                  <a:pt x="4177" y="166"/>
                </a:lnTo>
                <a:lnTo>
                  <a:pt x="4179" y="184"/>
                </a:lnTo>
                <a:lnTo>
                  <a:pt x="4179" y="202"/>
                </a:lnTo>
                <a:lnTo>
                  <a:pt x="4117" y="228"/>
                </a:lnTo>
                <a:lnTo>
                  <a:pt x="4117" y="212"/>
                </a:lnTo>
                <a:lnTo>
                  <a:pt x="4115" y="198"/>
                </a:lnTo>
                <a:lnTo>
                  <a:pt x="4114" y="186"/>
                </a:lnTo>
                <a:lnTo>
                  <a:pt x="4112" y="172"/>
                </a:lnTo>
                <a:lnTo>
                  <a:pt x="4109" y="162"/>
                </a:lnTo>
                <a:lnTo>
                  <a:pt x="4106" y="152"/>
                </a:lnTo>
                <a:lnTo>
                  <a:pt x="4103" y="142"/>
                </a:lnTo>
                <a:lnTo>
                  <a:pt x="4099" y="136"/>
                </a:lnTo>
                <a:lnTo>
                  <a:pt x="4095" y="128"/>
                </a:lnTo>
                <a:lnTo>
                  <a:pt x="4090" y="122"/>
                </a:lnTo>
                <a:lnTo>
                  <a:pt x="4085" y="118"/>
                </a:lnTo>
                <a:lnTo>
                  <a:pt x="4079" y="114"/>
                </a:lnTo>
                <a:lnTo>
                  <a:pt x="4073" y="110"/>
                </a:lnTo>
                <a:lnTo>
                  <a:pt x="4067" y="108"/>
                </a:lnTo>
                <a:lnTo>
                  <a:pt x="4060" y="108"/>
                </a:lnTo>
                <a:lnTo>
                  <a:pt x="4052" y="106"/>
                </a:lnTo>
                <a:lnTo>
                  <a:pt x="4040" y="108"/>
                </a:lnTo>
                <a:lnTo>
                  <a:pt x="4028" y="112"/>
                </a:lnTo>
                <a:lnTo>
                  <a:pt x="4023" y="116"/>
                </a:lnTo>
                <a:lnTo>
                  <a:pt x="4018" y="120"/>
                </a:lnTo>
                <a:lnTo>
                  <a:pt x="4013" y="124"/>
                </a:lnTo>
                <a:lnTo>
                  <a:pt x="4009" y="128"/>
                </a:lnTo>
                <a:lnTo>
                  <a:pt x="4005" y="134"/>
                </a:lnTo>
                <a:lnTo>
                  <a:pt x="4002" y="140"/>
                </a:lnTo>
                <a:lnTo>
                  <a:pt x="3999" y="148"/>
                </a:lnTo>
                <a:lnTo>
                  <a:pt x="3996" y="156"/>
                </a:lnTo>
                <a:lnTo>
                  <a:pt x="3994" y="164"/>
                </a:lnTo>
                <a:lnTo>
                  <a:pt x="3993" y="174"/>
                </a:lnTo>
                <a:lnTo>
                  <a:pt x="3992" y="184"/>
                </a:lnTo>
                <a:lnTo>
                  <a:pt x="3992" y="194"/>
                </a:lnTo>
                <a:lnTo>
                  <a:pt x="3992" y="204"/>
                </a:lnTo>
                <a:lnTo>
                  <a:pt x="3992" y="214"/>
                </a:lnTo>
                <a:lnTo>
                  <a:pt x="3993" y="224"/>
                </a:lnTo>
                <a:lnTo>
                  <a:pt x="3994" y="232"/>
                </a:lnTo>
                <a:lnTo>
                  <a:pt x="3996" y="240"/>
                </a:lnTo>
                <a:lnTo>
                  <a:pt x="3998" y="248"/>
                </a:lnTo>
                <a:lnTo>
                  <a:pt x="4001" y="255"/>
                </a:lnTo>
                <a:lnTo>
                  <a:pt x="4003" y="261"/>
                </a:lnTo>
                <a:lnTo>
                  <a:pt x="4007" y="267"/>
                </a:lnTo>
                <a:lnTo>
                  <a:pt x="4010" y="273"/>
                </a:lnTo>
                <a:lnTo>
                  <a:pt x="4019" y="285"/>
                </a:lnTo>
                <a:lnTo>
                  <a:pt x="4029" y="297"/>
                </a:lnTo>
                <a:lnTo>
                  <a:pt x="4041" y="309"/>
                </a:lnTo>
                <a:lnTo>
                  <a:pt x="4103" y="363"/>
                </a:lnTo>
                <a:lnTo>
                  <a:pt x="4113" y="373"/>
                </a:lnTo>
                <a:lnTo>
                  <a:pt x="4123" y="383"/>
                </a:lnTo>
                <a:lnTo>
                  <a:pt x="4133" y="393"/>
                </a:lnTo>
                <a:lnTo>
                  <a:pt x="4141" y="405"/>
                </a:lnTo>
                <a:lnTo>
                  <a:pt x="4149" y="417"/>
                </a:lnTo>
                <a:lnTo>
                  <a:pt x="4156" y="427"/>
                </a:lnTo>
                <a:lnTo>
                  <a:pt x="4162" y="441"/>
                </a:lnTo>
                <a:lnTo>
                  <a:pt x="4168" y="453"/>
                </a:lnTo>
                <a:lnTo>
                  <a:pt x="4173" y="467"/>
                </a:lnTo>
                <a:lnTo>
                  <a:pt x="4177" y="481"/>
                </a:lnTo>
                <a:lnTo>
                  <a:pt x="4181" y="495"/>
                </a:lnTo>
                <a:lnTo>
                  <a:pt x="4184" y="511"/>
                </a:lnTo>
                <a:lnTo>
                  <a:pt x="4186" y="527"/>
                </a:lnTo>
                <a:lnTo>
                  <a:pt x="4187" y="537"/>
                </a:lnTo>
                <a:lnTo>
                  <a:pt x="4187" y="545"/>
                </a:lnTo>
                <a:lnTo>
                  <a:pt x="4188" y="563"/>
                </a:lnTo>
                <a:lnTo>
                  <a:pt x="4189" y="583"/>
                </a:lnTo>
                <a:lnTo>
                  <a:pt x="4188" y="609"/>
                </a:lnTo>
                <a:lnTo>
                  <a:pt x="4186" y="633"/>
                </a:lnTo>
                <a:lnTo>
                  <a:pt x="4185" y="645"/>
                </a:lnTo>
                <a:lnTo>
                  <a:pt x="4183" y="655"/>
                </a:lnTo>
                <a:lnTo>
                  <a:pt x="4181" y="667"/>
                </a:lnTo>
                <a:lnTo>
                  <a:pt x="4179" y="677"/>
                </a:lnTo>
                <a:lnTo>
                  <a:pt x="4177" y="687"/>
                </a:lnTo>
                <a:lnTo>
                  <a:pt x="4174" y="697"/>
                </a:lnTo>
                <a:lnTo>
                  <a:pt x="4167" y="715"/>
                </a:lnTo>
                <a:lnTo>
                  <a:pt x="4164" y="723"/>
                </a:lnTo>
                <a:lnTo>
                  <a:pt x="4160" y="733"/>
                </a:lnTo>
                <a:lnTo>
                  <a:pt x="4152" y="746"/>
                </a:lnTo>
                <a:lnTo>
                  <a:pt x="4147" y="754"/>
                </a:lnTo>
                <a:lnTo>
                  <a:pt x="4142" y="760"/>
                </a:lnTo>
                <a:lnTo>
                  <a:pt x="4137" y="766"/>
                </a:lnTo>
                <a:lnTo>
                  <a:pt x="4132" y="772"/>
                </a:lnTo>
                <a:lnTo>
                  <a:pt x="4121" y="782"/>
                </a:lnTo>
                <a:lnTo>
                  <a:pt x="4109" y="790"/>
                </a:lnTo>
                <a:lnTo>
                  <a:pt x="4096" y="798"/>
                </a:lnTo>
                <a:lnTo>
                  <a:pt x="4082" y="802"/>
                </a:lnTo>
                <a:lnTo>
                  <a:pt x="4075" y="804"/>
                </a:lnTo>
                <a:lnTo>
                  <a:pt x="4068" y="804"/>
                </a:lnTo>
                <a:lnTo>
                  <a:pt x="4052" y="806"/>
                </a:lnTo>
                <a:close/>
                <a:moveTo>
                  <a:pt x="1669" y="1273"/>
                </a:moveTo>
                <a:lnTo>
                  <a:pt x="1669" y="1936"/>
                </a:lnTo>
                <a:lnTo>
                  <a:pt x="1604" y="1936"/>
                </a:lnTo>
                <a:lnTo>
                  <a:pt x="1604" y="1273"/>
                </a:lnTo>
                <a:lnTo>
                  <a:pt x="1506" y="1273"/>
                </a:lnTo>
                <a:lnTo>
                  <a:pt x="1506" y="1166"/>
                </a:lnTo>
                <a:lnTo>
                  <a:pt x="1767" y="1166"/>
                </a:lnTo>
                <a:lnTo>
                  <a:pt x="1767" y="1273"/>
                </a:lnTo>
                <a:lnTo>
                  <a:pt x="1669" y="1273"/>
                </a:lnTo>
                <a:close/>
                <a:moveTo>
                  <a:pt x="1832" y="1936"/>
                </a:moveTo>
                <a:lnTo>
                  <a:pt x="1832" y="1166"/>
                </a:lnTo>
                <a:lnTo>
                  <a:pt x="2060" y="1166"/>
                </a:lnTo>
                <a:lnTo>
                  <a:pt x="2060" y="1273"/>
                </a:lnTo>
                <a:lnTo>
                  <a:pt x="1897" y="1273"/>
                </a:lnTo>
                <a:lnTo>
                  <a:pt x="1897" y="1489"/>
                </a:lnTo>
                <a:lnTo>
                  <a:pt x="2030" y="1489"/>
                </a:lnTo>
                <a:lnTo>
                  <a:pt x="2030" y="1593"/>
                </a:lnTo>
                <a:lnTo>
                  <a:pt x="1897" y="1593"/>
                </a:lnTo>
                <a:lnTo>
                  <a:pt x="1897" y="1828"/>
                </a:lnTo>
                <a:lnTo>
                  <a:pt x="2060" y="1828"/>
                </a:lnTo>
                <a:lnTo>
                  <a:pt x="2060" y="1936"/>
                </a:lnTo>
                <a:lnTo>
                  <a:pt x="1832" y="1936"/>
                </a:lnTo>
                <a:close/>
                <a:moveTo>
                  <a:pt x="2260" y="1954"/>
                </a:moveTo>
                <a:lnTo>
                  <a:pt x="2251" y="1954"/>
                </a:lnTo>
                <a:lnTo>
                  <a:pt x="2242" y="1952"/>
                </a:lnTo>
                <a:lnTo>
                  <a:pt x="2234" y="1950"/>
                </a:lnTo>
                <a:lnTo>
                  <a:pt x="2226" y="1948"/>
                </a:lnTo>
                <a:lnTo>
                  <a:pt x="2218" y="1944"/>
                </a:lnTo>
                <a:lnTo>
                  <a:pt x="2211" y="1938"/>
                </a:lnTo>
                <a:lnTo>
                  <a:pt x="2204" y="1932"/>
                </a:lnTo>
                <a:lnTo>
                  <a:pt x="2197" y="1926"/>
                </a:lnTo>
                <a:lnTo>
                  <a:pt x="2190" y="1920"/>
                </a:lnTo>
                <a:lnTo>
                  <a:pt x="2184" y="1912"/>
                </a:lnTo>
                <a:lnTo>
                  <a:pt x="2178" y="1902"/>
                </a:lnTo>
                <a:lnTo>
                  <a:pt x="2172" y="1892"/>
                </a:lnTo>
                <a:lnTo>
                  <a:pt x="2166" y="1882"/>
                </a:lnTo>
                <a:lnTo>
                  <a:pt x="2161" y="1872"/>
                </a:lnTo>
                <a:lnTo>
                  <a:pt x="2156" y="1860"/>
                </a:lnTo>
                <a:lnTo>
                  <a:pt x="2151" y="1846"/>
                </a:lnTo>
                <a:lnTo>
                  <a:pt x="2147" y="1834"/>
                </a:lnTo>
                <a:lnTo>
                  <a:pt x="2143" y="1820"/>
                </a:lnTo>
                <a:lnTo>
                  <a:pt x="2139" y="1804"/>
                </a:lnTo>
                <a:lnTo>
                  <a:pt x="2135" y="1788"/>
                </a:lnTo>
                <a:lnTo>
                  <a:pt x="2132" y="1772"/>
                </a:lnTo>
                <a:lnTo>
                  <a:pt x="2129" y="1756"/>
                </a:lnTo>
                <a:lnTo>
                  <a:pt x="2126" y="1738"/>
                </a:lnTo>
                <a:lnTo>
                  <a:pt x="2124" y="1720"/>
                </a:lnTo>
                <a:lnTo>
                  <a:pt x="2121" y="1701"/>
                </a:lnTo>
                <a:lnTo>
                  <a:pt x="2120" y="1681"/>
                </a:lnTo>
                <a:lnTo>
                  <a:pt x="2118" y="1661"/>
                </a:lnTo>
                <a:lnTo>
                  <a:pt x="2117" y="1641"/>
                </a:lnTo>
                <a:lnTo>
                  <a:pt x="2115" y="1597"/>
                </a:lnTo>
                <a:lnTo>
                  <a:pt x="2114" y="1575"/>
                </a:lnTo>
                <a:lnTo>
                  <a:pt x="2114" y="1551"/>
                </a:lnTo>
                <a:lnTo>
                  <a:pt x="2115" y="1505"/>
                </a:lnTo>
                <a:lnTo>
                  <a:pt x="2117" y="1461"/>
                </a:lnTo>
                <a:lnTo>
                  <a:pt x="2118" y="1441"/>
                </a:lnTo>
                <a:lnTo>
                  <a:pt x="2120" y="1421"/>
                </a:lnTo>
                <a:lnTo>
                  <a:pt x="2124" y="1383"/>
                </a:lnTo>
                <a:lnTo>
                  <a:pt x="2126" y="1363"/>
                </a:lnTo>
                <a:lnTo>
                  <a:pt x="2129" y="1347"/>
                </a:lnTo>
                <a:lnTo>
                  <a:pt x="2135" y="1313"/>
                </a:lnTo>
                <a:lnTo>
                  <a:pt x="2139" y="1297"/>
                </a:lnTo>
                <a:lnTo>
                  <a:pt x="2143" y="1283"/>
                </a:lnTo>
                <a:lnTo>
                  <a:pt x="2147" y="1269"/>
                </a:lnTo>
                <a:lnTo>
                  <a:pt x="2151" y="1255"/>
                </a:lnTo>
                <a:lnTo>
                  <a:pt x="2156" y="1243"/>
                </a:lnTo>
                <a:lnTo>
                  <a:pt x="2161" y="1231"/>
                </a:lnTo>
                <a:lnTo>
                  <a:pt x="2166" y="1220"/>
                </a:lnTo>
                <a:lnTo>
                  <a:pt x="2172" y="1210"/>
                </a:lnTo>
                <a:lnTo>
                  <a:pt x="2178" y="1200"/>
                </a:lnTo>
                <a:lnTo>
                  <a:pt x="2184" y="1192"/>
                </a:lnTo>
                <a:lnTo>
                  <a:pt x="2197" y="1176"/>
                </a:lnTo>
                <a:lnTo>
                  <a:pt x="2204" y="1170"/>
                </a:lnTo>
                <a:lnTo>
                  <a:pt x="2211" y="1164"/>
                </a:lnTo>
                <a:lnTo>
                  <a:pt x="2218" y="1160"/>
                </a:lnTo>
                <a:lnTo>
                  <a:pt x="2226" y="1156"/>
                </a:lnTo>
                <a:lnTo>
                  <a:pt x="2234" y="1152"/>
                </a:lnTo>
                <a:lnTo>
                  <a:pt x="2242" y="1150"/>
                </a:lnTo>
                <a:lnTo>
                  <a:pt x="2251" y="1148"/>
                </a:lnTo>
                <a:lnTo>
                  <a:pt x="2260" y="1148"/>
                </a:lnTo>
                <a:lnTo>
                  <a:pt x="2268" y="1148"/>
                </a:lnTo>
                <a:lnTo>
                  <a:pt x="2277" y="1150"/>
                </a:lnTo>
                <a:lnTo>
                  <a:pt x="2285" y="1152"/>
                </a:lnTo>
                <a:lnTo>
                  <a:pt x="2293" y="1156"/>
                </a:lnTo>
                <a:lnTo>
                  <a:pt x="2301" y="1160"/>
                </a:lnTo>
                <a:lnTo>
                  <a:pt x="2308" y="1164"/>
                </a:lnTo>
                <a:lnTo>
                  <a:pt x="2316" y="1170"/>
                </a:lnTo>
                <a:lnTo>
                  <a:pt x="2323" y="1176"/>
                </a:lnTo>
                <a:lnTo>
                  <a:pt x="2329" y="1184"/>
                </a:lnTo>
                <a:lnTo>
                  <a:pt x="2336" y="1192"/>
                </a:lnTo>
                <a:lnTo>
                  <a:pt x="2342" y="1200"/>
                </a:lnTo>
                <a:lnTo>
                  <a:pt x="2348" y="1210"/>
                </a:lnTo>
                <a:lnTo>
                  <a:pt x="2353" y="1220"/>
                </a:lnTo>
                <a:lnTo>
                  <a:pt x="2359" y="1229"/>
                </a:lnTo>
                <a:lnTo>
                  <a:pt x="2364" y="1241"/>
                </a:lnTo>
                <a:lnTo>
                  <a:pt x="2368" y="1255"/>
                </a:lnTo>
                <a:lnTo>
                  <a:pt x="2377" y="1283"/>
                </a:lnTo>
                <a:lnTo>
                  <a:pt x="2381" y="1297"/>
                </a:lnTo>
                <a:lnTo>
                  <a:pt x="2385" y="1313"/>
                </a:lnTo>
                <a:lnTo>
                  <a:pt x="2391" y="1345"/>
                </a:lnTo>
                <a:lnTo>
                  <a:pt x="2394" y="1363"/>
                </a:lnTo>
                <a:lnTo>
                  <a:pt x="2396" y="1381"/>
                </a:lnTo>
                <a:lnTo>
                  <a:pt x="2398" y="1401"/>
                </a:lnTo>
                <a:lnTo>
                  <a:pt x="2400" y="1421"/>
                </a:lnTo>
                <a:lnTo>
                  <a:pt x="2402" y="1441"/>
                </a:lnTo>
                <a:lnTo>
                  <a:pt x="2403" y="1461"/>
                </a:lnTo>
                <a:lnTo>
                  <a:pt x="2404" y="1483"/>
                </a:lnTo>
                <a:lnTo>
                  <a:pt x="2405" y="1505"/>
                </a:lnTo>
                <a:lnTo>
                  <a:pt x="2405" y="1527"/>
                </a:lnTo>
                <a:lnTo>
                  <a:pt x="2406" y="1551"/>
                </a:lnTo>
                <a:lnTo>
                  <a:pt x="2405" y="1597"/>
                </a:lnTo>
                <a:lnTo>
                  <a:pt x="2403" y="1641"/>
                </a:lnTo>
                <a:lnTo>
                  <a:pt x="2402" y="1663"/>
                </a:lnTo>
                <a:lnTo>
                  <a:pt x="2400" y="1683"/>
                </a:lnTo>
                <a:lnTo>
                  <a:pt x="2396" y="1720"/>
                </a:lnTo>
                <a:lnTo>
                  <a:pt x="2394" y="1738"/>
                </a:lnTo>
                <a:lnTo>
                  <a:pt x="2391" y="1756"/>
                </a:lnTo>
                <a:lnTo>
                  <a:pt x="2388" y="1772"/>
                </a:lnTo>
                <a:lnTo>
                  <a:pt x="2385" y="1790"/>
                </a:lnTo>
                <a:lnTo>
                  <a:pt x="2381" y="1804"/>
                </a:lnTo>
                <a:lnTo>
                  <a:pt x="2377" y="1820"/>
                </a:lnTo>
                <a:lnTo>
                  <a:pt x="2373" y="1834"/>
                </a:lnTo>
                <a:lnTo>
                  <a:pt x="2368" y="1846"/>
                </a:lnTo>
                <a:lnTo>
                  <a:pt x="2364" y="1860"/>
                </a:lnTo>
                <a:lnTo>
                  <a:pt x="2359" y="1872"/>
                </a:lnTo>
                <a:lnTo>
                  <a:pt x="2353" y="1882"/>
                </a:lnTo>
                <a:lnTo>
                  <a:pt x="2348" y="1894"/>
                </a:lnTo>
                <a:lnTo>
                  <a:pt x="2342" y="1902"/>
                </a:lnTo>
                <a:lnTo>
                  <a:pt x="2336" y="1912"/>
                </a:lnTo>
                <a:lnTo>
                  <a:pt x="2329" y="1920"/>
                </a:lnTo>
                <a:lnTo>
                  <a:pt x="2323" y="1926"/>
                </a:lnTo>
                <a:lnTo>
                  <a:pt x="2316" y="1934"/>
                </a:lnTo>
                <a:lnTo>
                  <a:pt x="2308" y="1938"/>
                </a:lnTo>
                <a:lnTo>
                  <a:pt x="2301" y="1944"/>
                </a:lnTo>
                <a:lnTo>
                  <a:pt x="2293" y="1948"/>
                </a:lnTo>
                <a:lnTo>
                  <a:pt x="2285" y="1950"/>
                </a:lnTo>
                <a:lnTo>
                  <a:pt x="2277" y="1952"/>
                </a:lnTo>
                <a:lnTo>
                  <a:pt x="2268" y="1954"/>
                </a:lnTo>
                <a:lnTo>
                  <a:pt x="2260" y="1954"/>
                </a:lnTo>
                <a:close/>
                <a:moveTo>
                  <a:pt x="2260" y="1257"/>
                </a:moveTo>
                <a:lnTo>
                  <a:pt x="2251" y="1257"/>
                </a:lnTo>
                <a:lnTo>
                  <a:pt x="2246" y="1259"/>
                </a:lnTo>
                <a:lnTo>
                  <a:pt x="2242" y="1259"/>
                </a:lnTo>
                <a:lnTo>
                  <a:pt x="2234" y="1265"/>
                </a:lnTo>
                <a:lnTo>
                  <a:pt x="2227" y="1271"/>
                </a:lnTo>
                <a:lnTo>
                  <a:pt x="2223" y="1275"/>
                </a:lnTo>
                <a:lnTo>
                  <a:pt x="2220" y="1281"/>
                </a:lnTo>
                <a:lnTo>
                  <a:pt x="2216" y="1287"/>
                </a:lnTo>
                <a:lnTo>
                  <a:pt x="2213" y="1293"/>
                </a:lnTo>
                <a:lnTo>
                  <a:pt x="2210" y="1299"/>
                </a:lnTo>
                <a:lnTo>
                  <a:pt x="2207" y="1307"/>
                </a:lnTo>
                <a:lnTo>
                  <a:pt x="2201" y="1323"/>
                </a:lnTo>
                <a:lnTo>
                  <a:pt x="2199" y="1331"/>
                </a:lnTo>
                <a:lnTo>
                  <a:pt x="2196" y="1341"/>
                </a:lnTo>
                <a:lnTo>
                  <a:pt x="2192" y="1363"/>
                </a:lnTo>
                <a:lnTo>
                  <a:pt x="2188" y="1387"/>
                </a:lnTo>
                <a:lnTo>
                  <a:pt x="2187" y="1399"/>
                </a:lnTo>
                <a:lnTo>
                  <a:pt x="2185" y="1413"/>
                </a:lnTo>
                <a:lnTo>
                  <a:pt x="2183" y="1443"/>
                </a:lnTo>
                <a:lnTo>
                  <a:pt x="2181" y="1477"/>
                </a:lnTo>
                <a:lnTo>
                  <a:pt x="2180" y="1513"/>
                </a:lnTo>
                <a:lnTo>
                  <a:pt x="2180" y="1551"/>
                </a:lnTo>
                <a:lnTo>
                  <a:pt x="2180" y="1591"/>
                </a:lnTo>
                <a:lnTo>
                  <a:pt x="2181" y="1627"/>
                </a:lnTo>
                <a:lnTo>
                  <a:pt x="2183" y="1659"/>
                </a:lnTo>
                <a:lnTo>
                  <a:pt x="2185" y="1689"/>
                </a:lnTo>
                <a:lnTo>
                  <a:pt x="2188" y="1714"/>
                </a:lnTo>
                <a:lnTo>
                  <a:pt x="2192" y="1738"/>
                </a:lnTo>
                <a:lnTo>
                  <a:pt x="2196" y="1760"/>
                </a:lnTo>
                <a:lnTo>
                  <a:pt x="2201" y="1780"/>
                </a:lnTo>
                <a:lnTo>
                  <a:pt x="2207" y="1796"/>
                </a:lnTo>
                <a:lnTo>
                  <a:pt x="2213" y="1810"/>
                </a:lnTo>
                <a:lnTo>
                  <a:pt x="2220" y="1820"/>
                </a:lnTo>
                <a:lnTo>
                  <a:pt x="2227" y="1830"/>
                </a:lnTo>
                <a:lnTo>
                  <a:pt x="2234" y="1836"/>
                </a:lnTo>
                <a:lnTo>
                  <a:pt x="2242" y="1842"/>
                </a:lnTo>
                <a:lnTo>
                  <a:pt x="2251" y="1844"/>
                </a:lnTo>
                <a:lnTo>
                  <a:pt x="2260" y="1846"/>
                </a:lnTo>
                <a:lnTo>
                  <a:pt x="2269" y="1844"/>
                </a:lnTo>
                <a:lnTo>
                  <a:pt x="2273" y="1844"/>
                </a:lnTo>
                <a:lnTo>
                  <a:pt x="2277" y="1842"/>
                </a:lnTo>
                <a:lnTo>
                  <a:pt x="2285" y="1836"/>
                </a:lnTo>
                <a:lnTo>
                  <a:pt x="2293" y="1830"/>
                </a:lnTo>
                <a:lnTo>
                  <a:pt x="2296" y="1826"/>
                </a:lnTo>
                <a:lnTo>
                  <a:pt x="2300" y="1820"/>
                </a:lnTo>
                <a:lnTo>
                  <a:pt x="2306" y="1808"/>
                </a:lnTo>
                <a:lnTo>
                  <a:pt x="2309" y="1802"/>
                </a:lnTo>
                <a:lnTo>
                  <a:pt x="2312" y="1796"/>
                </a:lnTo>
                <a:lnTo>
                  <a:pt x="2318" y="1778"/>
                </a:lnTo>
                <a:lnTo>
                  <a:pt x="2320" y="1770"/>
                </a:lnTo>
                <a:lnTo>
                  <a:pt x="2323" y="1760"/>
                </a:lnTo>
                <a:lnTo>
                  <a:pt x="2327" y="1738"/>
                </a:lnTo>
                <a:lnTo>
                  <a:pt x="2331" y="1714"/>
                </a:lnTo>
                <a:lnTo>
                  <a:pt x="2332" y="1703"/>
                </a:lnTo>
                <a:lnTo>
                  <a:pt x="2334" y="1689"/>
                </a:lnTo>
                <a:lnTo>
                  <a:pt x="2336" y="1659"/>
                </a:lnTo>
                <a:lnTo>
                  <a:pt x="2338" y="1625"/>
                </a:lnTo>
                <a:lnTo>
                  <a:pt x="2339" y="1591"/>
                </a:lnTo>
                <a:lnTo>
                  <a:pt x="2340" y="1551"/>
                </a:lnTo>
                <a:lnTo>
                  <a:pt x="2339" y="1513"/>
                </a:lnTo>
                <a:lnTo>
                  <a:pt x="2338" y="1477"/>
                </a:lnTo>
                <a:lnTo>
                  <a:pt x="2336" y="1443"/>
                </a:lnTo>
                <a:lnTo>
                  <a:pt x="2334" y="1415"/>
                </a:lnTo>
                <a:lnTo>
                  <a:pt x="2331" y="1387"/>
                </a:lnTo>
                <a:lnTo>
                  <a:pt x="2327" y="1363"/>
                </a:lnTo>
                <a:lnTo>
                  <a:pt x="2323" y="1341"/>
                </a:lnTo>
                <a:lnTo>
                  <a:pt x="2318" y="1323"/>
                </a:lnTo>
                <a:lnTo>
                  <a:pt x="2312" y="1307"/>
                </a:lnTo>
                <a:lnTo>
                  <a:pt x="2306" y="1293"/>
                </a:lnTo>
                <a:lnTo>
                  <a:pt x="2300" y="1281"/>
                </a:lnTo>
                <a:lnTo>
                  <a:pt x="2293" y="1271"/>
                </a:lnTo>
                <a:lnTo>
                  <a:pt x="2285" y="1265"/>
                </a:lnTo>
                <a:lnTo>
                  <a:pt x="2277" y="1259"/>
                </a:lnTo>
                <a:lnTo>
                  <a:pt x="2273" y="1259"/>
                </a:lnTo>
                <a:lnTo>
                  <a:pt x="2269" y="1257"/>
                </a:lnTo>
                <a:lnTo>
                  <a:pt x="2260" y="1257"/>
                </a:lnTo>
                <a:close/>
                <a:moveTo>
                  <a:pt x="2485" y="1936"/>
                </a:moveTo>
                <a:lnTo>
                  <a:pt x="2485" y="1166"/>
                </a:lnTo>
                <a:lnTo>
                  <a:pt x="2549" y="1166"/>
                </a:lnTo>
                <a:lnTo>
                  <a:pt x="2549" y="1828"/>
                </a:lnTo>
                <a:lnTo>
                  <a:pt x="2709" y="1828"/>
                </a:lnTo>
                <a:lnTo>
                  <a:pt x="2709" y="1936"/>
                </a:lnTo>
                <a:lnTo>
                  <a:pt x="2485" y="1936"/>
                </a:lnTo>
                <a:close/>
                <a:moveTo>
                  <a:pt x="2769" y="1936"/>
                </a:moveTo>
                <a:lnTo>
                  <a:pt x="2769" y="1166"/>
                </a:lnTo>
                <a:lnTo>
                  <a:pt x="2835" y="1166"/>
                </a:lnTo>
                <a:lnTo>
                  <a:pt x="2835" y="1828"/>
                </a:lnTo>
                <a:lnTo>
                  <a:pt x="2994" y="1828"/>
                </a:lnTo>
                <a:lnTo>
                  <a:pt x="2994" y="1936"/>
                </a:lnTo>
                <a:lnTo>
                  <a:pt x="2769" y="1936"/>
                </a:lnTo>
                <a:close/>
                <a:moveTo>
                  <a:pt x="3055" y="1166"/>
                </a:moveTo>
                <a:lnTo>
                  <a:pt x="3120" y="1166"/>
                </a:lnTo>
                <a:lnTo>
                  <a:pt x="3120" y="1936"/>
                </a:lnTo>
                <a:lnTo>
                  <a:pt x="3055" y="1936"/>
                </a:lnTo>
                <a:lnTo>
                  <a:pt x="3055" y="1166"/>
                </a:lnTo>
                <a:close/>
                <a:moveTo>
                  <a:pt x="3337" y="1954"/>
                </a:moveTo>
                <a:lnTo>
                  <a:pt x="3321" y="1954"/>
                </a:lnTo>
                <a:lnTo>
                  <a:pt x="3305" y="1950"/>
                </a:lnTo>
                <a:lnTo>
                  <a:pt x="3291" y="1944"/>
                </a:lnTo>
                <a:lnTo>
                  <a:pt x="3284" y="1940"/>
                </a:lnTo>
                <a:lnTo>
                  <a:pt x="3278" y="1936"/>
                </a:lnTo>
                <a:lnTo>
                  <a:pt x="3266" y="1928"/>
                </a:lnTo>
                <a:lnTo>
                  <a:pt x="3260" y="1922"/>
                </a:lnTo>
                <a:lnTo>
                  <a:pt x="3255" y="1916"/>
                </a:lnTo>
                <a:lnTo>
                  <a:pt x="3245" y="1902"/>
                </a:lnTo>
                <a:lnTo>
                  <a:pt x="3241" y="1896"/>
                </a:lnTo>
                <a:lnTo>
                  <a:pt x="3236" y="1888"/>
                </a:lnTo>
                <a:lnTo>
                  <a:pt x="3232" y="1880"/>
                </a:lnTo>
                <a:lnTo>
                  <a:pt x="3229" y="1872"/>
                </a:lnTo>
                <a:lnTo>
                  <a:pt x="3225" y="1864"/>
                </a:lnTo>
                <a:lnTo>
                  <a:pt x="3222" y="1854"/>
                </a:lnTo>
                <a:lnTo>
                  <a:pt x="3216" y="1834"/>
                </a:lnTo>
                <a:lnTo>
                  <a:pt x="3211" y="1814"/>
                </a:lnTo>
                <a:lnTo>
                  <a:pt x="3210" y="1804"/>
                </a:lnTo>
                <a:lnTo>
                  <a:pt x="3208" y="1792"/>
                </a:lnTo>
                <a:lnTo>
                  <a:pt x="3205" y="1770"/>
                </a:lnTo>
                <a:lnTo>
                  <a:pt x="3203" y="1746"/>
                </a:lnTo>
                <a:lnTo>
                  <a:pt x="3203" y="1732"/>
                </a:lnTo>
                <a:lnTo>
                  <a:pt x="3203" y="1720"/>
                </a:lnTo>
                <a:lnTo>
                  <a:pt x="3265" y="1693"/>
                </a:lnTo>
                <a:lnTo>
                  <a:pt x="3266" y="1714"/>
                </a:lnTo>
                <a:lnTo>
                  <a:pt x="3267" y="1734"/>
                </a:lnTo>
                <a:lnTo>
                  <a:pt x="3269" y="1750"/>
                </a:lnTo>
                <a:lnTo>
                  <a:pt x="3271" y="1766"/>
                </a:lnTo>
                <a:lnTo>
                  <a:pt x="3273" y="1774"/>
                </a:lnTo>
                <a:lnTo>
                  <a:pt x="3274" y="1782"/>
                </a:lnTo>
                <a:lnTo>
                  <a:pt x="3278" y="1794"/>
                </a:lnTo>
                <a:lnTo>
                  <a:pt x="3282" y="1804"/>
                </a:lnTo>
                <a:lnTo>
                  <a:pt x="3286" y="1814"/>
                </a:lnTo>
                <a:lnTo>
                  <a:pt x="3291" y="1824"/>
                </a:lnTo>
                <a:lnTo>
                  <a:pt x="3297" y="1830"/>
                </a:lnTo>
                <a:lnTo>
                  <a:pt x="3303" y="1836"/>
                </a:lnTo>
                <a:lnTo>
                  <a:pt x="3310" y="1840"/>
                </a:lnTo>
                <a:lnTo>
                  <a:pt x="3317" y="1844"/>
                </a:lnTo>
                <a:lnTo>
                  <a:pt x="3324" y="1846"/>
                </a:lnTo>
                <a:lnTo>
                  <a:pt x="3332" y="1848"/>
                </a:lnTo>
                <a:lnTo>
                  <a:pt x="3341" y="1848"/>
                </a:lnTo>
                <a:lnTo>
                  <a:pt x="3348" y="1848"/>
                </a:lnTo>
                <a:lnTo>
                  <a:pt x="3355" y="1846"/>
                </a:lnTo>
                <a:lnTo>
                  <a:pt x="3362" y="1844"/>
                </a:lnTo>
                <a:lnTo>
                  <a:pt x="3368" y="1842"/>
                </a:lnTo>
                <a:lnTo>
                  <a:pt x="3374" y="1838"/>
                </a:lnTo>
                <a:lnTo>
                  <a:pt x="3380" y="1832"/>
                </a:lnTo>
                <a:lnTo>
                  <a:pt x="3385" y="1826"/>
                </a:lnTo>
                <a:lnTo>
                  <a:pt x="3390" y="1820"/>
                </a:lnTo>
                <a:lnTo>
                  <a:pt x="3394" y="1812"/>
                </a:lnTo>
                <a:lnTo>
                  <a:pt x="3398" y="1804"/>
                </a:lnTo>
                <a:lnTo>
                  <a:pt x="3401" y="1796"/>
                </a:lnTo>
                <a:lnTo>
                  <a:pt x="3404" y="1786"/>
                </a:lnTo>
                <a:lnTo>
                  <a:pt x="3406" y="1774"/>
                </a:lnTo>
                <a:lnTo>
                  <a:pt x="3407" y="1770"/>
                </a:lnTo>
                <a:lnTo>
                  <a:pt x="3408" y="1764"/>
                </a:lnTo>
                <a:lnTo>
                  <a:pt x="3409" y="1752"/>
                </a:lnTo>
                <a:lnTo>
                  <a:pt x="3409" y="1738"/>
                </a:lnTo>
                <a:lnTo>
                  <a:pt x="3409" y="1728"/>
                </a:lnTo>
                <a:lnTo>
                  <a:pt x="3408" y="1718"/>
                </a:lnTo>
                <a:lnTo>
                  <a:pt x="3407" y="1711"/>
                </a:lnTo>
                <a:lnTo>
                  <a:pt x="3406" y="1701"/>
                </a:lnTo>
                <a:lnTo>
                  <a:pt x="3404" y="1693"/>
                </a:lnTo>
                <a:lnTo>
                  <a:pt x="3402" y="1685"/>
                </a:lnTo>
                <a:lnTo>
                  <a:pt x="3400" y="1677"/>
                </a:lnTo>
                <a:lnTo>
                  <a:pt x="3396" y="1669"/>
                </a:lnTo>
                <a:lnTo>
                  <a:pt x="3389" y="1653"/>
                </a:lnTo>
                <a:lnTo>
                  <a:pt x="3385" y="1645"/>
                </a:lnTo>
                <a:lnTo>
                  <a:pt x="3380" y="1639"/>
                </a:lnTo>
                <a:lnTo>
                  <a:pt x="3369" y="1625"/>
                </a:lnTo>
                <a:lnTo>
                  <a:pt x="3356" y="1613"/>
                </a:lnTo>
                <a:lnTo>
                  <a:pt x="3292" y="1555"/>
                </a:lnTo>
                <a:lnTo>
                  <a:pt x="3282" y="1547"/>
                </a:lnTo>
                <a:lnTo>
                  <a:pt x="3273" y="1537"/>
                </a:lnTo>
                <a:lnTo>
                  <a:pt x="3257" y="1517"/>
                </a:lnTo>
                <a:lnTo>
                  <a:pt x="3243" y="1497"/>
                </a:lnTo>
                <a:lnTo>
                  <a:pt x="3237" y="1485"/>
                </a:lnTo>
                <a:lnTo>
                  <a:pt x="3232" y="1473"/>
                </a:lnTo>
                <a:lnTo>
                  <a:pt x="3227" y="1461"/>
                </a:lnTo>
                <a:lnTo>
                  <a:pt x="3223" y="1447"/>
                </a:lnTo>
                <a:lnTo>
                  <a:pt x="3220" y="1433"/>
                </a:lnTo>
                <a:lnTo>
                  <a:pt x="3217" y="1417"/>
                </a:lnTo>
                <a:lnTo>
                  <a:pt x="3215" y="1401"/>
                </a:lnTo>
                <a:lnTo>
                  <a:pt x="3214" y="1393"/>
                </a:lnTo>
                <a:lnTo>
                  <a:pt x="3213" y="1385"/>
                </a:lnTo>
                <a:lnTo>
                  <a:pt x="3212" y="1367"/>
                </a:lnTo>
                <a:lnTo>
                  <a:pt x="3212" y="1347"/>
                </a:lnTo>
                <a:lnTo>
                  <a:pt x="3212" y="1335"/>
                </a:lnTo>
                <a:lnTo>
                  <a:pt x="3213" y="1323"/>
                </a:lnTo>
                <a:lnTo>
                  <a:pt x="3214" y="1311"/>
                </a:lnTo>
                <a:lnTo>
                  <a:pt x="3215" y="1299"/>
                </a:lnTo>
                <a:lnTo>
                  <a:pt x="3216" y="1289"/>
                </a:lnTo>
                <a:lnTo>
                  <a:pt x="3218" y="1279"/>
                </a:lnTo>
                <a:lnTo>
                  <a:pt x="3222" y="1259"/>
                </a:lnTo>
                <a:lnTo>
                  <a:pt x="3225" y="1249"/>
                </a:lnTo>
                <a:lnTo>
                  <a:pt x="3228" y="1241"/>
                </a:lnTo>
                <a:lnTo>
                  <a:pt x="3234" y="1225"/>
                </a:lnTo>
                <a:lnTo>
                  <a:pt x="3241" y="1210"/>
                </a:lnTo>
                <a:lnTo>
                  <a:pt x="3245" y="1204"/>
                </a:lnTo>
                <a:lnTo>
                  <a:pt x="3250" y="1198"/>
                </a:lnTo>
                <a:lnTo>
                  <a:pt x="3259" y="1186"/>
                </a:lnTo>
                <a:lnTo>
                  <a:pt x="3269" y="1176"/>
                </a:lnTo>
                <a:lnTo>
                  <a:pt x="3279" y="1166"/>
                </a:lnTo>
                <a:lnTo>
                  <a:pt x="3290" y="1160"/>
                </a:lnTo>
                <a:lnTo>
                  <a:pt x="3302" y="1154"/>
                </a:lnTo>
                <a:lnTo>
                  <a:pt x="3314" y="1150"/>
                </a:lnTo>
                <a:lnTo>
                  <a:pt x="3327" y="1148"/>
                </a:lnTo>
                <a:lnTo>
                  <a:pt x="3340" y="1148"/>
                </a:lnTo>
                <a:lnTo>
                  <a:pt x="3355" y="1150"/>
                </a:lnTo>
                <a:lnTo>
                  <a:pt x="3370" y="1152"/>
                </a:lnTo>
                <a:lnTo>
                  <a:pt x="3383" y="1158"/>
                </a:lnTo>
                <a:lnTo>
                  <a:pt x="3389" y="1162"/>
                </a:lnTo>
                <a:lnTo>
                  <a:pt x="3395" y="1166"/>
                </a:lnTo>
                <a:lnTo>
                  <a:pt x="3407" y="1174"/>
                </a:lnTo>
                <a:lnTo>
                  <a:pt x="3417" y="1186"/>
                </a:lnTo>
                <a:lnTo>
                  <a:pt x="3426" y="1198"/>
                </a:lnTo>
                <a:lnTo>
                  <a:pt x="3434" y="1212"/>
                </a:lnTo>
                <a:lnTo>
                  <a:pt x="3438" y="1218"/>
                </a:lnTo>
                <a:lnTo>
                  <a:pt x="3441" y="1225"/>
                </a:lnTo>
                <a:lnTo>
                  <a:pt x="3444" y="1233"/>
                </a:lnTo>
                <a:lnTo>
                  <a:pt x="3447" y="1241"/>
                </a:lnTo>
                <a:lnTo>
                  <a:pt x="3452" y="1259"/>
                </a:lnTo>
                <a:lnTo>
                  <a:pt x="3457" y="1275"/>
                </a:lnTo>
                <a:lnTo>
                  <a:pt x="3460" y="1293"/>
                </a:lnTo>
                <a:lnTo>
                  <a:pt x="3462" y="1313"/>
                </a:lnTo>
                <a:lnTo>
                  <a:pt x="3464" y="1331"/>
                </a:lnTo>
                <a:lnTo>
                  <a:pt x="3464" y="1349"/>
                </a:lnTo>
                <a:lnTo>
                  <a:pt x="3402" y="1375"/>
                </a:lnTo>
                <a:lnTo>
                  <a:pt x="3402" y="1359"/>
                </a:lnTo>
                <a:lnTo>
                  <a:pt x="3400" y="1345"/>
                </a:lnTo>
                <a:lnTo>
                  <a:pt x="3399" y="1331"/>
                </a:lnTo>
                <a:lnTo>
                  <a:pt x="3397" y="1319"/>
                </a:lnTo>
                <a:lnTo>
                  <a:pt x="3394" y="1309"/>
                </a:lnTo>
                <a:lnTo>
                  <a:pt x="3391" y="1299"/>
                </a:lnTo>
                <a:lnTo>
                  <a:pt x="3388" y="1289"/>
                </a:lnTo>
                <a:lnTo>
                  <a:pt x="3384" y="1281"/>
                </a:lnTo>
                <a:lnTo>
                  <a:pt x="3380" y="1275"/>
                </a:lnTo>
                <a:lnTo>
                  <a:pt x="3375" y="1269"/>
                </a:lnTo>
                <a:lnTo>
                  <a:pt x="3370" y="1265"/>
                </a:lnTo>
                <a:lnTo>
                  <a:pt x="3364" y="1261"/>
                </a:lnTo>
                <a:lnTo>
                  <a:pt x="3358" y="1257"/>
                </a:lnTo>
                <a:lnTo>
                  <a:pt x="3352" y="1255"/>
                </a:lnTo>
                <a:lnTo>
                  <a:pt x="3345" y="1255"/>
                </a:lnTo>
                <a:lnTo>
                  <a:pt x="3337" y="1253"/>
                </a:lnTo>
                <a:lnTo>
                  <a:pt x="3325" y="1255"/>
                </a:lnTo>
                <a:lnTo>
                  <a:pt x="3313" y="1259"/>
                </a:lnTo>
                <a:lnTo>
                  <a:pt x="3308" y="1263"/>
                </a:lnTo>
                <a:lnTo>
                  <a:pt x="3303" y="1267"/>
                </a:lnTo>
                <a:lnTo>
                  <a:pt x="3298" y="1271"/>
                </a:lnTo>
                <a:lnTo>
                  <a:pt x="3294" y="1275"/>
                </a:lnTo>
                <a:lnTo>
                  <a:pt x="3290" y="1281"/>
                </a:lnTo>
                <a:lnTo>
                  <a:pt x="3287" y="1287"/>
                </a:lnTo>
                <a:lnTo>
                  <a:pt x="3284" y="1295"/>
                </a:lnTo>
                <a:lnTo>
                  <a:pt x="3281" y="1303"/>
                </a:lnTo>
                <a:lnTo>
                  <a:pt x="3279" y="1311"/>
                </a:lnTo>
                <a:lnTo>
                  <a:pt x="3278" y="1321"/>
                </a:lnTo>
                <a:lnTo>
                  <a:pt x="3277" y="1331"/>
                </a:lnTo>
                <a:lnTo>
                  <a:pt x="3276" y="1341"/>
                </a:lnTo>
                <a:lnTo>
                  <a:pt x="3277" y="1351"/>
                </a:lnTo>
                <a:lnTo>
                  <a:pt x="3277" y="1361"/>
                </a:lnTo>
                <a:lnTo>
                  <a:pt x="3278" y="1371"/>
                </a:lnTo>
                <a:lnTo>
                  <a:pt x="3279" y="1379"/>
                </a:lnTo>
                <a:lnTo>
                  <a:pt x="3281" y="1387"/>
                </a:lnTo>
                <a:lnTo>
                  <a:pt x="3283" y="1395"/>
                </a:lnTo>
                <a:lnTo>
                  <a:pt x="3286" y="1403"/>
                </a:lnTo>
                <a:lnTo>
                  <a:pt x="3288" y="1409"/>
                </a:lnTo>
                <a:lnTo>
                  <a:pt x="3292" y="1415"/>
                </a:lnTo>
                <a:lnTo>
                  <a:pt x="3295" y="1421"/>
                </a:lnTo>
                <a:lnTo>
                  <a:pt x="3304" y="1433"/>
                </a:lnTo>
                <a:lnTo>
                  <a:pt x="3314" y="1445"/>
                </a:lnTo>
                <a:lnTo>
                  <a:pt x="3326" y="1457"/>
                </a:lnTo>
                <a:lnTo>
                  <a:pt x="3388" y="1511"/>
                </a:lnTo>
                <a:lnTo>
                  <a:pt x="3398" y="1521"/>
                </a:lnTo>
                <a:lnTo>
                  <a:pt x="3408" y="1531"/>
                </a:lnTo>
                <a:lnTo>
                  <a:pt x="3418" y="1541"/>
                </a:lnTo>
                <a:lnTo>
                  <a:pt x="3426" y="1553"/>
                </a:lnTo>
                <a:lnTo>
                  <a:pt x="3434" y="1565"/>
                </a:lnTo>
                <a:lnTo>
                  <a:pt x="3441" y="1575"/>
                </a:lnTo>
                <a:lnTo>
                  <a:pt x="3447" y="1589"/>
                </a:lnTo>
                <a:lnTo>
                  <a:pt x="3453" y="1601"/>
                </a:lnTo>
                <a:lnTo>
                  <a:pt x="3458" y="1615"/>
                </a:lnTo>
                <a:lnTo>
                  <a:pt x="3462" y="1629"/>
                </a:lnTo>
                <a:lnTo>
                  <a:pt x="3466" y="1643"/>
                </a:lnTo>
                <a:lnTo>
                  <a:pt x="3469" y="1659"/>
                </a:lnTo>
                <a:lnTo>
                  <a:pt x="3471" y="1675"/>
                </a:lnTo>
                <a:lnTo>
                  <a:pt x="3472" y="1685"/>
                </a:lnTo>
                <a:lnTo>
                  <a:pt x="3472" y="1693"/>
                </a:lnTo>
                <a:lnTo>
                  <a:pt x="3473" y="1711"/>
                </a:lnTo>
                <a:lnTo>
                  <a:pt x="3474" y="1730"/>
                </a:lnTo>
                <a:lnTo>
                  <a:pt x="3473" y="1756"/>
                </a:lnTo>
                <a:lnTo>
                  <a:pt x="3471" y="1780"/>
                </a:lnTo>
                <a:lnTo>
                  <a:pt x="3470" y="1792"/>
                </a:lnTo>
                <a:lnTo>
                  <a:pt x="3468" y="1802"/>
                </a:lnTo>
                <a:lnTo>
                  <a:pt x="3466" y="1814"/>
                </a:lnTo>
                <a:lnTo>
                  <a:pt x="3464" y="1824"/>
                </a:lnTo>
                <a:lnTo>
                  <a:pt x="3461" y="1834"/>
                </a:lnTo>
                <a:lnTo>
                  <a:pt x="3459" y="1844"/>
                </a:lnTo>
                <a:lnTo>
                  <a:pt x="3452" y="1862"/>
                </a:lnTo>
                <a:lnTo>
                  <a:pt x="3449" y="1870"/>
                </a:lnTo>
                <a:lnTo>
                  <a:pt x="3445" y="1880"/>
                </a:lnTo>
                <a:lnTo>
                  <a:pt x="3437" y="1894"/>
                </a:lnTo>
                <a:lnTo>
                  <a:pt x="3432" y="1902"/>
                </a:lnTo>
                <a:lnTo>
                  <a:pt x="3427" y="1908"/>
                </a:lnTo>
                <a:lnTo>
                  <a:pt x="3422" y="1914"/>
                </a:lnTo>
                <a:lnTo>
                  <a:pt x="3417" y="1920"/>
                </a:lnTo>
                <a:lnTo>
                  <a:pt x="3406" y="1930"/>
                </a:lnTo>
                <a:lnTo>
                  <a:pt x="3394" y="1938"/>
                </a:lnTo>
                <a:lnTo>
                  <a:pt x="3381" y="1946"/>
                </a:lnTo>
                <a:lnTo>
                  <a:pt x="3367" y="1950"/>
                </a:lnTo>
                <a:lnTo>
                  <a:pt x="3360" y="1952"/>
                </a:lnTo>
                <a:lnTo>
                  <a:pt x="3353" y="1952"/>
                </a:lnTo>
                <a:lnTo>
                  <a:pt x="3337" y="1954"/>
                </a:lnTo>
                <a:close/>
                <a:moveTo>
                  <a:pt x="3582" y="1882"/>
                </a:moveTo>
                <a:lnTo>
                  <a:pt x="3574" y="1866"/>
                </a:lnTo>
                <a:lnTo>
                  <a:pt x="3567" y="1848"/>
                </a:lnTo>
                <a:lnTo>
                  <a:pt x="3562" y="1828"/>
                </a:lnTo>
                <a:lnTo>
                  <a:pt x="3559" y="1816"/>
                </a:lnTo>
                <a:lnTo>
                  <a:pt x="3557" y="1806"/>
                </a:lnTo>
                <a:lnTo>
                  <a:pt x="3554" y="1782"/>
                </a:lnTo>
                <a:lnTo>
                  <a:pt x="3551" y="1756"/>
                </a:lnTo>
                <a:lnTo>
                  <a:pt x="3550" y="1742"/>
                </a:lnTo>
                <a:lnTo>
                  <a:pt x="3550" y="1726"/>
                </a:lnTo>
                <a:lnTo>
                  <a:pt x="3549" y="1697"/>
                </a:lnTo>
                <a:lnTo>
                  <a:pt x="3549" y="1166"/>
                </a:lnTo>
                <a:lnTo>
                  <a:pt x="3615" y="1166"/>
                </a:lnTo>
                <a:lnTo>
                  <a:pt x="3615" y="1691"/>
                </a:lnTo>
                <a:lnTo>
                  <a:pt x="3615" y="1711"/>
                </a:lnTo>
                <a:lnTo>
                  <a:pt x="3616" y="1728"/>
                </a:lnTo>
                <a:lnTo>
                  <a:pt x="3617" y="1744"/>
                </a:lnTo>
                <a:lnTo>
                  <a:pt x="3618" y="1758"/>
                </a:lnTo>
                <a:lnTo>
                  <a:pt x="3620" y="1772"/>
                </a:lnTo>
                <a:lnTo>
                  <a:pt x="3623" y="1784"/>
                </a:lnTo>
                <a:lnTo>
                  <a:pt x="3625" y="1796"/>
                </a:lnTo>
                <a:lnTo>
                  <a:pt x="3629" y="1804"/>
                </a:lnTo>
                <a:lnTo>
                  <a:pt x="3633" y="1814"/>
                </a:lnTo>
                <a:lnTo>
                  <a:pt x="3637" y="1822"/>
                </a:lnTo>
                <a:lnTo>
                  <a:pt x="3643" y="1830"/>
                </a:lnTo>
                <a:lnTo>
                  <a:pt x="3649" y="1836"/>
                </a:lnTo>
                <a:lnTo>
                  <a:pt x="3652" y="1838"/>
                </a:lnTo>
                <a:lnTo>
                  <a:pt x="3655" y="1840"/>
                </a:lnTo>
                <a:lnTo>
                  <a:pt x="3662" y="1844"/>
                </a:lnTo>
                <a:lnTo>
                  <a:pt x="3670" y="1846"/>
                </a:lnTo>
                <a:lnTo>
                  <a:pt x="3678" y="1846"/>
                </a:lnTo>
                <a:lnTo>
                  <a:pt x="3686" y="1846"/>
                </a:lnTo>
                <a:lnTo>
                  <a:pt x="3694" y="1844"/>
                </a:lnTo>
                <a:lnTo>
                  <a:pt x="3701" y="1840"/>
                </a:lnTo>
                <a:lnTo>
                  <a:pt x="3708" y="1836"/>
                </a:lnTo>
                <a:lnTo>
                  <a:pt x="3713" y="1830"/>
                </a:lnTo>
                <a:lnTo>
                  <a:pt x="3719" y="1822"/>
                </a:lnTo>
                <a:lnTo>
                  <a:pt x="3723" y="1814"/>
                </a:lnTo>
                <a:lnTo>
                  <a:pt x="3728" y="1804"/>
                </a:lnTo>
                <a:lnTo>
                  <a:pt x="3731" y="1796"/>
                </a:lnTo>
                <a:lnTo>
                  <a:pt x="3734" y="1784"/>
                </a:lnTo>
                <a:lnTo>
                  <a:pt x="3736" y="1772"/>
                </a:lnTo>
                <a:lnTo>
                  <a:pt x="3738" y="1758"/>
                </a:lnTo>
                <a:lnTo>
                  <a:pt x="3740" y="1744"/>
                </a:lnTo>
                <a:lnTo>
                  <a:pt x="3741" y="1728"/>
                </a:lnTo>
                <a:lnTo>
                  <a:pt x="3741" y="1711"/>
                </a:lnTo>
                <a:lnTo>
                  <a:pt x="3741" y="1691"/>
                </a:lnTo>
                <a:lnTo>
                  <a:pt x="3741" y="1166"/>
                </a:lnTo>
                <a:lnTo>
                  <a:pt x="3807" y="1166"/>
                </a:lnTo>
                <a:lnTo>
                  <a:pt x="3807" y="1697"/>
                </a:lnTo>
                <a:lnTo>
                  <a:pt x="3806" y="1726"/>
                </a:lnTo>
                <a:lnTo>
                  <a:pt x="3805" y="1742"/>
                </a:lnTo>
                <a:lnTo>
                  <a:pt x="3805" y="1756"/>
                </a:lnTo>
                <a:lnTo>
                  <a:pt x="3802" y="1782"/>
                </a:lnTo>
                <a:lnTo>
                  <a:pt x="3798" y="1806"/>
                </a:lnTo>
                <a:lnTo>
                  <a:pt x="3796" y="1816"/>
                </a:lnTo>
                <a:lnTo>
                  <a:pt x="3794" y="1828"/>
                </a:lnTo>
                <a:lnTo>
                  <a:pt x="3788" y="1848"/>
                </a:lnTo>
                <a:lnTo>
                  <a:pt x="3785" y="1856"/>
                </a:lnTo>
                <a:lnTo>
                  <a:pt x="3782" y="1866"/>
                </a:lnTo>
                <a:lnTo>
                  <a:pt x="3779" y="1874"/>
                </a:lnTo>
                <a:lnTo>
                  <a:pt x="3775" y="1882"/>
                </a:lnTo>
                <a:lnTo>
                  <a:pt x="3771" y="1890"/>
                </a:lnTo>
                <a:lnTo>
                  <a:pt x="3766" y="1898"/>
                </a:lnTo>
                <a:lnTo>
                  <a:pt x="3756" y="1914"/>
                </a:lnTo>
                <a:lnTo>
                  <a:pt x="3745" y="1926"/>
                </a:lnTo>
                <a:lnTo>
                  <a:pt x="3739" y="1930"/>
                </a:lnTo>
                <a:lnTo>
                  <a:pt x="3733" y="1936"/>
                </a:lnTo>
                <a:lnTo>
                  <a:pt x="3720" y="1944"/>
                </a:lnTo>
                <a:lnTo>
                  <a:pt x="3714" y="1946"/>
                </a:lnTo>
                <a:lnTo>
                  <a:pt x="3707" y="1950"/>
                </a:lnTo>
                <a:lnTo>
                  <a:pt x="3693" y="1952"/>
                </a:lnTo>
                <a:lnTo>
                  <a:pt x="3685" y="1954"/>
                </a:lnTo>
                <a:lnTo>
                  <a:pt x="3678" y="1954"/>
                </a:lnTo>
                <a:lnTo>
                  <a:pt x="3663" y="1952"/>
                </a:lnTo>
                <a:lnTo>
                  <a:pt x="3649" y="1950"/>
                </a:lnTo>
                <a:lnTo>
                  <a:pt x="3643" y="1946"/>
                </a:lnTo>
                <a:lnTo>
                  <a:pt x="3636" y="1944"/>
                </a:lnTo>
                <a:lnTo>
                  <a:pt x="3624" y="1936"/>
                </a:lnTo>
                <a:lnTo>
                  <a:pt x="3612" y="1926"/>
                </a:lnTo>
                <a:lnTo>
                  <a:pt x="3601" y="1914"/>
                </a:lnTo>
                <a:lnTo>
                  <a:pt x="3591" y="1898"/>
                </a:lnTo>
                <a:lnTo>
                  <a:pt x="3586" y="1890"/>
                </a:lnTo>
                <a:lnTo>
                  <a:pt x="3582" y="1882"/>
                </a:lnTo>
                <a:close/>
                <a:moveTo>
                  <a:pt x="3934" y="1882"/>
                </a:moveTo>
                <a:lnTo>
                  <a:pt x="3927" y="1866"/>
                </a:lnTo>
                <a:lnTo>
                  <a:pt x="3920" y="1848"/>
                </a:lnTo>
                <a:lnTo>
                  <a:pt x="3915" y="1828"/>
                </a:lnTo>
                <a:lnTo>
                  <a:pt x="3912" y="1816"/>
                </a:lnTo>
                <a:lnTo>
                  <a:pt x="3910" y="1806"/>
                </a:lnTo>
                <a:lnTo>
                  <a:pt x="3907" y="1782"/>
                </a:lnTo>
                <a:lnTo>
                  <a:pt x="3904" y="1756"/>
                </a:lnTo>
                <a:lnTo>
                  <a:pt x="3903" y="1742"/>
                </a:lnTo>
                <a:lnTo>
                  <a:pt x="3903" y="1726"/>
                </a:lnTo>
                <a:lnTo>
                  <a:pt x="3902" y="1697"/>
                </a:lnTo>
                <a:lnTo>
                  <a:pt x="3902" y="1166"/>
                </a:lnTo>
                <a:lnTo>
                  <a:pt x="3968" y="1166"/>
                </a:lnTo>
                <a:lnTo>
                  <a:pt x="3968" y="1691"/>
                </a:lnTo>
                <a:lnTo>
                  <a:pt x="3968" y="1711"/>
                </a:lnTo>
                <a:lnTo>
                  <a:pt x="3969" y="1728"/>
                </a:lnTo>
                <a:lnTo>
                  <a:pt x="3970" y="1744"/>
                </a:lnTo>
                <a:lnTo>
                  <a:pt x="3972" y="1758"/>
                </a:lnTo>
                <a:lnTo>
                  <a:pt x="3973" y="1772"/>
                </a:lnTo>
                <a:lnTo>
                  <a:pt x="3976" y="1784"/>
                </a:lnTo>
                <a:lnTo>
                  <a:pt x="3979" y="1796"/>
                </a:lnTo>
                <a:lnTo>
                  <a:pt x="3982" y="1804"/>
                </a:lnTo>
                <a:lnTo>
                  <a:pt x="3986" y="1814"/>
                </a:lnTo>
                <a:lnTo>
                  <a:pt x="3991" y="1822"/>
                </a:lnTo>
                <a:lnTo>
                  <a:pt x="3996" y="1830"/>
                </a:lnTo>
                <a:lnTo>
                  <a:pt x="4002" y="1836"/>
                </a:lnTo>
                <a:lnTo>
                  <a:pt x="4005" y="1838"/>
                </a:lnTo>
                <a:lnTo>
                  <a:pt x="4008" y="1840"/>
                </a:lnTo>
                <a:lnTo>
                  <a:pt x="4015" y="1844"/>
                </a:lnTo>
                <a:lnTo>
                  <a:pt x="4023" y="1846"/>
                </a:lnTo>
                <a:lnTo>
                  <a:pt x="4031" y="1846"/>
                </a:lnTo>
                <a:lnTo>
                  <a:pt x="4040" y="1846"/>
                </a:lnTo>
                <a:lnTo>
                  <a:pt x="4047" y="1844"/>
                </a:lnTo>
                <a:lnTo>
                  <a:pt x="4054" y="1840"/>
                </a:lnTo>
                <a:lnTo>
                  <a:pt x="4061" y="1836"/>
                </a:lnTo>
                <a:lnTo>
                  <a:pt x="4067" y="1830"/>
                </a:lnTo>
                <a:lnTo>
                  <a:pt x="4072" y="1822"/>
                </a:lnTo>
                <a:lnTo>
                  <a:pt x="4077" y="1814"/>
                </a:lnTo>
                <a:lnTo>
                  <a:pt x="4081" y="1804"/>
                </a:lnTo>
                <a:lnTo>
                  <a:pt x="4084" y="1796"/>
                </a:lnTo>
                <a:lnTo>
                  <a:pt x="4087" y="1784"/>
                </a:lnTo>
                <a:lnTo>
                  <a:pt x="4090" y="1772"/>
                </a:lnTo>
                <a:lnTo>
                  <a:pt x="4091" y="1758"/>
                </a:lnTo>
                <a:lnTo>
                  <a:pt x="4093" y="1744"/>
                </a:lnTo>
                <a:lnTo>
                  <a:pt x="4094" y="1728"/>
                </a:lnTo>
                <a:lnTo>
                  <a:pt x="4094" y="1711"/>
                </a:lnTo>
                <a:lnTo>
                  <a:pt x="4094" y="1691"/>
                </a:lnTo>
                <a:lnTo>
                  <a:pt x="4094" y="1166"/>
                </a:lnTo>
                <a:lnTo>
                  <a:pt x="4160" y="1166"/>
                </a:lnTo>
                <a:lnTo>
                  <a:pt x="4160" y="1697"/>
                </a:lnTo>
                <a:lnTo>
                  <a:pt x="4159" y="1726"/>
                </a:lnTo>
                <a:lnTo>
                  <a:pt x="4159" y="1742"/>
                </a:lnTo>
                <a:lnTo>
                  <a:pt x="4158" y="1756"/>
                </a:lnTo>
                <a:lnTo>
                  <a:pt x="4155" y="1782"/>
                </a:lnTo>
                <a:lnTo>
                  <a:pt x="4152" y="1806"/>
                </a:lnTo>
                <a:lnTo>
                  <a:pt x="4149" y="1816"/>
                </a:lnTo>
                <a:lnTo>
                  <a:pt x="4147" y="1828"/>
                </a:lnTo>
                <a:lnTo>
                  <a:pt x="4142" y="1848"/>
                </a:lnTo>
                <a:lnTo>
                  <a:pt x="4139" y="1856"/>
                </a:lnTo>
                <a:lnTo>
                  <a:pt x="4135" y="1866"/>
                </a:lnTo>
                <a:lnTo>
                  <a:pt x="4132" y="1874"/>
                </a:lnTo>
                <a:lnTo>
                  <a:pt x="4128" y="1882"/>
                </a:lnTo>
                <a:lnTo>
                  <a:pt x="4124" y="1890"/>
                </a:lnTo>
                <a:lnTo>
                  <a:pt x="4119" y="1898"/>
                </a:lnTo>
                <a:lnTo>
                  <a:pt x="4109" y="1914"/>
                </a:lnTo>
                <a:lnTo>
                  <a:pt x="4098" y="1926"/>
                </a:lnTo>
                <a:lnTo>
                  <a:pt x="4092" y="1930"/>
                </a:lnTo>
                <a:lnTo>
                  <a:pt x="4086" y="1936"/>
                </a:lnTo>
                <a:lnTo>
                  <a:pt x="4073" y="1944"/>
                </a:lnTo>
                <a:lnTo>
                  <a:pt x="4067" y="1946"/>
                </a:lnTo>
                <a:lnTo>
                  <a:pt x="4060" y="1950"/>
                </a:lnTo>
                <a:lnTo>
                  <a:pt x="4046" y="1952"/>
                </a:lnTo>
                <a:lnTo>
                  <a:pt x="4039" y="1954"/>
                </a:lnTo>
                <a:lnTo>
                  <a:pt x="4031" y="1954"/>
                </a:lnTo>
                <a:lnTo>
                  <a:pt x="4017" y="1952"/>
                </a:lnTo>
                <a:lnTo>
                  <a:pt x="4003" y="1950"/>
                </a:lnTo>
                <a:lnTo>
                  <a:pt x="3996" y="1946"/>
                </a:lnTo>
                <a:lnTo>
                  <a:pt x="3989" y="1944"/>
                </a:lnTo>
                <a:lnTo>
                  <a:pt x="3977" y="1936"/>
                </a:lnTo>
                <a:lnTo>
                  <a:pt x="3965" y="1926"/>
                </a:lnTo>
                <a:lnTo>
                  <a:pt x="3954" y="1914"/>
                </a:lnTo>
                <a:lnTo>
                  <a:pt x="3943" y="1898"/>
                </a:lnTo>
                <a:lnTo>
                  <a:pt x="3938" y="1890"/>
                </a:lnTo>
                <a:lnTo>
                  <a:pt x="3934" y="1882"/>
                </a:lnTo>
                <a:close/>
                <a:moveTo>
                  <a:pt x="4370" y="1954"/>
                </a:moveTo>
                <a:lnTo>
                  <a:pt x="4354" y="1954"/>
                </a:lnTo>
                <a:lnTo>
                  <a:pt x="4339" y="1950"/>
                </a:lnTo>
                <a:lnTo>
                  <a:pt x="4324" y="1944"/>
                </a:lnTo>
                <a:lnTo>
                  <a:pt x="4317" y="1940"/>
                </a:lnTo>
                <a:lnTo>
                  <a:pt x="4310" y="1936"/>
                </a:lnTo>
                <a:lnTo>
                  <a:pt x="4298" y="1928"/>
                </a:lnTo>
                <a:lnTo>
                  <a:pt x="4292" y="1922"/>
                </a:lnTo>
                <a:lnTo>
                  <a:pt x="4287" y="1916"/>
                </a:lnTo>
                <a:lnTo>
                  <a:pt x="4277" y="1902"/>
                </a:lnTo>
                <a:lnTo>
                  <a:pt x="4273" y="1896"/>
                </a:lnTo>
                <a:lnTo>
                  <a:pt x="4268" y="1888"/>
                </a:lnTo>
                <a:lnTo>
                  <a:pt x="4264" y="1880"/>
                </a:lnTo>
                <a:lnTo>
                  <a:pt x="4261" y="1872"/>
                </a:lnTo>
                <a:lnTo>
                  <a:pt x="4257" y="1864"/>
                </a:lnTo>
                <a:lnTo>
                  <a:pt x="4254" y="1854"/>
                </a:lnTo>
                <a:lnTo>
                  <a:pt x="4248" y="1834"/>
                </a:lnTo>
                <a:lnTo>
                  <a:pt x="4244" y="1814"/>
                </a:lnTo>
                <a:lnTo>
                  <a:pt x="4242" y="1804"/>
                </a:lnTo>
                <a:lnTo>
                  <a:pt x="4240" y="1792"/>
                </a:lnTo>
                <a:lnTo>
                  <a:pt x="4237" y="1770"/>
                </a:lnTo>
                <a:lnTo>
                  <a:pt x="4236" y="1746"/>
                </a:lnTo>
                <a:lnTo>
                  <a:pt x="4235" y="1732"/>
                </a:lnTo>
                <a:lnTo>
                  <a:pt x="4235" y="1720"/>
                </a:lnTo>
                <a:lnTo>
                  <a:pt x="4298" y="1693"/>
                </a:lnTo>
                <a:lnTo>
                  <a:pt x="4298" y="1714"/>
                </a:lnTo>
                <a:lnTo>
                  <a:pt x="4299" y="1734"/>
                </a:lnTo>
                <a:lnTo>
                  <a:pt x="4301" y="1750"/>
                </a:lnTo>
                <a:lnTo>
                  <a:pt x="4303" y="1766"/>
                </a:lnTo>
                <a:lnTo>
                  <a:pt x="4305" y="1774"/>
                </a:lnTo>
                <a:lnTo>
                  <a:pt x="4306" y="1782"/>
                </a:lnTo>
                <a:lnTo>
                  <a:pt x="4310" y="1794"/>
                </a:lnTo>
                <a:lnTo>
                  <a:pt x="4314" y="1804"/>
                </a:lnTo>
                <a:lnTo>
                  <a:pt x="4318" y="1814"/>
                </a:lnTo>
                <a:lnTo>
                  <a:pt x="4324" y="1824"/>
                </a:lnTo>
                <a:lnTo>
                  <a:pt x="4330" y="1830"/>
                </a:lnTo>
                <a:lnTo>
                  <a:pt x="4336" y="1836"/>
                </a:lnTo>
                <a:lnTo>
                  <a:pt x="4343" y="1840"/>
                </a:lnTo>
                <a:lnTo>
                  <a:pt x="4350" y="1844"/>
                </a:lnTo>
                <a:lnTo>
                  <a:pt x="4357" y="1846"/>
                </a:lnTo>
                <a:lnTo>
                  <a:pt x="4365" y="1848"/>
                </a:lnTo>
                <a:lnTo>
                  <a:pt x="4374" y="1848"/>
                </a:lnTo>
                <a:lnTo>
                  <a:pt x="4381" y="1848"/>
                </a:lnTo>
                <a:lnTo>
                  <a:pt x="4388" y="1846"/>
                </a:lnTo>
                <a:lnTo>
                  <a:pt x="4395" y="1844"/>
                </a:lnTo>
                <a:lnTo>
                  <a:pt x="4401" y="1842"/>
                </a:lnTo>
                <a:lnTo>
                  <a:pt x="4407" y="1838"/>
                </a:lnTo>
                <a:lnTo>
                  <a:pt x="4413" y="1832"/>
                </a:lnTo>
                <a:lnTo>
                  <a:pt x="4418" y="1826"/>
                </a:lnTo>
                <a:lnTo>
                  <a:pt x="4423" y="1820"/>
                </a:lnTo>
                <a:lnTo>
                  <a:pt x="4427" y="1812"/>
                </a:lnTo>
                <a:lnTo>
                  <a:pt x="4431" y="1804"/>
                </a:lnTo>
                <a:lnTo>
                  <a:pt x="4434" y="1796"/>
                </a:lnTo>
                <a:lnTo>
                  <a:pt x="4437" y="1786"/>
                </a:lnTo>
                <a:lnTo>
                  <a:pt x="4439" y="1774"/>
                </a:lnTo>
                <a:lnTo>
                  <a:pt x="4440" y="1770"/>
                </a:lnTo>
                <a:lnTo>
                  <a:pt x="4441" y="1764"/>
                </a:lnTo>
                <a:lnTo>
                  <a:pt x="4442" y="1752"/>
                </a:lnTo>
                <a:lnTo>
                  <a:pt x="4442" y="1738"/>
                </a:lnTo>
                <a:lnTo>
                  <a:pt x="4442" y="1728"/>
                </a:lnTo>
                <a:lnTo>
                  <a:pt x="4442" y="1718"/>
                </a:lnTo>
                <a:lnTo>
                  <a:pt x="4441" y="1711"/>
                </a:lnTo>
                <a:lnTo>
                  <a:pt x="4439" y="1701"/>
                </a:lnTo>
                <a:lnTo>
                  <a:pt x="4437" y="1693"/>
                </a:lnTo>
                <a:lnTo>
                  <a:pt x="4435" y="1685"/>
                </a:lnTo>
                <a:lnTo>
                  <a:pt x="4433" y="1677"/>
                </a:lnTo>
                <a:lnTo>
                  <a:pt x="4430" y="1669"/>
                </a:lnTo>
                <a:lnTo>
                  <a:pt x="4422" y="1653"/>
                </a:lnTo>
                <a:lnTo>
                  <a:pt x="4418" y="1645"/>
                </a:lnTo>
                <a:lnTo>
                  <a:pt x="4413" y="1639"/>
                </a:lnTo>
                <a:lnTo>
                  <a:pt x="4402" y="1625"/>
                </a:lnTo>
                <a:lnTo>
                  <a:pt x="4389" y="1613"/>
                </a:lnTo>
                <a:lnTo>
                  <a:pt x="4325" y="1555"/>
                </a:lnTo>
                <a:lnTo>
                  <a:pt x="4315" y="1547"/>
                </a:lnTo>
                <a:lnTo>
                  <a:pt x="4305" y="1537"/>
                </a:lnTo>
                <a:lnTo>
                  <a:pt x="4289" y="1517"/>
                </a:lnTo>
                <a:lnTo>
                  <a:pt x="4275" y="1497"/>
                </a:lnTo>
                <a:lnTo>
                  <a:pt x="4270" y="1485"/>
                </a:lnTo>
                <a:lnTo>
                  <a:pt x="4264" y="1473"/>
                </a:lnTo>
                <a:lnTo>
                  <a:pt x="4260" y="1461"/>
                </a:lnTo>
                <a:lnTo>
                  <a:pt x="4255" y="1447"/>
                </a:lnTo>
                <a:lnTo>
                  <a:pt x="4252" y="1433"/>
                </a:lnTo>
                <a:lnTo>
                  <a:pt x="4249" y="1417"/>
                </a:lnTo>
                <a:lnTo>
                  <a:pt x="4247" y="1401"/>
                </a:lnTo>
                <a:lnTo>
                  <a:pt x="4246" y="1393"/>
                </a:lnTo>
                <a:lnTo>
                  <a:pt x="4245" y="1385"/>
                </a:lnTo>
                <a:lnTo>
                  <a:pt x="4244" y="1367"/>
                </a:lnTo>
                <a:lnTo>
                  <a:pt x="4244" y="1347"/>
                </a:lnTo>
                <a:lnTo>
                  <a:pt x="4244" y="1335"/>
                </a:lnTo>
                <a:lnTo>
                  <a:pt x="4245" y="1323"/>
                </a:lnTo>
                <a:lnTo>
                  <a:pt x="4246" y="1311"/>
                </a:lnTo>
                <a:lnTo>
                  <a:pt x="4247" y="1299"/>
                </a:lnTo>
                <a:lnTo>
                  <a:pt x="4248" y="1289"/>
                </a:lnTo>
                <a:lnTo>
                  <a:pt x="4250" y="1279"/>
                </a:lnTo>
                <a:lnTo>
                  <a:pt x="4254" y="1259"/>
                </a:lnTo>
                <a:lnTo>
                  <a:pt x="4257" y="1249"/>
                </a:lnTo>
                <a:lnTo>
                  <a:pt x="4260" y="1241"/>
                </a:lnTo>
                <a:lnTo>
                  <a:pt x="4266" y="1225"/>
                </a:lnTo>
                <a:lnTo>
                  <a:pt x="4273" y="1210"/>
                </a:lnTo>
                <a:lnTo>
                  <a:pt x="4277" y="1204"/>
                </a:lnTo>
                <a:lnTo>
                  <a:pt x="4282" y="1198"/>
                </a:lnTo>
                <a:lnTo>
                  <a:pt x="4291" y="1186"/>
                </a:lnTo>
                <a:lnTo>
                  <a:pt x="4301" y="1176"/>
                </a:lnTo>
                <a:lnTo>
                  <a:pt x="4311" y="1166"/>
                </a:lnTo>
                <a:lnTo>
                  <a:pt x="4323" y="1160"/>
                </a:lnTo>
                <a:lnTo>
                  <a:pt x="4335" y="1154"/>
                </a:lnTo>
                <a:lnTo>
                  <a:pt x="4347" y="1150"/>
                </a:lnTo>
                <a:lnTo>
                  <a:pt x="4360" y="1148"/>
                </a:lnTo>
                <a:lnTo>
                  <a:pt x="4373" y="1148"/>
                </a:lnTo>
                <a:lnTo>
                  <a:pt x="4388" y="1150"/>
                </a:lnTo>
                <a:lnTo>
                  <a:pt x="4403" y="1152"/>
                </a:lnTo>
                <a:lnTo>
                  <a:pt x="4416" y="1158"/>
                </a:lnTo>
                <a:lnTo>
                  <a:pt x="4422" y="1162"/>
                </a:lnTo>
                <a:lnTo>
                  <a:pt x="4428" y="1166"/>
                </a:lnTo>
                <a:lnTo>
                  <a:pt x="4440" y="1174"/>
                </a:lnTo>
                <a:lnTo>
                  <a:pt x="4450" y="1186"/>
                </a:lnTo>
                <a:lnTo>
                  <a:pt x="4459" y="1198"/>
                </a:lnTo>
                <a:lnTo>
                  <a:pt x="4467" y="1212"/>
                </a:lnTo>
                <a:lnTo>
                  <a:pt x="4471" y="1218"/>
                </a:lnTo>
                <a:lnTo>
                  <a:pt x="4474" y="1225"/>
                </a:lnTo>
                <a:lnTo>
                  <a:pt x="4477" y="1233"/>
                </a:lnTo>
                <a:lnTo>
                  <a:pt x="4480" y="1241"/>
                </a:lnTo>
                <a:lnTo>
                  <a:pt x="4485" y="1259"/>
                </a:lnTo>
                <a:lnTo>
                  <a:pt x="4490" y="1275"/>
                </a:lnTo>
                <a:lnTo>
                  <a:pt x="4493" y="1293"/>
                </a:lnTo>
                <a:lnTo>
                  <a:pt x="4495" y="1313"/>
                </a:lnTo>
                <a:lnTo>
                  <a:pt x="4497" y="1331"/>
                </a:lnTo>
                <a:lnTo>
                  <a:pt x="4497" y="1349"/>
                </a:lnTo>
                <a:lnTo>
                  <a:pt x="4435" y="1375"/>
                </a:lnTo>
                <a:lnTo>
                  <a:pt x="4435" y="1359"/>
                </a:lnTo>
                <a:lnTo>
                  <a:pt x="4433" y="1345"/>
                </a:lnTo>
                <a:lnTo>
                  <a:pt x="4432" y="1331"/>
                </a:lnTo>
                <a:lnTo>
                  <a:pt x="4430" y="1319"/>
                </a:lnTo>
                <a:lnTo>
                  <a:pt x="4427" y="1309"/>
                </a:lnTo>
                <a:lnTo>
                  <a:pt x="4426" y="1303"/>
                </a:lnTo>
                <a:lnTo>
                  <a:pt x="4424" y="1299"/>
                </a:lnTo>
                <a:lnTo>
                  <a:pt x="4421" y="1289"/>
                </a:lnTo>
                <a:lnTo>
                  <a:pt x="4417" y="1281"/>
                </a:lnTo>
                <a:lnTo>
                  <a:pt x="4413" y="1275"/>
                </a:lnTo>
                <a:lnTo>
                  <a:pt x="4408" y="1269"/>
                </a:lnTo>
                <a:lnTo>
                  <a:pt x="4403" y="1265"/>
                </a:lnTo>
                <a:lnTo>
                  <a:pt x="4397" y="1261"/>
                </a:lnTo>
                <a:lnTo>
                  <a:pt x="4391" y="1257"/>
                </a:lnTo>
                <a:lnTo>
                  <a:pt x="4385" y="1255"/>
                </a:lnTo>
                <a:lnTo>
                  <a:pt x="4378" y="1255"/>
                </a:lnTo>
                <a:lnTo>
                  <a:pt x="4370" y="1253"/>
                </a:lnTo>
                <a:lnTo>
                  <a:pt x="4358" y="1255"/>
                </a:lnTo>
                <a:lnTo>
                  <a:pt x="4346" y="1259"/>
                </a:lnTo>
                <a:lnTo>
                  <a:pt x="4341" y="1263"/>
                </a:lnTo>
                <a:lnTo>
                  <a:pt x="4336" y="1267"/>
                </a:lnTo>
                <a:lnTo>
                  <a:pt x="4331" y="1271"/>
                </a:lnTo>
                <a:lnTo>
                  <a:pt x="4327" y="1275"/>
                </a:lnTo>
                <a:lnTo>
                  <a:pt x="4323" y="1281"/>
                </a:lnTo>
                <a:lnTo>
                  <a:pt x="4319" y="1287"/>
                </a:lnTo>
                <a:lnTo>
                  <a:pt x="4316" y="1295"/>
                </a:lnTo>
                <a:lnTo>
                  <a:pt x="4313" y="1303"/>
                </a:lnTo>
                <a:lnTo>
                  <a:pt x="4311" y="1311"/>
                </a:lnTo>
                <a:lnTo>
                  <a:pt x="4310" y="1321"/>
                </a:lnTo>
                <a:lnTo>
                  <a:pt x="4309" y="1331"/>
                </a:lnTo>
                <a:lnTo>
                  <a:pt x="4308" y="1341"/>
                </a:lnTo>
                <a:lnTo>
                  <a:pt x="4309" y="1351"/>
                </a:lnTo>
                <a:lnTo>
                  <a:pt x="4309" y="1361"/>
                </a:lnTo>
                <a:lnTo>
                  <a:pt x="4310" y="1371"/>
                </a:lnTo>
                <a:lnTo>
                  <a:pt x="4311" y="1379"/>
                </a:lnTo>
                <a:lnTo>
                  <a:pt x="4313" y="1387"/>
                </a:lnTo>
                <a:lnTo>
                  <a:pt x="4315" y="1395"/>
                </a:lnTo>
                <a:lnTo>
                  <a:pt x="4318" y="1403"/>
                </a:lnTo>
                <a:lnTo>
                  <a:pt x="4321" y="1409"/>
                </a:lnTo>
                <a:lnTo>
                  <a:pt x="4325" y="1415"/>
                </a:lnTo>
                <a:lnTo>
                  <a:pt x="4328" y="1421"/>
                </a:lnTo>
                <a:lnTo>
                  <a:pt x="4337" y="1433"/>
                </a:lnTo>
                <a:lnTo>
                  <a:pt x="4347" y="1445"/>
                </a:lnTo>
                <a:lnTo>
                  <a:pt x="4359" y="1457"/>
                </a:lnTo>
                <a:lnTo>
                  <a:pt x="4421" y="1511"/>
                </a:lnTo>
                <a:lnTo>
                  <a:pt x="4431" y="1521"/>
                </a:lnTo>
                <a:lnTo>
                  <a:pt x="4442" y="1531"/>
                </a:lnTo>
                <a:lnTo>
                  <a:pt x="4451" y="1541"/>
                </a:lnTo>
                <a:lnTo>
                  <a:pt x="4459" y="1553"/>
                </a:lnTo>
                <a:lnTo>
                  <a:pt x="4467" y="1565"/>
                </a:lnTo>
                <a:lnTo>
                  <a:pt x="4474" y="1575"/>
                </a:lnTo>
                <a:lnTo>
                  <a:pt x="4480" y="1589"/>
                </a:lnTo>
                <a:lnTo>
                  <a:pt x="4486" y="1601"/>
                </a:lnTo>
                <a:lnTo>
                  <a:pt x="4491" y="1615"/>
                </a:lnTo>
                <a:lnTo>
                  <a:pt x="4495" y="1629"/>
                </a:lnTo>
                <a:lnTo>
                  <a:pt x="4499" y="1643"/>
                </a:lnTo>
                <a:lnTo>
                  <a:pt x="4502" y="1659"/>
                </a:lnTo>
                <a:lnTo>
                  <a:pt x="4504" y="1675"/>
                </a:lnTo>
                <a:lnTo>
                  <a:pt x="4505" y="1685"/>
                </a:lnTo>
                <a:lnTo>
                  <a:pt x="4505" y="1693"/>
                </a:lnTo>
                <a:lnTo>
                  <a:pt x="4506" y="1711"/>
                </a:lnTo>
                <a:lnTo>
                  <a:pt x="4507" y="1730"/>
                </a:lnTo>
                <a:lnTo>
                  <a:pt x="4506" y="1756"/>
                </a:lnTo>
                <a:lnTo>
                  <a:pt x="4504" y="1780"/>
                </a:lnTo>
                <a:lnTo>
                  <a:pt x="4503" y="1792"/>
                </a:lnTo>
                <a:lnTo>
                  <a:pt x="4501" y="1802"/>
                </a:lnTo>
                <a:lnTo>
                  <a:pt x="4499" y="1814"/>
                </a:lnTo>
                <a:lnTo>
                  <a:pt x="4497" y="1824"/>
                </a:lnTo>
                <a:lnTo>
                  <a:pt x="4494" y="1834"/>
                </a:lnTo>
                <a:lnTo>
                  <a:pt x="4492" y="1844"/>
                </a:lnTo>
                <a:lnTo>
                  <a:pt x="4485" y="1862"/>
                </a:lnTo>
                <a:lnTo>
                  <a:pt x="4482" y="1870"/>
                </a:lnTo>
                <a:lnTo>
                  <a:pt x="4478" y="1880"/>
                </a:lnTo>
                <a:lnTo>
                  <a:pt x="4470" y="1894"/>
                </a:lnTo>
                <a:lnTo>
                  <a:pt x="4465" y="1902"/>
                </a:lnTo>
                <a:lnTo>
                  <a:pt x="4460" y="1908"/>
                </a:lnTo>
                <a:lnTo>
                  <a:pt x="4455" y="1914"/>
                </a:lnTo>
                <a:lnTo>
                  <a:pt x="4450" y="1920"/>
                </a:lnTo>
                <a:lnTo>
                  <a:pt x="4439" y="1930"/>
                </a:lnTo>
                <a:lnTo>
                  <a:pt x="4427" y="1938"/>
                </a:lnTo>
                <a:lnTo>
                  <a:pt x="4414" y="1946"/>
                </a:lnTo>
                <a:lnTo>
                  <a:pt x="4400" y="1950"/>
                </a:lnTo>
                <a:lnTo>
                  <a:pt x="4393" y="1952"/>
                </a:lnTo>
                <a:lnTo>
                  <a:pt x="4386" y="1952"/>
                </a:lnTo>
                <a:lnTo>
                  <a:pt x="4370" y="1954"/>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p>
        </p:txBody>
      </p:sp>
      <p:sp>
        <p:nvSpPr>
          <p:cNvPr id="11" name="Text Placeholder 10">
            <a:extLst>
              <a:ext uri="{FF2B5EF4-FFF2-40B4-BE49-F238E27FC236}">
                <a16:creationId xmlns:a16="http://schemas.microsoft.com/office/drawing/2014/main" id="{897DE48D-705B-612C-7DFA-B303012D79EC}"/>
              </a:ext>
            </a:extLst>
          </p:cNvPr>
          <p:cNvSpPr>
            <a:spLocks noGrp="1"/>
          </p:cNvSpPr>
          <p:nvPr>
            <p:ph type="body" sz="quarter" idx="13"/>
          </p:nvPr>
        </p:nvSpPr>
        <p:spPr>
          <a:xfrm>
            <a:off x="1198587" y="5517232"/>
            <a:ext cx="9793263" cy="288032"/>
          </a:xfrm>
        </p:spPr>
        <p:txBody>
          <a:bodyPr/>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Muokkaa tekstin perustyylejä napsauttamalla</a:t>
            </a:r>
          </a:p>
        </p:txBody>
      </p:sp>
      <p:sp>
        <p:nvSpPr>
          <p:cNvPr id="12" name="Text Placeholder 10">
            <a:extLst>
              <a:ext uri="{FF2B5EF4-FFF2-40B4-BE49-F238E27FC236}">
                <a16:creationId xmlns:a16="http://schemas.microsoft.com/office/drawing/2014/main" id="{CF5A17A4-EA2D-AFFF-38DF-9699B925DCD5}"/>
              </a:ext>
            </a:extLst>
          </p:cNvPr>
          <p:cNvSpPr>
            <a:spLocks noGrp="1"/>
          </p:cNvSpPr>
          <p:nvPr>
            <p:ph type="body" sz="quarter" idx="14"/>
          </p:nvPr>
        </p:nvSpPr>
        <p:spPr>
          <a:xfrm>
            <a:off x="1198587" y="5805264"/>
            <a:ext cx="9793263" cy="288032"/>
          </a:xfrm>
        </p:spPr>
        <p:txBody>
          <a:bodyPr/>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Muokkaa tekstin perustyylejä napsauttamalla</a:t>
            </a:r>
          </a:p>
        </p:txBody>
      </p:sp>
    </p:spTree>
    <p:extLst>
      <p:ext uri="{BB962C8B-B14F-4D97-AF65-F5344CB8AC3E}">
        <p14:creationId xmlns:p14="http://schemas.microsoft.com/office/powerpoint/2010/main" val="9207997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56">
          <p15:clr>
            <a:srgbClr val="FBAE40"/>
          </p15:clr>
        </p15:guide>
        <p15:guide id="4" pos="6924">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Aloitusdia Kuvalla">
    <p:bg>
      <p:bgPr>
        <a:solidFill>
          <a:schemeClr val="tx2"/>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39931121-A866-0128-FA48-AD9BBB412103}"/>
              </a:ext>
            </a:extLst>
          </p:cNvPr>
          <p:cNvSpPr>
            <a:spLocks noGrp="1"/>
          </p:cNvSpPr>
          <p:nvPr>
            <p:ph type="pic" sz="quarter" idx="20" hasCustomPrompt="1"/>
          </p:nvPr>
        </p:nvSpPr>
        <p:spPr>
          <a:xfrm>
            <a:off x="1" y="0"/>
            <a:ext cx="12192000" cy="6858000"/>
          </a:xfrm>
          <a:solidFill>
            <a:schemeClr val="tx2"/>
          </a:solidFill>
        </p:spPr>
        <p:txBody>
          <a:bodyPr/>
          <a:lstStyle>
            <a:lvl1pPr marL="0" indent="0">
              <a:buFontTx/>
              <a:buNone/>
              <a:defRPr sz="1000"/>
            </a:lvl1pPr>
          </a:lstStyle>
          <a:p>
            <a:r>
              <a:rPr lang="en-GB" err="1"/>
              <a:t>Lisää</a:t>
            </a:r>
            <a:r>
              <a:rPr lang="en-GB"/>
              <a:t> </a:t>
            </a:r>
            <a:r>
              <a:rPr lang="en-GB" err="1"/>
              <a:t>kuva</a:t>
            </a:r>
            <a:endParaRPr lang="en-GB"/>
          </a:p>
        </p:txBody>
      </p:sp>
      <p:sp>
        <p:nvSpPr>
          <p:cNvPr id="2" name="Title 1">
            <a:extLst>
              <a:ext uri="{FF2B5EF4-FFF2-40B4-BE49-F238E27FC236}">
                <a16:creationId xmlns:a16="http://schemas.microsoft.com/office/drawing/2014/main" id="{DAC89437-0A9F-6907-E834-ECE3DB625160}"/>
              </a:ext>
            </a:extLst>
          </p:cNvPr>
          <p:cNvSpPr>
            <a:spLocks noGrp="1"/>
          </p:cNvSpPr>
          <p:nvPr>
            <p:ph type="ctrTitle"/>
          </p:nvPr>
        </p:nvSpPr>
        <p:spPr>
          <a:xfrm>
            <a:off x="1200150" y="2060575"/>
            <a:ext cx="9791700" cy="738664"/>
          </a:xfrm>
        </p:spPr>
        <p:txBody>
          <a:bodyPr anchor="t" anchorCtr="0">
            <a:spAutoFit/>
          </a:bodyPr>
          <a:lstStyle>
            <a:lvl1pPr algn="l">
              <a:defRPr sz="4800">
                <a:solidFill>
                  <a:schemeClr val="bg1"/>
                </a:solidFill>
              </a:defRPr>
            </a:lvl1pPr>
          </a:lstStyle>
          <a:p>
            <a:r>
              <a:rPr lang="fi-FI" noProof="0"/>
              <a:t>Muokkaa ots. perustyyl. napsautt.</a:t>
            </a:r>
          </a:p>
        </p:txBody>
      </p:sp>
      <p:sp>
        <p:nvSpPr>
          <p:cNvPr id="3" name="Subtitle 2">
            <a:extLst>
              <a:ext uri="{FF2B5EF4-FFF2-40B4-BE49-F238E27FC236}">
                <a16:creationId xmlns:a16="http://schemas.microsoft.com/office/drawing/2014/main" id="{5BA9B7E5-3139-76AA-C2C3-60620F1D9B49}"/>
              </a:ext>
            </a:extLst>
          </p:cNvPr>
          <p:cNvSpPr>
            <a:spLocks noGrp="1"/>
          </p:cNvSpPr>
          <p:nvPr>
            <p:ph type="subTitle" idx="1"/>
          </p:nvPr>
        </p:nvSpPr>
        <p:spPr>
          <a:xfrm>
            <a:off x="1200150" y="4509120"/>
            <a:ext cx="9791700" cy="864096"/>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a:extLst>
              <a:ext uri="{FF2B5EF4-FFF2-40B4-BE49-F238E27FC236}">
                <a16:creationId xmlns:a16="http://schemas.microsoft.com/office/drawing/2014/main" id="{B9898F4D-E89B-8263-EB37-8F8B305D4370}"/>
              </a:ext>
            </a:extLst>
          </p:cNvPr>
          <p:cNvSpPr>
            <a:spLocks noGrp="1"/>
          </p:cNvSpPr>
          <p:nvPr>
            <p:ph type="dt" sz="half" idx="10"/>
          </p:nvPr>
        </p:nvSpPr>
        <p:spPr/>
        <p:txBody>
          <a:bodyPr/>
          <a:lstStyle>
            <a:lvl1pPr>
              <a:defRPr>
                <a:noFill/>
              </a:defRPr>
            </a:lvl1pPr>
          </a:lstStyle>
          <a:p>
            <a:fld id="{BB1996E0-FD76-4EFB-9031-82134C43F092}" type="datetime1">
              <a:rPr lang="fi-FI" noProof="0" smtClean="0"/>
              <a:t>4.10.2024</a:t>
            </a:fld>
            <a:endParaRPr lang="fi-FI" noProof="0"/>
          </a:p>
        </p:txBody>
      </p:sp>
      <p:sp>
        <p:nvSpPr>
          <p:cNvPr id="5" name="Footer Placeholder 4">
            <a:extLst>
              <a:ext uri="{FF2B5EF4-FFF2-40B4-BE49-F238E27FC236}">
                <a16:creationId xmlns:a16="http://schemas.microsoft.com/office/drawing/2014/main" id="{AEAB5C31-D7B7-0A4A-9FF1-A8910751F711}"/>
              </a:ext>
            </a:extLst>
          </p:cNvPr>
          <p:cNvSpPr>
            <a:spLocks noGrp="1"/>
          </p:cNvSpPr>
          <p:nvPr>
            <p:ph type="ftr" sz="quarter" idx="11"/>
          </p:nvPr>
        </p:nvSpPr>
        <p:spPr/>
        <p:txBody>
          <a:bodyPr/>
          <a:lstStyle>
            <a:lvl1pPr>
              <a:defRPr>
                <a:noFill/>
              </a:defRPr>
            </a:lvl1pPr>
          </a:lstStyle>
          <a:p>
            <a:r>
              <a:rPr lang="fi-FI" noProof="0"/>
              <a:t>© Rakennusteollisuus RT</a:t>
            </a:r>
          </a:p>
        </p:txBody>
      </p:sp>
      <p:sp>
        <p:nvSpPr>
          <p:cNvPr id="6" name="Slide Number Placeholder 5">
            <a:extLst>
              <a:ext uri="{FF2B5EF4-FFF2-40B4-BE49-F238E27FC236}">
                <a16:creationId xmlns:a16="http://schemas.microsoft.com/office/drawing/2014/main" id="{92B9B765-A518-625F-2D82-59131FF13DC6}"/>
              </a:ext>
            </a:extLst>
          </p:cNvPr>
          <p:cNvSpPr>
            <a:spLocks noGrp="1"/>
          </p:cNvSpPr>
          <p:nvPr>
            <p:ph type="sldNum" sz="quarter" idx="12"/>
          </p:nvPr>
        </p:nvSpPr>
        <p:spPr/>
        <p:txBody>
          <a:bodyPr/>
          <a:lstStyle>
            <a:lvl1pPr>
              <a:defRPr>
                <a:noFill/>
              </a:defRPr>
            </a:lvl1pPr>
          </a:lstStyle>
          <a:p>
            <a:fld id="{DFD61EF7-2460-4EE9-A031-27FEBC4F9A95}" type="slidenum">
              <a:rPr lang="fi-FI" noProof="0" smtClean="0"/>
              <a:pPr/>
              <a:t>‹#›</a:t>
            </a:fld>
            <a:endParaRPr lang="fi-FI" noProof="0"/>
          </a:p>
        </p:txBody>
      </p:sp>
      <p:sp>
        <p:nvSpPr>
          <p:cNvPr id="11" name="Text Placeholder 10">
            <a:extLst>
              <a:ext uri="{FF2B5EF4-FFF2-40B4-BE49-F238E27FC236}">
                <a16:creationId xmlns:a16="http://schemas.microsoft.com/office/drawing/2014/main" id="{897DE48D-705B-612C-7DFA-B303012D79EC}"/>
              </a:ext>
            </a:extLst>
          </p:cNvPr>
          <p:cNvSpPr>
            <a:spLocks noGrp="1"/>
          </p:cNvSpPr>
          <p:nvPr>
            <p:ph type="body" sz="quarter" idx="13"/>
          </p:nvPr>
        </p:nvSpPr>
        <p:spPr>
          <a:xfrm>
            <a:off x="1198587" y="5517232"/>
            <a:ext cx="9793263" cy="288032"/>
          </a:xfrm>
        </p:spPr>
        <p:txBody>
          <a:bodyPr/>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Muokkaa tekstin perustyylejä napsauttamalla</a:t>
            </a:r>
          </a:p>
        </p:txBody>
      </p:sp>
      <p:sp>
        <p:nvSpPr>
          <p:cNvPr id="12" name="Text Placeholder 10">
            <a:extLst>
              <a:ext uri="{FF2B5EF4-FFF2-40B4-BE49-F238E27FC236}">
                <a16:creationId xmlns:a16="http://schemas.microsoft.com/office/drawing/2014/main" id="{CF5A17A4-EA2D-AFFF-38DF-9699B925DCD5}"/>
              </a:ext>
            </a:extLst>
          </p:cNvPr>
          <p:cNvSpPr>
            <a:spLocks noGrp="1"/>
          </p:cNvSpPr>
          <p:nvPr>
            <p:ph type="body" sz="quarter" idx="14"/>
          </p:nvPr>
        </p:nvSpPr>
        <p:spPr>
          <a:xfrm>
            <a:off x="1198587" y="5805264"/>
            <a:ext cx="9793263" cy="288032"/>
          </a:xfrm>
        </p:spPr>
        <p:txBody>
          <a:bodyPr/>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Muokkaa tekstin perustyylejä napsauttamalla</a:t>
            </a:r>
          </a:p>
        </p:txBody>
      </p:sp>
      <p:sp>
        <p:nvSpPr>
          <p:cNvPr id="9" name="Text Placeholder 2">
            <a:extLst>
              <a:ext uri="{FF2B5EF4-FFF2-40B4-BE49-F238E27FC236}">
                <a16:creationId xmlns:a16="http://schemas.microsoft.com/office/drawing/2014/main" id="{50398102-3604-6A5F-7F35-09904E7C9F37}"/>
              </a:ext>
            </a:extLst>
          </p:cNvPr>
          <p:cNvSpPr>
            <a:spLocks noGrp="1"/>
          </p:cNvSpPr>
          <p:nvPr>
            <p:ph type="body" sz="quarter" idx="19"/>
          </p:nvPr>
        </p:nvSpPr>
        <p:spPr>
          <a:xfrm>
            <a:off x="407988" y="333375"/>
            <a:ext cx="2325600" cy="504000"/>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26464350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56">
          <p15:clr>
            <a:srgbClr val="FBAE40"/>
          </p15:clr>
        </p15:guide>
        <p15:guide id="4" pos="6924">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Aloitusdia Sinine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89437-0A9F-6907-E834-ECE3DB625160}"/>
              </a:ext>
            </a:extLst>
          </p:cNvPr>
          <p:cNvSpPr>
            <a:spLocks noGrp="1"/>
          </p:cNvSpPr>
          <p:nvPr>
            <p:ph type="ctrTitle"/>
          </p:nvPr>
        </p:nvSpPr>
        <p:spPr>
          <a:xfrm>
            <a:off x="1200150" y="2060575"/>
            <a:ext cx="9791700" cy="2304529"/>
          </a:xfrm>
        </p:spPr>
        <p:txBody>
          <a:bodyPr anchor="t" anchorCtr="0"/>
          <a:lstStyle>
            <a:lvl1pPr algn="l">
              <a:defRPr sz="4800">
                <a:solidFill>
                  <a:schemeClr val="bg1"/>
                </a:solidFill>
              </a:defRPr>
            </a:lvl1pPr>
          </a:lstStyle>
          <a:p>
            <a:r>
              <a:rPr lang="fi-FI" noProof="0"/>
              <a:t>Muokkaa ots. perustyyl. napsautt.</a:t>
            </a:r>
          </a:p>
        </p:txBody>
      </p:sp>
      <p:sp>
        <p:nvSpPr>
          <p:cNvPr id="3" name="Subtitle 2">
            <a:extLst>
              <a:ext uri="{FF2B5EF4-FFF2-40B4-BE49-F238E27FC236}">
                <a16:creationId xmlns:a16="http://schemas.microsoft.com/office/drawing/2014/main" id="{5BA9B7E5-3139-76AA-C2C3-60620F1D9B49}"/>
              </a:ext>
            </a:extLst>
          </p:cNvPr>
          <p:cNvSpPr>
            <a:spLocks noGrp="1"/>
          </p:cNvSpPr>
          <p:nvPr>
            <p:ph type="subTitle" idx="1"/>
          </p:nvPr>
        </p:nvSpPr>
        <p:spPr>
          <a:xfrm>
            <a:off x="1200150" y="4509120"/>
            <a:ext cx="9791700" cy="864096"/>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a:extLst>
              <a:ext uri="{FF2B5EF4-FFF2-40B4-BE49-F238E27FC236}">
                <a16:creationId xmlns:a16="http://schemas.microsoft.com/office/drawing/2014/main" id="{B9898F4D-E89B-8263-EB37-8F8B305D4370}"/>
              </a:ext>
            </a:extLst>
          </p:cNvPr>
          <p:cNvSpPr>
            <a:spLocks noGrp="1"/>
          </p:cNvSpPr>
          <p:nvPr>
            <p:ph type="dt" sz="half" idx="10"/>
          </p:nvPr>
        </p:nvSpPr>
        <p:spPr/>
        <p:txBody>
          <a:bodyPr/>
          <a:lstStyle>
            <a:lvl1pPr>
              <a:defRPr>
                <a:noFill/>
              </a:defRPr>
            </a:lvl1pPr>
          </a:lstStyle>
          <a:p>
            <a:fld id="{53B10FEF-2EFD-4F38-B25A-28C2D5F87858}" type="datetime1">
              <a:rPr lang="fi-FI" noProof="0" smtClean="0"/>
              <a:t>4.10.2024</a:t>
            </a:fld>
            <a:endParaRPr lang="fi-FI" noProof="0"/>
          </a:p>
        </p:txBody>
      </p:sp>
      <p:sp>
        <p:nvSpPr>
          <p:cNvPr id="5" name="Footer Placeholder 4">
            <a:extLst>
              <a:ext uri="{FF2B5EF4-FFF2-40B4-BE49-F238E27FC236}">
                <a16:creationId xmlns:a16="http://schemas.microsoft.com/office/drawing/2014/main" id="{AEAB5C31-D7B7-0A4A-9FF1-A8910751F711}"/>
              </a:ext>
            </a:extLst>
          </p:cNvPr>
          <p:cNvSpPr>
            <a:spLocks noGrp="1"/>
          </p:cNvSpPr>
          <p:nvPr>
            <p:ph type="ftr" sz="quarter" idx="11"/>
          </p:nvPr>
        </p:nvSpPr>
        <p:spPr/>
        <p:txBody>
          <a:bodyPr/>
          <a:lstStyle>
            <a:lvl1pPr>
              <a:defRPr>
                <a:noFill/>
              </a:defRPr>
            </a:lvl1pPr>
          </a:lstStyle>
          <a:p>
            <a:r>
              <a:rPr lang="fi-FI" noProof="0"/>
              <a:t>© Rakennusteollisuus RT</a:t>
            </a:r>
          </a:p>
        </p:txBody>
      </p:sp>
      <p:sp>
        <p:nvSpPr>
          <p:cNvPr id="6" name="Slide Number Placeholder 5">
            <a:extLst>
              <a:ext uri="{FF2B5EF4-FFF2-40B4-BE49-F238E27FC236}">
                <a16:creationId xmlns:a16="http://schemas.microsoft.com/office/drawing/2014/main" id="{92B9B765-A518-625F-2D82-59131FF13DC6}"/>
              </a:ext>
            </a:extLst>
          </p:cNvPr>
          <p:cNvSpPr>
            <a:spLocks noGrp="1"/>
          </p:cNvSpPr>
          <p:nvPr>
            <p:ph type="sldNum" sz="quarter" idx="12"/>
          </p:nvPr>
        </p:nvSpPr>
        <p:spPr/>
        <p:txBody>
          <a:bodyPr/>
          <a:lstStyle>
            <a:lvl1pPr>
              <a:defRPr>
                <a:noFill/>
              </a:defRPr>
            </a:lvl1pPr>
          </a:lstStyle>
          <a:p>
            <a:fld id="{DFD61EF7-2460-4EE9-A031-27FEBC4F9A95}" type="slidenum">
              <a:rPr lang="fi-FI" noProof="0" smtClean="0"/>
              <a:pPr/>
              <a:t>‹#›</a:t>
            </a:fld>
            <a:endParaRPr lang="fi-FI" noProof="0"/>
          </a:p>
        </p:txBody>
      </p:sp>
      <p:sp>
        <p:nvSpPr>
          <p:cNvPr id="7" name="Freeform 5">
            <a:extLst>
              <a:ext uri="{FF2B5EF4-FFF2-40B4-BE49-F238E27FC236}">
                <a16:creationId xmlns:a16="http://schemas.microsoft.com/office/drawing/2014/main" id="{5CD5646D-347F-0693-85B7-82EEFAEE1F74}"/>
              </a:ext>
            </a:extLst>
          </p:cNvPr>
          <p:cNvSpPr>
            <a:spLocks noChangeAspect="1" noEditPoints="1"/>
          </p:cNvSpPr>
          <p:nvPr userDrawn="1"/>
        </p:nvSpPr>
        <p:spPr bwMode="auto">
          <a:xfrm>
            <a:off x="407368" y="333375"/>
            <a:ext cx="2325003" cy="504000"/>
          </a:xfrm>
          <a:custGeom>
            <a:avLst/>
            <a:gdLst>
              <a:gd name="T0" fmla="*/ 11 w 4507"/>
              <a:gd name="T1" fmla="*/ 18 h 1954"/>
              <a:gd name="T2" fmla="*/ 659 w 4507"/>
              <a:gd name="T3" fmla="*/ 297 h 1954"/>
              <a:gd name="T4" fmla="*/ 666 w 4507"/>
              <a:gd name="T5" fmla="*/ 916 h 1954"/>
              <a:gd name="T6" fmla="*/ 347 w 4507"/>
              <a:gd name="T7" fmla="*/ 880 h 1954"/>
              <a:gd name="T8" fmla="*/ 471 w 4507"/>
              <a:gd name="T9" fmla="*/ 675 h 1954"/>
              <a:gd name="T10" fmla="*/ 375 w 4507"/>
              <a:gd name="T11" fmla="*/ 401 h 1954"/>
              <a:gd name="T12" fmla="*/ 1722 w 4507"/>
              <a:gd name="T13" fmla="*/ 26 h 1954"/>
              <a:gd name="T14" fmla="*/ 1804 w 4507"/>
              <a:gd name="T15" fmla="*/ 309 h 1954"/>
              <a:gd name="T16" fmla="*/ 1741 w 4507"/>
              <a:gd name="T17" fmla="*/ 269 h 1954"/>
              <a:gd name="T18" fmla="*/ 1854 w 4507"/>
              <a:gd name="T19" fmla="*/ 788 h 1954"/>
              <a:gd name="T20" fmla="*/ 2410 w 4507"/>
              <a:gd name="T21" fmla="*/ 18 h 1954"/>
              <a:gd name="T22" fmla="*/ 3053 w 4507"/>
              <a:gd name="T23" fmla="*/ 553 h 1954"/>
              <a:gd name="T24" fmla="*/ 3419 w 4507"/>
              <a:gd name="T25" fmla="*/ 539 h 1954"/>
              <a:gd name="T26" fmla="*/ 3595 w 4507"/>
              <a:gd name="T27" fmla="*/ 659 h 1954"/>
              <a:gd name="T28" fmla="*/ 3699 w 4507"/>
              <a:gd name="T29" fmla="*/ 697 h 1954"/>
              <a:gd name="T30" fmla="*/ 3842 w 4507"/>
              <a:gd name="T31" fmla="*/ 595 h 1954"/>
              <a:gd name="T32" fmla="*/ 3700 w 4507"/>
              <a:gd name="T33" fmla="*/ 806 h 1954"/>
              <a:gd name="T34" fmla="*/ 3943 w 4507"/>
              <a:gd name="T35" fmla="*/ 725 h 1954"/>
              <a:gd name="T36" fmla="*/ 4018 w 4507"/>
              <a:gd name="T37" fmla="*/ 689 h 1954"/>
              <a:gd name="T38" fmla="*/ 4124 w 4507"/>
              <a:gd name="T39" fmla="*/ 581 h 1954"/>
              <a:gd name="T40" fmla="*/ 3931 w 4507"/>
              <a:gd name="T41" fmla="*/ 269 h 1954"/>
              <a:gd name="T42" fmla="*/ 4017 w 4507"/>
              <a:gd name="T43" fmla="*/ 6 h 1954"/>
              <a:gd name="T44" fmla="*/ 4117 w 4507"/>
              <a:gd name="T45" fmla="*/ 228 h 1954"/>
              <a:gd name="T46" fmla="*/ 4005 w 4507"/>
              <a:gd name="T47" fmla="*/ 134 h 1954"/>
              <a:gd name="T48" fmla="*/ 4123 w 4507"/>
              <a:gd name="T49" fmla="*/ 383 h 1954"/>
              <a:gd name="T50" fmla="*/ 4174 w 4507"/>
              <a:gd name="T51" fmla="*/ 697 h 1954"/>
              <a:gd name="T52" fmla="*/ 1767 w 4507"/>
              <a:gd name="T53" fmla="*/ 1273 h 1954"/>
              <a:gd name="T54" fmla="*/ 2197 w 4507"/>
              <a:gd name="T55" fmla="*/ 1926 h 1954"/>
              <a:gd name="T56" fmla="*/ 2114 w 4507"/>
              <a:gd name="T57" fmla="*/ 1551 h 1954"/>
              <a:gd name="T58" fmla="*/ 2226 w 4507"/>
              <a:gd name="T59" fmla="*/ 1156 h 1954"/>
              <a:gd name="T60" fmla="*/ 2385 w 4507"/>
              <a:gd name="T61" fmla="*/ 1313 h 1954"/>
              <a:gd name="T62" fmla="*/ 2373 w 4507"/>
              <a:gd name="T63" fmla="*/ 1834 h 1954"/>
              <a:gd name="T64" fmla="*/ 2227 w 4507"/>
              <a:gd name="T65" fmla="*/ 1271 h 1954"/>
              <a:gd name="T66" fmla="*/ 2192 w 4507"/>
              <a:gd name="T67" fmla="*/ 1738 h 1954"/>
              <a:gd name="T68" fmla="*/ 2323 w 4507"/>
              <a:gd name="T69" fmla="*/ 1760 h 1954"/>
              <a:gd name="T70" fmla="*/ 2273 w 4507"/>
              <a:gd name="T71" fmla="*/ 1259 h 1954"/>
              <a:gd name="T72" fmla="*/ 3321 w 4507"/>
              <a:gd name="T73" fmla="*/ 1954 h 1954"/>
              <a:gd name="T74" fmla="*/ 3265 w 4507"/>
              <a:gd name="T75" fmla="*/ 1693 h 1954"/>
              <a:gd name="T76" fmla="*/ 3380 w 4507"/>
              <a:gd name="T77" fmla="*/ 1832 h 1954"/>
              <a:gd name="T78" fmla="*/ 3369 w 4507"/>
              <a:gd name="T79" fmla="*/ 1625 h 1954"/>
              <a:gd name="T80" fmla="*/ 3218 w 4507"/>
              <a:gd name="T81" fmla="*/ 1279 h 1954"/>
              <a:gd name="T82" fmla="*/ 3426 w 4507"/>
              <a:gd name="T83" fmla="*/ 1198 h 1954"/>
              <a:gd name="T84" fmla="*/ 3370 w 4507"/>
              <a:gd name="T85" fmla="*/ 1265 h 1954"/>
              <a:gd name="T86" fmla="*/ 3279 w 4507"/>
              <a:gd name="T87" fmla="*/ 1379 h 1954"/>
              <a:gd name="T88" fmla="*/ 3471 w 4507"/>
              <a:gd name="T89" fmla="*/ 1675 h 1954"/>
              <a:gd name="T90" fmla="*/ 3381 w 4507"/>
              <a:gd name="T91" fmla="*/ 1946 h 1954"/>
              <a:gd name="T92" fmla="*/ 3620 w 4507"/>
              <a:gd name="T93" fmla="*/ 1772 h 1954"/>
              <a:gd name="T94" fmla="*/ 3736 w 4507"/>
              <a:gd name="T95" fmla="*/ 1772 h 1954"/>
              <a:gd name="T96" fmla="*/ 3756 w 4507"/>
              <a:gd name="T97" fmla="*/ 1914 h 1954"/>
              <a:gd name="T98" fmla="*/ 3915 w 4507"/>
              <a:gd name="T99" fmla="*/ 1828 h 1954"/>
              <a:gd name="T100" fmla="*/ 4005 w 4507"/>
              <a:gd name="T101" fmla="*/ 1838 h 1954"/>
              <a:gd name="T102" fmla="*/ 4160 w 4507"/>
              <a:gd name="T103" fmla="*/ 1697 h 1954"/>
              <a:gd name="T104" fmla="*/ 4039 w 4507"/>
              <a:gd name="T105" fmla="*/ 1954 h 1954"/>
              <a:gd name="T106" fmla="*/ 4268 w 4507"/>
              <a:gd name="T107" fmla="*/ 1888 h 1954"/>
              <a:gd name="T108" fmla="*/ 4324 w 4507"/>
              <a:gd name="T109" fmla="*/ 1824 h 1954"/>
              <a:gd name="T110" fmla="*/ 4442 w 4507"/>
              <a:gd name="T111" fmla="*/ 1752 h 1954"/>
              <a:gd name="T112" fmla="*/ 4255 w 4507"/>
              <a:gd name="T113" fmla="*/ 1447 h 1954"/>
              <a:gd name="T114" fmla="*/ 4311 w 4507"/>
              <a:gd name="T115" fmla="*/ 1166 h 1954"/>
              <a:gd name="T116" fmla="*/ 4497 w 4507"/>
              <a:gd name="T117" fmla="*/ 1331 h 1954"/>
              <a:gd name="T118" fmla="*/ 4336 w 4507"/>
              <a:gd name="T119" fmla="*/ 1267 h 1954"/>
              <a:gd name="T120" fmla="*/ 4359 w 4507"/>
              <a:gd name="T121" fmla="*/ 1457 h 1954"/>
              <a:gd name="T122" fmla="*/ 4499 w 4507"/>
              <a:gd name="T123" fmla="*/ 1814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07" h="1954">
                <a:moveTo>
                  <a:pt x="4307" y="327"/>
                </a:moveTo>
                <a:lnTo>
                  <a:pt x="4377" y="327"/>
                </a:lnTo>
                <a:lnTo>
                  <a:pt x="4377" y="463"/>
                </a:lnTo>
                <a:lnTo>
                  <a:pt x="4307" y="463"/>
                </a:lnTo>
                <a:lnTo>
                  <a:pt x="4307" y="327"/>
                </a:lnTo>
                <a:close/>
                <a:moveTo>
                  <a:pt x="1248" y="18"/>
                </a:moveTo>
                <a:lnTo>
                  <a:pt x="1248" y="473"/>
                </a:lnTo>
                <a:lnTo>
                  <a:pt x="1051" y="473"/>
                </a:lnTo>
                <a:lnTo>
                  <a:pt x="1051" y="1936"/>
                </a:lnTo>
                <a:lnTo>
                  <a:pt x="821" y="1936"/>
                </a:lnTo>
                <a:lnTo>
                  <a:pt x="821" y="473"/>
                </a:lnTo>
                <a:lnTo>
                  <a:pt x="655" y="18"/>
                </a:lnTo>
                <a:lnTo>
                  <a:pt x="1248" y="18"/>
                </a:lnTo>
                <a:close/>
                <a:moveTo>
                  <a:pt x="0" y="1481"/>
                </a:moveTo>
                <a:lnTo>
                  <a:pt x="230" y="1481"/>
                </a:lnTo>
                <a:lnTo>
                  <a:pt x="230" y="1936"/>
                </a:lnTo>
                <a:lnTo>
                  <a:pt x="0" y="1936"/>
                </a:lnTo>
                <a:lnTo>
                  <a:pt x="0" y="1481"/>
                </a:lnTo>
                <a:close/>
                <a:moveTo>
                  <a:pt x="487" y="1186"/>
                </a:moveTo>
                <a:lnTo>
                  <a:pt x="752" y="1936"/>
                </a:lnTo>
                <a:lnTo>
                  <a:pt x="495" y="1936"/>
                </a:lnTo>
                <a:lnTo>
                  <a:pt x="11" y="559"/>
                </a:lnTo>
                <a:lnTo>
                  <a:pt x="11" y="18"/>
                </a:lnTo>
                <a:lnTo>
                  <a:pt x="309" y="18"/>
                </a:lnTo>
                <a:lnTo>
                  <a:pt x="335" y="18"/>
                </a:lnTo>
                <a:lnTo>
                  <a:pt x="359" y="20"/>
                </a:lnTo>
                <a:lnTo>
                  <a:pt x="382" y="24"/>
                </a:lnTo>
                <a:lnTo>
                  <a:pt x="404" y="30"/>
                </a:lnTo>
                <a:lnTo>
                  <a:pt x="426" y="36"/>
                </a:lnTo>
                <a:lnTo>
                  <a:pt x="447" y="44"/>
                </a:lnTo>
                <a:lnTo>
                  <a:pt x="467" y="52"/>
                </a:lnTo>
                <a:lnTo>
                  <a:pt x="476" y="58"/>
                </a:lnTo>
                <a:lnTo>
                  <a:pt x="486" y="62"/>
                </a:lnTo>
                <a:lnTo>
                  <a:pt x="504" y="74"/>
                </a:lnTo>
                <a:lnTo>
                  <a:pt x="521" y="88"/>
                </a:lnTo>
                <a:lnTo>
                  <a:pt x="538" y="102"/>
                </a:lnTo>
                <a:lnTo>
                  <a:pt x="553" y="116"/>
                </a:lnTo>
                <a:lnTo>
                  <a:pt x="569" y="132"/>
                </a:lnTo>
                <a:lnTo>
                  <a:pt x="583" y="150"/>
                </a:lnTo>
                <a:lnTo>
                  <a:pt x="596" y="168"/>
                </a:lnTo>
                <a:lnTo>
                  <a:pt x="609" y="188"/>
                </a:lnTo>
                <a:lnTo>
                  <a:pt x="620" y="208"/>
                </a:lnTo>
                <a:lnTo>
                  <a:pt x="631" y="230"/>
                </a:lnTo>
                <a:lnTo>
                  <a:pt x="641" y="251"/>
                </a:lnTo>
                <a:lnTo>
                  <a:pt x="650" y="273"/>
                </a:lnTo>
                <a:lnTo>
                  <a:pt x="659" y="297"/>
                </a:lnTo>
                <a:lnTo>
                  <a:pt x="666" y="323"/>
                </a:lnTo>
                <a:lnTo>
                  <a:pt x="673" y="349"/>
                </a:lnTo>
                <a:lnTo>
                  <a:pt x="680" y="375"/>
                </a:lnTo>
                <a:lnTo>
                  <a:pt x="685" y="401"/>
                </a:lnTo>
                <a:lnTo>
                  <a:pt x="690" y="429"/>
                </a:lnTo>
                <a:lnTo>
                  <a:pt x="694" y="459"/>
                </a:lnTo>
                <a:lnTo>
                  <a:pt x="697" y="487"/>
                </a:lnTo>
                <a:lnTo>
                  <a:pt x="699" y="517"/>
                </a:lnTo>
                <a:lnTo>
                  <a:pt x="701" y="547"/>
                </a:lnTo>
                <a:lnTo>
                  <a:pt x="702" y="579"/>
                </a:lnTo>
                <a:lnTo>
                  <a:pt x="703" y="611"/>
                </a:lnTo>
                <a:lnTo>
                  <a:pt x="702" y="661"/>
                </a:lnTo>
                <a:lnTo>
                  <a:pt x="701" y="687"/>
                </a:lnTo>
                <a:lnTo>
                  <a:pt x="699" y="711"/>
                </a:lnTo>
                <a:lnTo>
                  <a:pt x="697" y="735"/>
                </a:lnTo>
                <a:lnTo>
                  <a:pt x="695" y="758"/>
                </a:lnTo>
                <a:lnTo>
                  <a:pt x="692" y="782"/>
                </a:lnTo>
                <a:lnTo>
                  <a:pt x="689" y="806"/>
                </a:lnTo>
                <a:lnTo>
                  <a:pt x="685" y="830"/>
                </a:lnTo>
                <a:lnTo>
                  <a:pt x="681" y="852"/>
                </a:lnTo>
                <a:lnTo>
                  <a:pt x="677" y="874"/>
                </a:lnTo>
                <a:lnTo>
                  <a:pt x="672" y="896"/>
                </a:lnTo>
                <a:lnTo>
                  <a:pt x="666" y="916"/>
                </a:lnTo>
                <a:lnTo>
                  <a:pt x="661" y="938"/>
                </a:lnTo>
                <a:lnTo>
                  <a:pt x="655" y="958"/>
                </a:lnTo>
                <a:lnTo>
                  <a:pt x="648" y="976"/>
                </a:lnTo>
                <a:lnTo>
                  <a:pt x="641" y="996"/>
                </a:lnTo>
                <a:lnTo>
                  <a:pt x="634" y="1014"/>
                </a:lnTo>
                <a:lnTo>
                  <a:pt x="626" y="1030"/>
                </a:lnTo>
                <a:lnTo>
                  <a:pt x="618" y="1048"/>
                </a:lnTo>
                <a:lnTo>
                  <a:pt x="609" y="1064"/>
                </a:lnTo>
                <a:lnTo>
                  <a:pt x="600" y="1080"/>
                </a:lnTo>
                <a:lnTo>
                  <a:pt x="591" y="1094"/>
                </a:lnTo>
                <a:lnTo>
                  <a:pt x="581" y="1108"/>
                </a:lnTo>
                <a:lnTo>
                  <a:pt x="571" y="1120"/>
                </a:lnTo>
                <a:lnTo>
                  <a:pt x="559" y="1132"/>
                </a:lnTo>
                <a:lnTo>
                  <a:pt x="548" y="1144"/>
                </a:lnTo>
                <a:lnTo>
                  <a:pt x="537" y="1154"/>
                </a:lnTo>
                <a:lnTo>
                  <a:pt x="525" y="1164"/>
                </a:lnTo>
                <a:lnTo>
                  <a:pt x="513" y="1172"/>
                </a:lnTo>
                <a:lnTo>
                  <a:pt x="500" y="1180"/>
                </a:lnTo>
                <a:lnTo>
                  <a:pt x="487" y="1186"/>
                </a:lnTo>
                <a:close/>
                <a:moveTo>
                  <a:pt x="239" y="391"/>
                </a:moveTo>
                <a:lnTo>
                  <a:pt x="239" y="880"/>
                </a:lnTo>
                <a:lnTo>
                  <a:pt x="337" y="880"/>
                </a:lnTo>
                <a:lnTo>
                  <a:pt x="347" y="880"/>
                </a:lnTo>
                <a:lnTo>
                  <a:pt x="357" y="880"/>
                </a:lnTo>
                <a:lnTo>
                  <a:pt x="367" y="878"/>
                </a:lnTo>
                <a:lnTo>
                  <a:pt x="376" y="874"/>
                </a:lnTo>
                <a:lnTo>
                  <a:pt x="384" y="872"/>
                </a:lnTo>
                <a:lnTo>
                  <a:pt x="392" y="868"/>
                </a:lnTo>
                <a:lnTo>
                  <a:pt x="400" y="862"/>
                </a:lnTo>
                <a:lnTo>
                  <a:pt x="407" y="858"/>
                </a:lnTo>
                <a:lnTo>
                  <a:pt x="413" y="852"/>
                </a:lnTo>
                <a:lnTo>
                  <a:pt x="419" y="844"/>
                </a:lnTo>
                <a:lnTo>
                  <a:pt x="425" y="838"/>
                </a:lnTo>
                <a:lnTo>
                  <a:pt x="430" y="830"/>
                </a:lnTo>
                <a:lnTo>
                  <a:pt x="435" y="822"/>
                </a:lnTo>
                <a:lnTo>
                  <a:pt x="440" y="814"/>
                </a:lnTo>
                <a:lnTo>
                  <a:pt x="444" y="806"/>
                </a:lnTo>
                <a:lnTo>
                  <a:pt x="448" y="796"/>
                </a:lnTo>
                <a:lnTo>
                  <a:pt x="451" y="788"/>
                </a:lnTo>
                <a:lnTo>
                  <a:pt x="454" y="778"/>
                </a:lnTo>
                <a:lnTo>
                  <a:pt x="457" y="768"/>
                </a:lnTo>
                <a:lnTo>
                  <a:pt x="460" y="758"/>
                </a:lnTo>
                <a:lnTo>
                  <a:pt x="464" y="738"/>
                </a:lnTo>
                <a:lnTo>
                  <a:pt x="467" y="717"/>
                </a:lnTo>
                <a:lnTo>
                  <a:pt x="470" y="697"/>
                </a:lnTo>
                <a:lnTo>
                  <a:pt x="471" y="675"/>
                </a:lnTo>
                <a:lnTo>
                  <a:pt x="472" y="655"/>
                </a:lnTo>
                <a:lnTo>
                  <a:pt x="472" y="635"/>
                </a:lnTo>
                <a:lnTo>
                  <a:pt x="472" y="615"/>
                </a:lnTo>
                <a:lnTo>
                  <a:pt x="470" y="593"/>
                </a:lnTo>
                <a:lnTo>
                  <a:pt x="468" y="573"/>
                </a:lnTo>
                <a:lnTo>
                  <a:pt x="464" y="551"/>
                </a:lnTo>
                <a:lnTo>
                  <a:pt x="462" y="541"/>
                </a:lnTo>
                <a:lnTo>
                  <a:pt x="459" y="531"/>
                </a:lnTo>
                <a:lnTo>
                  <a:pt x="457" y="521"/>
                </a:lnTo>
                <a:lnTo>
                  <a:pt x="454" y="511"/>
                </a:lnTo>
                <a:lnTo>
                  <a:pt x="447" y="491"/>
                </a:lnTo>
                <a:lnTo>
                  <a:pt x="443" y="483"/>
                </a:lnTo>
                <a:lnTo>
                  <a:pt x="439" y="473"/>
                </a:lnTo>
                <a:lnTo>
                  <a:pt x="435" y="465"/>
                </a:lnTo>
                <a:lnTo>
                  <a:pt x="430" y="457"/>
                </a:lnTo>
                <a:lnTo>
                  <a:pt x="420" y="441"/>
                </a:lnTo>
                <a:lnTo>
                  <a:pt x="414" y="433"/>
                </a:lnTo>
                <a:lnTo>
                  <a:pt x="408" y="427"/>
                </a:lnTo>
                <a:lnTo>
                  <a:pt x="402" y="421"/>
                </a:lnTo>
                <a:lnTo>
                  <a:pt x="396" y="415"/>
                </a:lnTo>
                <a:lnTo>
                  <a:pt x="389" y="409"/>
                </a:lnTo>
                <a:lnTo>
                  <a:pt x="382" y="405"/>
                </a:lnTo>
                <a:lnTo>
                  <a:pt x="375" y="401"/>
                </a:lnTo>
                <a:lnTo>
                  <a:pt x="367" y="397"/>
                </a:lnTo>
                <a:lnTo>
                  <a:pt x="359" y="395"/>
                </a:lnTo>
                <a:lnTo>
                  <a:pt x="351" y="393"/>
                </a:lnTo>
                <a:lnTo>
                  <a:pt x="333" y="391"/>
                </a:lnTo>
                <a:lnTo>
                  <a:pt x="239" y="391"/>
                </a:lnTo>
                <a:close/>
                <a:moveTo>
                  <a:pt x="1780" y="395"/>
                </a:moveTo>
                <a:lnTo>
                  <a:pt x="1776" y="403"/>
                </a:lnTo>
                <a:lnTo>
                  <a:pt x="1772" y="411"/>
                </a:lnTo>
                <a:lnTo>
                  <a:pt x="1763" y="423"/>
                </a:lnTo>
                <a:lnTo>
                  <a:pt x="1754" y="433"/>
                </a:lnTo>
                <a:lnTo>
                  <a:pt x="1743" y="443"/>
                </a:lnTo>
                <a:lnTo>
                  <a:pt x="1814" y="788"/>
                </a:lnTo>
                <a:lnTo>
                  <a:pt x="1742" y="788"/>
                </a:lnTo>
                <a:lnTo>
                  <a:pt x="1683" y="465"/>
                </a:lnTo>
                <a:lnTo>
                  <a:pt x="1607" y="465"/>
                </a:lnTo>
                <a:lnTo>
                  <a:pt x="1607" y="788"/>
                </a:lnTo>
                <a:lnTo>
                  <a:pt x="1543" y="788"/>
                </a:lnTo>
                <a:lnTo>
                  <a:pt x="1543" y="18"/>
                </a:lnTo>
                <a:lnTo>
                  <a:pt x="1681" y="18"/>
                </a:lnTo>
                <a:lnTo>
                  <a:pt x="1696" y="18"/>
                </a:lnTo>
                <a:lnTo>
                  <a:pt x="1703" y="20"/>
                </a:lnTo>
                <a:lnTo>
                  <a:pt x="1710" y="22"/>
                </a:lnTo>
                <a:lnTo>
                  <a:pt x="1722" y="26"/>
                </a:lnTo>
                <a:lnTo>
                  <a:pt x="1734" y="32"/>
                </a:lnTo>
                <a:lnTo>
                  <a:pt x="1745" y="40"/>
                </a:lnTo>
                <a:lnTo>
                  <a:pt x="1755" y="50"/>
                </a:lnTo>
                <a:lnTo>
                  <a:pt x="1765" y="62"/>
                </a:lnTo>
                <a:lnTo>
                  <a:pt x="1769" y="68"/>
                </a:lnTo>
                <a:lnTo>
                  <a:pt x="1773" y="76"/>
                </a:lnTo>
                <a:lnTo>
                  <a:pt x="1781" y="92"/>
                </a:lnTo>
                <a:lnTo>
                  <a:pt x="1788" y="108"/>
                </a:lnTo>
                <a:lnTo>
                  <a:pt x="1791" y="118"/>
                </a:lnTo>
                <a:lnTo>
                  <a:pt x="1794" y="126"/>
                </a:lnTo>
                <a:lnTo>
                  <a:pt x="1799" y="146"/>
                </a:lnTo>
                <a:lnTo>
                  <a:pt x="1803" y="168"/>
                </a:lnTo>
                <a:lnTo>
                  <a:pt x="1805" y="178"/>
                </a:lnTo>
                <a:lnTo>
                  <a:pt x="1806" y="190"/>
                </a:lnTo>
                <a:lnTo>
                  <a:pt x="1807" y="200"/>
                </a:lnTo>
                <a:lnTo>
                  <a:pt x="1808" y="212"/>
                </a:lnTo>
                <a:lnTo>
                  <a:pt x="1808" y="224"/>
                </a:lnTo>
                <a:lnTo>
                  <a:pt x="1808" y="236"/>
                </a:lnTo>
                <a:lnTo>
                  <a:pt x="1808" y="263"/>
                </a:lnTo>
                <a:lnTo>
                  <a:pt x="1807" y="275"/>
                </a:lnTo>
                <a:lnTo>
                  <a:pt x="1806" y="287"/>
                </a:lnTo>
                <a:lnTo>
                  <a:pt x="1805" y="299"/>
                </a:lnTo>
                <a:lnTo>
                  <a:pt x="1804" y="309"/>
                </a:lnTo>
                <a:lnTo>
                  <a:pt x="1801" y="331"/>
                </a:lnTo>
                <a:lnTo>
                  <a:pt x="1797" y="349"/>
                </a:lnTo>
                <a:lnTo>
                  <a:pt x="1792" y="367"/>
                </a:lnTo>
                <a:lnTo>
                  <a:pt x="1786" y="381"/>
                </a:lnTo>
                <a:lnTo>
                  <a:pt x="1780" y="395"/>
                </a:lnTo>
                <a:close/>
                <a:moveTo>
                  <a:pt x="1678" y="122"/>
                </a:moveTo>
                <a:lnTo>
                  <a:pt x="1607" y="122"/>
                </a:lnTo>
                <a:lnTo>
                  <a:pt x="1607" y="365"/>
                </a:lnTo>
                <a:lnTo>
                  <a:pt x="1678" y="365"/>
                </a:lnTo>
                <a:lnTo>
                  <a:pt x="1686" y="363"/>
                </a:lnTo>
                <a:lnTo>
                  <a:pt x="1694" y="361"/>
                </a:lnTo>
                <a:lnTo>
                  <a:pt x="1700" y="359"/>
                </a:lnTo>
                <a:lnTo>
                  <a:pt x="1707" y="355"/>
                </a:lnTo>
                <a:lnTo>
                  <a:pt x="1712" y="351"/>
                </a:lnTo>
                <a:lnTo>
                  <a:pt x="1717" y="345"/>
                </a:lnTo>
                <a:lnTo>
                  <a:pt x="1722" y="339"/>
                </a:lnTo>
                <a:lnTo>
                  <a:pt x="1726" y="331"/>
                </a:lnTo>
                <a:lnTo>
                  <a:pt x="1730" y="323"/>
                </a:lnTo>
                <a:lnTo>
                  <a:pt x="1733" y="313"/>
                </a:lnTo>
                <a:lnTo>
                  <a:pt x="1736" y="303"/>
                </a:lnTo>
                <a:lnTo>
                  <a:pt x="1738" y="293"/>
                </a:lnTo>
                <a:lnTo>
                  <a:pt x="1740" y="281"/>
                </a:lnTo>
                <a:lnTo>
                  <a:pt x="1741" y="269"/>
                </a:lnTo>
                <a:lnTo>
                  <a:pt x="1742" y="257"/>
                </a:lnTo>
                <a:lnTo>
                  <a:pt x="1742" y="244"/>
                </a:lnTo>
                <a:lnTo>
                  <a:pt x="1742" y="230"/>
                </a:lnTo>
                <a:lnTo>
                  <a:pt x="1742" y="218"/>
                </a:lnTo>
                <a:lnTo>
                  <a:pt x="1740" y="206"/>
                </a:lnTo>
                <a:lnTo>
                  <a:pt x="1739" y="194"/>
                </a:lnTo>
                <a:lnTo>
                  <a:pt x="1737" y="184"/>
                </a:lnTo>
                <a:lnTo>
                  <a:pt x="1734" y="174"/>
                </a:lnTo>
                <a:lnTo>
                  <a:pt x="1731" y="164"/>
                </a:lnTo>
                <a:lnTo>
                  <a:pt x="1728" y="156"/>
                </a:lnTo>
                <a:lnTo>
                  <a:pt x="1723" y="148"/>
                </a:lnTo>
                <a:lnTo>
                  <a:pt x="1719" y="142"/>
                </a:lnTo>
                <a:lnTo>
                  <a:pt x="1713" y="136"/>
                </a:lnTo>
                <a:lnTo>
                  <a:pt x="1708" y="132"/>
                </a:lnTo>
                <a:lnTo>
                  <a:pt x="1701" y="128"/>
                </a:lnTo>
                <a:lnTo>
                  <a:pt x="1694" y="124"/>
                </a:lnTo>
                <a:lnTo>
                  <a:pt x="1686" y="122"/>
                </a:lnTo>
                <a:lnTo>
                  <a:pt x="1678" y="122"/>
                </a:lnTo>
                <a:close/>
                <a:moveTo>
                  <a:pt x="2090" y="788"/>
                </a:moveTo>
                <a:lnTo>
                  <a:pt x="2069" y="635"/>
                </a:lnTo>
                <a:lnTo>
                  <a:pt x="1942" y="635"/>
                </a:lnTo>
                <a:lnTo>
                  <a:pt x="1921" y="788"/>
                </a:lnTo>
                <a:lnTo>
                  <a:pt x="1854" y="788"/>
                </a:lnTo>
                <a:lnTo>
                  <a:pt x="1975" y="18"/>
                </a:lnTo>
                <a:lnTo>
                  <a:pt x="2037" y="18"/>
                </a:lnTo>
                <a:lnTo>
                  <a:pt x="2160" y="788"/>
                </a:lnTo>
                <a:lnTo>
                  <a:pt x="2090" y="788"/>
                </a:lnTo>
                <a:close/>
                <a:moveTo>
                  <a:pt x="2026" y="323"/>
                </a:moveTo>
                <a:lnTo>
                  <a:pt x="2015" y="250"/>
                </a:lnTo>
                <a:lnTo>
                  <a:pt x="2010" y="210"/>
                </a:lnTo>
                <a:lnTo>
                  <a:pt x="2006" y="170"/>
                </a:lnTo>
                <a:lnTo>
                  <a:pt x="2001" y="210"/>
                </a:lnTo>
                <a:lnTo>
                  <a:pt x="1996" y="250"/>
                </a:lnTo>
                <a:lnTo>
                  <a:pt x="1986" y="325"/>
                </a:lnTo>
                <a:lnTo>
                  <a:pt x="1957" y="529"/>
                </a:lnTo>
                <a:lnTo>
                  <a:pt x="2053" y="529"/>
                </a:lnTo>
                <a:lnTo>
                  <a:pt x="2026" y="323"/>
                </a:lnTo>
                <a:close/>
                <a:moveTo>
                  <a:pt x="2419" y="788"/>
                </a:moveTo>
                <a:lnTo>
                  <a:pt x="2323" y="431"/>
                </a:lnTo>
                <a:lnTo>
                  <a:pt x="2285" y="527"/>
                </a:lnTo>
                <a:lnTo>
                  <a:pt x="2285" y="788"/>
                </a:lnTo>
                <a:lnTo>
                  <a:pt x="2220" y="788"/>
                </a:lnTo>
                <a:lnTo>
                  <a:pt x="2220" y="18"/>
                </a:lnTo>
                <a:lnTo>
                  <a:pt x="2285" y="18"/>
                </a:lnTo>
                <a:lnTo>
                  <a:pt x="2285" y="347"/>
                </a:lnTo>
                <a:lnTo>
                  <a:pt x="2410" y="18"/>
                </a:lnTo>
                <a:lnTo>
                  <a:pt x="2492" y="18"/>
                </a:lnTo>
                <a:lnTo>
                  <a:pt x="2363" y="333"/>
                </a:lnTo>
                <a:lnTo>
                  <a:pt x="2498" y="788"/>
                </a:lnTo>
                <a:lnTo>
                  <a:pt x="2419" y="788"/>
                </a:lnTo>
                <a:close/>
                <a:moveTo>
                  <a:pt x="2558" y="788"/>
                </a:moveTo>
                <a:lnTo>
                  <a:pt x="2558" y="18"/>
                </a:lnTo>
                <a:lnTo>
                  <a:pt x="2786" y="18"/>
                </a:lnTo>
                <a:lnTo>
                  <a:pt x="2786" y="126"/>
                </a:lnTo>
                <a:lnTo>
                  <a:pt x="2623" y="126"/>
                </a:lnTo>
                <a:lnTo>
                  <a:pt x="2623" y="341"/>
                </a:lnTo>
                <a:lnTo>
                  <a:pt x="2756" y="341"/>
                </a:lnTo>
                <a:lnTo>
                  <a:pt x="2756" y="445"/>
                </a:lnTo>
                <a:lnTo>
                  <a:pt x="2623" y="445"/>
                </a:lnTo>
                <a:lnTo>
                  <a:pt x="2623" y="683"/>
                </a:lnTo>
                <a:lnTo>
                  <a:pt x="2786" y="683"/>
                </a:lnTo>
                <a:lnTo>
                  <a:pt x="2786" y="788"/>
                </a:lnTo>
                <a:lnTo>
                  <a:pt x="2558" y="788"/>
                </a:lnTo>
                <a:close/>
                <a:moveTo>
                  <a:pt x="2939" y="18"/>
                </a:moveTo>
                <a:lnTo>
                  <a:pt x="3030" y="439"/>
                </a:lnTo>
                <a:lnTo>
                  <a:pt x="3038" y="477"/>
                </a:lnTo>
                <a:lnTo>
                  <a:pt x="3042" y="495"/>
                </a:lnTo>
                <a:lnTo>
                  <a:pt x="3046" y="515"/>
                </a:lnTo>
                <a:lnTo>
                  <a:pt x="3053" y="553"/>
                </a:lnTo>
                <a:lnTo>
                  <a:pt x="3060" y="595"/>
                </a:lnTo>
                <a:lnTo>
                  <a:pt x="3060" y="509"/>
                </a:lnTo>
                <a:lnTo>
                  <a:pt x="3059" y="421"/>
                </a:lnTo>
                <a:lnTo>
                  <a:pt x="3059" y="18"/>
                </a:lnTo>
                <a:lnTo>
                  <a:pt x="3124" y="18"/>
                </a:lnTo>
                <a:lnTo>
                  <a:pt x="3124" y="788"/>
                </a:lnTo>
                <a:lnTo>
                  <a:pt x="3046" y="788"/>
                </a:lnTo>
                <a:lnTo>
                  <a:pt x="2954" y="369"/>
                </a:lnTo>
                <a:lnTo>
                  <a:pt x="2946" y="331"/>
                </a:lnTo>
                <a:lnTo>
                  <a:pt x="2938" y="293"/>
                </a:lnTo>
                <a:lnTo>
                  <a:pt x="2931" y="255"/>
                </a:lnTo>
                <a:lnTo>
                  <a:pt x="2923" y="214"/>
                </a:lnTo>
                <a:lnTo>
                  <a:pt x="2924" y="389"/>
                </a:lnTo>
                <a:lnTo>
                  <a:pt x="2924" y="790"/>
                </a:lnTo>
                <a:lnTo>
                  <a:pt x="2859" y="790"/>
                </a:lnTo>
                <a:lnTo>
                  <a:pt x="2859" y="18"/>
                </a:lnTo>
                <a:lnTo>
                  <a:pt x="2939" y="18"/>
                </a:lnTo>
                <a:close/>
                <a:moveTo>
                  <a:pt x="3306" y="18"/>
                </a:moveTo>
                <a:lnTo>
                  <a:pt x="3396" y="425"/>
                </a:lnTo>
                <a:lnTo>
                  <a:pt x="3404" y="463"/>
                </a:lnTo>
                <a:lnTo>
                  <a:pt x="3408" y="481"/>
                </a:lnTo>
                <a:lnTo>
                  <a:pt x="3412" y="501"/>
                </a:lnTo>
                <a:lnTo>
                  <a:pt x="3419" y="539"/>
                </a:lnTo>
                <a:lnTo>
                  <a:pt x="3426" y="581"/>
                </a:lnTo>
                <a:lnTo>
                  <a:pt x="3426" y="495"/>
                </a:lnTo>
                <a:lnTo>
                  <a:pt x="3426" y="407"/>
                </a:lnTo>
                <a:lnTo>
                  <a:pt x="3426" y="18"/>
                </a:lnTo>
                <a:lnTo>
                  <a:pt x="3491" y="18"/>
                </a:lnTo>
                <a:lnTo>
                  <a:pt x="3491" y="788"/>
                </a:lnTo>
                <a:lnTo>
                  <a:pt x="3412" y="788"/>
                </a:lnTo>
                <a:lnTo>
                  <a:pt x="3320" y="383"/>
                </a:lnTo>
                <a:lnTo>
                  <a:pt x="3312" y="345"/>
                </a:lnTo>
                <a:lnTo>
                  <a:pt x="3305" y="307"/>
                </a:lnTo>
                <a:lnTo>
                  <a:pt x="3297" y="269"/>
                </a:lnTo>
                <a:lnTo>
                  <a:pt x="3290" y="228"/>
                </a:lnTo>
                <a:lnTo>
                  <a:pt x="3290" y="403"/>
                </a:lnTo>
                <a:lnTo>
                  <a:pt x="3290" y="788"/>
                </a:lnTo>
                <a:lnTo>
                  <a:pt x="3226" y="788"/>
                </a:lnTo>
                <a:lnTo>
                  <a:pt x="3226" y="18"/>
                </a:lnTo>
                <a:lnTo>
                  <a:pt x="3306" y="18"/>
                </a:lnTo>
                <a:close/>
                <a:moveTo>
                  <a:pt x="3618" y="735"/>
                </a:moveTo>
                <a:lnTo>
                  <a:pt x="3611" y="719"/>
                </a:lnTo>
                <a:lnTo>
                  <a:pt x="3605" y="701"/>
                </a:lnTo>
                <a:lnTo>
                  <a:pt x="3599" y="681"/>
                </a:lnTo>
                <a:lnTo>
                  <a:pt x="3597" y="669"/>
                </a:lnTo>
                <a:lnTo>
                  <a:pt x="3595" y="659"/>
                </a:lnTo>
                <a:lnTo>
                  <a:pt x="3591" y="635"/>
                </a:lnTo>
                <a:lnTo>
                  <a:pt x="3589" y="609"/>
                </a:lnTo>
                <a:lnTo>
                  <a:pt x="3588" y="595"/>
                </a:lnTo>
                <a:lnTo>
                  <a:pt x="3587" y="581"/>
                </a:lnTo>
                <a:lnTo>
                  <a:pt x="3587" y="549"/>
                </a:lnTo>
                <a:lnTo>
                  <a:pt x="3587" y="18"/>
                </a:lnTo>
                <a:lnTo>
                  <a:pt x="3652" y="18"/>
                </a:lnTo>
                <a:lnTo>
                  <a:pt x="3652" y="543"/>
                </a:lnTo>
                <a:lnTo>
                  <a:pt x="3652" y="563"/>
                </a:lnTo>
                <a:lnTo>
                  <a:pt x="3652" y="581"/>
                </a:lnTo>
                <a:lnTo>
                  <a:pt x="3653" y="597"/>
                </a:lnTo>
                <a:lnTo>
                  <a:pt x="3655" y="611"/>
                </a:lnTo>
                <a:lnTo>
                  <a:pt x="3657" y="625"/>
                </a:lnTo>
                <a:lnTo>
                  <a:pt x="3659" y="637"/>
                </a:lnTo>
                <a:lnTo>
                  <a:pt x="3662" y="649"/>
                </a:lnTo>
                <a:lnTo>
                  <a:pt x="3665" y="659"/>
                </a:lnTo>
                <a:lnTo>
                  <a:pt x="3669" y="667"/>
                </a:lnTo>
                <a:lnTo>
                  <a:pt x="3674" y="675"/>
                </a:lnTo>
                <a:lnTo>
                  <a:pt x="3679" y="683"/>
                </a:lnTo>
                <a:lnTo>
                  <a:pt x="3685" y="689"/>
                </a:lnTo>
                <a:lnTo>
                  <a:pt x="3688" y="691"/>
                </a:lnTo>
                <a:lnTo>
                  <a:pt x="3692" y="693"/>
                </a:lnTo>
                <a:lnTo>
                  <a:pt x="3699" y="697"/>
                </a:lnTo>
                <a:lnTo>
                  <a:pt x="3706" y="699"/>
                </a:lnTo>
                <a:lnTo>
                  <a:pt x="3715" y="699"/>
                </a:lnTo>
                <a:lnTo>
                  <a:pt x="3723" y="699"/>
                </a:lnTo>
                <a:lnTo>
                  <a:pt x="3731" y="697"/>
                </a:lnTo>
                <a:lnTo>
                  <a:pt x="3738" y="693"/>
                </a:lnTo>
                <a:lnTo>
                  <a:pt x="3744" y="689"/>
                </a:lnTo>
                <a:lnTo>
                  <a:pt x="3750" y="683"/>
                </a:lnTo>
                <a:lnTo>
                  <a:pt x="3755" y="675"/>
                </a:lnTo>
                <a:lnTo>
                  <a:pt x="3760" y="667"/>
                </a:lnTo>
                <a:lnTo>
                  <a:pt x="3764" y="659"/>
                </a:lnTo>
                <a:lnTo>
                  <a:pt x="3768" y="649"/>
                </a:lnTo>
                <a:lnTo>
                  <a:pt x="3770" y="637"/>
                </a:lnTo>
                <a:lnTo>
                  <a:pt x="3773" y="625"/>
                </a:lnTo>
                <a:lnTo>
                  <a:pt x="3775" y="613"/>
                </a:lnTo>
                <a:lnTo>
                  <a:pt x="3776" y="597"/>
                </a:lnTo>
                <a:lnTo>
                  <a:pt x="3777" y="581"/>
                </a:lnTo>
                <a:lnTo>
                  <a:pt x="3778" y="563"/>
                </a:lnTo>
                <a:lnTo>
                  <a:pt x="3778" y="543"/>
                </a:lnTo>
                <a:lnTo>
                  <a:pt x="3778" y="18"/>
                </a:lnTo>
                <a:lnTo>
                  <a:pt x="3843" y="18"/>
                </a:lnTo>
                <a:lnTo>
                  <a:pt x="3843" y="549"/>
                </a:lnTo>
                <a:lnTo>
                  <a:pt x="3843" y="581"/>
                </a:lnTo>
                <a:lnTo>
                  <a:pt x="3842" y="595"/>
                </a:lnTo>
                <a:lnTo>
                  <a:pt x="3841" y="609"/>
                </a:lnTo>
                <a:lnTo>
                  <a:pt x="3838" y="635"/>
                </a:lnTo>
                <a:lnTo>
                  <a:pt x="3835" y="659"/>
                </a:lnTo>
                <a:lnTo>
                  <a:pt x="3833" y="669"/>
                </a:lnTo>
                <a:lnTo>
                  <a:pt x="3830" y="681"/>
                </a:lnTo>
                <a:lnTo>
                  <a:pt x="3825" y="701"/>
                </a:lnTo>
                <a:lnTo>
                  <a:pt x="3822" y="709"/>
                </a:lnTo>
                <a:lnTo>
                  <a:pt x="3819" y="719"/>
                </a:lnTo>
                <a:lnTo>
                  <a:pt x="3815" y="727"/>
                </a:lnTo>
                <a:lnTo>
                  <a:pt x="3812" y="735"/>
                </a:lnTo>
                <a:lnTo>
                  <a:pt x="3807" y="744"/>
                </a:lnTo>
                <a:lnTo>
                  <a:pt x="3802" y="752"/>
                </a:lnTo>
                <a:lnTo>
                  <a:pt x="3792" y="766"/>
                </a:lnTo>
                <a:lnTo>
                  <a:pt x="3781" y="778"/>
                </a:lnTo>
                <a:lnTo>
                  <a:pt x="3775" y="784"/>
                </a:lnTo>
                <a:lnTo>
                  <a:pt x="3769" y="788"/>
                </a:lnTo>
                <a:lnTo>
                  <a:pt x="3757" y="796"/>
                </a:lnTo>
                <a:lnTo>
                  <a:pt x="3750" y="800"/>
                </a:lnTo>
                <a:lnTo>
                  <a:pt x="3743" y="802"/>
                </a:lnTo>
                <a:lnTo>
                  <a:pt x="3729" y="806"/>
                </a:lnTo>
                <a:lnTo>
                  <a:pt x="3722" y="806"/>
                </a:lnTo>
                <a:lnTo>
                  <a:pt x="3715" y="806"/>
                </a:lnTo>
                <a:lnTo>
                  <a:pt x="3700" y="806"/>
                </a:lnTo>
                <a:lnTo>
                  <a:pt x="3686" y="802"/>
                </a:lnTo>
                <a:lnTo>
                  <a:pt x="3679" y="800"/>
                </a:lnTo>
                <a:lnTo>
                  <a:pt x="3673" y="796"/>
                </a:lnTo>
                <a:lnTo>
                  <a:pt x="3660" y="788"/>
                </a:lnTo>
                <a:lnTo>
                  <a:pt x="3648" y="778"/>
                </a:lnTo>
                <a:lnTo>
                  <a:pt x="3637" y="766"/>
                </a:lnTo>
                <a:lnTo>
                  <a:pt x="3627" y="750"/>
                </a:lnTo>
                <a:lnTo>
                  <a:pt x="3623" y="742"/>
                </a:lnTo>
                <a:lnTo>
                  <a:pt x="3618" y="735"/>
                </a:lnTo>
                <a:close/>
                <a:moveTo>
                  <a:pt x="4052" y="806"/>
                </a:moveTo>
                <a:lnTo>
                  <a:pt x="4036" y="806"/>
                </a:lnTo>
                <a:lnTo>
                  <a:pt x="4020" y="802"/>
                </a:lnTo>
                <a:lnTo>
                  <a:pt x="4006" y="796"/>
                </a:lnTo>
                <a:lnTo>
                  <a:pt x="4000" y="792"/>
                </a:lnTo>
                <a:lnTo>
                  <a:pt x="3993" y="788"/>
                </a:lnTo>
                <a:lnTo>
                  <a:pt x="3981" y="780"/>
                </a:lnTo>
                <a:lnTo>
                  <a:pt x="3975" y="774"/>
                </a:lnTo>
                <a:lnTo>
                  <a:pt x="3970" y="768"/>
                </a:lnTo>
                <a:lnTo>
                  <a:pt x="3960" y="756"/>
                </a:lnTo>
                <a:lnTo>
                  <a:pt x="3956" y="748"/>
                </a:lnTo>
                <a:lnTo>
                  <a:pt x="3951" y="740"/>
                </a:lnTo>
                <a:lnTo>
                  <a:pt x="3947" y="733"/>
                </a:lnTo>
                <a:lnTo>
                  <a:pt x="3943" y="725"/>
                </a:lnTo>
                <a:lnTo>
                  <a:pt x="3939" y="717"/>
                </a:lnTo>
                <a:lnTo>
                  <a:pt x="3936" y="707"/>
                </a:lnTo>
                <a:lnTo>
                  <a:pt x="3930" y="687"/>
                </a:lnTo>
                <a:lnTo>
                  <a:pt x="3926" y="667"/>
                </a:lnTo>
                <a:lnTo>
                  <a:pt x="3924" y="657"/>
                </a:lnTo>
                <a:lnTo>
                  <a:pt x="3922" y="645"/>
                </a:lnTo>
                <a:lnTo>
                  <a:pt x="3919" y="623"/>
                </a:lnTo>
                <a:lnTo>
                  <a:pt x="3918" y="599"/>
                </a:lnTo>
                <a:lnTo>
                  <a:pt x="3917" y="585"/>
                </a:lnTo>
                <a:lnTo>
                  <a:pt x="3917" y="573"/>
                </a:lnTo>
                <a:lnTo>
                  <a:pt x="3980" y="545"/>
                </a:lnTo>
                <a:lnTo>
                  <a:pt x="3981" y="567"/>
                </a:lnTo>
                <a:lnTo>
                  <a:pt x="3982" y="587"/>
                </a:lnTo>
                <a:lnTo>
                  <a:pt x="3984" y="603"/>
                </a:lnTo>
                <a:lnTo>
                  <a:pt x="3986" y="619"/>
                </a:lnTo>
                <a:lnTo>
                  <a:pt x="3988" y="627"/>
                </a:lnTo>
                <a:lnTo>
                  <a:pt x="3989" y="635"/>
                </a:lnTo>
                <a:lnTo>
                  <a:pt x="3993" y="647"/>
                </a:lnTo>
                <a:lnTo>
                  <a:pt x="3997" y="659"/>
                </a:lnTo>
                <a:lnTo>
                  <a:pt x="4001" y="667"/>
                </a:lnTo>
                <a:lnTo>
                  <a:pt x="4006" y="677"/>
                </a:lnTo>
                <a:lnTo>
                  <a:pt x="4012" y="683"/>
                </a:lnTo>
                <a:lnTo>
                  <a:pt x="4018" y="689"/>
                </a:lnTo>
                <a:lnTo>
                  <a:pt x="4025" y="693"/>
                </a:lnTo>
                <a:lnTo>
                  <a:pt x="4032" y="697"/>
                </a:lnTo>
                <a:lnTo>
                  <a:pt x="4039" y="699"/>
                </a:lnTo>
                <a:lnTo>
                  <a:pt x="4047" y="701"/>
                </a:lnTo>
                <a:lnTo>
                  <a:pt x="4056" y="701"/>
                </a:lnTo>
                <a:lnTo>
                  <a:pt x="4063" y="701"/>
                </a:lnTo>
                <a:lnTo>
                  <a:pt x="4070" y="699"/>
                </a:lnTo>
                <a:lnTo>
                  <a:pt x="4077" y="697"/>
                </a:lnTo>
                <a:lnTo>
                  <a:pt x="4083" y="695"/>
                </a:lnTo>
                <a:lnTo>
                  <a:pt x="4089" y="691"/>
                </a:lnTo>
                <a:lnTo>
                  <a:pt x="4095" y="685"/>
                </a:lnTo>
                <a:lnTo>
                  <a:pt x="4100" y="679"/>
                </a:lnTo>
                <a:lnTo>
                  <a:pt x="4105" y="673"/>
                </a:lnTo>
                <a:lnTo>
                  <a:pt x="4109" y="665"/>
                </a:lnTo>
                <a:lnTo>
                  <a:pt x="4113" y="657"/>
                </a:lnTo>
                <a:lnTo>
                  <a:pt x="4116" y="649"/>
                </a:lnTo>
                <a:lnTo>
                  <a:pt x="4119" y="639"/>
                </a:lnTo>
                <a:lnTo>
                  <a:pt x="4121" y="627"/>
                </a:lnTo>
                <a:lnTo>
                  <a:pt x="4122" y="623"/>
                </a:lnTo>
                <a:lnTo>
                  <a:pt x="4123" y="617"/>
                </a:lnTo>
                <a:lnTo>
                  <a:pt x="4124" y="605"/>
                </a:lnTo>
                <a:lnTo>
                  <a:pt x="4124" y="591"/>
                </a:lnTo>
                <a:lnTo>
                  <a:pt x="4124" y="581"/>
                </a:lnTo>
                <a:lnTo>
                  <a:pt x="4123" y="571"/>
                </a:lnTo>
                <a:lnTo>
                  <a:pt x="4122" y="563"/>
                </a:lnTo>
                <a:lnTo>
                  <a:pt x="4121" y="553"/>
                </a:lnTo>
                <a:lnTo>
                  <a:pt x="4119" y="545"/>
                </a:lnTo>
                <a:lnTo>
                  <a:pt x="4117" y="537"/>
                </a:lnTo>
                <a:lnTo>
                  <a:pt x="4115" y="529"/>
                </a:lnTo>
                <a:lnTo>
                  <a:pt x="4112" y="521"/>
                </a:lnTo>
                <a:lnTo>
                  <a:pt x="4104" y="505"/>
                </a:lnTo>
                <a:lnTo>
                  <a:pt x="4100" y="497"/>
                </a:lnTo>
                <a:lnTo>
                  <a:pt x="4095" y="491"/>
                </a:lnTo>
                <a:lnTo>
                  <a:pt x="4084" y="477"/>
                </a:lnTo>
                <a:lnTo>
                  <a:pt x="4071" y="465"/>
                </a:lnTo>
                <a:lnTo>
                  <a:pt x="4007" y="407"/>
                </a:lnTo>
                <a:lnTo>
                  <a:pt x="3998" y="399"/>
                </a:lnTo>
                <a:lnTo>
                  <a:pt x="3988" y="389"/>
                </a:lnTo>
                <a:lnTo>
                  <a:pt x="3972" y="369"/>
                </a:lnTo>
                <a:lnTo>
                  <a:pt x="3958" y="349"/>
                </a:lnTo>
                <a:lnTo>
                  <a:pt x="3953" y="337"/>
                </a:lnTo>
                <a:lnTo>
                  <a:pt x="3947" y="325"/>
                </a:lnTo>
                <a:lnTo>
                  <a:pt x="3942" y="313"/>
                </a:lnTo>
                <a:lnTo>
                  <a:pt x="3937" y="299"/>
                </a:lnTo>
                <a:lnTo>
                  <a:pt x="3934" y="285"/>
                </a:lnTo>
                <a:lnTo>
                  <a:pt x="3931" y="269"/>
                </a:lnTo>
                <a:lnTo>
                  <a:pt x="3929" y="253"/>
                </a:lnTo>
                <a:lnTo>
                  <a:pt x="3928" y="246"/>
                </a:lnTo>
                <a:lnTo>
                  <a:pt x="3927" y="238"/>
                </a:lnTo>
                <a:lnTo>
                  <a:pt x="3927" y="220"/>
                </a:lnTo>
                <a:lnTo>
                  <a:pt x="3926" y="200"/>
                </a:lnTo>
                <a:lnTo>
                  <a:pt x="3926" y="188"/>
                </a:lnTo>
                <a:lnTo>
                  <a:pt x="3927" y="176"/>
                </a:lnTo>
                <a:lnTo>
                  <a:pt x="3928" y="164"/>
                </a:lnTo>
                <a:lnTo>
                  <a:pt x="3929" y="152"/>
                </a:lnTo>
                <a:lnTo>
                  <a:pt x="3930" y="142"/>
                </a:lnTo>
                <a:lnTo>
                  <a:pt x="3932" y="132"/>
                </a:lnTo>
                <a:lnTo>
                  <a:pt x="3936" y="112"/>
                </a:lnTo>
                <a:lnTo>
                  <a:pt x="3939" y="102"/>
                </a:lnTo>
                <a:lnTo>
                  <a:pt x="3942" y="94"/>
                </a:lnTo>
                <a:lnTo>
                  <a:pt x="3949" y="78"/>
                </a:lnTo>
                <a:lnTo>
                  <a:pt x="3957" y="62"/>
                </a:lnTo>
                <a:lnTo>
                  <a:pt x="3961" y="56"/>
                </a:lnTo>
                <a:lnTo>
                  <a:pt x="3965" y="50"/>
                </a:lnTo>
                <a:lnTo>
                  <a:pt x="3974" y="38"/>
                </a:lnTo>
                <a:lnTo>
                  <a:pt x="3984" y="28"/>
                </a:lnTo>
                <a:lnTo>
                  <a:pt x="3994" y="20"/>
                </a:lnTo>
                <a:lnTo>
                  <a:pt x="4005" y="12"/>
                </a:lnTo>
                <a:lnTo>
                  <a:pt x="4017" y="6"/>
                </a:lnTo>
                <a:lnTo>
                  <a:pt x="4029" y="4"/>
                </a:lnTo>
                <a:lnTo>
                  <a:pt x="4042" y="0"/>
                </a:lnTo>
                <a:lnTo>
                  <a:pt x="4055" y="0"/>
                </a:lnTo>
                <a:lnTo>
                  <a:pt x="4070" y="2"/>
                </a:lnTo>
                <a:lnTo>
                  <a:pt x="4085" y="4"/>
                </a:lnTo>
                <a:lnTo>
                  <a:pt x="4098" y="10"/>
                </a:lnTo>
                <a:lnTo>
                  <a:pt x="4104" y="14"/>
                </a:lnTo>
                <a:lnTo>
                  <a:pt x="4110" y="18"/>
                </a:lnTo>
                <a:lnTo>
                  <a:pt x="4122" y="26"/>
                </a:lnTo>
                <a:lnTo>
                  <a:pt x="4132" y="38"/>
                </a:lnTo>
                <a:lnTo>
                  <a:pt x="4141" y="50"/>
                </a:lnTo>
                <a:lnTo>
                  <a:pt x="4149" y="64"/>
                </a:lnTo>
                <a:lnTo>
                  <a:pt x="4153" y="72"/>
                </a:lnTo>
                <a:lnTo>
                  <a:pt x="4156" y="78"/>
                </a:lnTo>
                <a:lnTo>
                  <a:pt x="4159" y="86"/>
                </a:lnTo>
                <a:lnTo>
                  <a:pt x="4162" y="94"/>
                </a:lnTo>
                <a:lnTo>
                  <a:pt x="4167" y="112"/>
                </a:lnTo>
                <a:lnTo>
                  <a:pt x="4172" y="128"/>
                </a:lnTo>
                <a:lnTo>
                  <a:pt x="4175" y="146"/>
                </a:lnTo>
                <a:lnTo>
                  <a:pt x="4177" y="166"/>
                </a:lnTo>
                <a:lnTo>
                  <a:pt x="4179" y="184"/>
                </a:lnTo>
                <a:lnTo>
                  <a:pt x="4179" y="202"/>
                </a:lnTo>
                <a:lnTo>
                  <a:pt x="4117" y="228"/>
                </a:lnTo>
                <a:lnTo>
                  <a:pt x="4117" y="212"/>
                </a:lnTo>
                <a:lnTo>
                  <a:pt x="4115" y="198"/>
                </a:lnTo>
                <a:lnTo>
                  <a:pt x="4114" y="186"/>
                </a:lnTo>
                <a:lnTo>
                  <a:pt x="4112" y="172"/>
                </a:lnTo>
                <a:lnTo>
                  <a:pt x="4109" y="162"/>
                </a:lnTo>
                <a:lnTo>
                  <a:pt x="4106" y="152"/>
                </a:lnTo>
                <a:lnTo>
                  <a:pt x="4103" y="142"/>
                </a:lnTo>
                <a:lnTo>
                  <a:pt x="4099" y="136"/>
                </a:lnTo>
                <a:lnTo>
                  <a:pt x="4095" y="128"/>
                </a:lnTo>
                <a:lnTo>
                  <a:pt x="4090" y="122"/>
                </a:lnTo>
                <a:lnTo>
                  <a:pt x="4085" y="118"/>
                </a:lnTo>
                <a:lnTo>
                  <a:pt x="4079" y="114"/>
                </a:lnTo>
                <a:lnTo>
                  <a:pt x="4073" y="110"/>
                </a:lnTo>
                <a:lnTo>
                  <a:pt x="4067" y="108"/>
                </a:lnTo>
                <a:lnTo>
                  <a:pt x="4060" y="108"/>
                </a:lnTo>
                <a:lnTo>
                  <a:pt x="4052" y="106"/>
                </a:lnTo>
                <a:lnTo>
                  <a:pt x="4040" y="108"/>
                </a:lnTo>
                <a:lnTo>
                  <a:pt x="4028" y="112"/>
                </a:lnTo>
                <a:lnTo>
                  <a:pt x="4023" y="116"/>
                </a:lnTo>
                <a:lnTo>
                  <a:pt x="4018" y="120"/>
                </a:lnTo>
                <a:lnTo>
                  <a:pt x="4013" y="124"/>
                </a:lnTo>
                <a:lnTo>
                  <a:pt x="4009" y="128"/>
                </a:lnTo>
                <a:lnTo>
                  <a:pt x="4005" y="134"/>
                </a:lnTo>
                <a:lnTo>
                  <a:pt x="4002" y="140"/>
                </a:lnTo>
                <a:lnTo>
                  <a:pt x="3999" y="148"/>
                </a:lnTo>
                <a:lnTo>
                  <a:pt x="3996" y="156"/>
                </a:lnTo>
                <a:lnTo>
                  <a:pt x="3994" y="164"/>
                </a:lnTo>
                <a:lnTo>
                  <a:pt x="3993" y="174"/>
                </a:lnTo>
                <a:lnTo>
                  <a:pt x="3992" y="184"/>
                </a:lnTo>
                <a:lnTo>
                  <a:pt x="3992" y="194"/>
                </a:lnTo>
                <a:lnTo>
                  <a:pt x="3992" y="204"/>
                </a:lnTo>
                <a:lnTo>
                  <a:pt x="3992" y="214"/>
                </a:lnTo>
                <a:lnTo>
                  <a:pt x="3993" y="224"/>
                </a:lnTo>
                <a:lnTo>
                  <a:pt x="3994" y="232"/>
                </a:lnTo>
                <a:lnTo>
                  <a:pt x="3996" y="240"/>
                </a:lnTo>
                <a:lnTo>
                  <a:pt x="3998" y="248"/>
                </a:lnTo>
                <a:lnTo>
                  <a:pt x="4001" y="255"/>
                </a:lnTo>
                <a:lnTo>
                  <a:pt x="4003" y="261"/>
                </a:lnTo>
                <a:lnTo>
                  <a:pt x="4007" y="267"/>
                </a:lnTo>
                <a:lnTo>
                  <a:pt x="4010" y="273"/>
                </a:lnTo>
                <a:lnTo>
                  <a:pt x="4019" y="285"/>
                </a:lnTo>
                <a:lnTo>
                  <a:pt x="4029" y="297"/>
                </a:lnTo>
                <a:lnTo>
                  <a:pt x="4041" y="309"/>
                </a:lnTo>
                <a:lnTo>
                  <a:pt x="4103" y="363"/>
                </a:lnTo>
                <a:lnTo>
                  <a:pt x="4113" y="373"/>
                </a:lnTo>
                <a:lnTo>
                  <a:pt x="4123" y="383"/>
                </a:lnTo>
                <a:lnTo>
                  <a:pt x="4133" y="393"/>
                </a:lnTo>
                <a:lnTo>
                  <a:pt x="4141" y="405"/>
                </a:lnTo>
                <a:lnTo>
                  <a:pt x="4149" y="417"/>
                </a:lnTo>
                <a:lnTo>
                  <a:pt x="4156" y="427"/>
                </a:lnTo>
                <a:lnTo>
                  <a:pt x="4162" y="441"/>
                </a:lnTo>
                <a:lnTo>
                  <a:pt x="4168" y="453"/>
                </a:lnTo>
                <a:lnTo>
                  <a:pt x="4173" y="467"/>
                </a:lnTo>
                <a:lnTo>
                  <a:pt x="4177" y="481"/>
                </a:lnTo>
                <a:lnTo>
                  <a:pt x="4181" y="495"/>
                </a:lnTo>
                <a:lnTo>
                  <a:pt x="4184" y="511"/>
                </a:lnTo>
                <a:lnTo>
                  <a:pt x="4186" y="527"/>
                </a:lnTo>
                <a:lnTo>
                  <a:pt x="4187" y="537"/>
                </a:lnTo>
                <a:lnTo>
                  <a:pt x="4187" y="545"/>
                </a:lnTo>
                <a:lnTo>
                  <a:pt x="4188" y="563"/>
                </a:lnTo>
                <a:lnTo>
                  <a:pt x="4189" y="583"/>
                </a:lnTo>
                <a:lnTo>
                  <a:pt x="4188" y="609"/>
                </a:lnTo>
                <a:lnTo>
                  <a:pt x="4186" y="633"/>
                </a:lnTo>
                <a:lnTo>
                  <a:pt x="4185" y="645"/>
                </a:lnTo>
                <a:lnTo>
                  <a:pt x="4183" y="655"/>
                </a:lnTo>
                <a:lnTo>
                  <a:pt x="4181" y="667"/>
                </a:lnTo>
                <a:lnTo>
                  <a:pt x="4179" y="677"/>
                </a:lnTo>
                <a:lnTo>
                  <a:pt x="4177" y="687"/>
                </a:lnTo>
                <a:lnTo>
                  <a:pt x="4174" y="697"/>
                </a:lnTo>
                <a:lnTo>
                  <a:pt x="4167" y="715"/>
                </a:lnTo>
                <a:lnTo>
                  <a:pt x="4164" y="723"/>
                </a:lnTo>
                <a:lnTo>
                  <a:pt x="4160" y="733"/>
                </a:lnTo>
                <a:lnTo>
                  <a:pt x="4152" y="746"/>
                </a:lnTo>
                <a:lnTo>
                  <a:pt x="4147" y="754"/>
                </a:lnTo>
                <a:lnTo>
                  <a:pt x="4142" y="760"/>
                </a:lnTo>
                <a:lnTo>
                  <a:pt x="4137" y="766"/>
                </a:lnTo>
                <a:lnTo>
                  <a:pt x="4132" y="772"/>
                </a:lnTo>
                <a:lnTo>
                  <a:pt x="4121" y="782"/>
                </a:lnTo>
                <a:lnTo>
                  <a:pt x="4109" y="790"/>
                </a:lnTo>
                <a:lnTo>
                  <a:pt x="4096" y="798"/>
                </a:lnTo>
                <a:lnTo>
                  <a:pt x="4082" y="802"/>
                </a:lnTo>
                <a:lnTo>
                  <a:pt x="4075" y="804"/>
                </a:lnTo>
                <a:lnTo>
                  <a:pt x="4068" y="804"/>
                </a:lnTo>
                <a:lnTo>
                  <a:pt x="4052" y="806"/>
                </a:lnTo>
                <a:close/>
                <a:moveTo>
                  <a:pt x="1669" y="1273"/>
                </a:moveTo>
                <a:lnTo>
                  <a:pt x="1669" y="1936"/>
                </a:lnTo>
                <a:lnTo>
                  <a:pt x="1604" y="1936"/>
                </a:lnTo>
                <a:lnTo>
                  <a:pt x="1604" y="1273"/>
                </a:lnTo>
                <a:lnTo>
                  <a:pt x="1506" y="1273"/>
                </a:lnTo>
                <a:lnTo>
                  <a:pt x="1506" y="1166"/>
                </a:lnTo>
                <a:lnTo>
                  <a:pt x="1767" y="1166"/>
                </a:lnTo>
                <a:lnTo>
                  <a:pt x="1767" y="1273"/>
                </a:lnTo>
                <a:lnTo>
                  <a:pt x="1669" y="1273"/>
                </a:lnTo>
                <a:close/>
                <a:moveTo>
                  <a:pt x="1832" y="1936"/>
                </a:moveTo>
                <a:lnTo>
                  <a:pt x="1832" y="1166"/>
                </a:lnTo>
                <a:lnTo>
                  <a:pt x="2060" y="1166"/>
                </a:lnTo>
                <a:lnTo>
                  <a:pt x="2060" y="1273"/>
                </a:lnTo>
                <a:lnTo>
                  <a:pt x="1897" y="1273"/>
                </a:lnTo>
                <a:lnTo>
                  <a:pt x="1897" y="1489"/>
                </a:lnTo>
                <a:lnTo>
                  <a:pt x="2030" y="1489"/>
                </a:lnTo>
                <a:lnTo>
                  <a:pt x="2030" y="1593"/>
                </a:lnTo>
                <a:lnTo>
                  <a:pt x="1897" y="1593"/>
                </a:lnTo>
                <a:lnTo>
                  <a:pt x="1897" y="1828"/>
                </a:lnTo>
                <a:lnTo>
                  <a:pt x="2060" y="1828"/>
                </a:lnTo>
                <a:lnTo>
                  <a:pt x="2060" y="1936"/>
                </a:lnTo>
                <a:lnTo>
                  <a:pt x="1832" y="1936"/>
                </a:lnTo>
                <a:close/>
                <a:moveTo>
                  <a:pt x="2260" y="1954"/>
                </a:moveTo>
                <a:lnTo>
                  <a:pt x="2251" y="1954"/>
                </a:lnTo>
                <a:lnTo>
                  <a:pt x="2242" y="1952"/>
                </a:lnTo>
                <a:lnTo>
                  <a:pt x="2234" y="1950"/>
                </a:lnTo>
                <a:lnTo>
                  <a:pt x="2226" y="1948"/>
                </a:lnTo>
                <a:lnTo>
                  <a:pt x="2218" y="1944"/>
                </a:lnTo>
                <a:lnTo>
                  <a:pt x="2211" y="1938"/>
                </a:lnTo>
                <a:lnTo>
                  <a:pt x="2204" y="1932"/>
                </a:lnTo>
                <a:lnTo>
                  <a:pt x="2197" y="1926"/>
                </a:lnTo>
                <a:lnTo>
                  <a:pt x="2190" y="1920"/>
                </a:lnTo>
                <a:lnTo>
                  <a:pt x="2184" y="1912"/>
                </a:lnTo>
                <a:lnTo>
                  <a:pt x="2178" y="1902"/>
                </a:lnTo>
                <a:lnTo>
                  <a:pt x="2172" y="1892"/>
                </a:lnTo>
                <a:lnTo>
                  <a:pt x="2166" y="1882"/>
                </a:lnTo>
                <a:lnTo>
                  <a:pt x="2161" y="1872"/>
                </a:lnTo>
                <a:lnTo>
                  <a:pt x="2156" y="1860"/>
                </a:lnTo>
                <a:lnTo>
                  <a:pt x="2151" y="1846"/>
                </a:lnTo>
                <a:lnTo>
                  <a:pt x="2147" y="1834"/>
                </a:lnTo>
                <a:lnTo>
                  <a:pt x="2143" y="1820"/>
                </a:lnTo>
                <a:lnTo>
                  <a:pt x="2139" y="1804"/>
                </a:lnTo>
                <a:lnTo>
                  <a:pt x="2135" y="1788"/>
                </a:lnTo>
                <a:lnTo>
                  <a:pt x="2132" y="1772"/>
                </a:lnTo>
                <a:lnTo>
                  <a:pt x="2129" y="1756"/>
                </a:lnTo>
                <a:lnTo>
                  <a:pt x="2126" y="1738"/>
                </a:lnTo>
                <a:lnTo>
                  <a:pt x="2124" y="1720"/>
                </a:lnTo>
                <a:lnTo>
                  <a:pt x="2121" y="1701"/>
                </a:lnTo>
                <a:lnTo>
                  <a:pt x="2120" y="1681"/>
                </a:lnTo>
                <a:lnTo>
                  <a:pt x="2118" y="1661"/>
                </a:lnTo>
                <a:lnTo>
                  <a:pt x="2117" y="1641"/>
                </a:lnTo>
                <a:lnTo>
                  <a:pt x="2115" y="1597"/>
                </a:lnTo>
                <a:lnTo>
                  <a:pt x="2114" y="1575"/>
                </a:lnTo>
                <a:lnTo>
                  <a:pt x="2114" y="1551"/>
                </a:lnTo>
                <a:lnTo>
                  <a:pt x="2115" y="1505"/>
                </a:lnTo>
                <a:lnTo>
                  <a:pt x="2117" y="1461"/>
                </a:lnTo>
                <a:lnTo>
                  <a:pt x="2118" y="1441"/>
                </a:lnTo>
                <a:lnTo>
                  <a:pt x="2120" y="1421"/>
                </a:lnTo>
                <a:lnTo>
                  <a:pt x="2124" y="1383"/>
                </a:lnTo>
                <a:lnTo>
                  <a:pt x="2126" y="1363"/>
                </a:lnTo>
                <a:lnTo>
                  <a:pt x="2129" y="1347"/>
                </a:lnTo>
                <a:lnTo>
                  <a:pt x="2135" y="1313"/>
                </a:lnTo>
                <a:lnTo>
                  <a:pt x="2139" y="1297"/>
                </a:lnTo>
                <a:lnTo>
                  <a:pt x="2143" y="1283"/>
                </a:lnTo>
                <a:lnTo>
                  <a:pt x="2147" y="1269"/>
                </a:lnTo>
                <a:lnTo>
                  <a:pt x="2151" y="1255"/>
                </a:lnTo>
                <a:lnTo>
                  <a:pt x="2156" y="1243"/>
                </a:lnTo>
                <a:lnTo>
                  <a:pt x="2161" y="1231"/>
                </a:lnTo>
                <a:lnTo>
                  <a:pt x="2166" y="1220"/>
                </a:lnTo>
                <a:lnTo>
                  <a:pt x="2172" y="1210"/>
                </a:lnTo>
                <a:lnTo>
                  <a:pt x="2178" y="1200"/>
                </a:lnTo>
                <a:lnTo>
                  <a:pt x="2184" y="1192"/>
                </a:lnTo>
                <a:lnTo>
                  <a:pt x="2197" y="1176"/>
                </a:lnTo>
                <a:lnTo>
                  <a:pt x="2204" y="1170"/>
                </a:lnTo>
                <a:lnTo>
                  <a:pt x="2211" y="1164"/>
                </a:lnTo>
                <a:lnTo>
                  <a:pt x="2218" y="1160"/>
                </a:lnTo>
                <a:lnTo>
                  <a:pt x="2226" y="1156"/>
                </a:lnTo>
                <a:lnTo>
                  <a:pt x="2234" y="1152"/>
                </a:lnTo>
                <a:lnTo>
                  <a:pt x="2242" y="1150"/>
                </a:lnTo>
                <a:lnTo>
                  <a:pt x="2251" y="1148"/>
                </a:lnTo>
                <a:lnTo>
                  <a:pt x="2260" y="1148"/>
                </a:lnTo>
                <a:lnTo>
                  <a:pt x="2268" y="1148"/>
                </a:lnTo>
                <a:lnTo>
                  <a:pt x="2277" y="1150"/>
                </a:lnTo>
                <a:lnTo>
                  <a:pt x="2285" y="1152"/>
                </a:lnTo>
                <a:lnTo>
                  <a:pt x="2293" y="1156"/>
                </a:lnTo>
                <a:lnTo>
                  <a:pt x="2301" y="1160"/>
                </a:lnTo>
                <a:lnTo>
                  <a:pt x="2308" y="1164"/>
                </a:lnTo>
                <a:lnTo>
                  <a:pt x="2316" y="1170"/>
                </a:lnTo>
                <a:lnTo>
                  <a:pt x="2323" y="1176"/>
                </a:lnTo>
                <a:lnTo>
                  <a:pt x="2329" y="1184"/>
                </a:lnTo>
                <a:lnTo>
                  <a:pt x="2336" y="1192"/>
                </a:lnTo>
                <a:lnTo>
                  <a:pt x="2342" y="1200"/>
                </a:lnTo>
                <a:lnTo>
                  <a:pt x="2348" y="1210"/>
                </a:lnTo>
                <a:lnTo>
                  <a:pt x="2353" y="1220"/>
                </a:lnTo>
                <a:lnTo>
                  <a:pt x="2359" y="1229"/>
                </a:lnTo>
                <a:lnTo>
                  <a:pt x="2364" y="1241"/>
                </a:lnTo>
                <a:lnTo>
                  <a:pt x="2368" y="1255"/>
                </a:lnTo>
                <a:lnTo>
                  <a:pt x="2377" y="1283"/>
                </a:lnTo>
                <a:lnTo>
                  <a:pt x="2381" y="1297"/>
                </a:lnTo>
                <a:lnTo>
                  <a:pt x="2385" y="1313"/>
                </a:lnTo>
                <a:lnTo>
                  <a:pt x="2391" y="1345"/>
                </a:lnTo>
                <a:lnTo>
                  <a:pt x="2394" y="1363"/>
                </a:lnTo>
                <a:lnTo>
                  <a:pt x="2396" y="1381"/>
                </a:lnTo>
                <a:lnTo>
                  <a:pt x="2398" y="1401"/>
                </a:lnTo>
                <a:lnTo>
                  <a:pt x="2400" y="1421"/>
                </a:lnTo>
                <a:lnTo>
                  <a:pt x="2402" y="1441"/>
                </a:lnTo>
                <a:lnTo>
                  <a:pt x="2403" y="1461"/>
                </a:lnTo>
                <a:lnTo>
                  <a:pt x="2404" y="1483"/>
                </a:lnTo>
                <a:lnTo>
                  <a:pt x="2405" y="1505"/>
                </a:lnTo>
                <a:lnTo>
                  <a:pt x="2405" y="1527"/>
                </a:lnTo>
                <a:lnTo>
                  <a:pt x="2406" y="1551"/>
                </a:lnTo>
                <a:lnTo>
                  <a:pt x="2405" y="1597"/>
                </a:lnTo>
                <a:lnTo>
                  <a:pt x="2403" y="1641"/>
                </a:lnTo>
                <a:lnTo>
                  <a:pt x="2402" y="1663"/>
                </a:lnTo>
                <a:lnTo>
                  <a:pt x="2400" y="1683"/>
                </a:lnTo>
                <a:lnTo>
                  <a:pt x="2396" y="1720"/>
                </a:lnTo>
                <a:lnTo>
                  <a:pt x="2394" y="1738"/>
                </a:lnTo>
                <a:lnTo>
                  <a:pt x="2391" y="1756"/>
                </a:lnTo>
                <a:lnTo>
                  <a:pt x="2388" y="1772"/>
                </a:lnTo>
                <a:lnTo>
                  <a:pt x="2385" y="1790"/>
                </a:lnTo>
                <a:lnTo>
                  <a:pt x="2381" y="1804"/>
                </a:lnTo>
                <a:lnTo>
                  <a:pt x="2377" y="1820"/>
                </a:lnTo>
                <a:lnTo>
                  <a:pt x="2373" y="1834"/>
                </a:lnTo>
                <a:lnTo>
                  <a:pt x="2368" y="1846"/>
                </a:lnTo>
                <a:lnTo>
                  <a:pt x="2364" y="1860"/>
                </a:lnTo>
                <a:lnTo>
                  <a:pt x="2359" y="1872"/>
                </a:lnTo>
                <a:lnTo>
                  <a:pt x="2353" y="1882"/>
                </a:lnTo>
                <a:lnTo>
                  <a:pt x="2348" y="1894"/>
                </a:lnTo>
                <a:lnTo>
                  <a:pt x="2342" y="1902"/>
                </a:lnTo>
                <a:lnTo>
                  <a:pt x="2336" y="1912"/>
                </a:lnTo>
                <a:lnTo>
                  <a:pt x="2329" y="1920"/>
                </a:lnTo>
                <a:lnTo>
                  <a:pt x="2323" y="1926"/>
                </a:lnTo>
                <a:lnTo>
                  <a:pt x="2316" y="1934"/>
                </a:lnTo>
                <a:lnTo>
                  <a:pt x="2308" y="1938"/>
                </a:lnTo>
                <a:lnTo>
                  <a:pt x="2301" y="1944"/>
                </a:lnTo>
                <a:lnTo>
                  <a:pt x="2293" y="1948"/>
                </a:lnTo>
                <a:lnTo>
                  <a:pt x="2285" y="1950"/>
                </a:lnTo>
                <a:lnTo>
                  <a:pt x="2277" y="1952"/>
                </a:lnTo>
                <a:lnTo>
                  <a:pt x="2268" y="1954"/>
                </a:lnTo>
                <a:lnTo>
                  <a:pt x="2260" y="1954"/>
                </a:lnTo>
                <a:close/>
                <a:moveTo>
                  <a:pt x="2260" y="1257"/>
                </a:moveTo>
                <a:lnTo>
                  <a:pt x="2251" y="1257"/>
                </a:lnTo>
                <a:lnTo>
                  <a:pt x="2246" y="1259"/>
                </a:lnTo>
                <a:lnTo>
                  <a:pt x="2242" y="1259"/>
                </a:lnTo>
                <a:lnTo>
                  <a:pt x="2234" y="1265"/>
                </a:lnTo>
                <a:lnTo>
                  <a:pt x="2227" y="1271"/>
                </a:lnTo>
                <a:lnTo>
                  <a:pt x="2223" y="1275"/>
                </a:lnTo>
                <a:lnTo>
                  <a:pt x="2220" y="1281"/>
                </a:lnTo>
                <a:lnTo>
                  <a:pt x="2216" y="1287"/>
                </a:lnTo>
                <a:lnTo>
                  <a:pt x="2213" y="1293"/>
                </a:lnTo>
                <a:lnTo>
                  <a:pt x="2210" y="1299"/>
                </a:lnTo>
                <a:lnTo>
                  <a:pt x="2207" y="1307"/>
                </a:lnTo>
                <a:lnTo>
                  <a:pt x="2201" y="1323"/>
                </a:lnTo>
                <a:lnTo>
                  <a:pt x="2199" y="1331"/>
                </a:lnTo>
                <a:lnTo>
                  <a:pt x="2196" y="1341"/>
                </a:lnTo>
                <a:lnTo>
                  <a:pt x="2192" y="1363"/>
                </a:lnTo>
                <a:lnTo>
                  <a:pt x="2188" y="1387"/>
                </a:lnTo>
                <a:lnTo>
                  <a:pt x="2187" y="1399"/>
                </a:lnTo>
                <a:lnTo>
                  <a:pt x="2185" y="1413"/>
                </a:lnTo>
                <a:lnTo>
                  <a:pt x="2183" y="1443"/>
                </a:lnTo>
                <a:lnTo>
                  <a:pt x="2181" y="1477"/>
                </a:lnTo>
                <a:lnTo>
                  <a:pt x="2180" y="1513"/>
                </a:lnTo>
                <a:lnTo>
                  <a:pt x="2180" y="1551"/>
                </a:lnTo>
                <a:lnTo>
                  <a:pt x="2180" y="1591"/>
                </a:lnTo>
                <a:lnTo>
                  <a:pt x="2181" y="1627"/>
                </a:lnTo>
                <a:lnTo>
                  <a:pt x="2183" y="1659"/>
                </a:lnTo>
                <a:lnTo>
                  <a:pt x="2185" y="1689"/>
                </a:lnTo>
                <a:lnTo>
                  <a:pt x="2188" y="1714"/>
                </a:lnTo>
                <a:lnTo>
                  <a:pt x="2192" y="1738"/>
                </a:lnTo>
                <a:lnTo>
                  <a:pt x="2196" y="1760"/>
                </a:lnTo>
                <a:lnTo>
                  <a:pt x="2201" y="1780"/>
                </a:lnTo>
                <a:lnTo>
                  <a:pt x="2207" y="1796"/>
                </a:lnTo>
                <a:lnTo>
                  <a:pt x="2213" y="1810"/>
                </a:lnTo>
                <a:lnTo>
                  <a:pt x="2220" y="1820"/>
                </a:lnTo>
                <a:lnTo>
                  <a:pt x="2227" y="1830"/>
                </a:lnTo>
                <a:lnTo>
                  <a:pt x="2234" y="1836"/>
                </a:lnTo>
                <a:lnTo>
                  <a:pt x="2242" y="1842"/>
                </a:lnTo>
                <a:lnTo>
                  <a:pt x="2251" y="1844"/>
                </a:lnTo>
                <a:lnTo>
                  <a:pt x="2260" y="1846"/>
                </a:lnTo>
                <a:lnTo>
                  <a:pt x="2269" y="1844"/>
                </a:lnTo>
                <a:lnTo>
                  <a:pt x="2273" y="1844"/>
                </a:lnTo>
                <a:lnTo>
                  <a:pt x="2277" y="1842"/>
                </a:lnTo>
                <a:lnTo>
                  <a:pt x="2285" y="1836"/>
                </a:lnTo>
                <a:lnTo>
                  <a:pt x="2293" y="1830"/>
                </a:lnTo>
                <a:lnTo>
                  <a:pt x="2296" y="1826"/>
                </a:lnTo>
                <a:lnTo>
                  <a:pt x="2300" y="1820"/>
                </a:lnTo>
                <a:lnTo>
                  <a:pt x="2306" y="1808"/>
                </a:lnTo>
                <a:lnTo>
                  <a:pt x="2309" y="1802"/>
                </a:lnTo>
                <a:lnTo>
                  <a:pt x="2312" y="1796"/>
                </a:lnTo>
                <a:lnTo>
                  <a:pt x="2318" y="1778"/>
                </a:lnTo>
                <a:lnTo>
                  <a:pt x="2320" y="1770"/>
                </a:lnTo>
                <a:lnTo>
                  <a:pt x="2323" y="1760"/>
                </a:lnTo>
                <a:lnTo>
                  <a:pt x="2327" y="1738"/>
                </a:lnTo>
                <a:lnTo>
                  <a:pt x="2331" y="1714"/>
                </a:lnTo>
                <a:lnTo>
                  <a:pt x="2332" y="1703"/>
                </a:lnTo>
                <a:lnTo>
                  <a:pt x="2334" y="1689"/>
                </a:lnTo>
                <a:lnTo>
                  <a:pt x="2336" y="1659"/>
                </a:lnTo>
                <a:lnTo>
                  <a:pt x="2338" y="1625"/>
                </a:lnTo>
                <a:lnTo>
                  <a:pt x="2339" y="1591"/>
                </a:lnTo>
                <a:lnTo>
                  <a:pt x="2340" y="1551"/>
                </a:lnTo>
                <a:lnTo>
                  <a:pt x="2339" y="1513"/>
                </a:lnTo>
                <a:lnTo>
                  <a:pt x="2338" y="1477"/>
                </a:lnTo>
                <a:lnTo>
                  <a:pt x="2336" y="1443"/>
                </a:lnTo>
                <a:lnTo>
                  <a:pt x="2334" y="1415"/>
                </a:lnTo>
                <a:lnTo>
                  <a:pt x="2331" y="1387"/>
                </a:lnTo>
                <a:lnTo>
                  <a:pt x="2327" y="1363"/>
                </a:lnTo>
                <a:lnTo>
                  <a:pt x="2323" y="1341"/>
                </a:lnTo>
                <a:lnTo>
                  <a:pt x="2318" y="1323"/>
                </a:lnTo>
                <a:lnTo>
                  <a:pt x="2312" y="1307"/>
                </a:lnTo>
                <a:lnTo>
                  <a:pt x="2306" y="1293"/>
                </a:lnTo>
                <a:lnTo>
                  <a:pt x="2300" y="1281"/>
                </a:lnTo>
                <a:lnTo>
                  <a:pt x="2293" y="1271"/>
                </a:lnTo>
                <a:lnTo>
                  <a:pt x="2285" y="1265"/>
                </a:lnTo>
                <a:lnTo>
                  <a:pt x="2277" y="1259"/>
                </a:lnTo>
                <a:lnTo>
                  <a:pt x="2273" y="1259"/>
                </a:lnTo>
                <a:lnTo>
                  <a:pt x="2269" y="1257"/>
                </a:lnTo>
                <a:lnTo>
                  <a:pt x="2260" y="1257"/>
                </a:lnTo>
                <a:close/>
                <a:moveTo>
                  <a:pt x="2485" y="1936"/>
                </a:moveTo>
                <a:lnTo>
                  <a:pt x="2485" y="1166"/>
                </a:lnTo>
                <a:lnTo>
                  <a:pt x="2549" y="1166"/>
                </a:lnTo>
                <a:lnTo>
                  <a:pt x="2549" y="1828"/>
                </a:lnTo>
                <a:lnTo>
                  <a:pt x="2709" y="1828"/>
                </a:lnTo>
                <a:lnTo>
                  <a:pt x="2709" y="1936"/>
                </a:lnTo>
                <a:lnTo>
                  <a:pt x="2485" y="1936"/>
                </a:lnTo>
                <a:close/>
                <a:moveTo>
                  <a:pt x="2769" y="1936"/>
                </a:moveTo>
                <a:lnTo>
                  <a:pt x="2769" y="1166"/>
                </a:lnTo>
                <a:lnTo>
                  <a:pt x="2835" y="1166"/>
                </a:lnTo>
                <a:lnTo>
                  <a:pt x="2835" y="1828"/>
                </a:lnTo>
                <a:lnTo>
                  <a:pt x="2994" y="1828"/>
                </a:lnTo>
                <a:lnTo>
                  <a:pt x="2994" y="1936"/>
                </a:lnTo>
                <a:lnTo>
                  <a:pt x="2769" y="1936"/>
                </a:lnTo>
                <a:close/>
                <a:moveTo>
                  <a:pt x="3055" y="1166"/>
                </a:moveTo>
                <a:lnTo>
                  <a:pt x="3120" y="1166"/>
                </a:lnTo>
                <a:lnTo>
                  <a:pt x="3120" y="1936"/>
                </a:lnTo>
                <a:lnTo>
                  <a:pt x="3055" y="1936"/>
                </a:lnTo>
                <a:lnTo>
                  <a:pt x="3055" y="1166"/>
                </a:lnTo>
                <a:close/>
                <a:moveTo>
                  <a:pt x="3337" y="1954"/>
                </a:moveTo>
                <a:lnTo>
                  <a:pt x="3321" y="1954"/>
                </a:lnTo>
                <a:lnTo>
                  <a:pt x="3305" y="1950"/>
                </a:lnTo>
                <a:lnTo>
                  <a:pt x="3291" y="1944"/>
                </a:lnTo>
                <a:lnTo>
                  <a:pt x="3284" y="1940"/>
                </a:lnTo>
                <a:lnTo>
                  <a:pt x="3278" y="1936"/>
                </a:lnTo>
                <a:lnTo>
                  <a:pt x="3266" y="1928"/>
                </a:lnTo>
                <a:lnTo>
                  <a:pt x="3260" y="1922"/>
                </a:lnTo>
                <a:lnTo>
                  <a:pt x="3255" y="1916"/>
                </a:lnTo>
                <a:lnTo>
                  <a:pt x="3245" y="1902"/>
                </a:lnTo>
                <a:lnTo>
                  <a:pt x="3241" y="1896"/>
                </a:lnTo>
                <a:lnTo>
                  <a:pt x="3236" y="1888"/>
                </a:lnTo>
                <a:lnTo>
                  <a:pt x="3232" y="1880"/>
                </a:lnTo>
                <a:lnTo>
                  <a:pt x="3229" y="1872"/>
                </a:lnTo>
                <a:lnTo>
                  <a:pt x="3225" y="1864"/>
                </a:lnTo>
                <a:lnTo>
                  <a:pt x="3222" y="1854"/>
                </a:lnTo>
                <a:lnTo>
                  <a:pt x="3216" y="1834"/>
                </a:lnTo>
                <a:lnTo>
                  <a:pt x="3211" y="1814"/>
                </a:lnTo>
                <a:lnTo>
                  <a:pt x="3210" y="1804"/>
                </a:lnTo>
                <a:lnTo>
                  <a:pt x="3208" y="1792"/>
                </a:lnTo>
                <a:lnTo>
                  <a:pt x="3205" y="1770"/>
                </a:lnTo>
                <a:lnTo>
                  <a:pt x="3203" y="1746"/>
                </a:lnTo>
                <a:lnTo>
                  <a:pt x="3203" y="1732"/>
                </a:lnTo>
                <a:lnTo>
                  <a:pt x="3203" y="1720"/>
                </a:lnTo>
                <a:lnTo>
                  <a:pt x="3265" y="1693"/>
                </a:lnTo>
                <a:lnTo>
                  <a:pt x="3266" y="1714"/>
                </a:lnTo>
                <a:lnTo>
                  <a:pt x="3267" y="1734"/>
                </a:lnTo>
                <a:lnTo>
                  <a:pt x="3269" y="1750"/>
                </a:lnTo>
                <a:lnTo>
                  <a:pt x="3271" y="1766"/>
                </a:lnTo>
                <a:lnTo>
                  <a:pt x="3273" y="1774"/>
                </a:lnTo>
                <a:lnTo>
                  <a:pt x="3274" y="1782"/>
                </a:lnTo>
                <a:lnTo>
                  <a:pt x="3278" y="1794"/>
                </a:lnTo>
                <a:lnTo>
                  <a:pt x="3282" y="1804"/>
                </a:lnTo>
                <a:lnTo>
                  <a:pt x="3286" y="1814"/>
                </a:lnTo>
                <a:lnTo>
                  <a:pt x="3291" y="1824"/>
                </a:lnTo>
                <a:lnTo>
                  <a:pt x="3297" y="1830"/>
                </a:lnTo>
                <a:lnTo>
                  <a:pt x="3303" y="1836"/>
                </a:lnTo>
                <a:lnTo>
                  <a:pt x="3310" y="1840"/>
                </a:lnTo>
                <a:lnTo>
                  <a:pt x="3317" y="1844"/>
                </a:lnTo>
                <a:lnTo>
                  <a:pt x="3324" y="1846"/>
                </a:lnTo>
                <a:lnTo>
                  <a:pt x="3332" y="1848"/>
                </a:lnTo>
                <a:lnTo>
                  <a:pt x="3341" y="1848"/>
                </a:lnTo>
                <a:lnTo>
                  <a:pt x="3348" y="1848"/>
                </a:lnTo>
                <a:lnTo>
                  <a:pt x="3355" y="1846"/>
                </a:lnTo>
                <a:lnTo>
                  <a:pt x="3362" y="1844"/>
                </a:lnTo>
                <a:lnTo>
                  <a:pt x="3368" y="1842"/>
                </a:lnTo>
                <a:lnTo>
                  <a:pt x="3374" y="1838"/>
                </a:lnTo>
                <a:lnTo>
                  <a:pt x="3380" y="1832"/>
                </a:lnTo>
                <a:lnTo>
                  <a:pt x="3385" y="1826"/>
                </a:lnTo>
                <a:lnTo>
                  <a:pt x="3390" y="1820"/>
                </a:lnTo>
                <a:lnTo>
                  <a:pt x="3394" y="1812"/>
                </a:lnTo>
                <a:lnTo>
                  <a:pt x="3398" y="1804"/>
                </a:lnTo>
                <a:lnTo>
                  <a:pt x="3401" y="1796"/>
                </a:lnTo>
                <a:lnTo>
                  <a:pt x="3404" y="1786"/>
                </a:lnTo>
                <a:lnTo>
                  <a:pt x="3406" y="1774"/>
                </a:lnTo>
                <a:lnTo>
                  <a:pt x="3407" y="1770"/>
                </a:lnTo>
                <a:lnTo>
                  <a:pt x="3408" y="1764"/>
                </a:lnTo>
                <a:lnTo>
                  <a:pt x="3409" y="1752"/>
                </a:lnTo>
                <a:lnTo>
                  <a:pt x="3409" y="1738"/>
                </a:lnTo>
                <a:lnTo>
                  <a:pt x="3409" y="1728"/>
                </a:lnTo>
                <a:lnTo>
                  <a:pt x="3408" y="1718"/>
                </a:lnTo>
                <a:lnTo>
                  <a:pt x="3407" y="1711"/>
                </a:lnTo>
                <a:lnTo>
                  <a:pt x="3406" y="1701"/>
                </a:lnTo>
                <a:lnTo>
                  <a:pt x="3404" y="1693"/>
                </a:lnTo>
                <a:lnTo>
                  <a:pt x="3402" y="1685"/>
                </a:lnTo>
                <a:lnTo>
                  <a:pt x="3400" y="1677"/>
                </a:lnTo>
                <a:lnTo>
                  <a:pt x="3396" y="1669"/>
                </a:lnTo>
                <a:lnTo>
                  <a:pt x="3389" y="1653"/>
                </a:lnTo>
                <a:lnTo>
                  <a:pt x="3385" y="1645"/>
                </a:lnTo>
                <a:lnTo>
                  <a:pt x="3380" y="1639"/>
                </a:lnTo>
                <a:lnTo>
                  <a:pt x="3369" y="1625"/>
                </a:lnTo>
                <a:lnTo>
                  <a:pt x="3356" y="1613"/>
                </a:lnTo>
                <a:lnTo>
                  <a:pt x="3292" y="1555"/>
                </a:lnTo>
                <a:lnTo>
                  <a:pt x="3282" y="1547"/>
                </a:lnTo>
                <a:lnTo>
                  <a:pt x="3273" y="1537"/>
                </a:lnTo>
                <a:lnTo>
                  <a:pt x="3257" y="1517"/>
                </a:lnTo>
                <a:lnTo>
                  <a:pt x="3243" y="1497"/>
                </a:lnTo>
                <a:lnTo>
                  <a:pt x="3237" y="1485"/>
                </a:lnTo>
                <a:lnTo>
                  <a:pt x="3232" y="1473"/>
                </a:lnTo>
                <a:lnTo>
                  <a:pt x="3227" y="1461"/>
                </a:lnTo>
                <a:lnTo>
                  <a:pt x="3223" y="1447"/>
                </a:lnTo>
                <a:lnTo>
                  <a:pt x="3220" y="1433"/>
                </a:lnTo>
                <a:lnTo>
                  <a:pt x="3217" y="1417"/>
                </a:lnTo>
                <a:lnTo>
                  <a:pt x="3215" y="1401"/>
                </a:lnTo>
                <a:lnTo>
                  <a:pt x="3214" y="1393"/>
                </a:lnTo>
                <a:lnTo>
                  <a:pt x="3213" y="1385"/>
                </a:lnTo>
                <a:lnTo>
                  <a:pt x="3212" y="1367"/>
                </a:lnTo>
                <a:lnTo>
                  <a:pt x="3212" y="1347"/>
                </a:lnTo>
                <a:lnTo>
                  <a:pt x="3212" y="1335"/>
                </a:lnTo>
                <a:lnTo>
                  <a:pt x="3213" y="1323"/>
                </a:lnTo>
                <a:lnTo>
                  <a:pt x="3214" y="1311"/>
                </a:lnTo>
                <a:lnTo>
                  <a:pt x="3215" y="1299"/>
                </a:lnTo>
                <a:lnTo>
                  <a:pt x="3216" y="1289"/>
                </a:lnTo>
                <a:lnTo>
                  <a:pt x="3218" y="1279"/>
                </a:lnTo>
                <a:lnTo>
                  <a:pt x="3222" y="1259"/>
                </a:lnTo>
                <a:lnTo>
                  <a:pt x="3225" y="1249"/>
                </a:lnTo>
                <a:lnTo>
                  <a:pt x="3228" y="1241"/>
                </a:lnTo>
                <a:lnTo>
                  <a:pt x="3234" y="1225"/>
                </a:lnTo>
                <a:lnTo>
                  <a:pt x="3241" y="1210"/>
                </a:lnTo>
                <a:lnTo>
                  <a:pt x="3245" y="1204"/>
                </a:lnTo>
                <a:lnTo>
                  <a:pt x="3250" y="1198"/>
                </a:lnTo>
                <a:lnTo>
                  <a:pt x="3259" y="1186"/>
                </a:lnTo>
                <a:lnTo>
                  <a:pt x="3269" y="1176"/>
                </a:lnTo>
                <a:lnTo>
                  <a:pt x="3279" y="1166"/>
                </a:lnTo>
                <a:lnTo>
                  <a:pt x="3290" y="1160"/>
                </a:lnTo>
                <a:lnTo>
                  <a:pt x="3302" y="1154"/>
                </a:lnTo>
                <a:lnTo>
                  <a:pt x="3314" y="1150"/>
                </a:lnTo>
                <a:lnTo>
                  <a:pt x="3327" y="1148"/>
                </a:lnTo>
                <a:lnTo>
                  <a:pt x="3340" y="1148"/>
                </a:lnTo>
                <a:lnTo>
                  <a:pt x="3355" y="1150"/>
                </a:lnTo>
                <a:lnTo>
                  <a:pt x="3370" y="1152"/>
                </a:lnTo>
                <a:lnTo>
                  <a:pt x="3383" y="1158"/>
                </a:lnTo>
                <a:lnTo>
                  <a:pt x="3389" y="1162"/>
                </a:lnTo>
                <a:lnTo>
                  <a:pt x="3395" y="1166"/>
                </a:lnTo>
                <a:lnTo>
                  <a:pt x="3407" y="1174"/>
                </a:lnTo>
                <a:lnTo>
                  <a:pt x="3417" y="1186"/>
                </a:lnTo>
                <a:lnTo>
                  <a:pt x="3426" y="1198"/>
                </a:lnTo>
                <a:lnTo>
                  <a:pt x="3434" y="1212"/>
                </a:lnTo>
                <a:lnTo>
                  <a:pt x="3438" y="1218"/>
                </a:lnTo>
                <a:lnTo>
                  <a:pt x="3441" y="1225"/>
                </a:lnTo>
                <a:lnTo>
                  <a:pt x="3444" y="1233"/>
                </a:lnTo>
                <a:lnTo>
                  <a:pt x="3447" y="1241"/>
                </a:lnTo>
                <a:lnTo>
                  <a:pt x="3452" y="1259"/>
                </a:lnTo>
                <a:lnTo>
                  <a:pt x="3457" y="1275"/>
                </a:lnTo>
                <a:lnTo>
                  <a:pt x="3460" y="1293"/>
                </a:lnTo>
                <a:lnTo>
                  <a:pt x="3462" y="1313"/>
                </a:lnTo>
                <a:lnTo>
                  <a:pt x="3464" y="1331"/>
                </a:lnTo>
                <a:lnTo>
                  <a:pt x="3464" y="1349"/>
                </a:lnTo>
                <a:lnTo>
                  <a:pt x="3402" y="1375"/>
                </a:lnTo>
                <a:lnTo>
                  <a:pt x="3402" y="1359"/>
                </a:lnTo>
                <a:lnTo>
                  <a:pt x="3400" y="1345"/>
                </a:lnTo>
                <a:lnTo>
                  <a:pt x="3399" y="1331"/>
                </a:lnTo>
                <a:lnTo>
                  <a:pt x="3397" y="1319"/>
                </a:lnTo>
                <a:lnTo>
                  <a:pt x="3394" y="1309"/>
                </a:lnTo>
                <a:lnTo>
                  <a:pt x="3391" y="1299"/>
                </a:lnTo>
                <a:lnTo>
                  <a:pt x="3388" y="1289"/>
                </a:lnTo>
                <a:lnTo>
                  <a:pt x="3384" y="1281"/>
                </a:lnTo>
                <a:lnTo>
                  <a:pt x="3380" y="1275"/>
                </a:lnTo>
                <a:lnTo>
                  <a:pt x="3375" y="1269"/>
                </a:lnTo>
                <a:lnTo>
                  <a:pt x="3370" y="1265"/>
                </a:lnTo>
                <a:lnTo>
                  <a:pt x="3364" y="1261"/>
                </a:lnTo>
                <a:lnTo>
                  <a:pt x="3358" y="1257"/>
                </a:lnTo>
                <a:lnTo>
                  <a:pt x="3352" y="1255"/>
                </a:lnTo>
                <a:lnTo>
                  <a:pt x="3345" y="1255"/>
                </a:lnTo>
                <a:lnTo>
                  <a:pt x="3337" y="1253"/>
                </a:lnTo>
                <a:lnTo>
                  <a:pt x="3325" y="1255"/>
                </a:lnTo>
                <a:lnTo>
                  <a:pt x="3313" y="1259"/>
                </a:lnTo>
                <a:lnTo>
                  <a:pt x="3308" y="1263"/>
                </a:lnTo>
                <a:lnTo>
                  <a:pt x="3303" y="1267"/>
                </a:lnTo>
                <a:lnTo>
                  <a:pt x="3298" y="1271"/>
                </a:lnTo>
                <a:lnTo>
                  <a:pt x="3294" y="1275"/>
                </a:lnTo>
                <a:lnTo>
                  <a:pt x="3290" y="1281"/>
                </a:lnTo>
                <a:lnTo>
                  <a:pt x="3287" y="1287"/>
                </a:lnTo>
                <a:lnTo>
                  <a:pt x="3284" y="1295"/>
                </a:lnTo>
                <a:lnTo>
                  <a:pt x="3281" y="1303"/>
                </a:lnTo>
                <a:lnTo>
                  <a:pt x="3279" y="1311"/>
                </a:lnTo>
                <a:lnTo>
                  <a:pt x="3278" y="1321"/>
                </a:lnTo>
                <a:lnTo>
                  <a:pt x="3277" y="1331"/>
                </a:lnTo>
                <a:lnTo>
                  <a:pt x="3276" y="1341"/>
                </a:lnTo>
                <a:lnTo>
                  <a:pt x="3277" y="1351"/>
                </a:lnTo>
                <a:lnTo>
                  <a:pt x="3277" y="1361"/>
                </a:lnTo>
                <a:lnTo>
                  <a:pt x="3278" y="1371"/>
                </a:lnTo>
                <a:lnTo>
                  <a:pt x="3279" y="1379"/>
                </a:lnTo>
                <a:lnTo>
                  <a:pt x="3281" y="1387"/>
                </a:lnTo>
                <a:lnTo>
                  <a:pt x="3283" y="1395"/>
                </a:lnTo>
                <a:lnTo>
                  <a:pt x="3286" y="1403"/>
                </a:lnTo>
                <a:lnTo>
                  <a:pt x="3288" y="1409"/>
                </a:lnTo>
                <a:lnTo>
                  <a:pt x="3292" y="1415"/>
                </a:lnTo>
                <a:lnTo>
                  <a:pt x="3295" y="1421"/>
                </a:lnTo>
                <a:lnTo>
                  <a:pt x="3304" y="1433"/>
                </a:lnTo>
                <a:lnTo>
                  <a:pt x="3314" y="1445"/>
                </a:lnTo>
                <a:lnTo>
                  <a:pt x="3326" y="1457"/>
                </a:lnTo>
                <a:lnTo>
                  <a:pt x="3388" y="1511"/>
                </a:lnTo>
                <a:lnTo>
                  <a:pt x="3398" y="1521"/>
                </a:lnTo>
                <a:lnTo>
                  <a:pt x="3408" y="1531"/>
                </a:lnTo>
                <a:lnTo>
                  <a:pt x="3418" y="1541"/>
                </a:lnTo>
                <a:lnTo>
                  <a:pt x="3426" y="1553"/>
                </a:lnTo>
                <a:lnTo>
                  <a:pt x="3434" y="1565"/>
                </a:lnTo>
                <a:lnTo>
                  <a:pt x="3441" y="1575"/>
                </a:lnTo>
                <a:lnTo>
                  <a:pt x="3447" y="1589"/>
                </a:lnTo>
                <a:lnTo>
                  <a:pt x="3453" y="1601"/>
                </a:lnTo>
                <a:lnTo>
                  <a:pt x="3458" y="1615"/>
                </a:lnTo>
                <a:lnTo>
                  <a:pt x="3462" y="1629"/>
                </a:lnTo>
                <a:lnTo>
                  <a:pt x="3466" y="1643"/>
                </a:lnTo>
                <a:lnTo>
                  <a:pt x="3469" y="1659"/>
                </a:lnTo>
                <a:lnTo>
                  <a:pt x="3471" y="1675"/>
                </a:lnTo>
                <a:lnTo>
                  <a:pt x="3472" y="1685"/>
                </a:lnTo>
                <a:lnTo>
                  <a:pt x="3472" y="1693"/>
                </a:lnTo>
                <a:lnTo>
                  <a:pt x="3473" y="1711"/>
                </a:lnTo>
                <a:lnTo>
                  <a:pt x="3474" y="1730"/>
                </a:lnTo>
                <a:lnTo>
                  <a:pt x="3473" y="1756"/>
                </a:lnTo>
                <a:lnTo>
                  <a:pt x="3471" y="1780"/>
                </a:lnTo>
                <a:lnTo>
                  <a:pt x="3470" y="1792"/>
                </a:lnTo>
                <a:lnTo>
                  <a:pt x="3468" y="1802"/>
                </a:lnTo>
                <a:lnTo>
                  <a:pt x="3466" y="1814"/>
                </a:lnTo>
                <a:lnTo>
                  <a:pt x="3464" y="1824"/>
                </a:lnTo>
                <a:lnTo>
                  <a:pt x="3461" y="1834"/>
                </a:lnTo>
                <a:lnTo>
                  <a:pt x="3459" y="1844"/>
                </a:lnTo>
                <a:lnTo>
                  <a:pt x="3452" y="1862"/>
                </a:lnTo>
                <a:lnTo>
                  <a:pt x="3449" y="1870"/>
                </a:lnTo>
                <a:lnTo>
                  <a:pt x="3445" y="1880"/>
                </a:lnTo>
                <a:lnTo>
                  <a:pt x="3437" y="1894"/>
                </a:lnTo>
                <a:lnTo>
                  <a:pt x="3432" y="1902"/>
                </a:lnTo>
                <a:lnTo>
                  <a:pt x="3427" y="1908"/>
                </a:lnTo>
                <a:lnTo>
                  <a:pt x="3422" y="1914"/>
                </a:lnTo>
                <a:lnTo>
                  <a:pt x="3417" y="1920"/>
                </a:lnTo>
                <a:lnTo>
                  <a:pt x="3406" y="1930"/>
                </a:lnTo>
                <a:lnTo>
                  <a:pt x="3394" y="1938"/>
                </a:lnTo>
                <a:lnTo>
                  <a:pt x="3381" y="1946"/>
                </a:lnTo>
                <a:lnTo>
                  <a:pt x="3367" y="1950"/>
                </a:lnTo>
                <a:lnTo>
                  <a:pt x="3360" y="1952"/>
                </a:lnTo>
                <a:lnTo>
                  <a:pt x="3353" y="1952"/>
                </a:lnTo>
                <a:lnTo>
                  <a:pt x="3337" y="1954"/>
                </a:lnTo>
                <a:close/>
                <a:moveTo>
                  <a:pt x="3582" y="1882"/>
                </a:moveTo>
                <a:lnTo>
                  <a:pt x="3574" y="1866"/>
                </a:lnTo>
                <a:lnTo>
                  <a:pt x="3567" y="1848"/>
                </a:lnTo>
                <a:lnTo>
                  <a:pt x="3562" y="1828"/>
                </a:lnTo>
                <a:lnTo>
                  <a:pt x="3559" y="1816"/>
                </a:lnTo>
                <a:lnTo>
                  <a:pt x="3557" y="1806"/>
                </a:lnTo>
                <a:lnTo>
                  <a:pt x="3554" y="1782"/>
                </a:lnTo>
                <a:lnTo>
                  <a:pt x="3551" y="1756"/>
                </a:lnTo>
                <a:lnTo>
                  <a:pt x="3550" y="1742"/>
                </a:lnTo>
                <a:lnTo>
                  <a:pt x="3550" y="1726"/>
                </a:lnTo>
                <a:lnTo>
                  <a:pt x="3549" y="1697"/>
                </a:lnTo>
                <a:lnTo>
                  <a:pt x="3549" y="1166"/>
                </a:lnTo>
                <a:lnTo>
                  <a:pt x="3615" y="1166"/>
                </a:lnTo>
                <a:lnTo>
                  <a:pt x="3615" y="1691"/>
                </a:lnTo>
                <a:lnTo>
                  <a:pt x="3615" y="1711"/>
                </a:lnTo>
                <a:lnTo>
                  <a:pt x="3616" y="1728"/>
                </a:lnTo>
                <a:lnTo>
                  <a:pt x="3617" y="1744"/>
                </a:lnTo>
                <a:lnTo>
                  <a:pt x="3618" y="1758"/>
                </a:lnTo>
                <a:lnTo>
                  <a:pt x="3620" y="1772"/>
                </a:lnTo>
                <a:lnTo>
                  <a:pt x="3623" y="1784"/>
                </a:lnTo>
                <a:lnTo>
                  <a:pt x="3625" y="1796"/>
                </a:lnTo>
                <a:lnTo>
                  <a:pt x="3629" y="1804"/>
                </a:lnTo>
                <a:lnTo>
                  <a:pt x="3633" y="1814"/>
                </a:lnTo>
                <a:lnTo>
                  <a:pt x="3637" y="1822"/>
                </a:lnTo>
                <a:lnTo>
                  <a:pt x="3643" y="1830"/>
                </a:lnTo>
                <a:lnTo>
                  <a:pt x="3649" y="1836"/>
                </a:lnTo>
                <a:lnTo>
                  <a:pt x="3652" y="1838"/>
                </a:lnTo>
                <a:lnTo>
                  <a:pt x="3655" y="1840"/>
                </a:lnTo>
                <a:lnTo>
                  <a:pt x="3662" y="1844"/>
                </a:lnTo>
                <a:lnTo>
                  <a:pt x="3670" y="1846"/>
                </a:lnTo>
                <a:lnTo>
                  <a:pt x="3678" y="1846"/>
                </a:lnTo>
                <a:lnTo>
                  <a:pt x="3686" y="1846"/>
                </a:lnTo>
                <a:lnTo>
                  <a:pt x="3694" y="1844"/>
                </a:lnTo>
                <a:lnTo>
                  <a:pt x="3701" y="1840"/>
                </a:lnTo>
                <a:lnTo>
                  <a:pt x="3708" y="1836"/>
                </a:lnTo>
                <a:lnTo>
                  <a:pt x="3713" y="1830"/>
                </a:lnTo>
                <a:lnTo>
                  <a:pt x="3719" y="1822"/>
                </a:lnTo>
                <a:lnTo>
                  <a:pt x="3723" y="1814"/>
                </a:lnTo>
                <a:lnTo>
                  <a:pt x="3728" y="1804"/>
                </a:lnTo>
                <a:lnTo>
                  <a:pt x="3731" y="1796"/>
                </a:lnTo>
                <a:lnTo>
                  <a:pt x="3734" y="1784"/>
                </a:lnTo>
                <a:lnTo>
                  <a:pt x="3736" y="1772"/>
                </a:lnTo>
                <a:lnTo>
                  <a:pt x="3738" y="1758"/>
                </a:lnTo>
                <a:lnTo>
                  <a:pt x="3740" y="1744"/>
                </a:lnTo>
                <a:lnTo>
                  <a:pt x="3741" y="1728"/>
                </a:lnTo>
                <a:lnTo>
                  <a:pt x="3741" y="1711"/>
                </a:lnTo>
                <a:lnTo>
                  <a:pt x="3741" y="1691"/>
                </a:lnTo>
                <a:lnTo>
                  <a:pt x="3741" y="1166"/>
                </a:lnTo>
                <a:lnTo>
                  <a:pt x="3807" y="1166"/>
                </a:lnTo>
                <a:lnTo>
                  <a:pt x="3807" y="1697"/>
                </a:lnTo>
                <a:lnTo>
                  <a:pt x="3806" y="1726"/>
                </a:lnTo>
                <a:lnTo>
                  <a:pt x="3805" y="1742"/>
                </a:lnTo>
                <a:lnTo>
                  <a:pt x="3805" y="1756"/>
                </a:lnTo>
                <a:lnTo>
                  <a:pt x="3802" y="1782"/>
                </a:lnTo>
                <a:lnTo>
                  <a:pt x="3798" y="1806"/>
                </a:lnTo>
                <a:lnTo>
                  <a:pt x="3796" y="1816"/>
                </a:lnTo>
                <a:lnTo>
                  <a:pt x="3794" y="1828"/>
                </a:lnTo>
                <a:lnTo>
                  <a:pt x="3788" y="1848"/>
                </a:lnTo>
                <a:lnTo>
                  <a:pt x="3785" y="1856"/>
                </a:lnTo>
                <a:lnTo>
                  <a:pt x="3782" y="1866"/>
                </a:lnTo>
                <a:lnTo>
                  <a:pt x="3779" y="1874"/>
                </a:lnTo>
                <a:lnTo>
                  <a:pt x="3775" y="1882"/>
                </a:lnTo>
                <a:lnTo>
                  <a:pt x="3771" y="1890"/>
                </a:lnTo>
                <a:lnTo>
                  <a:pt x="3766" y="1898"/>
                </a:lnTo>
                <a:lnTo>
                  <a:pt x="3756" y="1914"/>
                </a:lnTo>
                <a:lnTo>
                  <a:pt x="3745" y="1926"/>
                </a:lnTo>
                <a:lnTo>
                  <a:pt x="3739" y="1930"/>
                </a:lnTo>
                <a:lnTo>
                  <a:pt x="3733" y="1936"/>
                </a:lnTo>
                <a:lnTo>
                  <a:pt x="3720" y="1944"/>
                </a:lnTo>
                <a:lnTo>
                  <a:pt x="3714" y="1946"/>
                </a:lnTo>
                <a:lnTo>
                  <a:pt x="3707" y="1950"/>
                </a:lnTo>
                <a:lnTo>
                  <a:pt x="3693" y="1952"/>
                </a:lnTo>
                <a:lnTo>
                  <a:pt x="3685" y="1954"/>
                </a:lnTo>
                <a:lnTo>
                  <a:pt x="3678" y="1954"/>
                </a:lnTo>
                <a:lnTo>
                  <a:pt x="3663" y="1952"/>
                </a:lnTo>
                <a:lnTo>
                  <a:pt x="3649" y="1950"/>
                </a:lnTo>
                <a:lnTo>
                  <a:pt x="3643" y="1946"/>
                </a:lnTo>
                <a:lnTo>
                  <a:pt x="3636" y="1944"/>
                </a:lnTo>
                <a:lnTo>
                  <a:pt x="3624" y="1936"/>
                </a:lnTo>
                <a:lnTo>
                  <a:pt x="3612" y="1926"/>
                </a:lnTo>
                <a:lnTo>
                  <a:pt x="3601" y="1914"/>
                </a:lnTo>
                <a:lnTo>
                  <a:pt x="3591" y="1898"/>
                </a:lnTo>
                <a:lnTo>
                  <a:pt x="3586" y="1890"/>
                </a:lnTo>
                <a:lnTo>
                  <a:pt x="3582" y="1882"/>
                </a:lnTo>
                <a:close/>
                <a:moveTo>
                  <a:pt x="3934" y="1882"/>
                </a:moveTo>
                <a:lnTo>
                  <a:pt x="3927" y="1866"/>
                </a:lnTo>
                <a:lnTo>
                  <a:pt x="3920" y="1848"/>
                </a:lnTo>
                <a:lnTo>
                  <a:pt x="3915" y="1828"/>
                </a:lnTo>
                <a:lnTo>
                  <a:pt x="3912" y="1816"/>
                </a:lnTo>
                <a:lnTo>
                  <a:pt x="3910" y="1806"/>
                </a:lnTo>
                <a:lnTo>
                  <a:pt x="3907" y="1782"/>
                </a:lnTo>
                <a:lnTo>
                  <a:pt x="3904" y="1756"/>
                </a:lnTo>
                <a:lnTo>
                  <a:pt x="3903" y="1742"/>
                </a:lnTo>
                <a:lnTo>
                  <a:pt x="3903" y="1726"/>
                </a:lnTo>
                <a:lnTo>
                  <a:pt x="3902" y="1697"/>
                </a:lnTo>
                <a:lnTo>
                  <a:pt x="3902" y="1166"/>
                </a:lnTo>
                <a:lnTo>
                  <a:pt x="3968" y="1166"/>
                </a:lnTo>
                <a:lnTo>
                  <a:pt x="3968" y="1691"/>
                </a:lnTo>
                <a:lnTo>
                  <a:pt x="3968" y="1711"/>
                </a:lnTo>
                <a:lnTo>
                  <a:pt x="3969" y="1728"/>
                </a:lnTo>
                <a:lnTo>
                  <a:pt x="3970" y="1744"/>
                </a:lnTo>
                <a:lnTo>
                  <a:pt x="3972" y="1758"/>
                </a:lnTo>
                <a:lnTo>
                  <a:pt x="3973" y="1772"/>
                </a:lnTo>
                <a:lnTo>
                  <a:pt x="3976" y="1784"/>
                </a:lnTo>
                <a:lnTo>
                  <a:pt x="3979" y="1796"/>
                </a:lnTo>
                <a:lnTo>
                  <a:pt x="3982" y="1804"/>
                </a:lnTo>
                <a:lnTo>
                  <a:pt x="3986" y="1814"/>
                </a:lnTo>
                <a:lnTo>
                  <a:pt x="3991" y="1822"/>
                </a:lnTo>
                <a:lnTo>
                  <a:pt x="3996" y="1830"/>
                </a:lnTo>
                <a:lnTo>
                  <a:pt x="4002" y="1836"/>
                </a:lnTo>
                <a:lnTo>
                  <a:pt x="4005" y="1838"/>
                </a:lnTo>
                <a:lnTo>
                  <a:pt x="4008" y="1840"/>
                </a:lnTo>
                <a:lnTo>
                  <a:pt x="4015" y="1844"/>
                </a:lnTo>
                <a:lnTo>
                  <a:pt x="4023" y="1846"/>
                </a:lnTo>
                <a:lnTo>
                  <a:pt x="4031" y="1846"/>
                </a:lnTo>
                <a:lnTo>
                  <a:pt x="4040" y="1846"/>
                </a:lnTo>
                <a:lnTo>
                  <a:pt x="4047" y="1844"/>
                </a:lnTo>
                <a:lnTo>
                  <a:pt x="4054" y="1840"/>
                </a:lnTo>
                <a:lnTo>
                  <a:pt x="4061" y="1836"/>
                </a:lnTo>
                <a:lnTo>
                  <a:pt x="4067" y="1830"/>
                </a:lnTo>
                <a:lnTo>
                  <a:pt x="4072" y="1822"/>
                </a:lnTo>
                <a:lnTo>
                  <a:pt x="4077" y="1814"/>
                </a:lnTo>
                <a:lnTo>
                  <a:pt x="4081" y="1804"/>
                </a:lnTo>
                <a:lnTo>
                  <a:pt x="4084" y="1796"/>
                </a:lnTo>
                <a:lnTo>
                  <a:pt x="4087" y="1784"/>
                </a:lnTo>
                <a:lnTo>
                  <a:pt x="4090" y="1772"/>
                </a:lnTo>
                <a:lnTo>
                  <a:pt x="4091" y="1758"/>
                </a:lnTo>
                <a:lnTo>
                  <a:pt x="4093" y="1744"/>
                </a:lnTo>
                <a:lnTo>
                  <a:pt x="4094" y="1728"/>
                </a:lnTo>
                <a:lnTo>
                  <a:pt x="4094" y="1711"/>
                </a:lnTo>
                <a:lnTo>
                  <a:pt x="4094" y="1691"/>
                </a:lnTo>
                <a:lnTo>
                  <a:pt x="4094" y="1166"/>
                </a:lnTo>
                <a:lnTo>
                  <a:pt x="4160" y="1166"/>
                </a:lnTo>
                <a:lnTo>
                  <a:pt x="4160" y="1697"/>
                </a:lnTo>
                <a:lnTo>
                  <a:pt x="4159" y="1726"/>
                </a:lnTo>
                <a:lnTo>
                  <a:pt x="4159" y="1742"/>
                </a:lnTo>
                <a:lnTo>
                  <a:pt x="4158" y="1756"/>
                </a:lnTo>
                <a:lnTo>
                  <a:pt x="4155" y="1782"/>
                </a:lnTo>
                <a:lnTo>
                  <a:pt x="4152" y="1806"/>
                </a:lnTo>
                <a:lnTo>
                  <a:pt x="4149" y="1816"/>
                </a:lnTo>
                <a:lnTo>
                  <a:pt x="4147" y="1828"/>
                </a:lnTo>
                <a:lnTo>
                  <a:pt x="4142" y="1848"/>
                </a:lnTo>
                <a:lnTo>
                  <a:pt x="4139" y="1856"/>
                </a:lnTo>
                <a:lnTo>
                  <a:pt x="4135" y="1866"/>
                </a:lnTo>
                <a:lnTo>
                  <a:pt x="4132" y="1874"/>
                </a:lnTo>
                <a:lnTo>
                  <a:pt x="4128" y="1882"/>
                </a:lnTo>
                <a:lnTo>
                  <a:pt x="4124" y="1890"/>
                </a:lnTo>
                <a:lnTo>
                  <a:pt x="4119" y="1898"/>
                </a:lnTo>
                <a:lnTo>
                  <a:pt x="4109" y="1914"/>
                </a:lnTo>
                <a:lnTo>
                  <a:pt x="4098" y="1926"/>
                </a:lnTo>
                <a:lnTo>
                  <a:pt x="4092" y="1930"/>
                </a:lnTo>
                <a:lnTo>
                  <a:pt x="4086" y="1936"/>
                </a:lnTo>
                <a:lnTo>
                  <a:pt x="4073" y="1944"/>
                </a:lnTo>
                <a:lnTo>
                  <a:pt x="4067" y="1946"/>
                </a:lnTo>
                <a:lnTo>
                  <a:pt x="4060" y="1950"/>
                </a:lnTo>
                <a:lnTo>
                  <a:pt x="4046" y="1952"/>
                </a:lnTo>
                <a:lnTo>
                  <a:pt x="4039" y="1954"/>
                </a:lnTo>
                <a:lnTo>
                  <a:pt x="4031" y="1954"/>
                </a:lnTo>
                <a:lnTo>
                  <a:pt x="4017" y="1952"/>
                </a:lnTo>
                <a:lnTo>
                  <a:pt x="4003" y="1950"/>
                </a:lnTo>
                <a:lnTo>
                  <a:pt x="3996" y="1946"/>
                </a:lnTo>
                <a:lnTo>
                  <a:pt x="3989" y="1944"/>
                </a:lnTo>
                <a:lnTo>
                  <a:pt x="3977" y="1936"/>
                </a:lnTo>
                <a:lnTo>
                  <a:pt x="3965" y="1926"/>
                </a:lnTo>
                <a:lnTo>
                  <a:pt x="3954" y="1914"/>
                </a:lnTo>
                <a:lnTo>
                  <a:pt x="3943" y="1898"/>
                </a:lnTo>
                <a:lnTo>
                  <a:pt x="3938" y="1890"/>
                </a:lnTo>
                <a:lnTo>
                  <a:pt x="3934" y="1882"/>
                </a:lnTo>
                <a:close/>
                <a:moveTo>
                  <a:pt x="4370" y="1954"/>
                </a:moveTo>
                <a:lnTo>
                  <a:pt x="4354" y="1954"/>
                </a:lnTo>
                <a:lnTo>
                  <a:pt x="4339" y="1950"/>
                </a:lnTo>
                <a:lnTo>
                  <a:pt x="4324" y="1944"/>
                </a:lnTo>
                <a:lnTo>
                  <a:pt x="4317" y="1940"/>
                </a:lnTo>
                <a:lnTo>
                  <a:pt x="4310" y="1936"/>
                </a:lnTo>
                <a:lnTo>
                  <a:pt x="4298" y="1928"/>
                </a:lnTo>
                <a:lnTo>
                  <a:pt x="4292" y="1922"/>
                </a:lnTo>
                <a:lnTo>
                  <a:pt x="4287" y="1916"/>
                </a:lnTo>
                <a:lnTo>
                  <a:pt x="4277" y="1902"/>
                </a:lnTo>
                <a:lnTo>
                  <a:pt x="4273" y="1896"/>
                </a:lnTo>
                <a:lnTo>
                  <a:pt x="4268" y="1888"/>
                </a:lnTo>
                <a:lnTo>
                  <a:pt x="4264" y="1880"/>
                </a:lnTo>
                <a:lnTo>
                  <a:pt x="4261" y="1872"/>
                </a:lnTo>
                <a:lnTo>
                  <a:pt x="4257" y="1864"/>
                </a:lnTo>
                <a:lnTo>
                  <a:pt x="4254" y="1854"/>
                </a:lnTo>
                <a:lnTo>
                  <a:pt x="4248" y="1834"/>
                </a:lnTo>
                <a:lnTo>
                  <a:pt x="4244" y="1814"/>
                </a:lnTo>
                <a:lnTo>
                  <a:pt x="4242" y="1804"/>
                </a:lnTo>
                <a:lnTo>
                  <a:pt x="4240" y="1792"/>
                </a:lnTo>
                <a:lnTo>
                  <a:pt x="4237" y="1770"/>
                </a:lnTo>
                <a:lnTo>
                  <a:pt x="4236" y="1746"/>
                </a:lnTo>
                <a:lnTo>
                  <a:pt x="4235" y="1732"/>
                </a:lnTo>
                <a:lnTo>
                  <a:pt x="4235" y="1720"/>
                </a:lnTo>
                <a:lnTo>
                  <a:pt x="4298" y="1693"/>
                </a:lnTo>
                <a:lnTo>
                  <a:pt x="4298" y="1714"/>
                </a:lnTo>
                <a:lnTo>
                  <a:pt x="4299" y="1734"/>
                </a:lnTo>
                <a:lnTo>
                  <a:pt x="4301" y="1750"/>
                </a:lnTo>
                <a:lnTo>
                  <a:pt x="4303" y="1766"/>
                </a:lnTo>
                <a:lnTo>
                  <a:pt x="4305" y="1774"/>
                </a:lnTo>
                <a:lnTo>
                  <a:pt x="4306" y="1782"/>
                </a:lnTo>
                <a:lnTo>
                  <a:pt x="4310" y="1794"/>
                </a:lnTo>
                <a:lnTo>
                  <a:pt x="4314" y="1804"/>
                </a:lnTo>
                <a:lnTo>
                  <a:pt x="4318" y="1814"/>
                </a:lnTo>
                <a:lnTo>
                  <a:pt x="4324" y="1824"/>
                </a:lnTo>
                <a:lnTo>
                  <a:pt x="4330" y="1830"/>
                </a:lnTo>
                <a:lnTo>
                  <a:pt x="4336" y="1836"/>
                </a:lnTo>
                <a:lnTo>
                  <a:pt x="4343" y="1840"/>
                </a:lnTo>
                <a:lnTo>
                  <a:pt x="4350" y="1844"/>
                </a:lnTo>
                <a:lnTo>
                  <a:pt x="4357" y="1846"/>
                </a:lnTo>
                <a:lnTo>
                  <a:pt x="4365" y="1848"/>
                </a:lnTo>
                <a:lnTo>
                  <a:pt x="4374" y="1848"/>
                </a:lnTo>
                <a:lnTo>
                  <a:pt x="4381" y="1848"/>
                </a:lnTo>
                <a:lnTo>
                  <a:pt x="4388" y="1846"/>
                </a:lnTo>
                <a:lnTo>
                  <a:pt x="4395" y="1844"/>
                </a:lnTo>
                <a:lnTo>
                  <a:pt x="4401" y="1842"/>
                </a:lnTo>
                <a:lnTo>
                  <a:pt x="4407" y="1838"/>
                </a:lnTo>
                <a:lnTo>
                  <a:pt x="4413" y="1832"/>
                </a:lnTo>
                <a:lnTo>
                  <a:pt x="4418" y="1826"/>
                </a:lnTo>
                <a:lnTo>
                  <a:pt x="4423" y="1820"/>
                </a:lnTo>
                <a:lnTo>
                  <a:pt x="4427" y="1812"/>
                </a:lnTo>
                <a:lnTo>
                  <a:pt x="4431" y="1804"/>
                </a:lnTo>
                <a:lnTo>
                  <a:pt x="4434" y="1796"/>
                </a:lnTo>
                <a:lnTo>
                  <a:pt x="4437" y="1786"/>
                </a:lnTo>
                <a:lnTo>
                  <a:pt x="4439" y="1774"/>
                </a:lnTo>
                <a:lnTo>
                  <a:pt x="4440" y="1770"/>
                </a:lnTo>
                <a:lnTo>
                  <a:pt x="4441" y="1764"/>
                </a:lnTo>
                <a:lnTo>
                  <a:pt x="4442" y="1752"/>
                </a:lnTo>
                <a:lnTo>
                  <a:pt x="4442" y="1738"/>
                </a:lnTo>
                <a:lnTo>
                  <a:pt x="4442" y="1728"/>
                </a:lnTo>
                <a:lnTo>
                  <a:pt x="4442" y="1718"/>
                </a:lnTo>
                <a:lnTo>
                  <a:pt x="4441" y="1711"/>
                </a:lnTo>
                <a:lnTo>
                  <a:pt x="4439" y="1701"/>
                </a:lnTo>
                <a:lnTo>
                  <a:pt x="4437" y="1693"/>
                </a:lnTo>
                <a:lnTo>
                  <a:pt x="4435" y="1685"/>
                </a:lnTo>
                <a:lnTo>
                  <a:pt x="4433" y="1677"/>
                </a:lnTo>
                <a:lnTo>
                  <a:pt x="4430" y="1669"/>
                </a:lnTo>
                <a:lnTo>
                  <a:pt x="4422" y="1653"/>
                </a:lnTo>
                <a:lnTo>
                  <a:pt x="4418" y="1645"/>
                </a:lnTo>
                <a:lnTo>
                  <a:pt x="4413" y="1639"/>
                </a:lnTo>
                <a:lnTo>
                  <a:pt x="4402" y="1625"/>
                </a:lnTo>
                <a:lnTo>
                  <a:pt x="4389" y="1613"/>
                </a:lnTo>
                <a:lnTo>
                  <a:pt x="4325" y="1555"/>
                </a:lnTo>
                <a:lnTo>
                  <a:pt x="4315" y="1547"/>
                </a:lnTo>
                <a:lnTo>
                  <a:pt x="4305" y="1537"/>
                </a:lnTo>
                <a:lnTo>
                  <a:pt x="4289" y="1517"/>
                </a:lnTo>
                <a:lnTo>
                  <a:pt x="4275" y="1497"/>
                </a:lnTo>
                <a:lnTo>
                  <a:pt x="4270" y="1485"/>
                </a:lnTo>
                <a:lnTo>
                  <a:pt x="4264" y="1473"/>
                </a:lnTo>
                <a:lnTo>
                  <a:pt x="4260" y="1461"/>
                </a:lnTo>
                <a:lnTo>
                  <a:pt x="4255" y="1447"/>
                </a:lnTo>
                <a:lnTo>
                  <a:pt x="4252" y="1433"/>
                </a:lnTo>
                <a:lnTo>
                  <a:pt x="4249" y="1417"/>
                </a:lnTo>
                <a:lnTo>
                  <a:pt x="4247" y="1401"/>
                </a:lnTo>
                <a:lnTo>
                  <a:pt x="4246" y="1393"/>
                </a:lnTo>
                <a:lnTo>
                  <a:pt x="4245" y="1385"/>
                </a:lnTo>
                <a:lnTo>
                  <a:pt x="4244" y="1367"/>
                </a:lnTo>
                <a:lnTo>
                  <a:pt x="4244" y="1347"/>
                </a:lnTo>
                <a:lnTo>
                  <a:pt x="4244" y="1335"/>
                </a:lnTo>
                <a:lnTo>
                  <a:pt x="4245" y="1323"/>
                </a:lnTo>
                <a:lnTo>
                  <a:pt x="4246" y="1311"/>
                </a:lnTo>
                <a:lnTo>
                  <a:pt x="4247" y="1299"/>
                </a:lnTo>
                <a:lnTo>
                  <a:pt x="4248" y="1289"/>
                </a:lnTo>
                <a:lnTo>
                  <a:pt x="4250" y="1279"/>
                </a:lnTo>
                <a:lnTo>
                  <a:pt x="4254" y="1259"/>
                </a:lnTo>
                <a:lnTo>
                  <a:pt x="4257" y="1249"/>
                </a:lnTo>
                <a:lnTo>
                  <a:pt x="4260" y="1241"/>
                </a:lnTo>
                <a:lnTo>
                  <a:pt x="4266" y="1225"/>
                </a:lnTo>
                <a:lnTo>
                  <a:pt x="4273" y="1210"/>
                </a:lnTo>
                <a:lnTo>
                  <a:pt x="4277" y="1204"/>
                </a:lnTo>
                <a:lnTo>
                  <a:pt x="4282" y="1198"/>
                </a:lnTo>
                <a:lnTo>
                  <a:pt x="4291" y="1186"/>
                </a:lnTo>
                <a:lnTo>
                  <a:pt x="4301" y="1176"/>
                </a:lnTo>
                <a:lnTo>
                  <a:pt x="4311" y="1166"/>
                </a:lnTo>
                <a:lnTo>
                  <a:pt x="4323" y="1160"/>
                </a:lnTo>
                <a:lnTo>
                  <a:pt x="4335" y="1154"/>
                </a:lnTo>
                <a:lnTo>
                  <a:pt x="4347" y="1150"/>
                </a:lnTo>
                <a:lnTo>
                  <a:pt x="4360" y="1148"/>
                </a:lnTo>
                <a:lnTo>
                  <a:pt x="4373" y="1148"/>
                </a:lnTo>
                <a:lnTo>
                  <a:pt x="4388" y="1150"/>
                </a:lnTo>
                <a:lnTo>
                  <a:pt x="4403" y="1152"/>
                </a:lnTo>
                <a:lnTo>
                  <a:pt x="4416" y="1158"/>
                </a:lnTo>
                <a:lnTo>
                  <a:pt x="4422" y="1162"/>
                </a:lnTo>
                <a:lnTo>
                  <a:pt x="4428" y="1166"/>
                </a:lnTo>
                <a:lnTo>
                  <a:pt x="4440" y="1174"/>
                </a:lnTo>
                <a:lnTo>
                  <a:pt x="4450" y="1186"/>
                </a:lnTo>
                <a:lnTo>
                  <a:pt x="4459" y="1198"/>
                </a:lnTo>
                <a:lnTo>
                  <a:pt x="4467" y="1212"/>
                </a:lnTo>
                <a:lnTo>
                  <a:pt x="4471" y="1218"/>
                </a:lnTo>
                <a:lnTo>
                  <a:pt x="4474" y="1225"/>
                </a:lnTo>
                <a:lnTo>
                  <a:pt x="4477" y="1233"/>
                </a:lnTo>
                <a:lnTo>
                  <a:pt x="4480" y="1241"/>
                </a:lnTo>
                <a:lnTo>
                  <a:pt x="4485" y="1259"/>
                </a:lnTo>
                <a:lnTo>
                  <a:pt x="4490" y="1275"/>
                </a:lnTo>
                <a:lnTo>
                  <a:pt x="4493" y="1293"/>
                </a:lnTo>
                <a:lnTo>
                  <a:pt x="4495" y="1313"/>
                </a:lnTo>
                <a:lnTo>
                  <a:pt x="4497" y="1331"/>
                </a:lnTo>
                <a:lnTo>
                  <a:pt x="4497" y="1349"/>
                </a:lnTo>
                <a:lnTo>
                  <a:pt x="4435" y="1375"/>
                </a:lnTo>
                <a:lnTo>
                  <a:pt x="4435" y="1359"/>
                </a:lnTo>
                <a:lnTo>
                  <a:pt x="4433" y="1345"/>
                </a:lnTo>
                <a:lnTo>
                  <a:pt x="4432" y="1331"/>
                </a:lnTo>
                <a:lnTo>
                  <a:pt x="4430" y="1319"/>
                </a:lnTo>
                <a:lnTo>
                  <a:pt x="4427" y="1309"/>
                </a:lnTo>
                <a:lnTo>
                  <a:pt x="4426" y="1303"/>
                </a:lnTo>
                <a:lnTo>
                  <a:pt x="4424" y="1299"/>
                </a:lnTo>
                <a:lnTo>
                  <a:pt x="4421" y="1289"/>
                </a:lnTo>
                <a:lnTo>
                  <a:pt x="4417" y="1281"/>
                </a:lnTo>
                <a:lnTo>
                  <a:pt x="4413" y="1275"/>
                </a:lnTo>
                <a:lnTo>
                  <a:pt x="4408" y="1269"/>
                </a:lnTo>
                <a:lnTo>
                  <a:pt x="4403" y="1265"/>
                </a:lnTo>
                <a:lnTo>
                  <a:pt x="4397" y="1261"/>
                </a:lnTo>
                <a:lnTo>
                  <a:pt x="4391" y="1257"/>
                </a:lnTo>
                <a:lnTo>
                  <a:pt x="4385" y="1255"/>
                </a:lnTo>
                <a:lnTo>
                  <a:pt x="4378" y="1255"/>
                </a:lnTo>
                <a:lnTo>
                  <a:pt x="4370" y="1253"/>
                </a:lnTo>
                <a:lnTo>
                  <a:pt x="4358" y="1255"/>
                </a:lnTo>
                <a:lnTo>
                  <a:pt x="4346" y="1259"/>
                </a:lnTo>
                <a:lnTo>
                  <a:pt x="4341" y="1263"/>
                </a:lnTo>
                <a:lnTo>
                  <a:pt x="4336" y="1267"/>
                </a:lnTo>
                <a:lnTo>
                  <a:pt x="4331" y="1271"/>
                </a:lnTo>
                <a:lnTo>
                  <a:pt x="4327" y="1275"/>
                </a:lnTo>
                <a:lnTo>
                  <a:pt x="4323" y="1281"/>
                </a:lnTo>
                <a:lnTo>
                  <a:pt x="4319" y="1287"/>
                </a:lnTo>
                <a:lnTo>
                  <a:pt x="4316" y="1295"/>
                </a:lnTo>
                <a:lnTo>
                  <a:pt x="4313" y="1303"/>
                </a:lnTo>
                <a:lnTo>
                  <a:pt x="4311" y="1311"/>
                </a:lnTo>
                <a:lnTo>
                  <a:pt x="4310" y="1321"/>
                </a:lnTo>
                <a:lnTo>
                  <a:pt x="4309" y="1331"/>
                </a:lnTo>
                <a:lnTo>
                  <a:pt x="4308" y="1341"/>
                </a:lnTo>
                <a:lnTo>
                  <a:pt x="4309" y="1351"/>
                </a:lnTo>
                <a:lnTo>
                  <a:pt x="4309" y="1361"/>
                </a:lnTo>
                <a:lnTo>
                  <a:pt x="4310" y="1371"/>
                </a:lnTo>
                <a:lnTo>
                  <a:pt x="4311" y="1379"/>
                </a:lnTo>
                <a:lnTo>
                  <a:pt x="4313" y="1387"/>
                </a:lnTo>
                <a:lnTo>
                  <a:pt x="4315" y="1395"/>
                </a:lnTo>
                <a:lnTo>
                  <a:pt x="4318" y="1403"/>
                </a:lnTo>
                <a:lnTo>
                  <a:pt x="4321" y="1409"/>
                </a:lnTo>
                <a:lnTo>
                  <a:pt x="4325" y="1415"/>
                </a:lnTo>
                <a:lnTo>
                  <a:pt x="4328" y="1421"/>
                </a:lnTo>
                <a:lnTo>
                  <a:pt x="4337" y="1433"/>
                </a:lnTo>
                <a:lnTo>
                  <a:pt x="4347" y="1445"/>
                </a:lnTo>
                <a:lnTo>
                  <a:pt x="4359" y="1457"/>
                </a:lnTo>
                <a:lnTo>
                  <a:pt x="4421" y="1511"/>
                </a:lnTo>
                <a:lnTo>
                  <a:pt x="4431" y="1521"/>
                </a:lnTo>
                <a:lnTo>
                  <a:pt x="4442" y="1531"/>
                </a:lnTo>
                <a:lnTo>
                  <a:pt x="4451" y="1541"/>
                </a:lnTo>
                <a:lnTo>
                  <a:pt x="4459" y="1553"/>
                </a:lnTo>
                <a:lnTo>
                  <a:pt x="4467" y="1565"/>
                </a:lnTo>
                <a:lnTo>
                  <a:pt x="4474" y="1575"/>
                </a:lnTo>
                <a:lnTo>
                  <a:pt x="4480" y="1589"/>
                </a:lnTo>
                <a:lnTo>
                  <a:pt x="4486" y="1601"/>
                </a:lnTo>
                <a:lnTo>
                  <a:pt x="4491" y="1615"/>
                </a:lnTo>
                <a:lnTo>
                  <a:pt x="4495" y="1629"/>
                </a:lnTo>
                <a:lnTo>
                  <a:pt x="4499" y="1643"/>
                </a:lnTo>
                <a:lnTo>
                  <a:pt x="4502" y="1659"/>
                </a:lnTo>
                <a:lnTo>
                  <a:pt x="4504" y="1675"/>
                </a:lnTo>
                <a:lnTo>
                  <a:pt x="4505" y="1685"/>
                </a:lnTo>
                <a:lnTo>
                  <a:pt x="4505" y="1693"/>
                </a:lnTo>
                <a:lnTo>
                  <a:pt x="4506" y="1711"/>
                </a:lnTo>
                <a:lnTo>
                  <a:pt x="4507" y="1730"/>
                </a:lnTo>
                <a:lnTo>
                  <a:pt x="4506" y="1756"/>
                </a:lnTo>
                <a:lnTo>
                  <a:pt x="4504" y="1780"/>
                </a:lnTo>
                <a:lnTo>
                  <a:pt x="4503" y="1792"/>
                </a:lnTo>
                <a:lnTo>
                  <a:pt x="4501" y="1802"/>
                </a:lnTo>
                <a:lnTo>
                  <a:pt x="4499" y="1814"/>
                </a:lnTo>
                <a:lnTo>
                  <a:pt x="4497" y="1824"/>
                </a:lnTo>
                <a:lnTo>
                  <a:pt x="4494" y="1834"/>
                </a:lnTo>
                <a:lnTo>
                  <a:pt x="4492" y="1844"/>
                </a:lnTo>
                <a:lnTo>
                  <a:pt x="4485" y="1862"/>
                </a:lnTo>
                <a:lnTo>
                  <a:pt x="4482" y="1870"/>
                </a:lnTo>
                <a:lnTo>
                  <a:pt x="4478" y="1880"/>
                </a:lnTo>
                <a:lnTo>
                  <a:pt x="4470" y="1894"/>
                </a:lnTo>
                <a:lnTo>
                  <a:pt x="4465" y="1902"/>
                </a:lnTo>
                <a:lnTo>
                  <a:pt x="4460" y="1908"/>
                </a:lnTo>
                <a:lnTo>
                  <a:pt x="4455" y="1914"/>
                </a:lnTo>
                <a:lnTo>
                  <a:pt x="4450" y="1920"/>
                </a:lnTo>
                <a:lnTo>
                  <a:pt x="4439" y="1930"/>
                </a:lnTo>
                <a:lnTo>
                  <a:pt x="4427" y="1938"/>
                </a:lnTo>
                <a:lnTo>
                  <a:pt x="4414" y="1946"/>
                </a:lnTo>
                <a:lnTo>
                  <a:pt x="4400" y="1950"/>
                </a:lnTo>
                <a:lnTo>
                  <a:pt x="4393" y="1952"/>
                </a:lnTo>
                <a:lnTo>
                  <a:pt x="4386" y="1952"/>
                </a:lnTo>
                <a:lnTo>
                  <a:pt x="4370" y="1954"/>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p>
        </p:txBody>
      </p:sp>
      <p:sp>
        <p:nvSpPr>
          <p:cNvPr id="11" name="Text Placeholder 10">
            <a:extLst>
              <a:ext uri="{FF2B5EF4-FFF2-40B4-BE49-F238E27FC236}">
                <a16:creationId xmlns:a16="http://schemas.microsoft.com/office/drawing/2014/main" id="{897DE48D-705B-612C-7DFA-B303012D79EC}"/>
              </a:ext>
            </a:extLst>
          </p:cNvPr>
          <p:cNvSpPr>
            <a:spLocks noGrp="1"/>
          </p:cNvSpPr>
          <p:nvPr>
            <p:ph type="body" sz="quarter" idx="13"/>
          </p:nvPr>
        </p:nvSpPr>
        <p:spPr>
          <a:xfrm>
            <a:off x="1198587" y="5517232"/>
            <a:ext cx="9793263" cy="288032"/>
          </a:xfrm>
        </p:spPr>
        <p:txBody>
          <a:bodyPr/>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Muokkaa tekstin perustyylejä napsauttamalla</a:t>
            </a:r>
          </a:p>
        </p:txBody>
      </p:sp>
      <p:sp>
        <p:nvSpPr>
          <p:cNvPr id="12" name="Text Placeholder 10">
            <a:extLst>
              <a:ext uri="{FF2B5EF4-FFF2-40B4-BE49-F238E27FC236}">
                <a16:creationId xmlns:a16="http://schemas.microsoft.com/office/drawing/2014/main" id="{CF5A17A4-EA2D-AFFF-38DF-9699B925DCD5}"/>
              </a:ext>
            </a:extLst>
          </p:cNvPr>
          <p:cNvSpPr>
            <a:spLocks noGrp="1"/>
          </p:cNvSpPr>
          <p:nvPr>
            <p:ph type="body" sz="quarter" idx="14"/>
          </p:nvPr>
        </p:nvSpPr>
        <p:spPr>
          <a:xfrm>
            <a:off x="1198587" y="5805264"/>
            <a:ext cx="9793263" cy="288032"/>
          </a:xfrm>
        </p:spPr>
        <p:txBody>
          <a:bodyPr/>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Muokkaa tekstin perustyylejä napsauttamalla</a:t>
            </a:r>
          </a:p>
        </p:txBody>
      </p:sp>
    </p:spTree>
    <p:extLst>
      <p:ext uri="{BB962C8B-B14F-4D97-AF65-F5344CB8AC3E}">
        <p14:creationId xmlns:p14="http://schemas.microsoft.com/office/powerpoint/2010/main" val="5361531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56">
          <p15:clr>
            <a:srgbClr val="FBAE40"/>
          </p15:clr>
        </p15:guide>
        <p15:guide id="4" pos="6924">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Aloitusdia Valkoin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89437-0A9F-6907-E834-ECE3DB625160}"/>
              </a:ext>
            </a:extLst>
          </p:cNvPr>
          <p:cNvSpPr>
            <a:spLocks noGrp="1"/>
          </p:cNvSpPr>
          <p:nvPr>
            <p:ph type="ctrTitle"/>
          </p:nvPr>
        </p:nvSpPr>
        <p:spPr>
          <a:xfrm>
            <a:off x="1200150" y="2060575"/>
            <a:ext cx="9791700" cy="2304529"/>
          </a:xfrm>
        </p:spPr>
        <p:txBody>
          <a:bodyPr anchor="t" anchorCtr="0"/>
          <a:lstStyle>
            <a:lvl1pPr algn="l">
              <a:defRPr sz="4800">
                <a:solidFill>
                  <a:schemeClr val="accent1"/>
                </a:solidFill>
              </a:defRPr>
            </a:lvl1pPr>
          </a:lstStyle>
          <a:p>
            <a:r>
              <a:rPr lang="fi-FI" noProof="0"/>
              <a:t>Muokkaa ots. perustyyl. napsautt.</a:t>
            </a:r>
          </a:p>
        </p:txBody>
      </p:sp>
      <p:sp>
        <p:nvSpPr>
          <p:cNvPr id="3" name="Subtitle 2">
            <a:extLst>
              <a:ext uri="{FF2B5EF4-FFF2-40B4-BE49-F238E27FC236}">
                <a16:creationId xmlns:a16="http://schemas.microsoft.com/office/drawing/2014/main" id="{5BA9B7E5-3139-76AA-C2C3-60620F1D9B49}"/>
              </a:ext>
            </a:extLst>
          </p:cNvPr>
          <p:cNvSpPr>
            <a:spLocks noGrp="1"/>
          </p:cNvSpPr>
          <p:nvPr>
            <p:ph type="subTitle" idx="1"/>
          </p:nvPr>
        </p:nvSpPr>
        <p:spPr>
          <a:xfrm>
            <a:off x="1200150" y="4509120"/>
            <a:ext cx="9791700" cy="864096"/>
          </a:xfrm>
        </p:spPr>
        <p:txBody>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a:extLst>
              <a:ext uri="{FF2B5EF4-FFF2-40B4-BE49-F238E27FC236}">
                <a16:creationId xmlns:a16="http://schemas.microsoft.com/office/drawing/2014/main" id="{B9898F4D-E89B-8263-EB37-8F8B305D4370}"/>
              </a:ext>
            </a:extLst>
          </p:cNvPr>
          <p:cNvSpPr>
            <a:spLocks noGrp="1"/>
          </p:cNvSpPr>
          <p:nvPr>
            <p:ph type="dt" sz="half" idx="10"/>
          </p:nvPr>
        </p:nvSpPr>
        <p:spPr/>
        <p:txBody>
          <a:bodyPr/>
          <a:lstStyle>
            <a:lvl1pPr>
              <a:defRPr>
                <a:noFill/>
              </a:defRPr>
            </a:lvl1pPr>
          </a:lstStyle>
          <a:p>
            <a:fld id="{3F64C60D-5BDD-457A-B2B8-8A4E7FBA1CD7}" type="datetime1">
              <a:rPr lang="fi-FI" noProof="0" smtClean="0"/>
              <a:t>4.10.2024</a:t>
            </a:fld>
            <a:endParaRPr lang="fi-FI" noProof="0"/>
          </a:p>
        </p:txBody>
      </p:sp>
      <p:sp>
        <p:nvSpPr>
          <p:cNvPr id="5" name="Footer Placeholder 4">
            <a:extLst>
              <a:ext uri="{FF2B5EF4-FFF2-40B4-BE49-F238E27FC236}">
                <a16:creationId xmlns:a16="http://schemas.microsoft.com/office/drawing/2014/main" id="{AEAB5C31-D7B7-0A4A-9FF1-A8910751F711}"/>
              </a:ext>
            </a:extLst>
          </p:cNvPr>
          <p:cNvSpPr>
            <a:spLocks noGrp="1"/>
          </p:cNvSpPr>
          <p:nvPr>
            <p:ph type="ftr" sz="quarter" idx="11"/>
          </p:nvPr>
        </p:nvSpPr>
        <p:spPr/>
        <p:txBody>
          <a:bodyPr/>
          <a:lstStyle>
            <a:lvl1pPr>
              <a:defRPr>
                <a:noFill/>
              </a:defRPr>
            </a:lvl1pPr>
          </a:lstStyle>
          <a:p>
            <a:r>
              <a:rPr lang="fi-FI" noProof="0"/>
              <a:t>© Rakennusteollisuus RT</a:t>
            </a:r>
          </a:p>
        </p:txBody>
      </p:sp>
      <p:sp>
        <p:nvSpPr>
          <p:cNvPr id="6" name="Slide Number Placeholder 5">
            <a:extLst>
              <a:ext uri="{FF2B5EF4-FFF2-40B4-BE49-F238E27FC236}">
                <a16:creationId xmlns:a16="http://schemas.microsoft.com/office/drawing/2014/main" id="{92B9B765-A518-625F-2D82-59131FF13DC6}"/>
              </a:ext>
            </a:extLst>
          </p:cNvPr>
          <p:cNvSpPr>
            <a:spLocks noGrp="1"/>
          </p:cNvSpPr>
          <p:nvPr>
            <p:ph type="sldNum" sz="quarter" idx="12"/>
          </p:nvPr>
        </p:nvSpPr>
        <p:spPr/>
        <p:txBody>
          <a:bodyPr/>
          <a:lstStyle>
            <a:lvl1pPr>
              <a:defRPr>
                <a:noFill/>
              </a:defRPr>
            </a:lvl1pPr>
          </a:lstStyle>
          <a:p>
            <a:fld id="{DFD61EF7-2460-4EE9-A031-27FEBC4F9A95}" type="slidenum">
              <a:rPr lang="fi-FI" noProof="0" smtClean="0"/>
              <a:pPr/>
              <a:t>‹#›</a:t>
            </a:fld>
            <a:endParaRPr lang="fi-FI" noProof="0"/>
          </a:p>
        </p:txBody>
      </p:sp>
      <p:sp>
        <p:nvSpPr>
          <p:cNvPr id="7" name="Freeform 5">
            <a:extLst>
              <a:ext uri="{FF2B5EF4-FFF2-40B4-BE49-F238E27FC236}">
                <a16:creationId xmlns:a16="http://schemas.microsoft.com/office/drawing/2014/main" id="{5CD5646D-347F-0693-85B7-82EEFAEE1F74}"/>
              </a:ext>
            </a:extLst>
          </p:cNvPr>
          <p:cNvSpPr>
            <a:spLocks noChangeAspect="1" noEditPoints="1"/>
          </p:cNvSpPr>
          <p:nvPr userDrawn="1"/>
        </p:nvSpPr>
        <p:spPr bwMode="auto">
          <a:xfrm>
            <a:off x="407368" y="333375"/>
            <a:ext cx="2325003" cy="504000"/>
          </a:xfrm>
          <a:custGeom>
            <a:avLst/>
            <a:gdLst>
              <a:gd name="T0" fmla="*/ 11 w 4507"/>
              <a:gd name="T1" fmla="*/ 18 h 1954"/>
              <a:gd name="T2" fmla="*/ 659 w 4507"/>
              <a:gd name="T3" fmla="*/ 297 h 1954"/>
              <a:gd name="T4" fmla="*/ 666 w 4507"/>
              <a:gd name="T5" fmla="*/ 916 h 1954"/>
              <a:gd name="T6" fmla="*/ 347 w 4507"/>
              <a:gd name="T7" fmla="*/ 880 h 1954"/>
              <a:gd name="T8" fmla="*/ 471 w 4507"/>
              <a:gd name="T9" fmla="*/ 675 h 1954"/>
              <a:gd name="T10" fmla="*/ 375 w 4507"/>
              <a:gd name="T11" fmla="*/ 401 h 1954"/>
              <a:gd name="T12" fmla="*/ 1722 w 4507"/>
              <a:gd name="T13" fmla="*/ 26 h 1954"/>
              <a:gd name="T14" fmla="*/ 1804 w 4507"/>
              <a:gd name="T15" fmla="*/ 309 h 1954"/>
              <a:gd name="T16" fmla="*/ 1741 w 4507"/>
              <a:gd name="T17" fmla="*/ 269 h 1954"/>
              <a:gd name="T18" fmla="*/ 1854 w 4507"/>
              <a:gd name="T19" fmla="*/ 788 h 1954"/>
              <a:gd name="T20" fmla="*/ 2410 w 4507"/>
              <a:gd name="T21" fmla="*/ 18 h 1954"/>
              <a:gd name="T22" fmla="*/ 3053 w 4507"/>
              <a:gd name="T23" fmla="*/ 553 h 1954"/>
              <a:gd name="T24" fmla="*/ 3419 w 4507"/>
              <a:gd name="T25" fmla="*/ 539 h 1954"/>
              <a:gd name="T26" fmla="*/ 3595 w 4507"/>
              <a:gd name="T27" fmla="*/ 659 h 1954"/>
              <a:gd name="T28" fmla="*/ 3699 w 4507"/>
              <a:gd name="T29" fmla="*/ 697 h 1954"/>
              <a:gd name="T30" fmla="*/ 3842 w 4507"/>
              <a:gd name="T31" fmla="*/ 595 h 1954"/>
              <a:gd name="T32" fmla="*/ 3700 w 4507"/>
              <a:gd name="T33" fmla="*/ 806 h 1954"/>
              <a:gd name="T34" fmla="*/ 3943 w 4507"/>
              <a:gd name="T35" fmla="*/ 725 h 1954"/>
              <a:gd name="T36" fmla="*/ 4018 w 4507"/>
              <a:gd name="T37" fmla="*/ 689 h 1954"/>
              <a:gd name="T38" fmla="*/ 4124 w 4507"/>
              <a:gd name="T39" fmla="*/ 581 h 1954"/>
              <a:gd name="T40" fmla="*/ 3931 w 4507"/>
              <a:gd name="T41" fmla="*/ 269 h 1954"/>
              <a:gd name="T42" fmla="*/ 4017 w 4507"/>
              <a:gd name="T43" fmla="*/ 6 h 1954"/>
              <a:gd name="T44" fmla="*/ 4117 w 4507"/>
              <a:gd name="T45" fmla="*/ 228 h 1954"/>
              <a:gd name="T46" fmla="*/ 4005 w 4507"/>
              <a:gd name="T47" fmla="*/ 134 h 1954"/>
              <a:gd name="T48" fmla="*/ 4123 w 4507"/>
              <a:gd name="T49" fmla="*/ 383 h 1954"/>
              <a:gd name="T50" fmla="*/ 4174 w 4507"/>
              <a:gd name="T51" fmla="*/ 697 h 1954"/>
              <a:gd name="T52" fmla="*/ 1767 w 4507"/>
              <a:gd name="T53" fmla="*/ 1273 h 1954"/>
              <a:gd name="T54" fmla="*/ 2197 w 4507"/>
              <a:gd name="T55" fmla="*/ 1926 h 1954"/>
              <a:gd name="T56" fmla="*/ 2114 w 4507"/>
              <a:gd name="T57" fmla="*/ 1551 h 1954"/>
              <a:gd name="T58" fmla="*/ 2226 w 4507"/>
              <a:gd name="T59" fmla="*/ 1156 h 1954"/>
              <a:gd name="T60" fmla="*/ 2385 w 4507"/>
              <a:gd name="T61" fmla="*/ 1313 h 1954"/>
              <a:gd name="T62" fmla="*/ 2373 w 4507"/>
              <a:gd name="T63" fmla="*/ 1834 h 1954"/>
              <a:gd name="T64" fmla="*/ 2227 w 4507"/>
              <a:gd name="T65" fmla="*/ 1271 h 1954"/>
              <a:gd name="T66" fmla="*/ 2192 w 4507"/>
              <a:gd name="T67" fmla="*/ 1738 h 1954"/>
              <a:gd name="T68" fmla="*/ 2323 w 4507"/>
              <a:gd name="T69" fmla="*/ 1760 h 1954"/>
              <a:gd name="T70" fmla="*/ 2273 w 4507"/>
              <a:gd name="T71" fmla="*/ 1259 h 1954"/>
              <a:gd name="T72" fmla="*/ 3321 w 4507"/>
              <a:gd name="T73" fmla="*/ 1954 h 1954"/>
              <a:gd name="T74" fmla="*/ 3265 w 4507"/>
              <a:gd name="T75" fmla="*/ 1693 h 1954"/>
              <a:gd name="T76" fmla="*/ 3380 w 4507"/>
              <a:gd name="T77" fmla="*/ 1832 h 1954"/>
              <a:gd name="T78" fmla="*/ 3369 w 4507"/>
              <a:gd name="T79" fmla="*/ 1625 h 1954"/>
              <a:gd name="T80" fmla="*/ 3218 w 4507"/>
              <a:gd name="T81" fmla="*/ 1279 h 1954"/>
              <a:gd name="T82" fmla="*/ 3426 w 4507"/>
              <a:gd name="T83" fmla="*/ 1198 h 1954"/>
              <a:gd name="T84" fmla="*/ 3370 w 4507"/>
              <a:gd name="T85" fmla="*/ 1265 h 1954"/>
              <a:gd name="T86" fmla="*/ 3279 w 4507"/>
              <a:gd name="T87" fmla="*/ 1379 h 1954"/>
              <a:gd name="T88" fmla="*/ 3471 w 4507"/>
              <a:gd name="T89" fmla="*/ 1675 h 1954"/>
              <a:gd name="T90" fmla="*/ 3381 w 4507"/>
              <a:gd name="T91" fmla="*/ 1946 h 1954"/>
              <a:gd name="T92" fmla="*/ 3620 w 4507"/>
              <a:gd name="T93" fmla="*/ 1772 h 1954"/>
              <a:gd name="T94" fmla="*/ 3736 w 4507"/>
              <a:gd name="T95" fmla="*/ 1772 h 1954"/>
              <a:gd name="T96" fmla="*/ 3756 w 4507"/>
              <a:gd name="T97" fmla="*/ 1914 h 1954"/>
              <a:gd name="T98" fmla="*/ 3915 w 4507"/>
              <a:gd name="T99" fmla="*/ 1828 h 1954"/>
              <a:gd name="T100" fmla="*/ 4005 w 4507"/>
              <a:gd name="T101" fmla="*/ 1838 h 1954"/>
              <a:gd name="T102" fmla="*/ 4160 w 4507"/>
              <a:gd name="T103" fmla="*/ 1697 h 1954"/>
              <a:gd name="T104" fmla="*/ 4039 w 4507"/>
              <a:gd name="T105" fmla="*/ 1954 h 1954"/>
              <a:gd name="T106" fmla="*/ 4268 w 4507"/>
              <a:gd name="T107" fmla="*/ 1888 h 1954"/>
              <a:gd name="T108" fmla="*/ 4324 w 4507"/>
              <a:gd name="T109" fmla="*/ 1824 h 1954"/>
              <a:gd name="T110" fmla="*/ 4442 w 4507"/>
              <a:gd name="T111" fmla="*/ 1752 h 1954"/>
              <a:gd name="T112" fmla="*/ 4255 w 4507"/>
              <a:gd name="T113" fmla="*/ 1447 h 1954"/>
              <a:gd name="T114" fmla="*/ 4311 w 4507"/>
              <a:gd name="T115" fmla="*/ 1166 h 1954"/>
              <a:gd name="T116" fmla="*/ 4497 w 4507"/>
              <a:gd name="T117" fmla="*/ 1331 h 1954"/>
              <a:gd name="T118" fmla="*/ 4336 w 4507"/>
              <a:gd name="T119" fmla="*/ 1267 h 1954"/>
              <a:gd name="T120" fmla="*/ 4359 w 4507"/>
              <a:gd name="T121" fmla="*/ 1457 h 1954"/>
              <a:gd name="T122" fmla="*/ 4499 w 4507"/>
              <a:gd name="T123" fmla="*/ 1814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07" h="1954">
                <a:moveTo>
                  <a:pt x="4307" y="327"/>
                </a:moveTo>
                <a:lnTo>
                  <a:pt x="4377" y="327"/>
                </a:lnTo>
                <a:lnTo>
                  <a:pt x="4377" y="463"/>
                </a:lnTo>
                <a:lnTo>
                  <a:pt x="4307" y="463"/>
                </a:lnTo>
                <a:lnTo>
                  <a:pt x="4307" y="327"/>
                </a:lnTo>
                <a:close/>
                <a:moveTo>
                  <a:pt x="1248" y="18"/>
                </a:moveTo>
                <a:lnTo>
                  <a:pt x="1248" y="473"/>
                </a:lnTo>
                <a:lnTo>
                  <a:pt x="1051" y="473"/>
                </a:lnTo>
                <a:lnTo>
                  <a:pt x="1051" y="1936"/>
                </a:lnTo>
                <a:lnTo>
                  <a:pt x="821" y="1936"/>
                </a:lnTo>
                <a:lnTo>
                  <a:pt x="821" y="473"/>
                </a:lnTo>
                <a:lnTo>
                  <a:pt x="655" y="18"/>
                </a:lnTo>
                <a:lnTo>
                  <a:pt x="1248" y="18"/>
                </a:lnTo>
                <a:close/>
                <a:moveTo>
                  <a:pt x="0" y="1481"/>
                </a:moveTo>
                <a:lnTo>
                  <a:pt x="230" y="1481"/>
                </a:lnTo>
                <a:lnTo>
                  <a:pt x="230" y="1936"/>
                </a:lnTo>
                <a:lnTo>
                  <a:pt x="0" y="1936"/>
                </a:lnTo>
                <a:lnTo>
                  <a:pt x="0" y="1481"/>
                </a:lnTo>
                <a:close/>
                <a:moveTo>
                  <a:pt x="487" y="1186"/>
                </a:moveTo>
                <a:lnTo>
                  <a:pt x="752" y="1936"/>
                </a:lnTo>
                <a:lnTo>
                  <a:pt x="495" y="1936"/>
                </a:lnTo>
                <a:lnTo>
                  <a:pt x="11" y="559"/>
                </a:lnTo>
                <a:lnTo>
                  <a:pt x="11" y="18"/>
                </a:lnTo>
                <a:lnTo>
                  <a:pt x="309" y="18"/>
                </a:lnTo>
                <a:lnTo>
                  <a:pt x="335" y="18"/>
                </a:lnTo>
                <a:lnTo>
                  <a:pt x="359" y="20"/>
                </a:lnTo>
                <a:lnTo>
                  <a:pt x="382" y="24"/>
                </a:lnTo>
                <a:lnTo>
                  <a:pt x="404" y="30"/>
                </a:lnTo>
                <a:lnTo>
                  <a:pt x="426" y="36"/>
                </a:lnTo>
                <a:lnTo>
                  <a:pt x="447" y="44"/>
                </a:lnTo>
                <a:lnTo>
                  <a:pt x="467" y="52"/>
                </a:lnTo>
                <a:lnTo>
                  <a:pt x="476" y="58"/>
                </a:lnTo>
                <a:lnTo>
                  <a:pt x="486" y="62"/>
                </a:lnTo>
                <a:lnTo>
                  <a:pt x="504" y="74"/>
                </a:lnTo>
                <a:lnTo>
                  <a:pt x="521" y="88"/>
                </a:lnTo>
                <a:lnTo>
                  <a:pt x="538" y="102"/>
                </a:lnTo>
                <a:lnTo>
                  <a:pt x="553" y="116"/>
                </a:lnTo>
                <a:lnTo>
                  <a:pt x="569" y="132"/>
                </a:lnTo>
                <a:lnTo>
                  <a:pt x="583" y="150"/>
                </a:lnTo>
                <a:lnTo>
                  <a:pt x="596" y="168"/>
                </a:lnTo>
                <a:lnTo>
                  <a:pt x="609" y="188"/>
                </a:lnTo>
                <a:lnTo>
                  <a:pt x="620" y="208"/>
                </a:lnTo>
                <a:lnTo>
                  <a:pt x="631" y="230"/>
                </a:lnTo>
                <a:lnTo>
                  <a:pt x="641" y="251"/>
                </a:lnTo>
                <a:lnTo>
                  <a:pt x="650" y="273"/>
                </a:lnTo>
                <a:lnTo>
                  <a:pt x="659" y="297"/>
                </a:lnTo>
                <a:lnTo>
                  <a:pt x="666" y="323"/>
                </a:lnTo>
                <a:lnTo>
                  <a:pt x="673" y="349"/>
                </a:lnTo>
                <a:lnTo>
                  <a:pt x="680" y="375"/>
                </a:lnTo>
                <a:lnTo>
                  <a:pt x="685" y="401"/>
                </a:lnTo>
                <a:lnTo>
                  <a:pt x="690" y="429"/>
                </a:lnTo>
                <a:lnTo>
                  <a:pt x="694" y="459"/>
                </a:lnTo>
                <a:lnTo>
                  <a:pt x="697" y="487"/>
                </a:lnTo>
                <a:lnTo>
                  <a:pt x="699" y="517"/>
                </a:lnTo>
                <a:lnTo>
                  <a:pt x="701" y="547"/>
                </a:lnTo>
                <a:lnTo>
                  <a:pt x="702" y="579"/>
                </a:lnTo>
                <a:lnTo>
                  <a:pt x="703" y="611"/>
                </a:lnTo>
                <a:lnTo>
                  <a:pt x="702" y="661"/>
                </a:lnTo>
                <a:lnTo>
                  <a:pt x="701" y="687"/>
                </a:lnTo>
                <a:lnTo>
                  <a:pt x="699" y="711"/>
                </a:lnTo>
                <a:lnTo>
                  <a:pt x="697" y="735"/>
                </a:lnTo>
                <a:lnTo>
                  <a:pt x="695" y="758"/>
                </a:lnTo>
                <a:lnTo>
                  <a:pt x="692" y="782"/>
                </a:lnTo>
                <a:lnTo>
                  <a:pt x="689" y="806"/>
                </a:lnTo>
                <a:lnTo>
                  <a:pt x="685" y="830"/>
                </a:lnTo>
                <a:lnTo>
                  <a:pt x="681" y="852"/>
                </a:lnTo>
                <a:lnTo>
                  <a:pt x="677" y="874"/>
                </a:lnTo>
                <a:lnTo>
                  <a:pt x="672" y="896"/>
                </a:lnTo>
                <a:lnTo>
                  <a:pt x="666" y="916"/>
                </a:lnTo>
                <a:lnTo>
                  <a:pt x="661" y="938"/>
                </a:lnTo>
                <a:lnTo>
                  <a:pt x="655" y="958"/>
                </a:lnTo>
                <a:lnTo>
                  <a:pt x="648" y="976"/>
                </a:lnTo>
                <a:lnTo>
                  <a:pt x="641" y="996"/>
                </a:lnTo>
                <a:lnTo>
                  <a:pt x="634" y="1014"/>
                </a:lnTo>
                <a:lnTo>
                  <a:pt x="626" y="1030"/>
                </a:lnTo>
                <a:lnTo>
                  <a:pt x="618" y="1048"/>
                </a:lnTo>
                <a:lnTo>
                  <a:pt x="609" y="1064"/>
                </a:lnTo>
                <a:lnTo>
                  <a:pt x="600" y="1080"/>
                </a:lnTo>
                <a:lnTo>
                  <a:pt x="591" y="1094"/>
                </a:lnTo>
                <a:lnTo>
                  <a:pt x="581" y="1108"/>
                </a:lnTo>
                <a:lnTo>
                  <a:pt x="571" y="1120"/>
                </a:lnTo>
                <a:lnTo>
                  <a:pt x="559" y="1132"/>
                </a:lnTo>
                <a:lnTo>
                  <a:pt x="548" y="1144"/>
                </a:lnTo>
                <a:lnTo>
                  <a:pt x="537" y="1154"/>
                </a:lnTo>
                <a:lnTo>
                  <a:pt x="525" y="1164"/>
                </a:lnTo>
                <a:lnTo>
                  <a:pt x="513" y="1172"/>
                </a:lnTo>
                <a:lnTo>
                  <a:pt x="500" y="1180"/>
                </a:lnTo>
                <a:lnTo>
                  <a:pt x="487" y="1186"/>
                </a:lnTo>
                <a:close/>
                <a:moveTo>
                  <a:pt x="239" y="391"/>
                </a:moveTo>
                <a:lnTo>
                  <a:pt x="239" y="880"/>
                </a:lnTo>
                <a:lnTo>
                  <a:pt x="337" y="880"/>
                </a:lnTo>
                <a:lnTo>
                  <a:pt x="347" y="880"/>
                </a:lnTo>
                <a:lnTo>
                  <a:pt x="357" y="880"/>
                </a:lnTo>
                <a:lnTo>
                  <a:pt x="367" y="878"/>
                </a:lnTo>
                <a:lnTo>
                  <a:pt x="376" y="874"/>
                </a:lnTo>
                <a:lnTo>
                  <a:pt x="384" y="872"/>
                </a:lnTo>
                <a:lnTo>
                  <a:pt x="392" y="868"/>
                </a:lnTo>
                <a:lnTo>
                  <a:pt x="400" y="862"/>
                </a:lnTo>
                <a:lnTo>
                  <a:pt x="407" y="858"/>
                </a:lnTo>
                <a:lnTo>
                  <a:pt x="413" y="852"/>
                </a:lnTo>
                <a:lnTo>
                  <a:pt x="419" y="844"/>
                </a:lnTo>
                <a:lnTo>
                  <a:pt x="425" y="838"/>
                </a:lnTo>
                <a:lnTo>
                  <a:pt x="430" y="830"/>
                </a:lnTo>
                <a:lnTo>
                  <a:pt x="435" y="822"/>
                </a:lnTo>
                <a:lnTo>
                  <a:pt x="440" y="814"/>
                </a:lnTo>
                <a:lnTo>
                  <a:pt x="444" y="806"/>
                </a:lnTo>
                <a:lnTo>
                  <a:pt x="448" y="796"/>
                </a:lnTo>
                <a:lnTo>
                  <a:pt x="451" y="788"/>
                </a:lnTo>
                <a:lnTo>
                  <a:pt x="454" y="778"/>
                </a:lnTo>
                <a:lnTo>
                  <a:pt x="457" y="768"/>
                </a:lnTo>
                <a:lnTo>
                  <a:pt x="460" y="758"/>
                </a:lnTo>
                <a:lnTo>
                  <a:pt x="464" y="738"/>
                </a:lnTo>
                <a:lnTo>
                  <a:pt x="467" y="717"/>
                </a:lnTo>
                <a:lnTo>
                  <a:pt x="470" y="697"/>
                </a:lnTo>
                <a:lnTo>
                  <a:pt x="471" y="675"/>
                </a:lnTo>
                <a:lnTo>
                  <a:pt x="472" y="655"/>
                </a:lnTo>
                <a:lnTo>
                  <a:pt x="472" y="635"/>
                </a:lnTo>
                <a:lnTo>
                  <a:pt x="472" y="615"/>
                </a:lnTo>
                <a:lnTo>
                  <a:pt x="470" y="593"/>
                </a:lnTo>
                <a:lnTo>
                  <a:pt x="468" y="573"/>
                </a:lnTo>
                <a:lnTo>
                  <a:pt x="464" y="551"/>
                </a:lnTo>
                <a:lnTo>
                  <a:pt x="462" y="541"/>
                </a:lnTo>
                <a:lnTo>
                  <a:pt x="459" y="531"/>
                </a:lnTo>
                <a:lnTo>
                  <a:pt x="457" y="521"/>
                </a:lnTo>
                <a:lnTo>
                  <a:pt x="454" y="511"/>
                </a:lnTo>
                <a:lnTo>
                  <a:pt x="447" y="491"/>
                </a:lnTo>
                <a:lnTo>
                  <a:pt x="443" y="483"/>
                </a:lnTo>
                <a:lnTo>
                  <a:pt x="439" y="473"/>
                </a:lnTo>
                <a:lnTo>
                  <a:pt x="435" y="465"/>
                </a:lnTo>
                <a:lnTo>
                  <a:pt x="430" y="457"/>
                </a:lnTo>
                <a:lnTo>
                  <a:pt x="420" y="441"/>
                </a:lnTo>
                <a:lnTo>
                  <a:pt x="414" y="433"/>
                </a:lnTo>
                <a:lnTo>
                  <a:pt x="408" y="427"/>
                </a:lnTo>
                <a:lnTo>
                  <a:pt x="402" y="421"/>
                </a:lnTo>
                <a:lnTo>
                  <a:pt x="396" y="415"/>
                </a:lnTo>
                <a:lnTo>
                  <a:pt x="389" y="409"/>
                </a:lnTo>
                <a:lnTo>
                  <a:pt x="382" y="405"/>
                </a:lnTo>
                <a:lnTo>
                  <a:pt x="375" y="401"/>
                </a:lnTo>
                <a:lnTo>
                  <a:pt x="367" y="397"/>
                </a:lnTo>
                <a:lnTo>
                  <a:pt x="359" y="395"/>
                </a:lnTo>
                <a:lnTo>
                  <a:pt x="351" y="393"/>
                </a:lnTo>
                <a:lnTo>
                  <a:pt x="333" y="391"/>
                </a:lnTo>
                <a:lnTo>
                  <a:pt x="239" y="391"/>
                </a:lnTo>
                <a:close/>
                <a:moveTo>
                  <a:pt x="1780" y="395"/>
                </a:moveTo>
                <a:lnTo>
                  <a:pt x="1776" y="403"/>
                </a:lnTo>
                <a:lnTo>
                  <a:pt x="1772" y="411"/>
                </a:lnTo>
                <a:lnTo>
                  <a:pt x="1763" y="423"/>
                </a:lnTo>
                <a:lnTo>
                  <a:pt x="1754" y="433"/>
                </a:lnTo>
                <a:lnTo>
                  <a:pt x="1743" y="443"/>
                </a:lnTo>
                <a:lnTo>
                  <a:pt x="1814" y="788"/>
                </a:lnTo>
                <a:lnTo>
                  <a:pt x="1742" y="788"/>
                </a:lnTo>
                <a:lnTo>
                  <a:pt x="1683" y="465"/>
                </a:lnTo>
                <a:lnTo>
                  <a:pt x="1607" y="465"/>
                </a:lnTo>
                <a:lnTo>
                  <a:pt x="1607" y="788"/>
                </a:lnTo>
                <a:lnTo>
                  <a:pt x="1543" y="788"/>
                </a:lnTo>
                <a:lnTo>
                  <a:pt x="1543" y="18"/>
                </a:lnTo>
                <a:lnTo>
                  <a:pt x="1681" y="18"/>
                </a:lnTo>
                <a:lnTo>
                  <a:pt x="1696" y="18"/>
                </a:lnTo>
                <a:lnTo>
                  <a:pt x="1703" y="20"/>
                </a:lnTo>
                <a:lnTo>
                  <a:pt x="1710" y="22"/>
                </a:lnTo>
                <a:lnTo>
                  <a:pt x="1722" y="26"/>
                </a:lnTo>
                <a:lnTo>
                  <a:pt x="1734" y="32"/>
                </a:lnTo>
                <a:lnTo>
                  <a:pt x="1745" y="40"/>
                </a:lnTo>
                <a:lnTo>
                  <a:pt x="1755" y="50"/>
                </a:lnTo>
                <a:lnTo>
                  <a:pt x="1765" y="62"/>
                </a:lnTo>
                <a:lnTo>
                  <a:pt x="1769" y="68"/>
                </a:lnTo>
                <a:lnTo>
                  <a:pt x="1773" y="76"/>
                </a:lnTo>
                <a:lnTo>
                  <a:pt x="1781" y="92"/>
                </a:lnTo>
                <a:lnTo>
                  <a:pt x="1788" y="108"/>
                </a:lnTo>
                <a:lnTo>
                  <a:pt x="1791" y="118"/>
                </a:lnTo>
                <a:lnTo>
                  <a:pt x="1794" y="126"/>
                </a:lnTo>
                <a:lnTo>
                  <a:pt x="1799" y="146"/>
                </a:lnTo>
                <a:lnTo>
                  <a:pt x="1803" y="168"/>
                </a:lnTo>
                <a:lnTo>
                  <a:pt x="1805" y="178"/>
                </a:lnTo>
                <a:lnTo>
                  <a:pt x="1806" y="190"/>
                </a:lnTo>
                <a:lnTo>
                  <a:pt x="1807" y="200"/>
                </a:lnTo>
                <a:lnTo>
                  <a:pt x="1808" y="212"/>
                </a:lnTo>
                <a:lnTo>
                  <a:pt x="1808" y="224"/>
                </a:lnTo>
                <a:lnTo>
                  <a:pt x="1808" y="236"/>
                </a:lnTo>
                <a:lnTo>
                  <a:pt x="1808" y="263"/>
                </a:lnTo>
                <a:lnTo>
                  <a:pt x="1807" y="275"/>
                </a:lnTo>
                <a:lnTo>
                  <a:pt x="1806" y="287"/>
                </a:lnTo>
                <a:lnTo>
                  <a:pt x="1805" y="299"/>
                </a:lnTo>
                <a:lnTo>
                  <a:pt x="1804" y="309"/>
                </a:lnTo>
                <a:lnTo>
                  <a:pt x="1801" y="331"/>
                </a:lnTo>
                <a:lnTo>
                  <a:pt x="1797" y="349"/>
                </a:lnTo>
                <a:lnTo>
                  <a:pt x="1792" y="367"/>
                </a:lnTo>
                <a:lnTo>
                  <a:pt x="1786" y="381"/>
                </a:lnTo>
                <a:lnTo>
                  <a:pt x="1780" y="395"/>
                </a:lnTo>
                <a:close/>
                <a:moveTo>
                  <a:pt x="1678" y="122"/>
                </a:moveTo>
                <a:lnTo>
                  <a:pt x="1607" y="122"/>
                </a:lnTo>
                <a:lnTo>
                  <a:pt x="1607" y="365"/>
                </a:lnTo>
                <a:lnTo>
                  <a:pt x="1678" y="365"/>
                </a:lnTo>
                <a:lnTo>
                  <a:pt x="1686" y="363"/>
                </a:lnTo>
                <a:lnTo>
                  <a:pt x="1694" y="361"/>
                </a:lnTo>
                <a:lnTo>
                  <a:pt x="1700" y="359"/>
                </a:lnTo>
                <a:lnTo>
                  <a:pt x="1707" y="355"/>
                </a:lnTo>
                <a:lnTo>
                  <a:pt x="1712" y="351"/>
                </a:lnTo>
                <a:lnTo>
                  <a:pt x="1717" y="345"/>
                </a:lnTo>
                <a:lnTo>
                  <a:pt x="1722" y="339"/>
                </a:lnTo>
                <a:lnTo>
                  <a:pt x="1726" y="331"/>
                </a:lnTo>
                <a:lnTo>
                  <a:pt x="1730" y="323"/>
                </a:lnTo>
                <a:lnTo>
                  <a:pt x="1733" y="313"/>
                </a:lnTo>
                <a:lnTo>
                  <a:pt x="1736" y="303"/>
                </a:lnTo>
                <a:lnTo>
                  <a:pt x="1738" y="293"/>
                </a:lnTo>
                <a:lnTo>
                  <a:pt x="1740" y="281"/>
                </a:lnTo>
                <a:lnTo>
                  <a:pt x="1741" y="269"/>
                </a:lnTo>
                <a:lnTo>
                  <a:pt x="1742" y="257"/>
                </a:lnTo>
                <a:lnTo>
                  <a:pt x="1742" y="244"/>
                </a:lnTo>
                <a:lnTo>
                  <a:pt x="1742" y="230"/>
                </a:lnTo>
                <a:lnTo>
                  <a:pt x="1742" y="218"/>
                </a:lnTo>
                <a:lnTo>
                  <a:pt x="1740" y="206"/>
                </a:lnTo>
                <a:lnTo>
                  <a:pt x="1739" y="194"/>
                </a:lnTo>
                <a:lnTo>
                  <a:pt x="1737" y="184"/>
                </a:lnTo>
                <a:lnTo>
                  <a:pt x="1734" y="174"/>
                </a:lnTo>
                <a:lnTo>
                  <a:pt x="1731" y="164"/>
                </a:lnTo>
                <a:lnTo>
                  <a:pt x="1728" y="156"/>
                </a:lnTo>
                <a:lnTo>
                  <a:pt x="1723" y="148"/>
                </a:lnTo>
                <a:lnTo>
                  <a:pt x="1719" y="142"/>
                </a:lnTo>
                <a:lnTo>
                  <a:pt x="1713" y="136"/>
                </a:lnTo>
                <a:lnTo>
                  <a:pt x="1708" y="132"/>
                </a:lnTo>
                <a:lnTo>
                  <a:pt x="1701" y="128"/>
                </a:lnTo>
                <a:lnTo>
                  <a:pt x="1694" y="124"/>
                </a:lnTo>
                <a:lnTo>
                  <a:pt x="1686" y="122"/>
                </a:lnTo>
                <a:lnTo>
                  <a:pt x="1678" y="122"/>
                </a:lnTo>
                <a:close/>
                <a:moveTo>
                  <a:pt x="2090" y="788"/>
                </a:moveTo>
                <a:lnTo>
                  <a:pt x="2069" y="635"/>
                </a:lnTo>
                <a:lnTo>
                  <a:pt x="1942" y="635"/>
                </a:lnTo>
                <a:lnTo>
                  <a:pt x="1921" y="788"/>
                </a:lnTo>
                <a:lnTo>
                  <a:pt x="1854" y="788"/>
                </a:lnTo>
                <a:lnTo>
                  <a:pt x="1975" y="18"/>
                </a:lnTo>
                <a:lnTo>
                  <a:pt x="2037" y="18"/>
                </a:lnTo>
                <a:lnTo>
                  <a:pt x="2160" y="788"/>
                </a:lnTo>
                <a:lnTo>
                  <a:pt x="2090" y="788"/>
                </a:lnTo>
                <a:close/>
                <a:moveTo>
                  <a:pt x="2026" y="323"/>
                </a:moveTo>
                <a:lnTo>
                  <a:pt x="2015" y="250"/>
                </a:lnTo>
                <a:lnTo>
                  <a:pt x="2010" y="210"/>
                </a:lnTo>
                <a:lnTo>
                  <a:pt x="2006" y="170"/>
                </a:lnTo>
                <a:lnTo>
                  <a:pt x="2001" y="210"/>
                </a:lnTo>
                <a:lnTo>
                  <a:pt x="1996" y="250"/>
                </a:lnTo>
                <a:lnTo>
                  <a:pt x="1986" y="325"/>
                </a:lnTo>
                <a:lnTo>
                  <a:pt x="1957" y="529"/>
                </a:lnTo>
                <a:lnTo>
                  <a:pt x="2053" y="529"/>
                </a:lnTo>
                <a:lnTo>
                  <a:pt x="2026" y="323"/>
                </a:lnTo>
                <a:close/>
                <a:moveTo>
                  <a:pt x="2419" y="788"/>
                </a:moveTo>
                <a:lnTo>
                  <a:pt x="2323" y="431"/>
                </a:lnTo>
                <a:lnTo>
                  <a:pt x="2285" y="527"/>
                </a:lnTo>
                <a:lnTo>
                  <a:pt x="2285" y="788"/>
                </a:lnTo>
                <a:lnTo>
                  <a:pt x="2220" y="788"/>
                </a:lnTo>
                <a:lnTo>
                  <a:pt x="2220" y="18"/>
                </a:lnTo>
                <a:lnTo>
                  <a:pt x="2285" y="18"/>
                </a:lnTo>
                <a:lnTo>
                  <a:pt x="2285" y="347"/>
                </a:lnTo>
                <a:lnTo>
                  <a:pt x="2410" y="18"/>
                </a:lnTo>
                <a:lnTo>
                  <a:pt x="2492" y="18"/>
                </a:lnTo>
                <a:lnTo>
                  <a:pt x="2363" y="333"/>
                </a:lnTo>
                <a:lnTo>
                  <a:pt x="2498" y="788"/>
                </a:lnTo>
                <a:lnTo>
                  <a:pt x="2419" y="788"/>
                </a:lnTo>
                <a:close/>
                <a:moveTo>
                  <a:pt x="2558" y="788"/>
                </a:moveTo>
                <a:lnTo>
                  <a:pt x="2558" y="18"/>
                </a:lnTo>
                <a:lnTo>
                  <a:pt x="2786" y="18"/>
                </a:lnTo>
                <a:lnTo>
                  <a:pt x="2786" y="126"/>
                </a:lnTo>
                <a:lnTo>
                  <a:pt x="2623" y="126"/>
                </a:lnTo>
                <a:lnTo>
                  <a:pt x="2623" y="341"/>
                </a:lnTo>
                <a:lnTo>
                  <a:pt x="2756" y="341"/>
                </a:lnTo>
                <a:lnTo>
                  <a:pt x="2756" y="445"/>
                </a:lnTo>
                <a:lnTo>
                  <a:pt x="2623" y="445"/>
                </a:lnTo>
                <a:lnTo>
                  <a:pt x="2623" y="683"/>
                </a:lnTo>
                <a:lnTo>
                  <a:pt x="2786" y="683"/>
                </a:lnTo>
                <a:lnTo>
                  <a:pt x="2786" y="788"/>
                </a:lnTo>
                <a:lnTo>
                  <a:pt x="2558" y="788"/>
                </a:lnTo>
                <a:close/>
                <a:moveTo>
                  <a:pt x="2939" y="18"/>
                </a:moveTo>
                <a:lnTo>
                  <a:pt x="3030" y="439"/>
                </a:lnTo>
                <a:lnTo>
                  <a:pt x="3038" y="477"/>
                </a:lnTo>
                <a:lnTo>
                  <a:pt x="3042" y="495"/>
                </a:lnTo>
                <a:lnTo>
                  <a:pt x="3046" y="515"/>
                </a:lnTo>
                <a:lnTo>
                  <a:pt x="3053" y="553"/>
                </a:lnTo>
                <a:lnTo>
                  <a:pt x="3060" y="595"/>
                </a:lnTo>
                <a:lnTo>
                  <a:pt x="3060" y="509"/>
                </a:lnTo>
                <a:lnTo>
                  <a:pt x="3059" y="421"/>
                </a:lnTo>
                <a:lnTo>
                  <a:pt x="3059" y="18"/>
                </a:lnTo>
                <a:lnTo>
                  <a:pt x="3124" y="18"/>
                </a:lnTo>
                <a:lnTo>
                  <a:pt x="3124" y="788"/>
                </a:lnTo>
                <a:lnTo>
                  <a:pt x="3046" y="788"/>
                </a:lnTo>
                <a:lnTo>
                  <a:pt x="2954" y="369"/>
                </a:lnTo>
                <a:lnTo>
                  <a:pt x="2946" y="331"/>
                </a:lnTo>
                <a:lnTo>
                  <a:pt x="2938" y="293"/>
                </a:lnTo>
                <a:lnTo>
                  <a:pt x="2931" y="255"/>
                </a:lnTo>
                <a:lnTo>
                  <a:pt x="2923" y="214"/>
                </a:lnTo>
                <a:lnTo>
                  <a:pt x="2924" y="389"/>
                </a:lnTo>
                <a:lnTo>
                  <a:pt x="2924" y="790"/>
                </a:lnTo>
                <a:lnTo>
                  <a:pt x="2859" y="790"/>
                </a:lnTo>
                <a:lnTo>
                  <a:pt x="2859" y="18"/>
                </a:lnTo>
                <a:lnTo>
                  <a:pt x="2939" y="18"/>
                </a:lnTo>
                <a:close/>
                <a:moveTo>
                  <a:pt x="3306" y="18"/>
                </a:moveTo>
                <a:lnTo>
                  <a:pt x="3396" y="425"/>
                </a:lnTo>
                <a:lnTo>
                  <a:pt x="3404" y="463"/>
                </a:lnTo>
                <a:lnTo>
                  <a:pt x="3408" y="481"/>
                </a:lnTo>
                <a:lnTo>
                  <a:pt x="3412" y="501"/>
                </a:lnTo>
                <a:lnTo>
                  <a:pt x="3419" y="539"/>
                </a:lnTo>
                <a:lnTo>
                  <a:pt x="3426" y="581"/>
                </a:lnTo>
                <a:lnTo>
                  <a:pt x="3426" y="495"/>
                </a:lnTo>
                <a:lnTo>
                  <a:pt x="3426" y="407"/>
                </a:lnTo>
                <a:lnTo>
                  <a:pt x="3426" y="18"/>
                </a:lnTo>
                <a:lnTo>
                  <a:pt x="3491" y="18"/>
                </a:lnTo>
                <a:lnTo>
                  <a:pt x="3491" y="788"/>
                </a:lnTo>
                <a:lnTo>
                  <a:pt x="3412" y="788"/>
                </a:lnTo>
                <a:lnTo>
                  <a:pt x="3320" y="383"/>
                </a:lnTo>
                <a:lnTo>
                  <a:pt x="3312" y="345"/>
                </a:lnTo>
                <a:lnTo>
                  <a:pt x="3305" y="307"/>
                </a:lnTo>
                <a:lnTo>
                  <a:pt x="3297" y="269"/>
                </a:lnTo>
                <a:lnTo>
                  <a:pt x="3290" y="228"/>
                </a:lnTo>
                <a:lnTo>
                  <a:pt x="3290" y="403"/>
                </a:lnTo>
                <a:lnTo>
                  <a:pt x="3290" y="788"/>
                </a:lnTo>
                <a:lnTo>
                  <a:pt x="3226" y="788"/>
                </a:lnTo>
                <a:lnTo>
                  <a:pt x="3226" y="18"/>
                </a:lnTo>
                <a:lnTo>
                  <a:pt x="3306" y="18"/>
                </a:lnTo>
                <a:close/>
                <a:moveTo>
                  <a:pt x="3618" y="735"/>
                </a:moveTo>
                <a:lnTo>
                  <a:pt x="3611" y="719"/>
                </a:lnTo>
                <a:lnTo>
                  <a:pt x="3605" y="701"/>
                </a:lnTo>
                <a:lnTo>
                  <a:pt x="3599" y="681"/>
                </a:lnTo>
                <a:lnTo>
                  <a:pt x="3597" y="669"/>
                </a:lnTo>
                <a:lnTo>
                  <a:pt x="3595" y="659"/>
                </a:lnTo>
                <a:lnTo>
                  <a:pt x="3591" y="635"/>
                </a:lnTo>
                <a:lnTo>
                  <a:pt x="3589" y="609"/>
                </a:lnTo>
                <a:lnTo>
                  <a:pt x="3588" y="595"/>
                </a:lnTo>
                <a:lnTo>
                  <a:pt x="3587" y="581"/>
                </a:lnTo>
                <a:lnTo>
                  <a:pt x="3587" y="549"/>
                </a:lnTo>
                <a:lnTo>
                  <a:pt x="3587" y="18"/>
                </a:lnTo>
                <a:lnTo>
                  <a:pt x="3652" y="18"/>
                </a:lnTo>
                <a:lnTo>
                  <a:pt x="3652" y="543"/>
                </a:lnTo>
                <a:lnTo>
                  <a:pt x="3652" y="563"/>
                </a:lnTo>
                <a:lnTo>
                  <a:pt x="3652" y="581"/>
                </a:lnTo>
                <a:lnTo>
                  <a:pt x="3653" y="597"/>
                </a:lnTo>
                <a:lnTo>
                  <a:pt x="3655" y="611"/>
                </a:lnTo>
                <a:lnTo>
                  <a:pt x="3657" y="625"/>
                </a:lnTo>
                <a:lnTo>
                  <a:pt x="3659" y="637"/>
                </a:lnTo>
                <a:lnTo>
                  <a:pt x="3662" y="649"/>
                </a:lnTo>
                <a:lnTo>
                  <a:pt x="3665" y="659"/>
                </a:lnTo>
                <a:lnTo>
                  <a:pt x="3669" y="667"/>
                </a:lnTo>
                <a:lnTo>
                  <a:pt x="3674" y="675"/>
                </a:lnTo>
                <a:lnTo>
                  <a:pt x="3679" y="683"/>
                </a:lnTo>
                <a:lnTo>
                  <a:pt x="3685" y="689"/>
                </a:lnTo>
                <a:lnTo>
                  <a:pt x="3688" y="691"/>
                </a:lnTo>
                <a:lnTo>
                  <a:pt x="3692" y="693"/>
                </a:lnTo>
                <a:lnTo>
                  <a:pt x="3699" y="697"/>
                </a:lnTo>
                <a:lnTo>
                  <a:pt x="3706" y="699"/>
                </a:lnTo>
                <a:lnTo>
                  <a:pt x="3715" y="699"/>
                </a:lnTo>
                <a:lnTo>
                  <a:pt x="3723" y="699"/>
                </a:lnTo>
                <a:lnTo>
                  <a:pt x="3731" y="697"/>
                </a:lnTo>
                <a:lnTo>
                  <a:pt x="3738" y="693"/>
                </a:lnTo>
                <a:lnTo>
                  <a:pt x="3744" y="689"/>
                </a:lnTo>
                <a:lnTo>
                  <a:pt x="3750" y="683"/>
                </a:lnTo>
                <a:lnTo>
                  <a:pt x="3755" y="675"/>
                </a:lnTo>
                <a:lnTo>
                  <a:pt x="3760" y="667"/>
                </a:lnTo>
                <a:lnTo>
                  <a:pt x="3764" y="659"/>
                </a:lnTo>
                <a:lnTo>
                  <a:pt x="3768" y="649"/>
                </a:lnTo>
                <a:lnTo>
                  <a:pt x="3770" y="637"/>
                </a:lnTo>
                <a:lnTo>
                  <a:pt x="3773" y="625"/>
                </a:lnTo>
                <a:lnTo>
                  <a:pt x="3775" y="613"/>
                </a:lnTo>
                <a:lnTo>
                  <a:pt x="3776" y="597"/>
                </a:lnTo>
                <a:lnTo>
                  <a:pt x="3777" y="581"/>
                </a:lnTo>
                <a:lnTo>
                  <a:pt x="3778" y="563"/>
                </a:lnTo>
                <a:lnTo>
                  <a:pt x="3778" y="543"/>
                </a:lnTo>
                <a:lnTo>
                  <a:pt x="3778" y="18"/>
                </a:lnTo>
                <a:lnTo>
                  <a:pt x="3843" y="18"/>
                </a:lnTo>
                <a:lnTo>
                  <a:pt x="3843" y="549"/>
                </a:lnTo>
                <a:lnTo>
                  <a:pt x="3843" y="581"/>
                </a:lnTo>
                <a:lnTo>
                  <a:pt x="3842" y="595"/>
                </a:lnTo>
                <a:lnTo>
                  <a:pt x="3841" y="609"/>
                </a:lnTo>
                <a:lnTo>
                  <a:pt x="3838" y="635"/>
                </a:lnTo>
                <a:lnTo>
                  <a:pt x="3835" y="659"/>
                </a:lnTo>
                <a:lnTo>
                  <a:pt x="3833" y="669"/>
                </a:lnTo>
                <a:lnTo>
                  <a:pt x="3830" y="681"/>
                </a:lnTo>
                <a:lnTo>
                  <a:pt x="3825" y="701"/>
                </a:lnTo>
                <a:lnTo>
                  <a:pt x="3822" y="709"/>
                </a:lnTo>
                <a:lnTo>
                  <a:pt x="3819" y="719"/>
                </a:lnTo>
                <a:lnTo>
                  <a:pt x="3815" y="727"/>
                </a:lnTo>
                <a:lnTo>
                  <a:pt x="3812" y="735"/>
                </a:lnTo>
                <a:lnTo>
                  <a:pt x="3807" y="744"/>
                </a:lnTo>
                <a:lnTo>
                  <a:pt x="3802" y="752"/>
                </a:lnTo>
                <a:lnTo>
                  <a:pt x="3792" y="766"/>
                </a:lnTo>
                <a:lnTo>
                  <a:pt x="3781" y="778"/>
                </a:lnTo>
                <a:lnTo>
                  <a:pt x="3775" y="784"/>
                </a:lnTo>
                <a:lnTo>
                  <a:pt x="3769" y="788"/>
                </a:lnTo>
                <a:lnTo>
                  <a:pt x="3757" y="796"/>
                </a:lnTo>
                <a:lnTo>
                  <a:pt x="3750" y="800"/>
                </a:lnTo>
                <a:lnTo>
                  <a:pt x="3743" y="802"/>
                </a:lnTo>
                <a:lnTo>
                  <a:pt x="3729" y="806"/>
                </a:lnTo>
                <a:lnTo>
                  <a:pt x="3722" y="806"/>
                </a:lnTo>
                <a:lnTo>
                  <a:pt x="3715" y="806"/>
                </a:lnTo>
                <a:lnTo>
                  <a:pt x="3700" y="806"/>
                </a:lnTo>
                <a:lnTo>
                  <a:pt x="3686" y="802"/>
                </a:lnTo>
                <a:lnTo>
                  <a:pt x="3679" y="800"/>
                </a:lnTo>
                <a:lnTo>
                  <a:pt x="3673" y="796"/>
                </a:lnTo>
                <a:lnTo>
                  <a:pt x="3660" y="788"/>
                </a:lnTo>
                <a:lnTo>
                  <a:pt x="3648" y="778"/>
                </a:lnTo>
                <a:lnTo>
                  <a:pt x="3637" y="766"/>
                </a:lnTo>
                <a:lnTo>
                  <a:pt x="3627" y="750"/>
                </a:lnTo>
                <a:lnTo>
                  <a:pt x="3623" y="742"/>
                </a:lnTo>
                <a:lnTo>
                  <a:pt x="3618" y="735"/>
                </a:lnTo>
                <a:close/>
                <a:moveTo>
                  <a:pt x="4052" y="806"/>
                </a:moveTo>
                <a:lnTo>
                  <a:pt x="4036" y="806"/>
                </a:lnTo>
                <a:lnTo>
                  <a:pt x="4020" y="802"/>
                </a:lnTo>
                <a:lnTo>
                  <a:pt x="4006" y="796"/>
                </a:lnTo>
                <a:lnTo>
                  <a:pt x="4000" y="792"/>
                </a:lnTo>
                <a:lnTo>
                  <a:pt x="3993" y="788"/>
                </a:lnTo>
                <a:lnTo>
                  <a:pt x="3981" y="780"/>
                </a:lnTo>
                <a:lnTo>
                  <a:pt x="3975" y="774"/>
                </a:lnTo>
                <a:lnTo>
                  <a:pt x="3970" y="768"/>
                </a:lnTo>
                <a:lnTo>
                  <a:pt x="3960" y="756"/>
                </a:lnTo>
                <a:lnTo>
                  <a:pt x="3956" y="748"/>
                </a:lnTo>
                <a:lnTo>
                  <a:pt x="3951" y="740"/>
                </a:lnTo>
                <a:lnTo>
                  <a:pt x="3947" y="733"/>
                </a:lnTo>
                <a:lnTo>
                  <a:pt x="3943" y="725"/>
                </a:lnTo>
                <a:lnTo>
                  <a:pt x="3939" y="717"/>
                </a:lnTo>
                <a:lnTo>
                  <a:pt x="3936" y="707"/>
                </a:lnTo>
                <a:lnTo>
                  <a:pt x="3930" y="687"/>
                </a:lnTo>
                <a:lnTo>
                  <a:pt x="3926" y="667"/>
                </a:lnTo>
                <a:lnTo>
                  <a:pt x="3924" y="657"/>
                </a:lnTo>
                <a:lnTo>
                  <a:pt x="3922" y="645"/>
                </a:lnTo>
                <a:lnTo>
                  <a:pt x="3919" y="623"/>
                </a:lnTo>
                <a:lnTo>
                  <a:pt x="3918" y="599"/>
                </a:lnTo>
                <a:lnTo>
                  <a:pt x="3917" y="585"/>
                </a:lnTo>
                <a:lnTo>
                  <a:pt x="3917" y="573"/>
                </a:lnTo>
                <a:lnTo>
                  <a:pt x="3980" y="545"/>
                </a:lnTo>
                <a:lnTo>
                  <a:pt x="3981" y="567"/>
                </a:lnTo>
                <a:lnTo>
                  <a:pt x="3982" y="587"/>
                </a:lnTo>
                <a:lnTo>
                  <a:pt x="3984" y="603"/>
                </a:lnTo>
                <a:lnTo>
                  <a:pt x="3986" y="619"/>
                </a:lnTo>
                <a:lnTo>
                  <a:pt x="3988" y="627"/>
                </a:lnTo>
                <a:lnTo>
                  <a:pt x="3989" y="635"/>
                </a:lnTo>
                <a:lnTo>
                  <a:pt x="3993" y="647"/>
                </a:lnTo>
                <a:lnTo>
                  <a:pt x="3997" y="659"/>
                </a:lnTo>
                <a:lnTo>
                  <a:pt x="4001" y="667"/>
                </a:lnTo>
                <a:lnTo>
                  <a:pt x="4006" y="677"/>
                </a:lnTo>
                <a:lnTo>
                  <a:pt x="4012" y="683"/>
                </a:lnTo>
                <a:lnTo>
                  <a:pt x="4018" y="689"/>
                </a:lnTo>
                <a:lnTo>
                  <a:pt x="4025" y="693"/>
                </a:lnTo>
                <a:lnTo>
                  <a:pt x="4032" y="697"/>
                </a:lnTo>
                <a:lnTo>
                  <a:pt x="4039" y="699"/>
                </a:lnTo>
                <a:lnTo>
                  <a:pt x="4047" y="701"/>
                </a:lnTo>
                <a:lnTo>
                  <a:pt x="4056" y="701"/>
                </a:lnTo>
                <a:lnTo>
                  <a:pt x="4063" y="701"/>
                </a:lnTo>
                <a:lnTo>
                  <a:pt x="4070" y="699"/>
                </a:lnTo>
                <a:lnTo>
                  <a:pt x="4077" y="697"/>
                </a:lnTo>
                <a:lnTo>
                  <a:pt x="4083" y="695"/>
                </a:lnTo>
                <a:lnTo>
                  <a:pt x="4089" y="691"/>
                </a:lnTo>
                <a:lnTo>
                  <a:pt x="4095" y="685"/>
                </a:lnTo>
                <a:lnTo>
                  <a:pt x="4100" y="679"/>
                </a:lnTo>
                <a:lnTo>
                  <a:pt x="4105" y="673"/>
                </a:lnTo>
                <a:lnTo>
                  <a:pt x="4109" y="665"/>
                </a:lnTo>
                <a:lnTo>
                  <a:pt x="4113" y="657"/>
                </a:lnTo>
                <a:lnTo>
                  <a:pt x="4116" y="649"/>
                </a:lnTo>
                <a:lnTo>
                  <a:pt x="4119" y="639"/>
                </a:lnTo>
                <a:lnTo>
                  <a:pt x="4121" y="627"/>
                </a:lnTo>
                <a:lnTo>
                  <a:pt x="4122" y="623"/>
                </a:lnTo>
                <a:lnTo>
                  <a:pt x="4123" y="617"/>
                </a:lnTo>
                <a:lnTo>
                  <a:pt x="4124" y="605"/>
                </a:lnTo>
                <a:lnTo>
                  <a:pt x="4124" y="591"/>
                </a:lnTo>
                <a:lnTo>
                  <a:pt x="4124" y="581"/>
                </a:lnTo>
                <a:lnTo>
                  <a:pt x="4123" y="571"/>
                </a:lnTo>
                <a:lnTo>
                  <a:pt x="4122" y="563"/>
                </a:lnTo>
                <a:lnTo>
                  <a:pt x="4121" y="553"/>
                </a:lnTo>
                <a:lnTo>
                  <a:pt x="4119" y="545"/>
                </a:lnTo>
                <a:lnTo>
                  <a:pt x="4117" y="537"/>
                </a:lnTo>
                <a:lnTo>
                  <a:pt x="4115" y="529"/>
                </a:lnTo>
                <a:lnTo>
                  <a:pt x="4112" y="521"/>
                </a:lnTo>
                <a:lnTo>
                  <a:pt x="4104" y="505"/>
                </a:lnTo>
                <a:lnTo>
                  <a:pt x="4100" y="497"/>
                </a:lnTo>
                <a:lnTo>
                  <a:pt x="4095" y="491"/>
                </a:lnTo>
                <a:lnTo>
                  <a:pt x="4084" y="477"/>
                </a:lnTo>
                <a:lnTo>
                  <a:pt x="4071" y="465"/>
                </a:lnTo>
                <a:lnTo>
                  <a:pt x="4007" y="407"/>
                </a:lnTo>
                <a:lnTo>
                  <a:pt x="3998" y="399"/>
                </a:lnTo>
                <a:lnTo>
                  <a:pt x="3988" y="389"/>
                </a:lnTo>
                <a:lnTo>
                  <a:pt x="3972" y="369"/>
                </a:lnTo>
                <a:lnTo>
                  <a:pt x="3958" y="349"/>
                </a:lnTo>
                <a:lnTo>
                  <a:pt x="3953" y="337"/>
                </a:lnTo>
                <a:lnTo>
                  <a:pt x="3947" y="325"/>
                </a:lnTo>
                <a:lnTo>
                  <a:pt x="3942" y="313"/>
                </a:lnTo>
                <a:lnTo>
                  <a:pt x="3937" y="299"/>
                </a:lnTo>
                <a:lnTo>
                  <a:pt x="3934" y="285"/>
                </a:lnTo>
                <a:lnTo>
                  <a:pt x="3931" y="269"/>
                </a:lnTo>
                <a:lnTo>
                  <a:pt x="3929" y="253"/>
                </a:lnTo>
                <a:lnTo>
                  <a:pt x="3928" y="246"/>
                </a:lnTo>
                <a:lnTo>
                  <a:pt x="3927" y="238"/>
                </a:lnTo>
                <a:lnTo>
                  <a:pt x="3927" y="220"/>
                </a:lnTo>
                <a:lnTo>
                  <a:pt x="3926" y="200"/>
                </a:lnTo>
                <a:lnTo>
                  <a:pt x="3926" y="188"/>
                </a:lnTo>
                <a:lnTo>
                  <a:pt x="3927" y="176"/>
                </a:lnTo>
                <a:lnTo>
                  <a:pt x="3928" y="164"/>
                </a:lnTo>
                <a:lnTo>
                  <a:pt x="3929" y="152"/>
                </a:lnTo>
                <a:lnTo>
                  <a:pt x="3930" y="142"/>
                </a:lnTo>
                <a:lnTo>
                  <a:pt x="3932" y="132"/>
                </a:lnTo>
                <a:lnTo>
                  <a:pt x="3936" y="112"/>
                </a:lnTo>
                <a:lnTo>
                  <a:pt x="3939" y="102"/>
                </a:lnTo>
                <a:lnTo>
                  <a:pt x="3942" y="94"/>
                </a:lnTo>
                <a:lnTo>
                  <a:pt x="3949" y="78"/>
                </a:lnTo>
                <a:lnTo>
                  <a:pt x="3957" y="62"/>
                </a:lnTo>
                <a:lnTo>
                  <a:pt x="3961" y="56"/>
                </a:lnTo>
                <a:lnTo>
                  <a:pt x="3965" y="50"/>
                </a:lnTo>
                <a:lnTo>
                  <a:pt x="3974" y="38"/>
                </a:lnTo>
                <a:lnTo>
                  <a:pt x="3984" y="28"/>
                </a:lnTo>
                <a:lnTo>
                  <a:pt x="3994" y="20"/>
                </a:lnTo>
                <a:lnTo>
                  <a:pt x="4005" y="12"/>
                </a:lnTo>
                <a:lnTo>
                  <a:pt x="4017" y="6"/>
                </a:lnTo>
                <a:lnTo>
                  <a:pt x="4029" y="4"/>
                </a:lnTo>
                <a:lnTo>
                  <a:pt x="4042" y="0"/>
                </a:lnTo>
                <a:lnTo>
                  <a:pt x="4055" y="0"/>
                </a:lnTo>
                <a:lnTo>
                  <a:pt x="4070" y="2"/>
                </a:lnTo>
                <a:lnTo>
                  <a:pt x="4085" y="4"/>
                </a:lnTo>
                <a:lnTo>
                  <a:pt x="4098" y="10"/>
                </a:lnTo>
                <a:lnTo>
                  <a:pt x="4104" y="14"/>
                </a:lnTo>
                <a:lnTo>
                  <a:pt x="4110" y="18"/>
                </a:lnTo>
                <a:lnTo>
                  <a:pt x="4122" y="26"/>
                </a:lnTo>
                <a:lnTo>
                  <a:pt x="4132" y="38"/>
                </a:lnTo>
                <a:lnTo>
                  <a:pt x="4141" y="50"/>
                </a:lnTo>
                <a:lnTo>
                  <a:pt x="4149" y="64"/>
                </a:lnTo>
                <a:lnTo>
                  <a:pt x="4153" y="72"/>
                </a:lnTo>
                <a:lnTo>
                  <a:pt x="4156" y="78"/>
                </a:lnTo>
                <a:lnTo>
                  <a:pt x="4159" y="86"/>
                </a:lnTo>
                <a:lnTo>
                  <a:pt x="4162" y="94"/>
                </a:lnTo>
                <a:lnTo>
                  <a:pt x="4167" y="112"/>
                </a:lnTo>
                <a:lnTo>
                  <a:pt x="4172" y="128"/>
                </a:lnTo>
                <a:lnTo>
                  <a:pt x="4175" y="146"/>
                </a:lnTo>
                <a:lnTo>
                  <a:pt x="4177" y="166"/>
                </a:lnTo>
                <a:lnTo>
                  <a:pt x="4179" y="184"/>
                </a:lnTo>
                <a:lnTo>
                  <a:pt x="4179" y="202"/>
                </a:lnTo>
                <a:lnTo>
                  <a:pt x="4117" y="228"/>
                </a:lnTo>
                <a:lnTo>
                  <a:pt x="4117" y="212"/>
                </a:lnTo>
                <a:lnTo>
                  <a:pt x="4115" y="198"/>
                </a:lnTo>
                <a:lnTo>
                  <a:pt x="4114" y="186"/>
                </a:lnTo>
                <a:lnTo>
                  <a:pt x="4112" y="172"/>
                </a:lnTo>
                <a:lnTo>
                  <a:pt x="4109" y="162"/>
                </a:lnTo>
                <a:lnTo>
                  <a:pt x="4106" y="152"/>
                </a:lnTo>
                <a:lnTo>
                  <a:pt x="4103" y="142"/>
                </a:lnTo>
                <a:lnTo>
                  <a:pt x="4099" y="136"/>
                </a:lnTo>
                <a:lnTo>
                  <a:pt x="4095" y="128"/>
                </a:lnTo>
                <a:lnTo>
                  <a:pt x="4090" y="122"/>
                </a:lnTo>
                <a:lnTo>
                  <a:pt x="4085" y="118"/>
                </a:lnTo>
                <a:lnTo>
                  <a:pt x="4079" y="114"/>
                </a:lnTo>
                <a:lnTo>
                  <a:pt x="4073" y="110"/>
                </a:lnTo>
                <a:lnTo>
                  <a:pt x="4067" y="108"/>
                </a:lnTo>
                <a:lnTo>
                  <a:pt x="4060" y="108"/>
                </a:lnTo>
                <a:lnTo>
                  <a:pt x="4052" y="106"/>
                </a:lnTo>
                <a:lnTo>
                  <a:pt x="4040" y="108"/>
                </a:lnTo>
                <a:lnTo>
                  <a:pt x="4028" y="112"/>
                </a:lnTo>
                <a:lnTo>
                  <a:pt x="4023" y="116"/>
                </a:lnTo>
                <a:lnTo>
                  <a:pt x="4018" y="120"/>
                </a:lnTo>
                <a:lnTo>
                  <a:pt x="4013" y="124"/>
                </a:lnTo>
                <a:lnTo>
                  <a:pt x="4009" y="128"/>
                </a:lnTo>
                <a:lnTo>
                  <a:pt x="4005" y="134"/>
                </a:lnTo>
                <a:lnTo>
                  <a:pt x="4002" y="140"/>
                </a:lnTo>
                <a:lnTo>
                  <a:pt x="3999" y="148"/>
                </a:lnTo>
                <a:lnTo>
                  <a:pt x="3996" y="156"/>
                </a:lnTo>
                <a:lnTo>
                  <a:pt x="3994" y="164"/>
                </a:lnTo>
                <a:lnTo>
                  <a:pt x="3993" y="174"/>
                </a:lnTo>
                <a:lnTo>
                  <a:pt x="3992" y="184"/>
                </a:lnTo>
                <a:lnTo>
                  <a:pt x="3992" y="194"/>
                </a:lnTo>
                <a:lnTo>
                  <a:pt x="3992" y="204"/>
                </a:lnTo>
                <a:lnTo>
                  <a:pt x="3992" y="214"/>
                </a:lnTo>
                <a:lnTo>
                  <a:pt x="3993" y="224"/>
                </a:lnTo>
                <a:lnTo>
                  <a:pt x="3994" y="232"/>
                </a:lnTo>
                <a:lnTo>
                  <a:pt x="3996" y="240"/>
                </a:lnTo>
                <a:lnTo>
                  <a:pt x="3998" y="248"/>
                </a:lnTo>
                <a:lnTo>
                  <a:pt x="4001" y="255"/>
                </a:lnTo>
                <a:lnTo>
                  <a:pt x="4003" y="261"/>
                </a:lnTo>
                <a:lnTo>
                  <a:pt x="4007" y="267"/>
                </a:lnTo>
                <a:lnTo>
                  <a:pt x="4010" y="273"/>
                </a:lnTo>
                <a:lnTo>
                  <a:pt x="4019" y="285"/>
                </a:lnTo>
                <a:lnTo>
                  <a:pt x="4029" y="297"/>
                </a:lnTo>
                <a:lnTo>
                  <a:pt x="4041" y="309"/>
                </a:lnTo>
                <a:lnTo>
                  <a:pt x="4103" y="363"/>
                </a:lnTo>
                <a:lnTo>
                  <a:pt x="4113" y="373"/>
                </a:lnTo>
                <a:lnTo>
                  <a:pt x="4123" y="383"/>
                </a:lnTo>
                <a:lnTo>
                  <a:pt x="4133" y="393"/>
                </a:lnTo>
                <a:lnTo>
                  <a:pt x="4141" y="405"/>
                </a:lnTo>
                <a:lnTo>
                  <a:pt x="4149" y="417"/>
                </a:lnTo>
                <a:lnTo>
                  <a:pt x="4156" y="427"/>
                </a:lnTo>
                <a:lnTo>
                  <a:pt x="4162" y="441"/>
                </a:lnTo>
                <a:lnTo>
                  <a:pt x="4168" y="453"/>
                </a:lnTo>
                <a:lnTo>
                  <a:pt x="4173" y="467"/>
                </a:lnTo>
                <a:lnTo>
                  <a:pt x="4177" y="481"/>
                </a:lnTo>
                <a:lnTo>
                  <a:pt x="4181" y="495"/>
                </a:lnTo>
                <a:lnTo>
                  <a:pt x="4184" y="511"/>
                </a:lnTo>
                <a:lnTo>
                  <a:pt x="4186" y="527"/>
                </a:lnTo>
                <a:lnTo>
                  <a:pt x="4187" y="537"/>
                </a:lnTo>
                <a:lnTo>
                  <a:pt x="4187" y="545"/>
                </a:lnTo>
                <a:lnTo>
                  <a:pt x="4188" y="563"/>
                </a:lnTo>
                <a:lnTo>
                  <a:pt x="4189" y="583"/>
                </a:lnTo>
                <a:lnTo>
                  <a:pt x="4188" y="609"/>
                </a:lnTo>
                <a:lnTo>
                  <a:pt x="4186" y="633"/>
                </a:lnTo>
                <a:lnTo>
                  <a:pt x="4185" y="645"/>
                </a:lnTo>
                <a:lnTo>
                  <a:pt x="4183" y="655"/>
                </a:lnTo>
                <a:lnTo>
                  <a:pt x="4181" y="667"/>
                </a:lnTo>
                <a:lnTo>
                  <a:pt x="4179" y="677"/>
                </a:lnTo>
                <a:lnTo>
                  <a:pt x="4177" y="687"/>
                </a:lnTo>
                <a:lnTo>
                  <a:pt x="4174" y="697"/>
                </a:lnTo>
                <a:lnTo>
                  <a:pt x="4167" y="715"/>
                </a:lnTo>
                <a:lnTo>
                  <a:pt x="4164" y="723"/>
                </a:lnTo>
                <a:lnTo>
                  <a:pt x="4160" y="733"/>
                </a:lnTo>
                <a:lnTo>
                  <a:pt x="4152" y="746"/>
                </a:lnTo>
                <a:lnTo>
                  <a:pt x="4147" y="754"/>
                </a:lnTo>
                <a:lnTo>
                  <a:pt x="4142" y="760"/>
                </a:lnTo>
                <a:lnTo>
                  <a:pt x="4137" y="766"/>
                </a:lnTo>
                <a:lnTo>
                  <a:pt x="4132" y="772"/>
                </a:lnTo>
                <a:lnTo>
                  <a:pt x="4121" y="782"/>
                </a:lnTo>
                <a:lnTo>
                  <a:pt x="4109" y="790"/>
                </a:lnTo>
                <a:lnTo>
                  <a:pt x="4096" y="798"/>
                </a:lnTo>
                <a:lnTo>
                  <a:pt x="4082" y="802"/>
                </a:lnTo>
                <a:lnTo>
                  <a:pt x="4075" y="804"/>
                </a:lnTo>
                <a:lnTo>
                  <a:pt x="4068" y="804"/>
                </a:lnTo>
                <a:lnTo>
                  <a:pt x="4052" y="806"/>
                </a:lnTo>
                <a:close/>
                <a:moveTo>
                  <a:pt x="1669" y="1273"/>
                </a:moveTo>
                <a:lnTo>
                  <a:pt x="1669" y="1936"/>
                </a:lnTo>
                <a:lnTo>
                  <a:pt x="1604" y="1936"/>
                </a:lnTo>
                <a:lnTo>
                  <a:pt x="1604" y="1273"/>
                </a:lnTo>
                <a:lnTo>
                  <a:pt x="1506" y="1273"/>
                </a:lnTo>
                <a:lnTo>
                  <a:pt x="1506" y="1166"/>
                </a:lnTo>
                <a:lnTo>
                  <a:pt x="1767" y="1166"/>
                </a:lnTo>
                <a:lnTo>
                  <a:pt x="1767" y="1273"/>
                </a:lnTo>
                <a:lnTo>
                  <a:pt x="1669" y="1273"/>
                </a:lnTo>
                <a:close/>
                <a:moveTo>
                  <a:pt x="1832" y="1936"/>
                </a:moveTo>
                <a:lnTo>
                  <a:pt x="1832" y="1166"/>
                </a:lnTo>
                <a:lnTo>
                  <a:pt x="2060" y="1166"/>
                </a:lnTo>
                <a:lnTo>
                  <a:pt x="2060" y="1273"/>
                </a:lnTo>
                <a:lnTo>
                  <a:pt x="1897" y="1273"/>
                </a:lnTo>
                <a:lnTo>
                  <a:pt x="1897" y="1489"/>
                </a:lnTo>
                <a:lnTo>
                  <a:pt x="2030" y="1489"/>
                </a:lnTo>
                <a:lnTo>
                  <a:pt x="2030" y="1593"/>
                </a:lnTo>
                <a:lnTo>
                  <a:pt x="1897" y="1593"/>
                </a:lnTo>
                <a:lnTo>
                  <a:pt x="1897" y="1828"/>
                </a:lnTo>
                <a:lnTo>
                  <a:pt x="2060" y="1828"/>
                </a:lnTo>
                <a:lnTo>
                  <a:pt x="2060" y="1936"/>
                </a:lnTo>
                <a:lnTo>
                  <a:pt x="1832" y="1936"/>
                </a:lnTo>
                <a:close/>
                <a:moveTo>
                  <a:pt x="2260" y="1954"/>
                </a:moveTo>
                <a:lnTo>
                  <a:pt x="2251" y="1954"/>
                </a:lnTo>
                <a:lnTo>
                  <a:pt x="2242" y="1952"/>
                </a:lnTo>
                <a:lnTo>
                  <a:pt x="2234" y="1950"/>
                </a:lnTo>
                <a:lnTo>
                  <a:pt x="2226" y="1948"/>
                </a:lnTo>
                <a:lnTo>
                  <a:pt x="2218" y="1944"/>
                </a:lnTo>
                <a:lnTo>
                  <a:pt x="2211" y="1938"/>
                </a:lnTo>
                <a:lnTo>
                  <a:pt x="2204" y="1932"/>
                </a:lnTo>
                <a:lnTo>
                  <a:pt x="2197" y="1926"/>
                </a:lnTo>
                <a:lnTo>
                  <a:pt x="2190" y="1920"/>
                </a:lnTo>
                <a:lnTo>
                  <a:pt x="2184" y="1912"/>
                </a:lnTo>
                <a:lnTo>
                  <a:pt x="2178" y="1902"/>
                </a:lnTo>
                <a:lnTo>
                  <a:pt x="2172" y="1892"/>
                </a:lnTo>
                <a:lnTo>
                  <a:pt x="2166" y="1882"/>
                </a:lnTo>
                <a:lnTo>
                  <a:pt x="2161" y="1872"/>
                </a:lnTo>
                <a:lnTo>
                  <a:pt x="2156" y="1860"/>
                </a:lnTo>
                <a:lnTo>
                  <a:pt x="2151" y="1846"/>
                </a:lnTo>
                <a:lnTo>
                  <a:pt x="2147" y="1834"/>
                </a:lnTo>
                <a:lnTo>
                  <a:pt x="2143" y="1820"/>
                </a:lnTo>
                <a:lnTo>
                  <a:pt x="2139" y="1804"/>
                </a:lnTo>
                <a:lnTo>
                  <a:pt x="2135" y="1788"/>
                </a:lnTo>
                <a:lnTo>
                  <a:pt x="2132" y="1772"/>
                </a:lnTo>
                <a:lnTo>
                  <a:pt x="2129" y="1756"/>
                </a:lnTo>
                <a:lnTo>
                  <a:pt x="2126" y="1738"/>
                </a:lnTo>
                <a:lnTo>
                  <a:pt x="2124" y="1720"/>
                </a:lnTo>
                <a:lnTo>
                  <a:pt x="2121" y="1701"/>
                </a:lnTo>
                <a:lnTo>
                  <a:pt x="2120" y="1681"/>
                </a:lnTo>
                <a:lnTo>
                  <a:pt x="2118" y="1661"/>
                </a:lnTo>
                <a:lnTo>
                  <a:pt x="2117" y="1641"/>
                </a:lnTo>
                <a:lnTo>
                  <a:pt x="2115" y="1597"/>
                </a:lnTo>
                <a:lnTo>
                  <a:pt x="2114" y="1575"/>
                </a:lnTo>
                <a:lnTo>
                  <a:pt x="2114" y="1551"/>
                </a:lnTo>
                <a:lnTo>
                  <a:pt x="2115" y="1505"/>
                </a:lnTo>
                <a:lnTo>
                  <a:pt x="2117" y="1461"/>
                </a:lnTo>
                <a:lnTo>
                  <a:pt x="2118" y="1441"/>
                </a:lnTo>
                <a:lnTo>
                  <a:pt x="2120" y="1421"/>
                </a:lnTo>
                <a:lnTo>
                  <a:pt x="2124" y="1383"/>
                </a:lnTo>
                <a:lnTo>
                  <a:pt x="2126" y="1363"/>
                </a:lnTo>
                <a:lnTo>
                  <a:pt x="2129" y="1347"/>
                </a:lnTo>
                <a:lnTo>
                  <a:pt x="2135" y="1313"/>
                </a:lnTo>
                <a:lnTo>
                  <a:pt x="2139" y="1297"/>
                </a:lnTo>
                <a:lnTo>
                  <a:pt x="2143" y="1283"/>
                </a:lnTo>
                <a:lnTo>
                  <a:pt x="2147" y="1269"/>
                </a:lnTo>
                <a:lnTo>
                  <a:pt x="2151" y="1255"/>
                </a:lnTo>
                <a:lnTo>
                  <a:pt x="2156" y="1243"/>
                </a:lnTo>
                <a:lnTo>
                  <a:pt x="2161" y="1231"/>
                </a:lnTo>
                <a:lnTo>
                  <a:pt x="2166" y="1220"/>
                </a:lnTo>
                <a:lnTo>
                  <a:pt x="2172" y="1210"/>
                </a:lnTo>
                <a:lnTo>
                  <a:pt x="2178" y="1200"/>
                </a:lnTo>
                <a:lnTo>
                  <a:pt x="2184" y="1192"/>
                </a:lnTo>
                <a:lnTo>
                  <a:pt x="2197" y="1176"/>
                </a:lnTo>
                <a:lnTo>
                  <a:pt x="2204" y="1170"/>
                </a:lnTo>
                <a:lnTo>
                  <a:pt x="2211" y="1164"/>
                </a:lnTo>
                <a:lnTo>
                  <a:pt x="2218" y="1160"/>
                </a:lnTo>
                <a:lnTo>
                  <a:pt x="2226" y="1156"/>
                </a:lnTo>
                <a:lnTo>
                  <a:pt x="2234" y="1152"/>
                </a:lnTo>
                <a:lnTo>
                  <a:pt x="2242" y="1150"/>
                </a:lnTo>
                <a:lnTo>
                  <a:pt x="2251" y="1148"/>
                </a:lnTo>
                <a:lnTo>
                  <a:pt x="2260" y="1148"/>
                </a:lnTo>
                <a:lnTo>
                  <a:pt x="2268" y="1148"/>
                </a:lnTo>
                <a:lnTo>
                  <a:pt x="2277" y="1150"/>
                </a:lnTo>
                <a:lnTo>
                  <a:pt x="2285" y="1152"/>
                </a:lnTo>
                <a:lnTo>
                  <a:pt x="2293" y="1156"/>
                </a:lnTo>
                <a:lnTo>
                  <a:pt x="2301" y="1160"/>
                </a:lnTo>
                <a:lnTo>
                  <a:pt x="2308" y="1164"/>
                </a:lnTo>
                <a:lnTo>
                  <a:pt x="2316" y="1170"/>
                </a:lnTo>
                <a:lnTo>
                  <a:pt x="2323" y="1176"/>
                </a:lnTo>
                <a:lnTo>
                  <a:pt x="2329" y="1184"/>
                </a:lnTo>
                <a:lnTo>
                  <a:pt x="2336" y="1192"/>
                </a:lnTo>
                <a:lnTo>
                  <a:pt x="2342" y="1200"/>
                </a:lnTo>
                <a:lnTo>
                  <a:pt x="2348" y="1210"/>
                </a:lnTo>
                <a:lnTo>
                  <a:pt x="2353" y="1220"/>
                </a:lnTo>
                <a:lnTo>
                  <a:pt x="2359" y="1229"/>
                </a:lnTo>
                <a:lnTo>
                  <a:pt x="2364" y="1241"/>
                </a:lnTo>
                <a:lnTo>
                  <a:pt x="2368" y="1255"/>
                </a:lnTo>
                <a:lnTo>
                  <a:pt x="2377" y="1283"/>
                </a:lnTo>
                <a:lnTo>
                  <a:pt x="2381" y="1297"/>
                </a:lnTo>
                <a:lnTo>
                  <a:pt x="2385" y="1313"/>
                </a:lnTo>
                <a:lnTo>
                  <a:pt x="2391" y="1345"/>
                </a:lnTo>
                <a:lnTo>
                  <a:pt x="2394" y="1363"/>
                </a:lnTo>
                <a:lnTo>
                  <a:pt x="2396" y="1381"/>
                </a:lnTo>
                <a:lnTo>
                  <a:pt x="2398" y="1401"/>
                </a:lnTo>
                <a:lnTo>
                  <a:pt x="2400" y="1421"/>
                </a:lnTo>
                <a:lnTo>
                  <a:pt x="2402" y="1441"/>
                </a:lnTo>
                <a:lnTo>
                  <a:pt x="2403" y="1461"/>
                </a:lnTo>
                <a:lnTo>
                  <a:pt x="2404" y="1483"/>
                </a:lnTo>
                <a:lnTo>
                  <a:pt x="2405" y="1505"/>
                </a:lnTo>
                <a:lnTo>
                  <a:pt x="2405" y="1527"/>
                </a:lnTo>
                <a:lnTo>
                  <a:pt x="2406" y="1551"/>
                </a:lnTo>
                <a:lnTo>
                  <a:pt x="2405" y="1597"/>
                </a:lnTo>
                <a:lnTo>
                  <a:pt x="2403" y="1641"/>
                </a:lnTo>
                <a:lnTo>
                  <a:pt x="2402" y="1663"/>
                </a:lnTo>
                <a:lnTo>
                  <a:pt x="2400" y="1683"/>
                </a:lnTo>
                <a:lnTo>
                  <a:pt x="2396" y="1720"/>
                </a:lnTo>
                <a:lnTo>
                  <a:pt x="2394" y="1738"/>
                </a:lnTo>
                <a:lnTo>
                  <a:pt x="2391" y="1756"/>
                </a:lnTo>
                <a:lnTo>
                  <a:pt x="2388" y="1772"/>
                </a:lnTo>
                <a:lnTo>
                  <a:pt x="2385" y="1790"/>
                </a:lnTo>
                <a:lnTo>
                  <a:pt x="2381" y="1804"/>
                </a:lnTo>
                <a:lnTo>
                  <a:pt x="2377" y="1820"/>
                </a:lnTo>
                <a:lnTo>
                  <a:pt x="2373" y="1834"/>
                </a:lnTo>
                <a:lnTo>
                  <a:pt x="2368" y="1846"/>
                </a:lnTo>
                <a:lnTo>
                  <a:pt x="2364" y="1860"/>
                </a:lnTo>
                <a:lnTo>
                  <a:pt x="2359" y="1872"/>
                </a:lnTo>
                <a:lnTo>
                  <a:pt x="2353" y="1882"/>
                </a:lnTo>
                <a:lnTo>
                  <a:pt x="2348" y="1894"/>
                </a:lnTo>
                <a:lnTo>
                  <a:pt x="2342" y="1902"/>
                </a:lnTo>
                <a:lnTo>
                  <a:pt x="2336" y="1912"/>
                </a:lnTo>
                <a:lnTo>
                  <a:pt x="2329" y="1920"/>
                </a:lnTo>
                <a:lnTo>
                  <a:pt x="2323" y="1926"/>
                </a:lnTo>
                <a:lnTo>
                  <a:pt x="2316" y="1934"/>
                </a:lnTo>
                <a:lnTo>
                  <a:pt x="2308" y="1938"/>
                </a:lnTo>
                <a:lnTo>
                  <a:pt x="2301" y="1944"/>
                </a:lnTo>
                <a:lnTo>
                  <a:pt x="2293" y="1948"/>
                </a:lnTo>
                <a:lnTo>
                  <a:pt x="2285" y="1950"/>
                </a:lnTo>
                <a:lnTo>
                  <a:pt x="2277" y="1952"/>
                </a:lnTo>
                <a:lnTo>
                  <a:pt x="2268" y="1954"/>
                </a:lnTo>
                <a:lnTo>
                  <a:pt x="2260" y="1954"/>
                </a:lnTo>
                <a:close/>
                <a:moveTo>
                  <a:pt x="2260" y="1257"/>
                </a:moveTo>
                <a:lnTo>
                  <a:pt x="2251" y="1257"/>
                </a:lnTo>
                <a:lnTo>
                  <a:pt x="2246" y="1259"/>
                </a:lnTo>
                <a:lnTo>
                  <a:pt x="2242" y="1259"/>
                </a:lnTo>
                <a:lnTo>
                  <a:pt x="2234" y="1265"/>
                </a:lnTo>
                <a:lnTo>
                  <a:pt x="2227" y="1271"/>
                </a:lnTo>
                <a:lnTo>
                  <a:pt x="2223" y="1275"/>
                </a:lnTo>
                <a:lnTo>
                  <a:pt x="2220" y="1281"/>
                </a:lnTo>
                <a:lnTo>
                  <a:pt x="2216" y="1287"/>
                </a:lnTo>
                <a:lnTo>
                  <a:pt x="2213" y="1293"/>
                </a:lnTo>
                <a:lnTo>
                  <a:pt x="2210" y="1299"/>
                </a:lnTo>
                <a:lnTo>
                  <a:pt x="2207" y="1307"/>
                </a:lnTo>
                <a:lnTo>
                  <a:pt x="2201" y="1323"/>
                </a:lnTo>
                <a:lnTo>
                  <a:pt x="2199" y="1331"/>
                </a:lnTo>
                <a:lnTo>
                  <a:pt x="2196" y="1341"/>
                </a:lnTo>
                <a:lnTo>
                  <a:pt x="2192" y="1363"/>
                </a:lnTo>
                <a:lnTo>
                  <a:pt x="2188" y="1387"/>
                </a:lnTo>
                <a:lnTo>
                  <a:pt x="2187" y="1399"/>
                </a:lnTo>
                <a:lnTo>
                  <a:pt x="2185" y="1413"/>
                </a:lnTo>
                <a:lnTo>
                  <a:pt x="2183" y="1443"/>
                </a:lnTo>
                <a:lnTo>
                  <a:pt x="2181" y="1477"/>
                </a:lnTo>
                <a:lnTo>
                  <a:pt x="2180" y="1513"/>
                </a:lnTo>
                <a:lnTo>
                  <a:pt x="2180" y="1551"/>
                </a:lnTo>
                <a:lnTo>
                  <a:pt x="2180" y="1591"/>
                </a:lnTo>
                <a:lnTo>
                  <a:pt x="2181" y="1627"/>
                </a:lnTo>
                <a:lnTo>
                  <a:pt x="2183" y="1659"/>
                </a:lnTo>
                <a:lnTo>
                  <a:pt x="2185" y="1689"/>
                </a:lnTo>
                <a:lnTo>
                  <a:pt x="2188" y="1714"/>
                </a:lnTo>
                <a:lnTo>
                  <a:pt x="2192" y="1738"/>
                </a:lnTo>
                <a:lnTo>
                  <a:pt x="2196" y="1760"/>
                </a:lnTo>
                <a:lnTo>
                  <a:pt x="2201" y="1780"/>
                </a:lnTo>
                <a:lnTo>
                  <a:pt x="2207" y="1796"/>
                </a:lnTo>
                <a:lnTo>
                  <a:pt x="2213" y="1810"/>
                </a:lnTo>
                <a:lnTo>
                  <a:pt x="2220" y="1820"/>
                </a:lnTo>
                <a:lnTo>
                  <a:pt x="2227" y="1830"/>
                </a:lnTo>
                <a:lnTo>
                  <a:pt x="2234" y="1836"/>
                </a:lnTo>
                <a:lnTo>
                  <a:pt x="2242" y="1842"/>
                </a:lnTo>
                <a:lnTo>
                  <a:pt x="2251" y="1844"/>
                </a:lnTo>
                <a:lnTo>
                  <a:pt x="2260" y="1846"/>
                </a:lnTo>
                <a:lnTo>
                  <a:pt x="2269" y="1844"/>
                </a:lnTo>
                <a:lnTo>
                  <a:pt x="2273" y="1844"/>
                </a:lnTo>
                <a:lnTo>
                  <a:pt x="2277" y="1842"/>
                </a:lnTo>
                <a:lnTo>
                  <a:pt x="2285" y="1836"/>
                </a:lnTo>
                <a:lnTo>
                  <a:pt x="2293" y="1830"/>
                </a:lnTo>
                <a:lnTo>
                  <a:pt x="2296" y="1826"/>
                </a:lnTo>
                <a:lnTo>
                  <a:pt x="2300" y="1820"/>
                </a:lnTo>
                <a:lnTo>
                  <a:pt x="2306" y="1808"/>
                </a:lnTo>
                <a:lnTo>
                  <a:pt x="2309" y="1802"/>
                </a:lnTo>
                <a:lnTo>
                  <a:pt x="2312" y="1796"/>
                </a:lnTo>
                <a:lnTo>
                  <a:pt x="2318" y="1778"/>
                </a:lnTo>
                <a:lnTo>
                  <a:pt x="2320" y="1770"/>
                </a:lnTo>
                <a:lnTo>
                  <a:pt x="2323" y="1760"/>
                </a:lnTo>
                <a:lnTo>
                  <a:pt x="2327" y="1738"/>
                </a:lnTo>
                <a:lnTo>
                  <a:pt x="2331" y="1714"/>
                </a:lnTo>
                <a:lnTo>
                  <a:pt x="2332" y="1703"/>
                </a:lnTo>
                <a:lnTo>
                  <a:pt x="2334" y="1689"/>
                </a:lnTo>
                <a:lnTo>
                  <a:pt x="2336" y="1659"/>
                </a:lnTo>
                <a:lnTo>
                  <a:pt x="2338" y="1625"/>
                </a:lnTo>
                <a:lnTo>
                  <a:pt x="2339" y="1591"/>
                </a:lnTo>
                <a:lnTo>
                  <a:pt x="2340" y="1551"/>
                </a:lnTo>
                <a:lnTo>
                  <a:pt x="2339" y="1513"/>
                </a:lnTo>
                <a:lnTo>
                  <a:pt x="2338" y="1477"/>
                </a:lnTo>
                <a:lnTo>
                  <a:pt x="2336" y="1443"/>
                </a:lnTo>
                <a:lnTo>
                  <a:pt x="2334" y="1415"/>
                </a:lnTo>
                <a:lnTo>
                  <a:pt x="2331" y="1387"/>
                </a:lnTo>
                <a:lnTo>
                  <a:pt x="2327" y="1363"/>
                </a:lnTo>
                <a:lnTo>
                  <a:pt x="2323" y="1341"/>
                </a:lnTo>
                <a:lnTo>
                  <a:pt x="2318" y="1323"/>
                </a:lnTo>
                <a:lnTo>
                  <a:pt x="2312" y="1307"/>
                </a:lnTo>
                <a:lnTo>
                  <a:pt x="2306" y="1293"/>
                </a:lnTo>
                <a:lnTo>
                  <a:pt x="2300" y="1281"/>
                </a:lnTo>
                <a:lnTo>
                  <a:pt x="2293" y="1271"/>
                </a:lnTo>
                <a:lnTo>
                  <a:pt x="2285" y="1265"/>
                </a:lnTo>
                <a:lnTo>
                  <a:pt x="2277" y="1259"/>
                </a:lnTo>
                <a:lnTo>
                  <a:pt x="2273" y="1259"/>
                </a:lnTo>
                <a:lnTo>
                  <a:pt x="2269" y="1257"/>
                </a:lnTo>
                <a:lnTo>
                  <a:pt x="2260" y="1257"/>
                </a:lnTo>
                <a:close/>
                <a:moveTo>
                  <a:pt x="2485" y="1936"/>
                </a:moveTo>
                <a:lnTo>
                  <a:pt x="2485" y="1166"/>
                </a:lnTo>
                <a:lnTo>
                  <a:pt x="2549" y="1166"/>
                </a:lnTo>
                <a:lnTo>
                  <a:pt x="2549" y="1828"/>
                </a:lnTo>
                <a:lnTo>
                  <a:pt x="2709" y="1828"/>
                </a:lnTo>
                <a:lnTo>
                  <a:pt x="2709" y="1936"/>
                </a:lnTo>
                <a:lnTo>
                  <a:pt x="2485" y="1936"/>
                </a:lnTo>
                <a:close/>
                <a:moveTo>
                  <a:pt x="2769" y="1936"/>
                </a:moveTo>
                <a:lnTo>
                  <a:pt x="2769" y="1166"/>
                </a:lnTo>
                <a:lnTo>
                  <a:pt x="2835" y="1166"/>
                </a:lnTo>
                <a:lnTo>
                  <a:pt x="2835" y="1828"/>
                </a:lnTo>
                <a:lnTo>
                  <a:pt x="2994" y="1828"/>
                </a:lnTo>
                <a:lnTo>
                  <a:pt x="2994" y="1936"/>
                </a:lnTo>
                <a:lnTo>
                  <a:pt x="2769" y="1936"/>
                </a:lnTo>
                <a:close/>
                <a:moveTo>
                  <a:pt x="3055" y="1166"/>
                </a:moveTo>
                <a:lnTo>
                  <a:pt x="3120" y="1166"/>
                </a:lnTo>
                <a:lnTo>
                  <a:pt x="3120" y="1936"/>
                </a:lnTo>
                <a:lnTo>
                  <a:pt x="3055" y="1936"/>
                </a:lnTo>
                <a:lnTo>
                  <a:pt x="3055" y="1166"/>
                </a:lnTo>
                <a:close/>
                <a:moveTo>
                  <a:pt x="3337" y="1954"/>
                </a:moveTo>
                <a:lnTo>
                  <a:pt x="3321" y="1954"/>
                </a:lnTo>
                <a:lnTo>
                  <a:pt x="3305" y="1950"/>
                </a:lnTo>
                <a:lnTo>
                  <a:pt x="3291" y="1944"/>
                </a:lnTo>
                <a:lnTo>
                  <a:pt x="3284" y="1940"/>
                </a:lnTo>
                <a:lnTo>
                  <a:pt x="3278" y="1936"/>
                </a:lnTo>
                <a:lnTo>
                  <a:pt x="3266" y="1928"/>
                </a:lnTo>
                <a:lnTo>
                  <a:pt x="3260" y="1922"/>
                </a:lnTo>
                <a:lnTo>
                  <a:pt x="3255" y="1916"/>
                </a:lnTo>
                <a:lnTo>
                  <a:pt x="3245" y="1902"/>
                </a:lnTo>
                <a:lnTo>
                  <a:pt x="3241" y="1896"/>
                </a:lnTo>
                <a:lnTo>
                  <a:pt x="3236" y="1888"/>
                </a:lnTo>
                <a:lnTo>
                  <a:pt x="3232" y="1880"/>
                </a:lnTo>
                <a:lnTo>
                  <a:pt x="3229" y="1872"/>
                </a:lnTo>
                <a:lnTo>
                  <a:pt x="3225" y="1864"/>
                </a:lnTo>
                <a:lnTo>
                  <a:pt x="3222" y="1854"/>
                </a:lnTo>
                <a:lnTo>
                  <a:pt x="3216" y="1834"/>
                </a:lnTo>
                <a:lnTo>
                  <a:pt x="3211" y="1814"/>
                </a:lnTo>
                <a:lnTo>
                  <a:pt x="3210" y="1804"/>
                </a:lnTo>
                <a:lnTo>
                  <a:pt x="3208" y="1792"/>
                </a:lnTo>
                <a:lnTo>
                  <a:pt x="3205" y="1770"/>
                </a:lnTo>
                <a:lnTo>
                  <a:pt x="3203" y="1746"/>
                </a:lnTo>
                <a:lnTo>
                  <a:pt x="3203" y="1732"/>
                </a:lnTo>
                <a:lnTo>
                  <a:pt x="3203" y="1720"/>
                </a:lnTo>
                <a:lnTo>
                  <a:pt x="3265" y="1693"/>
                </a:lnTo>
                <a:lnTo>
                  <a:pt x="3266" y="1714"/>
                </a:lnTo>
                <a:lnTo>
                  <a:pt x="3267" y="1734"/>
                </a:lnTo>
                <a:lnTo>
                  <a:pt x="3269" y="1750"/>
                </a:lnTo>
                <a:lnTo>
                  <a:pt x="3271" y="1766"/>
                </a:lnTo>
                <a:lnTo>
                  <a:pt x="3273" y="1774"/>
                </a:lnTo>
                <a:lnTo>
                  <a:pt x="3274" y="1782"/>
                </a:lnTo>
                <a:lnTo>
                  <a:pt x="3278" y="1794"/>
                </a:lnTo>
                <a:lnTo>
                  <a:pt x="3282" y="1804"/>
                </a:lnTo>
                <a:lnTo>
                  <a:pt x="3286" y="1814"/>
                </a:lnTo>
                <a:lnTo>
                  <a:pt x="3291" y="1824"/>
                </a:lnTo>
                <a:lnTo>
                  <a:pt x="3297" y="1830"/>
                </a:lnTo>
                <a:lnTo>
                  <a:pt x="3303" y="1836"/>
                </a:lnTo>
                <a:lnTo>
                  <a:pt x="3310" y="1840"/>
                </a:lnTo>
                <a:lnTo>
                  <a:pt x="3317" y="1844"/>
                </a:lnTo>
                <a:lnTo>
                  <a:pt x="3324" y="1846"/>
                </a:lnTo>
                <a:lnTo>
                  <a:pt x="3332" y="1848"/>
                </a:lnTo>
                <a:lnTo>
                  <a:pt x="3341" y="1848"/>
                </a:lnTo>
                <a:lnTo>
                  <a:pt x="3348" y="1848"/>
                </a:lnTo>
                <a:lnTo>
                  <a:pt x="3355" y="1846"/>
                </a:lnTo>
                <a:lnTo>
                  <a:pt x="3362" y="1844"/>
                </a:lnTo>
                <a:lnTo>
                  <a:pt x="3368" y="1842"/>
                </a:lnTo>
                <a:lnTo>
                  <a:pt x="3374" y="1838"/>
                </a:lnTo>
                <a:lnTo>
                  <a:pt x="3380" y="1832"/>
                </a:lnTo>
                <a:lnTo>
                  <a:pt x="3385" y="1826"/>
                </a:lnTo>
                <a:lnTo>
                  <a:pt x="3390" y="1820"/>
                </a:lnTo>
                <a:lnTo>
                  <a:pt x="3394" y="1812"/>
                </a:lnTo>
                <a:lnTo>
                  <a:pt x="3398" y="1804"/>
                </a:lnTo>
                <a:lnTo>
                  <a:pt x="3401" y="1796"/>
                </a:lnTo>
                <a:lnTo>
                  <a:pt x="3404" y="1786"/>
                </a:lnTo>
                <a:lnTo>
                  <a:pt x="3406" y="1774"/>
                </a:lnTo>
                <a:lnTo>
                  <a:pt x="3407" y="1770"/>
                </a:lnTo>
                <a:lnTo>
                  <a:pt x="3408" y="1764"/>
                </a:lnTo>
                <a:lnTo>
                  <a:pt x="3409" y="1752"/>
                </a:lnTo>
                <a:lnTo>
                  <a:pt x="3409" y="1738"/>
                </a:lnTo>
                <a:lnTo>
                  <a:pt x="3409" y="1728"/>
                </a:lnTo>
                <a:lnTo>
                  <a:pt x="3408" y="1718"/>
                </a:lnTo>
                <a:lnTo>
                  <a:pt x="3407" y="1711"/>
                </a:lnTo>
                <a:lnTo>
                  <a:pt x="3406" y="1701"/>
                </a:lnTo>
                <a:lnTo>
                  <a:pt x="3404" y="1693"/>
                </a:lnTo>
                <a:lnTo>
                  <a:pt x="3402" y="1685"/>
                </a:lnTo>
                <a:lnTo>
                  <a:pt x="3400" y="1677"/>
                </a:lnTo>
                <a:lnTo>
                  <a:pt x="3396" y="1669"/>
                </a:lnTo>
                <a:lnTo>
                  <a:pt x="3389" y="1653"/>
                </a:lnTo>
                <a:lnTo>
                  <a:pt x="3385" y="1645"/>
                </a:lnTo>
                <a:lnTo>
                  <a:pt x="3380" y="1639"/>
                </a:lnTo>
                <a:lnTo>
                  <a:pt x="3369" y="1625"/>
                </a:lnTo>
                <a:lnTo>
                  <a:pt x="3356" y="1613"/>
                </a:lnTo>
                <a:lnTo>
                  <a:pt x="3292" y="1555"/>
                </a:lnTo>
                <a:lnTo>
                  <a:pt x="3282" y="1547"/>
                </a:lnTo>
                <a:lnTo>
                  <a:pt x="3273" y="1537"/>
                </a:lnTo>
                <a:lnTo>
                  <a:pt x="3257" y="1517"/>
                </a:lnTo>
                <a:lnTo>
                  <a:pt x="3243" y="1497"/>
                </a:lnTo>
                <a:lnTo>
                  <a:pt x="3237" y="1485"/>
                </a:lnTo>
                <a:lnTo>
                  <a:pt x="3232" y="1473"/>
                </a:lnTo>
                <a:lnTo>
                  <a:pt x="3227" y="1461"/>
                </a:lnTo>
                <a:lnTo>
                  <a:pt x="3223" y="1447"/>
                </a:lnTo>
                <a:lnTo>
                  <a:pt x="3220" y="1433"/>
                </a:lnTo>
                <a:lnTo>
                  <a:pt x="3217" y="1417"/>
                </a:lnTo>
                <a:lnTo>
                  <a:pt x="3215" y="1401"/>
                </a:lnTo>
                <a:lnTo>
                  <a:pt x="3214" y="1393"/>
                </a:lnTo>
                <a:lnTo>
                  <a:pt x="3213" y="1385"/>
                </a:lnTo>
                <a:lnTo>
                  <a:pt x="3212" y="1367"/>
                </a:lnTo>
                <a:lnTo>
                  <a:pt x="3212" y="1347"/>
                </a:lnTo>
                <a:lnTo>
                  <a:pt x="3212" y="1335"/>
                </a:lnTo>
                <a:lnTo>
                  <a:pt x="3213" y="1323"/>
                </a:lnTo>
                <a:lnTo>
                  <a:pt x="3214" y="1311"/>
                </a:lnTo>
                <a:lnTo>
                  <a:pt x="3215" y="1299"/>
                </a:lnTo>
                <a:lnTo>
                  <a:pt x="3216" y="1289"/>
                </a:lnTo>
                <a:lnTo>
                  <a:pt x="3218" y="1279"/>
                </a:lnTo>
                <a:lnTo>
                  <a:pt x="3222" y="1259"/>
                </a:lnTo>
                <a:lnTo>
                  <a:pt x="3225" y="1249"/>
                </a:lnTo>
                <a:lnTo>
                  <a:pt x="3228" y="1241"/>
                </a:lnTo>
                <a:lnTo>
                  <a:pt x="3234" y="1225"/>
                </a:lnTo>
                <a:lnTo>
                  <a:pt x="3241" y="1210"/>
                </a:lnTo>
                <a:lnTo>
                  <a:pt x="3245" y="1204"/>
                </a:lnTo>
                <a:lnTo>
                  <a:pt x="3250" y="1198"/>
                </a:lnTo>
                <a:lnTo>
                  <a:pt x="3259" y="1186"/>
                </a:lnTo>
                <a:lnTo>
                  <a:pt x="3269" y="1176"/>
                </a:lnTo>
                <a:lnTo>
                  <a:pt x="3279" y="1166"/>
                </a:lnTo>
                <a:lnTo>
                  <a:pt x="3290" y="1160"/>
                </a:lnTo>
                <a:lnTo>
                  <a:pt x="3302" y="1154"/>
                </a:lnTo>
                <a:lnTo>
                  <a:pt x="3314" y="1150"/>
                </a:lnTo>
                <a:lnTo>
                  <a:pt x="3327" y="1148"/>
                </a:lnTo>
                <a:lnTo>
                  <a:pt x="3340" y="1148"/>
                </a:lnTo>
                <a:lnTo>
                  <a:pt x="3355" y="1150"/>
                </a:lnTo>
                <a:lnTo>
                  <a:pt x="3370" y="1152"/>
                </a:lnTo>
                <a:lnTo>
                  <a:pt x="3383" y="1158"/>
                </a:lnTo>
                <a:lnTo>
                  <a:pt x="3389" y="1162"/>
                </a:lnTo>
                <a:lnTo>
                  <a:pt x="3395" y="1166"/>
                </a:lnTo>
                <a:lnTo>
                  <a:pt x="3407" y="1174"/>
                </a:lnTo>
                <a:lnTo>
                  <a:pt x="3417" y="1186"/>
                </a:lnTo>
                <a:lnTo>
                  <a:pt x="3426" y="1198"/>
                </a:lnTo>
                <a:lnTo>
                  <a:pt x="3434" y="1212"/>
                </a:lnTo>
                <a:lnTo>
                  <a:pt x="3438" y="1218"/>
                </a:lnTo>
                <a:lnTo>
                  <a:pt x="3441" y="1225"/>
                </a:lnTo>
                <a:lnTo>
                  <a:pt x="3444" y="1233"/>
                </a:lnTo>
                <a:lnTo>
                  <a:pt x="3447" y="1241"/>
                </a:lnTo>
                <a:lnTo>
                  <a:pt x="3452" y="1259"/>
                </a:lnTo>
                <a:lnTo>
                  <a:pt x="3457" y="1275"/>
                </a:lnTo>
                <a:lnTo>
                  <a:pt x="3460" y="1293"/>
                </a:lnTo>
                <a:lnTo>
                  <a:pt x="3462" y="1313"/>
                </a:lnTo>
                <a:lnTo>
                  <a:pt x="3464" y="1331"/>
                </a:lnTo>
                <a:lnTo>
                  <a:pt x="3464" y="1349"/>
                </a:lnTo>
                <a:lnTo>
                  <a:pt x="3402" y="1375"/>
                </a:lnTo>
                <a:lnTo>
                  <a:pt x="3402" y="1359"/>
                </a:lnTo>
                <a:lnTo>
                  <a:pt x="3400" y="1345"/>
                </a:lnTo>
                <a:lnTo>
                  <a:pt x="3399" y="1331"/>
                </a:lnTo>
                <a:lnTo>
                  <a:pt x="3397" y="1319"/>
                </a:lnTo>
                <a:lnTo>
                  <a:pt x="3394" y="1309"/>
                </a:lnTo>
                <a:lnTo>
                  <a:pt x="3391" y="1299"/>
                </a:lnTo>
                <a:lnTo>
                  <a:pt x="3388" y="1289"/>
                </a:lnTo>
                <a:lnTo>
                  <a:pt x="3384" y="1281"/>
                </a:lnTo>
                <a:lnTo>
                  <a:pt x="3380" y="1275"/>
                </a:lnTo>
                <a:lnTo>
                  <a:pt x="3375" y="1269"/>
                </a:lnTo>
                <a:lnTo>
                  <a:pt x="3370" y="1265"/>
                </a:lnTo>
                <a:lnTo>
                  <a:pt x="3364" y="1261"/>
                </a:lnTo>
                <a:lnTo>
                  <a:pt x="3358" y="1257"/>
                </a:lnTo>
                <a:lnTo>
                  <a:pt x="3352" y="1255"/>
                </a:lnTo>
                <a:lnTo>
                  <a:pt x="3345" y="1255"/>
                </a:lnTo>
                <a:lnTo>
                  <a:pt x="3337" y="1253"/>
                </a:lnTo>
                <a:lnTo>
                  <a:pt x="3325" y="1255"/>
                </a:lnTo>
                <a:lnTo>
                  <a:pt x="3313" y="1259"/>
                </a:lnTo>
                <a:lnTo>
                  <a:pt x="3308" y="1263"/>
                </a:lnTo>
                <a:lnTo>
                  <a:pt x="3303" y="1267"/>
                </a:lnTo>
                <a:lnTo>
                  <a:pt x="3298" y="1271"/>
                </a:lnTo>
                <a:lnTo>
                  <a:pt x="3294" y="1275"/>
                </a:lnTo>
                <a:lnTo>
                  <a:pt x="3290" y="1281"/>
                </a:lnTo>
                <a:lnTo>
                  <a:pt x="3287" y="1287"/>
                </a:lnTo>
                <a:lnTo>
                  <a:pt x="3284" y="1295"/>
                </a:lnTo>
                <a:lnTo>
                  <a:pt x="3281" y="1303"/>
                </a:lnTo>
                <a:lnTo>
                  <a:pt x="3279" y="1311"/>
                </a:lnTo>
                <a:lnTo>
                  <a:pt x="3278" y="1321"/>
                </a:lnTo>
                <a:lnTo>
                  <a:pt x="3277" y="1331"/>
                </a:lnTo>
                <a:lnTo>
                  <a:pt x="3276" y="1341"/>
                </a:lnTo>
                <a:lnTo>
                  <a:pt x="3277" y="1351"/>
                </a:lnTo>
                <a:lnTo>
                  <a:pt x="3277" y="1361"/>
                </a:lnTo>
                <a:lnTo>
                  <a:pt x="3278" y="1371"/>
                </a:lnTo>
                <a:lnTo>
                  <a:pt x="3279" y="1379"/>
                </a:lnTo>
                <a:lnTo>
                  <a:pt x="3281" y="1387"/>
                </a:lnTo>
                <a:lnTo>
                  <a:pt x="3283" y="1395"/>
                </a:lnTo>
                <a:lnTo>
                  <a:pt x="3286" y="1403"/>
                </a:lnTo>
                <a:lnTo>
                  <a:pt x="3288" y="1409"/>
                </a:lnTo>
                <a:lnTo>
                  <a:pt x="3292" y="1415"/>
                </a:lnTo>
                <a:lnTo>
                  <a:pt x="3295" y="1421"/>
                </a:lnTo>
                <a:lnTo>
                  <a:pt x="3304" y="1433"/>
                </a:lnTo>
                <a:lnTo>
                  <a:pt x="3314" y="1445"/>
                </a:lnTo>
                <a:lnTo>
                  <a:pt x="3326" y="1457"/>
                </a:lnTo>
                <a:lnTo>
                  <a:pt x="3388" y="1511"/>
                </a:lnTo>
                <a:lnTo>
                  <a:pt x="3398" y="1521"/>
                </a:lnTo>
                <a:lnTo>
                  <a:pt x="3408" y="1531"/>
                </a:lnTo>
                <a:lnTo>
                  <a:pt x="3418" y="1541"/>
                </a:lnTo>
                <a:lnTo>
                  <a:pt x="3426" y="1553"/>
                </a:lnTo>
                <a:lnTo>
                  <a:pt x="3434" y="1565"/>
                </a:lnTo>
                <a:lnTo>
                  <a:pt x="3441" y="1575"/>
                </a:lnTo>
                <a:lnTo>
                  <a:pt x="3447" y="1589"/>
                </a:lnTo>
                <a:lnTo>
                  <a:pt x="3453" y="1601"/>
                </a:lnTo>
                <a:lnTo>
                  <a:pt x="3458" y="1615"/>
                </a:lnTo>
                <a:lnTo>
                  <a:pt x="3462" y="1629"/>
                </a:lnTo>
                <a:lnTo>
                  <a:pt x="3466" y="1643"/>
                </a:lnTo>
                <a:lnTo>
                  <a:pt x="3469" y="1659"/>
                </a:lnTo>
                <a:lnTo>
                  <a:pt x="3471" y="1675"/>
                </a:lnTo>
                <a:lnTo>
                  <a:pt x="3472" y="1685"/>
                </a:lnTo>
                <a:lnTo>
                  <a:pt x="3472" y="1693"/>
                </a:lnTo>
                <a:lnTo>
                  <a:pt x="3473" y="1711"/>
                </a:lnTo>
                <a:lnTo>
                  <a:pt x="3474" y="1730"/>
                </a:lnTo>
                <a:lnTo>
                  <a:pt x="3473" y="1756"/>
                </a:lnTo>
                <a:lnTo>
                  <a:pt x="3471" y="1780"/>
                </a:lnTo>
                <a:lnTo>
                  <a:pt x="3470" y="1792"/>
                </a:lnTo>
                <a:lnTo>
                  <a:pt x="3468" y="1802"/>
                </a:lnTo>
                <a:lnTo>
                  <a:pt x="3466" y="1814"/>
                </a:lnTo>
                <a:lnTo>
                  <a:pt x="3464" y="1824"/>
                </a:lnTo>
                <a:lnTo>
                  <a:pt x="3461" y="1834"/>
                </a:lnTo>
                <a:lnTo>
                  <a:pt x="3459" y="1844"/>
                </a:lnTo>
                <a:lnTo>
                  <a:pt x="3452" y="1862"/>
                </a:lnTo>
                <a:lnTo>
                  <a:pt x="3449" y="1870"/>
                </a:lnTo>
                <a:lnTo>
                  <a:pt x="3445" y="1880"/>
                </a:lnTo>
                <a:lnTo>
                  <a:pt x="3437" y="1894"/>
                </a:lnTo>
                <a:lnTo>
                  <a:pt x="3432" y="1902"/>
                </a:lnTo>
                <a:lnTo>
                  <a:pt x="3427" y="1908"/>
                </a:lnTo>
                <a:lnTo>
                  <a:pt x="3422" y="1914"/>
                </a:lnTo>
                <a:lnTo>
                  <a:pt x="3417" y="1920"/>
                </a:lnTo>
                <a:lnTo>
                  <a:pt x="3406" y="1930"/>
                </a:lnTo>
                <a:lnTo>
                  <a:pt x="3394" y="1938"/>
                </a:lnTo>
                <a:lnTo>
                  <a:pt x="3381" y="1946"/>
                </a:lnTo>
                <a:lnTo>
                  <a:pt x="3367" y="1950"/>
                </a:lnTo>
                <a:lnTo>
                  <a:pt x="3360" y="1952"/>
                </a:lnTo>
                <a:lnTo>
                  <a:pt x="3353" y="1952"/>
                </a:lnTo>
                <a:lnTo>
                  <a:pt x="3337" y="1954"/>
                </a:lnTo>
                <a:close/>
                <a:moveTo>
                  <a:pt x="3582" y="1882"/>
                </a:moveTo>
                <a:lnTo>
                  <a:pt x="3574" y="1866"/>
                </a:lnTo>
                <a:lnTo>
                  <a:pt x="3567" y="1848"/>
                </a:lnTo>
                <a:lnTo>
                  <a:pt x="3562" y="1828"/>
                </a:lnTo>
                <a:lnTo>
                  <a:pt x="3559" y="1816"/>
                </a:lnTo>
                <a:lnTo>
                  <a:pt x="3557" y="1806"/>
                </a:lnTo>
                <a:lnTo>
                  <a:pt x="3554" y="1782"/>
                </a:lnTo>
                <a:lnTo>
                  <a:pt x="3551" y="1756"/>
                </a:lnTo>
                <a:lnTo>
                  <a:pt x="3550" y="1742"/>
                </a:lnTo>
                <a:lnTo>
                  <a:pt x="3550" y="1726"/>
                </a:lnTo>
                <a:lnTo>
                  <a:pt x="3549" y="1697"/>
                </a:lnTo>
                <a:lnTo>
                  <a:pt x="3549" y="1166"/>
                </a:lnTo>
                <a:lnTo>
                  <a:pt x="3615" y="1166"/>
                </a:lnTo>
                <a:lnTo>
                  <a:pt x="3615" y="1691"/>
                </a:lnTo>
                <a:lnTo>
                  <a:pt x="3615" y="1711"/>
                </a:lnTo>
                <a:lnTo>
                  <a:pt x="3616" y="1728"/>
                </a:lnTo>
                <a:lnTo>
                  <a:pt x="3617" y="1744"/>
                </a:lnTo>
                <a:lnTo>
                  <a:pt x="3618" y="1758"/>
                </a:lnTo>
                <a:lnTo>
                  <a:pt x="3620" y="1772"/>
                </a:lnTo>
                <a:lnTo>
                  <a:pt x="3623" y="1784"/>
                </a:lnTo>
                <a:lnTo>
                  <a:pt x="3625" y="1796"/>
                </a:lnTo>
                <a:lnTo>
                  <a:pt x="3629" y="1804"/>
                </a:lnTo>
                <a:lnTo>
                  <a:pt x="3633" y="1814"/>
                </a:lnTo>
                <a:lnTo>
                  <a:pt x="3637" y="1822"/>
                </a:lnTo>
                <a:lnTo>
                  <a:pt x="3643" y="1830"/>
                </a:lnTo>
                <a:lnTo>
                  <a:pt x="3649" y="1836"/>
                </a:lnTo>
                <a:lnTo>
                  <a:pt x="3652" y="1838"/>
                </a:lnTo>
                <a:lnTo>
                  <a:pt x="3655" y="1840"/>
                </a:lnTo>
                <a:lnTo>
                  <a:pt x="3662" y="1844"/>
                </a:lnTo>
                <a:lnTo>
                  <a:pt x="3670" y="1846"/>
                </a:lnTo>
                <a:lnTo>
                  <a:pt x="3678" y="1846"/>
                </a:lnTo>
                <a:lnTo>
                  <a:pt x="3686" y="1846"/>
                </a:lnTo>
                <a:lnTo>
                  <a:pt x="3694" y="1844"/>
                </a:lnTo>
                <a:lnTo>
                  <a:pt x="3701" y="1840"/>
                </a:lnTo>
                <a:lnTo>
                  <a:pt x="3708" y="1836"/>
                </a:lnTo>
                <a:lnTo>
                  <a:pt x="3713" y="1830"/>
                </a:lnTo>
                <a:lnTo>
                  <a:pt x="3719" y="1822"/>
                </a:lnTo>
                <a:lnTo>
                  <a:pt x="3723" y="1814"/>
                </a:lnTo>
                <a:lnTo>
                  <a:pt x="3728" y="1804"/>
                </a:lnTo>
                <a:lnTo>
                  <a:pt x="3731" y="1796"/>
                </a:lnTo>
                <a:lnTo>
                  <a:pt x="3734" y="1784"/>
                </a:lnTo>
                <a:lnTo>
                  <a:pt x="3736" y="1772"/>
                </a:lnTo>
                <a:lnTo>
                  <a:pt x="3738" y="1758"/>
                </a:lnTo>
                <a:lnTo>
                  <a:pt x="3740" y="1744"/>
                </a:lnTo>
                <a:lnTo>
                  <a:pt x="3741" y="1728"/>
                </a:lnTo>
                <a:lnTo>
                  <a:pt x="3741" y="1711"/>
                </a:lnTo>
                <a:lnTo>
                  <a:pt x="3741" y="1691"/>
                </a:lnTo>
                <a:lnTo>
                  <a:pt x="3741" y="1166"/>
                </a:lnTo>
                <a:lnTo>
                  <a:pt x="3807" y="1166"/>
                </a:lnTo>
                <a:lnTo>
                  <a:pt x="3807" y="1697"/>
                </a:lnTo>
                <a:lnTo>
                  <a:pt x="3806" y="1726"/>
                </a:lnTo>
                <a:lnTo>
                  <a:pt x="3805" y="1742"/>
                </a:lnTo>
                <a:lnTo>
                  <a:pt x="3805" y="1756"/>
                </a:lnTo>
                <a:lnTo>
                  <a:pt x="3802" y="1782"/>
                </a:lnTo>
                <a:lnTo>
                  <a:pt x="3798" y="1806"/>
                </a:lnTo>
                <a:lnTo>
                  <a:pt x="3796" y="1816"/>
                </a:lnTo>
                <a:lnTo>
                  <a:pt x="3794" y="1828"/>
                </a:lnTo>
                <a:lnTo>
                  <a:pt x="3788" y="1848"/>
                </a:lnTo>
                <a:lnTo>
                  <a:pt x="3785" y="1856"/>
                </a:lnTo>
                <a:lnTo>
                  <a:pt x="3782" y="1866"/>
                </a:lnTo>
                <a:lnTo>
                  <a:pt x="3779" y="1874"/>
                </a:lnTo>
                <a:lnTo>
                  <a:pt x="3775" y="1882"/>
                </a:lnTo>
                <a:lnTo>
                  <a:pt x="3771" y="1890"/>
                </a:lnTo>
                <a:lnTo>
                  <a:pt x="3766" y="1898"/>
                </a:lnTo>
                <a:lnTo>
                  <a:pt x="3756" y="1914"/>
                </a:lnTo>
                <a:lnTo>
                  <a:pt x="3745" y="1926"/>
                </a:lnTo>
                <a:lnTo>
                  <a:pt x="3739" y="1930"/>
                </a:lnTo>
                <a:lnTo>
                  <a:pt x="3733" y="1936"/>
                </a:lnTo>
                <a:lnTo>
                  <a:pt x="3720" y="1944"/>
                </a:lnTo>
                <a:lnTo>
                  <a:pt x="3714" y="1946"/>
                </a:lnTo>
                <a:lnTo>
                  <a:pt x="3707" y="1950"/>
                </a:lnTo>
                <a:lnTo>
                  <a:pt x="3693" y="1952"/>
                </a:lnTo>
                <a:lnTo>
                  <a:pt x="3685" y="1954"/>
                </a:lnTo>
                <a:lnTo>
                  <a:pt x="3678" y="1954"/>
                </a:lnTo>
                <a:lnTo>
                  <a:pt x="3663" y="1952"/>
                </a:lnTo>
                <a:lnTo>
                  <a:pt x="3649" y="1950"/>
                </a:lnTo>
                <a:lnTo>
                  <a:pt x="3643" y="1946"/>
                </a:lnTo>
                <a:lnTo>
                  <a:pt x="3636" y="1944"/>
                </a:lnTo>
                <a:lnTo>
                  <a:pt x="3624" y="1936"/>
                </a:lnTo>
                <a:lnTo>
                  <a:pt x="3612" y="1926"/>
                </a:lnTo>
                <a:lnTo>
                  <a:pt x="3601" y="1914"/>
                </a:lnTo>
                <a:lnTo>
                  <a:pt x="3591" y="1898"/>
                </a:lnTo>
                <a:lnTo>
                  <a:pt x="3586" y="1890"/>
                </a:lnTo>
                <a:lnTo>
                  <a:pt x="3582" y="1882"/>
                </a:lnTo>
                <a:close/>
                <a:moveTo>
                  <a:pt x="3934" y="1882"/>
                </a:moveTo>
                <a:lnTo>
                  <a:pt x="3927" y="1866"/>
                </a:lnTo>
                <a:lnTo>
                  <a:pt x="3920" y="1848"/>
                </a:lnTo>
                <a:lnTo>
                  <a:pt x="3915" y="1828"/>
                </a:lnTo>
                <a:lnTo>
                  <a:pt x="3912" y="1816"/>
                </a:lnTo>
                <a:lnTo>
                  <a:pt x="3910" y="1806"/>
                </a:lnTo>
                <a:lnTo>
                  <a:pt x="3907" y="1782"/>
                </a:lnTo>
                <a:lnTo>
                  <a:pt x="3904" y="1756"/>
                </a:lnTo>
                <a:lnTo>
                  <a:pt x="3903" y="1742"/>
                </a:lnTo>
                <a:lnTo>
                  <a:pt x="3903" y="1726"/>
                </a:lnTo>
                <a:lnTo>
                  <a:pt x="3902" y="1697"/>
                </a:lnTo>
                <a:lnTo>
                  <a:pt x="3902" y="1166"/>
                </a:lnTo>
                <a:lnTo>
                  <a:pt x="3968" y="1166"/>
                </a:lnTo>
                <a:lnTo>
                  <a:pt x="3968" y="1691"/>
                </a:lnTo>
                <a:lnTo>
                  <a:pt x="3968" y="1711"/>
                </a:lnTo>
                <a:lnTo>
                  <a:pt x="3969" y="1728"/>
                </a:lnTo>
                <a:lnTo>
                  <a:pt x="3970" y="1744"/>
                </a:lnTo>
                <a:lnTo>
                  <a:pt x="3972" y="1758"/>
                </a:lnTo>
                <a:lnTo>
                  <a:pt x="3973" y="1772"/>
                </a:lnTo>
                <a:lnTo>
                  <a:pt x="3976" y="1784"/>
                </a:lnTo>
                <a:lnTo>
                  <a:pt x="3979" y="1796"/>
                </a:lnTo>
                <a:lnTo>
                  <a:pt x="3982" y="1804"/>
                </a:lnTo>
                <a:lnTo>
                  <a:pt x="3986" y="1814"/>
                </a:lnTo>
                <a:lnTo>
                  <a:pt x="3991" y="1822"/>
                </a:lnTo>
                <a:lnTo>
                  <a:pt x="3996" y="1830"/>
                </a:lnTo>
                <a:lnTo>
                  <a:pt x="4002" y="1836"/>
                </a:lnTo>
                <a:lnTo>
                  <a:pt x="4005" y="1838"/>
                </a:lnTo>
                <a:lnTo>
                  <a:pt x="4008" y="1840"/>
                </a:lnTo>
                <a:lnTo>
                  <a:pt x="4015" y="1844"/>
                </a:lnTo>
                <a:lnTo>
                  <a:pt x="4023" y="1846"/>
                </a:lnTo>
                <a:lnTo>
                  <a:pt x="4031" y="1846"/>
                </a:lnTo>
                <a:lnTo>
                  <a:pt x="4040" y="1846"/>
                </a:lnTo>
                <a:lnTo>
                  <a:pt x="4047" y="1844"/>
                </a:lnTo>
                <a:lnTo>
                  <a:pt x="4054" y="1840"/>
                </a:lnTo>
                <a:lnTo>
                  <a:pt x="4061" y="1836"/>
                </a:lnTo>
                <a:lnTo>
                  <a:pt x="4067" y="1830"/>
                </a:lnTo>
                <a:lnTo>
                  <a:pt x="4072" y="1822"/>
                </a:lnTo>
                <a:lnTo>
                  <a:pt x="4077" y="1814"/>
                </a:lnTo>
                <a:lnTo>
                  <a:pt x="4081" y="1804"/>
                </a:lnTo>
                <a:lnTo>
                  <a:pt x="4084" y="1796"/>
                </a:lnTo>
                <a:lnTo>
                  <a:pt x="4087" y="1784"/>
                </a:lnTo>
                <a:lnTo>
                  <a:pt x="4090" y="1772"/>
                </a:lnTo>
                <a:lnTo>
                  <a:pt x="4091" y="1758"/>
                </a:lnTo>
                <a:lnTo>
                  <a:pt x="4093" y="1744"/>
                </a:lnTo>
                <a:lnTo>
                  <a:pt x="4094" y="1728"/>
                </a:lnTo>
                <a:lnTo>
                  <a:pt x="4094" y="1711"/>
                </a:lnTo>
                <a:lnTo>
                  <a:pt x="4094" y="1691"/>
                </a:lnTo>
                <a:lnTo>
                  <a:pt x="4094" y="1166"/>
                </a:lnTo>
                <a:lnTo>
                  <a:pt x="4160" y="1166"/>
                </a:lnTo>
                <a:lnTo>
                  <a:pt x="4160" y="1697"/>
                </a:lnTo>
                <a:lnTo>
                  <a:pt x="4159" y="1726"/>
                </a:lnTo>
                <a:lnTo>
                  <a:pt x="4159" y="1742"/>
                </a:lnTo>
                <a:lnTo>
                  <a:pt x="4158" y="1756"/>
                </a:lnTo>
                <a:lnTo>
                  <a:pt x="4155" y="1782"/>
                </a:lnTo>
                <a:lnTo>
                  <a:pt x="4152" y="1806"/>
                </a:lnTo>
                <a:lnTo>
                  <a:pt x="4149" y="1816"/>
                </a:lnTo>
                <a:lnTo>
                  <a:pt x="4147" y="1828"/>
                </a:lnTo>
                <a:lnTo>
                  <a:pt x="4142" y="1848"/>
                </a:lnTo>
                <a:lnTo>
                  <a:pt x="4139" y="1856"/>
                </a:lnTo>
                <a:lnTo>
                  <a:pt x="4135" y="1866"/>
                </a:lnTo>
                <a:lnTo>
                  <a:pt x="4132" y="1874"/>
                </a:lnTo>
                <a:lnTo>
                  <a:pt x="4128" y="1882"/>
                </a:lnTo>
                <a:lnTo>
                  <a:pt x="4124" y="1890"/>
                </a:lnTo>
                <a:lnTo>
                  <a:pt x="4119" y="1898"/>
                </a:lnTo>
                <a:lnTo>
                  <a:pt x="4109" y="1914"/>
                </a:lnTo>
                <a:lnTo>
                  <a:pt x="4098" y="1926"/>
                </a:lnTo>
                <a:lnTo>
                  <a:pt x="4092" y="1930"/>
                </a:lnTo>
                <a:lnTo>
                  <a:pt x="4086" y="1936"/>
                </a:lnTo>
                <a:lnTo>
                  <a:pt x="4073" y="1944"/>
                </a:lnTo>
                <a:lnTo>
                  <a:pt x="4067" y="1946"/>
                </a:lnTo>
                <a:lnTo>
                  <a:pt x="4060" y="1950"/>
                </a:lnTo>
                <a:lnTo>
                  <a:pt x="4046" y="1952"/>
                </a:lnTo>
                <a:lnTo>
                  <a:pt x="4039" y="1954"/>
                </a:lnTo>
                <a:lnTo>
                  <a:pt x="4031" y="1954"/>
                </a:lnTo>
                <a:lnTo>
                  <a:pt x="4017" y="1952"/>
                </a:lnTo>
                <a:lnTo>
                  <a:pt x="4003" y="1950"/>
                </a:lnTo>
                <a:lnTo>
                  <a:pt x="3996" y="1946"/>
                </a:lnTo>
                <a:lnTo>
                  <a:pt x="3989" y="1944"/>
                </a:lnTo>
                <a:lnTo>
                  <a:pt x="3977" y="1936"/>
                </a:lnTo>
                <a:lnTo>
                  <a:pt x="3965" y="1926"/>
                </a:lnTo>
                <a:lnTo>
                  <a:pt x="3954" y="1914"/>
                </a:lnTo>
                <a:lnTo>
                  <a:pt x="3943" y="1898"/>
                </a:lnTo>
                <a:lnTo>
                  <a:pt x="3938" y="1890"/>
                </a:lnTo>
                <a:lnTo>
                  <a:pt x="3934" y="1882"/>
                </a:lnTo>
                <a:close/>
                <a:moveTo>
                  <a:pt x="4370" y="1954"/>
                </a:moveTo>
                <a:lnTo>
                  <a:pt x="4354" y="1954"/>
                </a:lnTo>
                <a:lnTo>
                  <a:pt x="4339" y="1950"/>
                </a:lnTo>
                <a:lnTo>
                  <a:pt x="4324" y="1944"/>
                </a:lnTo>
                <a:lnTo>
                  <a:pt x="4317" y="1940"/>
                </a:lnTo>
                <a:lnTo>
                  <a:pt x="4310" y="1936"/>
                </a:lnTo>
                <a:lnTo>
                  <a:pt x="4298" y="1928"/>
                </a:lnTo>
                <a:lnTo>
                  <a:pt x="4292" y="1922"/>
                </a:lnTo>
                <a:lnTo>
                  <a:pt x="4287" y="1916"/>
                </a:lnTo>
                <a:lnTo>
                  <a:pt x="4277" y="1902"/>
                </a:lnTo>
                <a:lnTo>
                  <a:pt x="4273" y="1896"/>
                </a:lnTo>
                <a:lnTo>
                  <a:pt x="4268" y="1888"/>
                </a:lnTo>
                <a:lnTo>
                  <a:pt x="4264" y="1880"/>
                </a:lnTo>
                <a:lnTo>
                  <a:pt x="4261" y="1872"/>
                </a:lnTo>
                <a:lnTo>
                  <a:pt x="4257" y="1864"/>
                </a:lnTo>
                <a:lnTo>
                  <a:pt x="4254" y="1854"/>
                </a:lnTo>
                <a:lnTo>
                  <a:pt x="4248" y="1834"/>
                </a:lnTo>
                <a:lnTo>
                  <a:pt x="4244" y="1814"/>
                </a:lnTo>
                <a:lnTo>
                  <a:pt x="4242" y="1804"/>
                </a:lnTo>
                <a:lnTo>
                  <a:pt x="4240" y="1792"/>
                </a:lnTo>
                <a:lnTo>
                  <a:pt x="4237" y="1770"/>
                </a:lnTo>
                <a:lnTo>
                  <a:pt x="4236" y="1746"/>
                </a:lnTo>
                <a:lnTo>
                  <a:pt x="4235" y="1732"/>
                </a:lnTo>
                <a:lnTo>
                  <a:pt x="4235" y="1720"/>
                </a:lnTo>
                <a:lnTo>
                  <a:pt x="4298" y="1693"/>
                </a:lnTo>
                <a:lnTo>
                  <a:pt x="4298" y="1714"/>
                </a:lnTo>
                <a:lnTo>
                  <a:pt x="4299" y="1734"/>
                </a:lnTo>
                <a:lnTo>
                  <a:pt x="4301" y="1750"/>
                </a:lnTo>
                <a:lnTo>
                  <a:pt x="4303" y="1766"/>
                </a:lnTo>
                <a:lnTo>
                  <a:pt x="4305" y="1774"/>
                </a:lnTo>
                <a:lnTo>
                  <a:pt x="4306" y="1782"/>
                </a:lnTo>
                <a:lnTo>
                  <a:pt x="4310" y="1794"/>
                </a:lnTo>
                <a:lnTo>
                  <a:pt x="4314" y="1804"/>
                </a:lnTo>
                <a:lnTo>
                  <a:pt x="4318" y="1814"/>
                </a:lnTo>
                <a:lnTo>
                  <a:pt x="4324" y="1824"/>
                </a:lnTo>
                <a:lnTo>
                  <a:pt x="4330" y="1830"/>
                </a:lnTo>
                <a:lnTo>
                  <a:pt x="4336" y="1836"/>
                </a:lnTo>
                <a:lnTo>
                  <a:pt x="4343" y="1840"/>
                </a:lnTo>
                <a:lnTo>
                  <a:pt x="4350" y="1844"/>
                </a:lnTo>
                <a:lnTo>
                  <a:pt x="4357" y="1846"/>
                </a:lnTo>
                <a:lnTo>
                  <a:pt x="4365" y="1848"/>
                </a:lnTo>
                <a:lnTo>
                  <a:pt x="4374" y="1848"/>
                </a:lnTo>
                <a:lnTo>
                  <a:pt x="4381" y="1848"/>
                </a:lnTo>
                <a:lnTo>
                  <a:pt x="4388" y="1846"/>
                </a:lnTo>
                <a:lnTo>
                  <a:pt x="4395" y="1844"/>
                </a:lnTo>
                <a:lnTo>
                  <a:pt x="4401" y="1842"/>
                </a:lnTo>
                <a:lnTo>
                  <a:pt x="4407" y="1838"/>
                </a:lnTo>
                <a:lnTo>
                  <a:pt x="4413" y="1832"/>
                </a:lnTo>
                <a:lnTo>
                  <a:pt x="4418" y="1826"/>
                </a:lnTo>
                <a:lnTo>
                  <a:pt x="4423" y="1820"/>
                </a:lnTo>
                <a:lnTo>
                  <a:pt x="4427" y="1812"/>
                </a:lnTo>
                <a:lnTo>
                  <a:pt x="4431" y="1804"/>
                </a:lnTo>
                <a:lnTo>
                  <a:pt x="4434" y="1796"/>
                </a:lnTo>
                <a:lnTo>
                  <a:pt x="4437" y="1786"/>
                </a:lnTo>
                <a:lnTo>
                  <a:pt x="4439" y="1774"/>
                </a:lnTo>
                <a:lnTo>
                  <a:pt x="4440" y="1770"/>
                </a:lnTo>
                <a:lnTo>
                  <a:pt x="4441" y="1764"/>
                </a:lnTo>
                <a:lnTo>
                  <a:pt x="4442" y="1752"/>
                </a:lnTo>
                <a:lnTo>
                  <a:pt x="4442" y="1738"/>
                </a:lnTo>
                <a:lnTo>
                  <a:pt x="4442" y="1728"/>
                </a:lnTo>
                <a:lnTo>
                  <a:pt x="4442" y="1718"/>
                </a:lnTo>
                <a:lnTo>
                  <a:pt x="4441" y="1711"/>
                </a:lnTo>
                <a:lnTo>
                  <a:pt x="4439" y="1701"/>
                </a:lnTo>
                <a:lnTo>
                  <a:pt x="4437" y="1693"/>
                </a:lnTo>
                <a:lnTo>
                  <a:pt x="4435" y="1685"/>
                </a:lnTo>
                <a:lnTo>
                  <a:pt x="4433" y="1677"/>
                </a:lnTo>
                <a:lnTo>
                  <a:pt x="4430" y="1669"/>
                </a:lnTo>
                <a:lnTo>
                  <a:pt x="4422" y="1653"/>
                </a:lnTo>
                <a:lnTo>
                  <a:pt x="4418" y="1645"/>
                </a:lnTo>
                <a:lnTo>
                  <a:pt x="4413" y="1639"/>
                </a:lnTo>
                <a:lnTo>
                  <a:pt x="4402" y="1625"/>
                </a:lnTo>
                <a:lnTo>
                  <a:pt x="4389" y="1613"/>
                </a:lnTo>
                <a:lnTo>
                  <a:pt x="4325" y="1555"/>
                </a:lnTo>
                <a:lnTo>
                  <a:pt x="4315" y="1547"/>
                </a:lnTo>
                <a:lnTo>
                  <a:pt x="4305" y="1537"/>
                </a:lnTo>
                <a:lnTo>
                  <a:pt x="4289" y="1517"/>
                </a:lnTo>
                <a:lnTo>
                  <a:pt x="4275" y="1497"/>
                </a:lnTo>
                <a:lnTo>
                  <a:pt x="4270" y="1485"/>
                </a:lnTo>
                <a:lnTo>
                  <a:pt x="4264" y="1473"/>
                </a:lnTo>
                <a:lnTo>
                  <a:pt x="4260" y="1461"/>
                </a:lnTo>
                <a:lnTo>
                  <a:pt x="4255" y="1447"/>
                </a:lnTo>
                <a:lnTo>
                  <a:pt x="4252" y="1433"/>
                </a:lnTo>
                <a:lnTo>
                  <a:pt x="4249" y="1417"/>
                </a:lnTo>
                <a:lnTo>
                  <a:pt x="4247" y="1401"/>
                </a:lnTo>
                <a:lnTo>
                  <a:pt x="4246" y="1393"/>
                </a:lnTo>
                <a:lnTo>
                  <a:pt x="4245" y="1385"/>
                </a:lnTo>
                <a:lnTo>
                  <a:pt x="4244" y="1367"/>
                </a:lnTo>
                <a:lnTo>
                  <a:pt x="4244" y="1347"/>
                </a:lnTo>
                <a:lnTo>
                  <a:pt x="4244" y="1335"/>
                </a:lnTo>
                <a:lnTo>
                  <a:pt x="4245" y="1323"/>
                </a:lnTo>
                <a:lnTo>
                  <a:pt x="4246" y="1311"/>
                </a:lnTo>
                <a:lnTo>
                  <a:pt x="4247" y="1299"/>
                </a:lnTo>
                <a:lnTo>
                  <a:pt x="4248" y="1289"/>
                </a:lnTo>
                <a:lnTo>
                  <a:pt x="4250" y="1279"/>
                </a:lnTo>
                <a:lnTo>
                  <a:pt x="4254" y="1259"/>
                </a:lnTo>
                <a:lnTo>
                  <a:pt x="4257" y="1249"/>
                </a:lnTo>
                <a:lnTo>
                  <a:pt x="4260" y="1241"/>
                </a:lnTo>
                <a:lnTo>
                  <a:pt x="4266" y="1225"/>
                </a:lnTo>
                <a:lnTo>
                  <a:pt x="4273" y="1210"/>
                </a:lnTo>
                <a:lnTo>
                  <a:pt x="4277" y="1204"/>
                </a:lnTo>
                <a:lnTo>
                  <a:pt x="4282" y="1198"/>
                </a:lnTo>
                <a:lnTo>
                  <a:pt x="4291" y="1186"/>
                </a:lnTo>
                <a:lnTo>
                  <a:pt x="4301" y="1176"/>
                </a:lnTo>
                <a:lnTo>
                  <a:pt x="4311" y="1166"/>
                </a:lnTo>
                <a:lnTo>
                  <a:pt x="4323" y="1160"/>
                </a:lnTo>
                <a:lnTo>
                  <a:pt x="4335" y="1154"/>
                </a:lnTo>
                <a:lnTo>
                  <a:pt x="4347" y="1150"/>
                </a:lnTo>
                <a:lnTo>
                  <a:pt x="4360" y="1148"/>
                </a:lnTo>
                <a:lnTo>
                  <a:pt x="4373" y="1148"/>
                </a:lnTo>
                <a:lnTo>
                  <a:pt x="4388" y="1150"/>
                </a:lnTo>
                <a:lnTo>
                  <a:pt x="4403" y="1152"/>
                </a:lnTo>
                <a:lnTo>
                  <a:pt x="4416" y="1158"/>
                </a:lnTo>
                <a:lnTo>
                  <a:pt x="4422" y="1162"/>
                </a:lnTo>
                <a:lnTo>
                  <a:pt x="4428" y="1166"/>
                </a:lnTo>
                <a:lnTo>
                  <a:pt x="4440" y="1174"/>
                </a:lnTo>
                <a:lnTo>
                  <a:pt x="4450" y="1186"/>
                </a:lnTo>
                <a:lnTo>
                  <a:pt x="4459" y="1198"/>
                </a:lnTo>
                <a:lnTo>
                  <a:pt x="4467" y="1212"/>
                </a:lnTo>
                <a:lnTo>
                  <a:pt x="4471" y="1218"/>
                </a:lnTo>
                <a:lnTo>
                  <a:pt x="4474" y="1225"/>
                </a:lnTo>
                <a:lnTo>
                  <a:pt x="4477" y="1233"/>
                </a:lnTo>
                <a:lnTo>
                  <a:pt x="4480" y="1241"/>
                </a:lnTo>
                <a:lnTo>
                  <a:pt x="4485" y="1259"/>
                </a:lnTo>
                <a:lnTo>
                  <a:pt x="4490" y="1275"/>
                </a:lnTo>
                <a:lnTo>
                  <a:pt x="4493" y="1293"/>
                </a:lnTo>
                <a:lnTo>
                  <a:pt x="4495" y="1313"/>
                </a:lnTo>
                <a:lnTo>
                  <a:pt x="4497" y="1331"/>
                </a:lnTo>
                <a:lnTo>
                  <a:pt x="4497" y="1349"/>
                </a:lnTo>
                <a:lnTo>
                  <a:pt x="4435" y="1375"/>
                </a:lnTo>
                <a:lnTo>
                  <a:pt x="4435" y="1359"/>
                </a:lnTo>
                <a:lnTo>
                  <a:pt x="4433" y="1345"/>
                </a:lnTo>
                <a:lnTo>
                  <a:pt x="4432" y="1331"/>
                </a:lnTo>
                <a:lnTo>
                  <a:pt x="4430" y="1319"/>
                </a:lnTo>
                <a:lnTo>
                  <a:pt x="4427" y="1309"/>
                </a:lnTo>
                <a:lnTo>
                  <a:pt x="4426" y="1303"/>
                </a:lnTo>
                <a:lnTo>
                  <a:pt x="4424" y="1299"/>
                </a:lnTo>
                <a:lnTo>
                  <a:pt x="4421" y="1289"/>
                </a:lnTo>
                <a:lnTo>
                  <a:pt x="4417" y="1281"/>
                </a:lnTo>
                <a:lnTo>
                  <a:pt x="4413" y="1275"/>
                </a:lnTo>
                <a:lnTo>
                  <a:pt x="4408" y="1269"/>
                </a:lnTo>
                <a:lnTo>
                  <a:pt x="4403" y="1265"/>
                </a:lnTo>
                <a:lnTo>
                  <a:pt x="4397" y="1261"/>
                </a:lnTo>
                <a:lnTo>
                  <a:pt x="4391" y="1257"/>
                </a:lnTo>
                <a:lnTo>
                  <a:pt x="4385" y="1255"/>
                </a:lnTo>
                <a:lnTo>
                  <a:pt x="4378" y="1255"/>
                </a:lnTo>
                <a:lnTo>
                  <a:pt x="4370" y="1253"/>
                </a:lnTo>
                <a:lnTo>
                  <a:pt x="4358" y="1255"/>
                </a:lnTo>
                <a:lnTo>
                  <a:pt x="4346" y="1259"/>
                </a:lnTo>
                <a:lnTo>
                  <a:pt x="4341" y="1263"/>
                </a:lnTo>
                <a:lnTo>
                  <a:pt x="4336" y="1267"/>
                </a:lnTo>
                <a:lnTo>
                  <a:pt x="4331" y="1271"/>
                </a:lnTo>
                <a:lnTo>
                  <a:pt x="4327" y="1275"/>
                </a:lnTo>
                <a:lnTo>
                  <a:pt x="4323" y="1281"/>
                </a:lnTo>
                <a:lnTo>
                  <a:pt x="4319" y="1287"/>
                </a:lnTo>
                <a:lnTo>
                  <a:pt x="4316" y="1295"/>
                </a:lnTo>
                <a:lnTo>
                  <a:pt x="4313" y="1303"/>
                </a:lnTo>
                <a:lnTo>
                  <a:pt x="4311" y="1311"/>
                </a:lnTo>
                <a:lnTo>
                  <a:pt x="4310" y="1321"/>
                </a:lnTo>
                <a:lnTo>
                  <a:pt x="4309" y="1331"/>
                </a:lnTo>
                <a:lnTo>
                  <a:pt x="4308" y="1341"/>
                </a:lnTo>
                <a:lnTo>
                  <a:pt x="4309" y="1351"/>
                </a:lnTo>
                <a:lnTo>
                  <a:pt x="4309" y="1361"/>
                </a:lnTo>
                <a:lnTo>
                  <a:pt x="4310" y="1371"/>
                </a:lnTo>
                <a:lnTo>
                  <a:pt x="4311" y="1379"/>
                </a:lnTo>
                <a:lnTo>
                  <a:pt x="4313" y="1387"/>
                </a:lnTo>
                <a:lnTo>
                  <a:pt x="4315" y="1395"/>
                </a:lnTo>
                <a:lnTo>
                  <a:pt x="4318" y="1403"/>
                </a:lnTo>
                <a:lnTo>
                  <a:pt x="4321" y="1409"/>
                </a:lnTo>
                <a:lnTo>
                  <a:pt x="4325" y="1415"/>
                </a:lnTo>
                <a:lnTo>
                  <a:pt x="4328" y="1421"/>
                </a:lnTo>
                <a:lnTo>
                  <a:pt x="4337" y="1433"/>
                </a:lnTo>
                <a:lnTo>
                  <a:pt x="4347" y="1445"/>
                </a:lnTo>
                <a:lnTo>
                  <a:pt x="4359" y="1457"/>
                </a:lnTo>
                <a:lnTo>
                  <a:pt x="4421" y="1511"/>
                </a:lnTo>
                <a:lnTo>
                  <a:pt x="4431" y="1521"/>
                </a:lnTo>
                <a:lnTo>
                  <a:pt x="4442" y="1531"/>
                </a:lnTo>
                <a:lnTo>
                  <a:pt x="4451" y="1541"/>
                </a:lnTo>
                <a:lnTo>
                  <a:pt x="4459" y="1553"/>
                </a:lnTo>
                <a:lnTo>
                  <a:pt x="4467" y="1565"/>
                </a:lnTo>
                <a:lnTo>
                  <a:pt x="4474" y="1575"/>
                </a:lnTo>
                <a:lnTo>
                  <a:pt x="4480" y="1589"/>
                </a:lnTo>
                <a:lnTo>
                  <a:pt x="4486" y="1601"/>
                </a:lnTo>
                <a:lnTo>
                  <a:pt x="4491" y="1615"/>
                </a:lnTo>
                <a:lnTo>
                  <a:pt x="4495" y="1629"/>
                </a:lnTo>
                <a:lnTo>
                  <a:pt x="4499" y="1643"/>
                </a:lnTo>
                <a:lnTo>
                  <a:pt x="4502" y="1659"/>
                </a:lnTo>
                <a:lnTo>
                  <a:pt x="4504" y="1675"/>
                </a:lnTo>
                <a:lnTo>
                  <a:pt x="4505" y="1685"/>
                </a:lnTo>
                <a:lnTo>
                  <a:pt x="4505" y="1693"/>
                </a:lnTo>
                <a:lnTo>
                  <a:pt x="4506" y="1711"/>
                </a:lnTo>
                <a:lnTo>
                  <a:pt x="4507" y="1730"/>
                </a:lnTo>
                <a:lnTo>
                  <a:pt x="4506" y="1756"/>
                </a:lnTo>
                <a:lnTo>
                  <a:pt x="4504" y="1780"/>
                </a:lnTo>
                <a:lnTo>
                  <a:pt x="4503" y="1792"/>
                </a:lnTo>
                <a:lnTo>
                  <a:pt x="4501" y="1802"/>
                </a:lnTo>
                <a:lnTo>
                  <a:pt x="4499" y="1814"/>
                </a:lnTo>
                <a:lnTo>
                  <a:pt x="4497" y="1824"/>
                </a:lnTo>
                <a:lnTo>
                  <a:pt x="4494" y="1834"/>
                </a:lnTo>
                <a:lnTo>
                  <a:pt x="4492" y="1844"/>
                </a:lnTo>
                <a:lnTo>
                  <a:pt x="4485" y="1862"/>
                </a:lnTo>
                <a:lnTo>
                  <a:pt x="4482" y="1870"/>
                </a:lnTo>
                <a:lnTo>
                  <a:pt x="4478" y="1880"/>
                </a:lnTo>
                <a:lnTo>
                  <a:pt x="4470" y="1894"/>
                </a:lnTo>
                <a:lnTo>
                  <a:pt x="4465" y="1902"/>
                </a:lnTo>
                <a:lnTo>
                  <a:pt x="4460" y="1908"/>
                </a:lnTo>
                <a:lnTo>
                  <a:pt x="4455" y="1914"/>
                </a:lnTo>
                <a:lnTo>
                  <a:pt x="4450" y="1920"/>
                </a:lnTo>
                <a:lnTo>
                  <a:pt x="4439" y="1930"/>
                </a:lnTo>
                <a:lnTo>
                  <a:pt x="4427" y="1938"/>
                </a:lnTo>
                <a:lnTo>
                  <a:pt x="4414" y="1946"/>
                </a:lnTo>
                <a:lnTo>
                  <a:pt x="4400" y="1950"/>
                </a:lnTo>
                <a:lnTo>
                  <a:pt x="4393" y="1952"/>
                </a:lnTo>
                <a:lnTo>
                  <a:pt x="4386" y="1952"/>
                </a:lnTo>
                <a:lnTo>
                  <a:pt x="4370" y="1954"/>
                </a:lnTo>
                <a:close/>
              </a:path>
            </a:pathLst>
          </a:custGeom>
          <a:solidFill>
            <a:schemeClr val="accent1"/>
          </a:solidFill>
          <a:ln>
            <a:noFill/>
          </a:ln>
        </p:spPr>
        <p:txBody>
          <a:bodyPr vert="horz" wrap="square" lIns="0" tIns="0" rIns="0" bIns="0" numCol="1" anchor="t" anchorCtr="0" compatLnSpc="1">
            <a:prstTxWarp prst="textNoShape">
              <a:avLst/>
            </a:prstTxWarp>
            <a:noAutofit/>
          </a:bodyPr>
          <a:lstStyle/>
          <a:p>
            <a:endParaRPr lang="en-GB"/>
          </a:p>
        </p:txBody>
      </p:sp>
      <p:sp>
        <p:nvSpPr>
          <p:cNvPr id="11" name="Text Placeholder 10">
            <a:extLst>
              <a:ext uri="{FF2B5EF4-FFF2-40B4-BE49-F238E27FC236}">
                <a16:creationId xmlns:a16="http://schemas.microsoft.com/office/drawing/2014/main" id="{897DE48D-705B-612C-7DFA-B303012D79EC}"/>
              </a:ext>
            </a:extLst>
          </p:cNvPr>
          <p:cNvSpPr>
            <a:spLocks noGrp="1"/>
          </p:cNvSpPr>
          <p:nvPr>
            <p:ph type="body" sz="quarter" idx="13"/>
          </p:nvPr>
        </p:nvSpPr>
        <p:spPr>
          <a:xfrm>
            <a:off x="1198587" y="5517232"/>
            <a:ext cx="9793263" cy="288032"/>
          </a:xfrm>
        </p:spPr>
        <p:txBody>
          <a:bodyPr/>
          <a:lstStyle>
            <a:lvl1pPr marL="0" indent="0">
              <a:spcBef>
                <a:spcPts val="0"/>
              </a:spcBef>
              <a:buFontTx/>
              <a:buNone/>
              <a:defRPr sz="1600">
                <a:solidFill>
                  <a:schemeClr val="accent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Muokkaa tekstin perustyylejä napsauttamalla</a:t>
            </a:r>
          </a:p>
        </p:txBody>
      </p:sp>
      <p:sp>
        <p:nvSpPr>
          <p:cNvPr id="12" name="Text Placeholder 10">
            <a:extLst>
              <a:ext uri="{FF2B5EF4-FFF2-40B4-BE49-F238E27FC236}">
                <a16:creationId xmlns:a16="http://schemas.microsoft.com/office/drawing/2014/main" id="{CF5A17A4-EA2D-AFFF-38DF-9699B925DCD5}"/>
              </a:ext>
            </a:extLst>
          </p:cNvPr>
          <p:cNvSpPr>
            <a:spLocks noGrp="1"/>
          </p:cNvSpPr>
          <p:nvPr>
            <p:ph type="body" sz="quarter" idx="14"/>
          </p:nvPr>
        </p:nvSpPr>
        <p:spPr>
          <a:xfrm>
            <a:off x="1198587" y="5805264"/>
            <a:ext cx="9793263" cy="288032"/>
          </a:xfrm>
        </p:spPr>
        <p:txBody>
          <a:bodyPr/>
          <a:lstStyle>
            <a:lvl1pPr marL="0" indent="0">
              <a:spcBef>
                <a:spcPts val="0"/>
              </a:spcBef>
              <a:buFontTx/>
              <a:buNone/>
              <a:defRPr sz="1600">
                <a:solidFill>
                  <a:schemeClr val="accent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Muokkaa tekstin perustyylejä napsauttamalla</a:t>
            </a:r>
          </a:p>
        </p:txBody>
      </p:sp>
    </p:spTree>
    <p:extLst>
      <p:ext uri="{BB962C8B-B14F-4D97-AF65-F5344CB8AC3E}">
        <p14:creationId xmlns:p14="http://schemas.microsoft.com/office/powerpoint/2010/main" val="4859318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56">
          <p15:clr>
            <a:srgbClr val="FBAE40"/>
          </p15:clr>
        </p15:guide>
        <p15:guide id="4" pos="6924">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Otsikko ja sisältö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755CC-1185-51FC-E3B8-4147606A5030}"/>
              </a:ext>
            </a:extLst>
          </p:cNvPr>
          <p:cNvSpPr>
            <a:spLocks noGrp="1"/>
          </p:cNvSpPr>
          <p:nvPr>
            <p:ph type="title"/>
          </p:nvPr>
        </p:nvSpPr>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CE6B893-6B04-6927-CE94-9A66F78D614E}"/>
              </a:ext>
            </a:extLst>
          </p:cNvPr>
          <p:cNvSpPr>
            <a:spLocks noGrp="1"/>
          </p:cNvSpPr>
          <p:nvPr>
            <p:ph idx="1"/>
          </p:nvPr>
        </p:nvSpPr>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a:extLst>
              <a:ext uri="{FF2B5EF4-FFF2-40B4-BE49-F238E27FC236}">
                <a16:creationId xmlns:a16="http://schemas.microsoft.com/office/drawing/2014/main" id="{DFD925BA-5B20-3CBA-B94B-28B753A84A3E}"/>
              </a:ext>
            </a:extLst>
          </p:cNvPr>
          <p:cNvSpPr>
            <a:spLocks noGrp="1"/>
          </p:cNvSpPr>
          <p:nvPr>
            <p:ph type="dt" sz="half" idx="10"/>
          </p:nvPr>
        </p:nvSpPr>
        <p:spPr/>
        <p:txBody>
          <a:bodyPr/>
          <a:lstStyle/>
          <a:p>
            <a:fld id="{60DF93C1-96B7-43A4-88C3-A796BB2F869C}" type="datetime1">
              <a:rPr lang="fi-FI" noProof="0" smtClean="0"/>
              <a:t>4.10.2024</a:t>
            </a:fld>
            <a:endParaRPr lang="fi-FI" noProof="0"/>
          </a:p>
        </p:txBody>
      </p:sp>
      <p:sp>
        <p:nvSpPr>
          <p:cNvPr id="5" name="Footer Placeholder 4">
            <a:extLst>
              <a:ext uri="{FF2B5EF4-FFF2-40B4-BE49-F238E27FC236}">
                <a16:creationId xmlns:a16="http://schemas.microsoft.com/office/drawing/2014/main" id="{247193C2-3638-0637-9E42-4D47B9D9F3CA}"/>
              </a:ext>
            </a:extLst>
          </p:cNvPr>
          <p:cNvSpPr>
            <a:spLocks noGrp="1"/>
          </p:cNvSpPr>
          <p:nvPr>
            <p:ph type="ftr" sz="quarter" idx="11"/>
          </p:nvPr>
        </p:nvSpPr>
        <p:spPr/>
        <p:txBody>
          <a:bodyPr/>
          <a:lstStyle/>
          <a:p>
            <a:r>
              <a:rPr lang="fi-FI" noProof="0"/>
              <a:t>© Rakennusteollisuus RT</a:t>
            </a:r>
          </a:p>
        </p:txBody>
      </p:sp>
      <p:sp>
        <p:nvSpPr>
          <p:cNvPr id="6" name="Slide Number Placeholder 5">
            <a:extLst>
              <a:ext uri="{FF2B5EF4-FFF2-40B4-BE49-F238E27FC236}">
                <a16:creationId xmlns:a16="http://schemas.microsoft.com/office/drawing/2014/main" id="{09FAE3C4-91D4-D1BC-C03D-1496593FA717}"/>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Tree>
    <p:extLst>
      <p:ext uri="{BB962C8B-B14F-4D97-AF65-F5344CB8AC3E}">
        <p14:creationId xmlns:p14="http://schemas.microsoft.com/office/powerpoint/2010/main" val="18475433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Otsikko ja sisältö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755CC-1185-51FC-E3B8-4147606A5030}"/>
              </a:ext>
            </a:extLst>
          </p:cNvPr>
          <p:cNvSpPr>
            <a:spLocks noGrp="1"/>
          </p:cNvSpPr>
          <p:nvPr>
            <p:ph type="title"/>
          </p:nvPr>
        </p:nvSpPr>
        <p:spPr>
          <a:xfrm>
            <a:off x="407988" y="333375"/>
            <a:ext cx="10008494" cy="1008063"/>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CE6B893-6B04-6927-CE94-9A66F78D614E}"/>
              </a:ext>
            </a:extLst>
          </p:cNvPr>
          <p:cNvSpPr>
            <a:spLocks noGrp="1"/>
          </p:cNvSpPr>
          <p:nvPr>
            <p:ph idx="1"/>
          </p:nvPr>
        </p:nvSpPr>
        <p:spPr>
          <a:xfrm>
            <a:off x="407987" y="1628775"/>
            <a:ext cx="10008493" cy="44640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a:extLst>
              <a:ext uri="{FF2B5EF4-FFF2-40B4-BE49-F238E27FC236}">
                <a16:creationId xmlns:a16="http://schemas.microsoft.com/office/drawing/2014/main" id="{DFD925BA-5B20-3CBA-B94B-28B753A84A3E}"/>
              </a:ext>
            </a:extLst>
          </p:cNvPr>
          <p:cNvSpPr>
            <a:spLocks noGrp="1"/>
          </p:cNvSpPr>
          <p:nvPr>
            <p:ph type="dt" sz="half" idx="10"/>
          </p:nvPr>
        </p:nvSpPr>
        <p:spPr/>
        <p:txBody>
          <a:bodyPr/>
          <a:lstStyle/>
          <a:p>
            <a:fld id="{505ECB2C-3B26-4642-A08B-D91DA94758CC}" type="datetime1">
              <a:rPr lang="fi-FI" noProof="0" smtClean="0"/>
              <a:t>4.10.2024</a:t>
            </a:fld>
            <a:endParaRPr lang="fi-FI" noProof="0"/>
          </a:p>
        </p:txBody>
      </p:sp>
      <p:sp>
        <p:nvSpPr>
          <p:cNvPr id="5" name="Footer Placeholder 4">
            <a:extLst>
              <a:ext uri="{FF2B5EF4-FFF2-40B4-BE49-F238E27FC236}">
                <a16:creationId xmlns:a16="http://schemas.microsoft.com/office/drawing/2014/main" id="{247193C2-3638-0637-9E42-4D47B9D9F3CA}"/>
              </a:ext>
            </a:extLst>
          </p:cNvPr>
          <p:cNvSpPr>
            <a:spLocks noGrp="1"/>
          </p:cNvSpPr>
          <p:nvPr>
            <p:ph type="ftr" sz="quarter" idx="11"/>
          </p:nvPr>
        </p:nvSpPr>
        <p:spPr/>
        <p:txBody>
          <a:bodyPr/>
          <a:lstStyle/>
          <a:p>
            <a:r>
              <a:rPr lang="fi-FI" noProof="0"/>
              <a:t>© Rakennusteollisuus RT</a:t>
            </a:r>
          </a:p>
        </p:txBody>
      </p:sp>
      <p:sp>
        <p:nvSpPr>
          <p:cNvPr id="6" name="Slide Number Placeholder 5">
            <a:extLst>
              <a:ext uri="{FF2B5EF4-FFF2-40B4-BE49-F238E27FC236}">
                <a16:creationId xmlns:a16="http://schemas.microsoft.com/office/drawing/2014/main" id="{09FAE3C4-91D4-D1BC-C03D-1496593FA717}"/>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Tree>
    <p:extLst>
      <p:ext uri="{BB962C8B-B14F-4D97-AF65-F5344CB8AC3E}">
        <p14:creationId xmlns:p14="http://schemas.microsoft.com/office/powerpoint/2010/main" val="1289821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loitusdia Sinine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89437-0A9F-6907-E834-ECE3DB625160}"/>
              </a:ext>
            </a:extLst>
          </p:cNvPr>
          <p:cNvSpPr>
            <a:spLocks noGrp="1"/>
          </p:cNvSpPr>
          <p:nvPr>
            <p:ph type="ctrTitle"/>
          </p:nvPr>
        </p:nvSpPr>
        <p:spPr>
          <a:xfrm>
            <a:off x="1200150" y="2060575"/>
            <a:ext cx="9791700" cy="2304529"/>
          </a:xfrm>
        </p:spPr>
        <p:txBody>
          <a:bodyPr anchor="t" anchorCtr="0"/>
          <a:lstStyle>
            <a:lvl1pPr algn="l">
              <a:defRPr sz="4800">
                <a:solidFill>
                  <a:schemeClr val="bg1"/>
                </a:solidFill>
              </a:defRPr>
            </a:lvl1pPr>
          </a:lstStyle>
          <a:p>
            <a:r>
              <a:rPr lang="fi-FI" noProof="0"/>
              <a:t>Muokkaa ots. perustyyl. napsautt.</a:t>
            </a:r>
          </a:p>
        </p:txBody>
      </p:sp>
      <p:sp>
        <p:nvSpPr>
          <p:cNvPr id="3" name="Subtitle 2">
            <a:extLst>
              <a:ext uri="{FF2B5EF4-FFF2-40B4-BE49-F238E27FC236}">
                <a16:creationId xmlns:a16="http://schemas.microsoft.com/office/drawing/2014/main" id="{5BA9B7E5-3139-76AA-C2C3-60620F1D9B49}"/>
              </a:ext>
            </a:extLst>
          </p:cNvPr>
          <p:cNvSpPr>
            <a:spLocks noGrp="1"/>
          </p:cNvSpPr>
          <p:nvPr>
            <p:ph type="subTitle" idx="1"/>
          </p:nvPr>
        </p:nvSpPr>
        <p:spPr>
          <a:xfrm>
            <a:off x="1200150" y="4509120"/>
            <a:ext cx="9791700" cy="864096"/>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a:extLst>
              <a:ext uri="{FF2B5EF4-FFF2-40B4-BE49-F238E27FC236}">
                <a16:creationId xmlns:a16="http://schemas.microsoft.com/office/drawing/2014/main" id="{B9898F4D-E89B-8263-EB37-8F8B305D4370}"/>
              </a:ext>
            </a:extLst>
          </p:cNvPr>
          <p:cNvSpPr>
            <a:spLocks noGrp="1"/>
          </p:cNvSpPr>
          <p:nvPr>
            <p:ph type="dt" sz="half" idx="10"/>
          </p:nvPr>
        </p:nvSpPr>
        <p:spPr/>
        <p:txBody>
          <a:bodyPr/>
          <a:lstStyle>
            <a:lvl1pPr>
              <a:defRPr>
                <a:noFill/>
              </a:defRPr>
            </a:lvl1pPr>
          </a:lstStyle>
          <a:p>
            <a:fld id="{53B10FEF-2EFD-4F38-B25A-28C2D5F87858}" type="datetime1">
              <a:rPr lang="fi-FI" noProof="0" smtClean="0"/>
              <a:t>4.10.2024</a:t>
            </a:fld>
            <a:endParaRPr lang="fi-FI" noProof="0"/>
          </a:p>
        </p:txBody>
      </p:sp>
      <p:sp>
        <p:nvSpPr>
          <p:cNvPr id="5" name="Footer Placeholder 4">
            <a:extLst>
              <a:ext uri="{FF2B5EF4-FFF2-40B4-BE49-F238E27FC236}">
                <a16:creationId xmlns:a16="http://schemas.microsoft.com/office/drawing/2014/main" id="{AEAB5C31-D7B7-0A4A-9FF1-A8910751F711}"/>
              </a:ext>
            </a:extLst>
          </p:cNvPr>
          <p:cNvSpPr>
            <a:spLocks noGrp="1"/>
          </p:cNvSpPr>
          <p:nvPr>
            <p:ph type="ftr" sz="quarter" idx="11"/>
          </p:nvPr>
        </p:nvSpPr>
        <p:spPr/>
        <p:txBody>
          <a:bodyPr/>
          <a:lstStyle>
            <a:lvl1pPr>
              <a:defRPr>
                <a:noFill/>
              </a:defRPr>
            </a:lvl1pPr>
          </a:lstStyle>
          <a:p>
            <a:r>
              <a:rPr lang="fi-FI" noProof="0"/>
              <a:t>© Rakennusteollisuus RT</a:t>
            </a:r>
          </a:p>
        </p:txBody>
      </p:sp>
      <p:sp>
        <p:nvSpPr>
          <p:cNvPr id="6" name="Slide Number Placeholder 5">
            <a:extLst>
              <a:ext uri="{FF2B5EF4-FFF2-40B4-BE49-F238E27FC236}">
                <a16:creationId xmlns:a16="http://schemas.microsoft.com/office/drawing/2014/main" id="{92B9B765-A518-625F-2D82-59131FF13DC6}"/>
              </a:ext>
            </a:extLst>
          </p:cNvPr>
          <p:cNvSpPr>
            <a:spLocks noGrp="1"/>
          </p:cNvSpPr>
          <p:nvPr>
            <p:ph type="sldNum" sz="quarter" idx="12"/>
          </p:nvPr>
        </p:nvSpPr>
        <p:spPr/>
        <p:txBody>
          <a:bodyPr/>
          <a:lstStyle>
            <a:lvl1pPr>
              <a:defRPr>
                <a:noFill/>
              </a:defRPr>
            </a:lvl1pPr>
          </a:lstStyle>
          <a:p>
            <a:fld id="{DFD61EF7-2460-4EE9-A031-27FEBC4F9A95}" type="slidenum">
              <a:rPr lang="fi-FI" noProof="0" smtClean="0"/>
              <a:pPr/>
              <a:t>‹#›</a:t>
            </a:fld>
            <a:endParaRPr lang="fi-FI" noProof="0"/>
          </a:p>
        </p:txBody>
      </p:sp>
      <p:sp>
        <p:nvSpPr>
          <p:cNvPr id="7" name="Freeform 5">
            <a:extLst>
              <a:ext uri="{FF2B5EF4-FFF2-40B4-BE49-F238E27FC236}">
                <a16:creationId xmlns:a16="http://schemas.microsoft.com/office/drawing/2014/main" id="{5CD5646D-347F-0693-85B7-82EEFAEE1F74}"/>
              </a:ext>
            </a:extLst>
          </p:cNvPr>
          <p:cNvSpPr>
            <a:spLocks noChangeAspect="1" noEditPoints="1"/>
          </p:cNvSpPr>
          <p:nvPr userDrawn="1"/>
        </p:nvSpPr>
        <p:spPr bwMode="auto">
          <a:xfrm>
            <a:off x="407368" y="333375"/>
            <a:ext cx="2325003" cy="504000"/>
          </a:xfrm>
          <a:custGeom>
            <a:avLst/>
            <a:gdLst>
              <a:gd name="T0" fmla="*/ 11 w 4507"/>
              <a:gd name="T1" fmla="*/ 18 h 1954"/>
              <a:gd name="T2" fmla="*/ 659 w 4507"/>
              <a:gd name="T3" fmla="*/ 297 h 1954"/>
              <a:gd name="T4" fmla="*/ 666 w 4507"/>
              <a:gd name="T5" fmla="*/ 916 h 1954"/>
              <a:gd name="T6" fmla="*/ 347 w 4507"/>
              <a:gd name="T7" fmla="*/ 880 h 1954"/>
              <a:gd name="T8" fmla="*/ 471 w 4507"/>
              <a:gd name="T9" fmla="*/ 675 h 1954"/>
              <a:gd name="T10" fmla="*/ 375 w 4507"/>
              <a:gd name="T11" fmla="*/ 401 h 1954"/>
              <a:gd name="T12" fmla="*/ 1722 w 4507"/>
              <a:gd name="T13" fmla="*/ 26 h 1954"/>
              <a:gd name="T14" fmla="*/ 1804 w 4507"/>
              <a:gd name="T15" fmla="*/ 309 h 1954"/>
              <a:gd name="T16" fmla="*/ 1741 w 4507"/>
              <a:gd name="T17" fmla="*/ 269 h 1954"/>
              <a:gd name="T18" fmla="*/ 1854 w 4507"/>
              <a:gd name="T19" fmla="*/ 788 h 1954"/>
              <a:gd name="T20" fmla="*/ 2410 w 4507"/>
              <a:gd name="T21" fmla="*/ 18 h 1954"/>
              <a:gd name="T22" fmla="*/ 3053 w 4507"/>
              <a:gd name="T23" fmla="*/ 553 h 1954"/>
              <a:gd name="T24" fmla="*/ 3419 w 4507"/>
              <a:gd name="T25" fmla="*/ 539 h 1954"/>
              <a:gd name="T26" fmla="*/ 3595 w 4507"/>
              <a:gd name="T27" fmla="*/ 659 h 1954"/>
              <a:gd name="T28" fmla="*/ 3699 w 4507"/>
              <a:gd name="T29" fmla="*/ 697 h 1954"/>
              <a:gd name="T30" fmla="*/ 3842 w 4507"/>
              <a:gd name="T31" fmla="*/ 595 h 1954"/>
              <a:gd name="T32" fmla="*/ 3700 w 4507"/>
              <a:gd name="T33" fmla="*/ 806 h 1954"/>
              <a:gd name="T34" fmla="*/ 3943 w 4507"/>
              <a:gd name="T35" fmla="*/ 725 h 1954"/>
              <a:gd name="T36" fmla="*/ 4018 w 4507"/>
              <a:gd name="T37" fmla="*/ 689 h 1954"/>
              <a:gd name="T38" fmla="*/ 4124 w 4507"/>
              <a:gd name="T39" fmla="*/ 581 h 1954"/>
              <a:gd name="T40" fmla="*/ 3931 w 4507"/>
              <a:gd name="T41" fmla="*/ 269 h 1954"/>
              <a:gd name="T42" fmla="*/ 4017 w 4507"/>
              <a:gd name="T43" fmla="*/ 6 h 1954"/>
              <a:gd name="T44" fmla="*/ 4117 w 4507"/>
              <a:gd name="T45" fmla="*/ 228 h 1954"/>
              <a:gd name="T46" fmla="*/ 4005 w 4507"/>
              <a:gd name="T47" fmla="*/ 134 h 1954"/>
              <a:gd name="T48" fmla="*/ 4123 w 4507"/>
              <a:gd name="T49" fmla="*/ 383 h 1954"/>
              <a:gd name="T50" fmla="*/ 4174 w 4507"/>
              <a:gd name="T51" fmla="*/ 697 h 1954"/>
              <a:gd name="T52" fmla="*/ 1767 w 4507"/>
              <a:gd name="T53" fmla="*/ 1273 h 1954"/>
              <a:gd name="T54" fmla="*/ 2197 w 4507"/>
              <a:gd name="T55" fmla="*/ 1926 h 1954"/>
              <a:gd name="T56" fmla="*/ 2114 w 4507"/>
              <a:gd name="T57" fmla="*/ 1551 h 1954"/>
              <a:gd name="T58" fmla="*/ 2226 w 4507"/>
              <a:gd name="T59" fmla="*/ 1156 h 1954"/>
              <a:gd name="T60" fmla="*/ 2385 w 4507"/>
              <a:gd name="T61" fmla="*/ 1313 h 1954"/>
              <a:gd name="T62" fmla="*/ 2373 w 4507"/>
              <a:gd name="T63" fmla="*/ 1834 h 1954"/>
              <a:gd name="T64" fmla="*/ 2227 w 4507"/>
              <a:gd name="T65" fmla="*/ 1271 h 1954"/>
              <a:gd name="T66" fmla="*/ 2192 w 4507"/>
              <a:gd name="T67" fmla="*/ 1738 h 1954"/>
              <a:gd name="T68" fmla="*/ 2323 w 4507"/>
              <a:gd name="T69" fmla="*/ 1760 h 1954"/>
              <a:gd name="T70" fmla="*/ 2273 w 4507"/>
              <a:gd name="T71" fmla="*/ 1259 h 1954"/>
              <a:gd name="T72" fmla="*/ 3321 w 4507"/>
              <a:gd name="T73" fmla="*/ 1954 h 1954"/>
              <a:gd name="T74" fmla="*/ 3265 w 4507"/>
              <a:gd name="T75" fmla="*/ 1693 h 1954"/>
              <a:gd name="T76" fmla="*/ 3380 w 4507"/>
              <a:gd name="T77" fmla="*/ 1832 h 1954"/>
              <a:gd name="T78" fmla="*/ 3369 w 4507"/>
              <a:gd name="T79" fmla="*/ 1625 h 1954"/>
              <a:gd name="T80" fmla="*/ 3218 w 4507"/>
              <a:gd name="T81" fmla="*/ 1279 h 1954"/>
              <a:gd name="T82" fmla="*/ 3426 w 4507"/>
              <a:gd name="T83" fmla="*/ 1198 h 1954"/>
              <a:gd name="T84" fmla="*/ 3370 w 4507"/>
              <a:gd name="T85" fmla="*/ 1265 h 1954"/>
              <a:gd name="T86" fmla="*/ 3279 w 4507"/>
              <a:gd name="T87" fmla="*/ 1379 h 1954"/>
              <a:gd name="T88" fmla="*/ 3471 w 4507"/>
              <a:gd name="T89" fmla="*/ 1675 h 1954"/>
              <a:gd name="T90" fmla="*/ 3381 w 4507"/>
              <a:gd name="T91" fmla="*/ 1946 h 1954"/>
              <a:gd name="T92" fmla="*/ 3620 w 4507"/>
              <a:gd name="T93" fmla="*/ 1772 h 1954"/>
              <a:gd name="T94" fmla="*/ 3736 w 4507"/>
              <a:gd name="T95" fmla="*/ 1772 h 1954"/>
              <a:gd name="T96" fmla="*/ 3756 w 4507"/>
              <a:gd name="T97" fmla="*/ 1914 h 1954"/>
              <a:gd name="T98" fmla="*/ 3915 w 4507"/>
              <a:gd name="T99" fmla="*/ 1828 h 1954"/>
              <a:gd name="T100" fmla="*/ 4005 w 4507"/>
              <a:gd name="T101" fmla="*/ 1838 h 1954"/>
              <a:gd name="T102" fmla="*/ 4160 w 4507"/>
              <a:gd name="T103" fmla="*/ 1697 h 1954"/>
              <a:gd name="T104" fmla="*/ 4039 w 4507"/>
              <a:gd name="T105" fmla="*/ 1954 h 1954"/>
              <a:gd name="T106" fmla="*/ 4268 w 4507"/>
              <a:gd name="T107" fmla="*/ 1888 h 1954"/>
              <a:gd name="T108" fmla="*/ 4324 w 4507"/>
              <a:gd name="T109" fmla="*/ 1824 h 1954"/>
              <a:gd name="T110" fmla="*/ 4442 w 4507"/>
              <a:gd name="T111" fmla="*/ 1752 h 1954"/>
              <a:gd name="T112" fmla="*/ 4255 w 4507"/>
              <a:gd name="T113" fmla="*/ 1447 h 1954"/>
              <a:gd name="T114" fmla="*/ 4311 w 4507"/>
              <a:gd name="T115" fmla="*/ 1166 h 1954"/>
              <a:gd name="T116" fmla="*/ 4497 w 4507"/>
              <a:gd name="T117" fmla="*/ 1331 h 1954"/>
              <a:gd name="T118" fmla="*/ 4336 w 4507"/>
              <a:gd name="T119" fmla="*/ 1267 h 1954"/>
              <a:gd name="T120" fmla="*/ 4359 w 4507"/>
              <a:gd name="T121" fmla="*/ 1457 h 1954"/>
              <a:gd name="T122" fmla="*/ 4499 w 4507"/>
              <a:gd name="T123" fmla="*/ 1814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07" h="1954">
                <a:moveTo>
                  <a:pt x="4307" y="327"/>
                </a:moveTo>
                <a:lnTo>
                  <a:pt x="4377" y="327"/>
                </a:lnTo>
                <a:lnTo>
                  <a:pt x="4377" y="463"/>
                </a:lnTo>
                <a:lnTo>
                  <a:pt x="4307" y="463"/>
                </a:lnTo>
                <a:lnTo>
                  <a:pt x="4307" y="327"/>
                </a:lnTo>
                <a:close/>
                <a:moveTo>
                  <a:pt x="1248" y="18"/>
                </a:moveTo>
                <a:lnTo>
                  <a:pt x="1248" y="473"/>
                </a:lnTo>
                <a:lnTo>
                  <a:pt x="1051" y="473"/>
                </a:lnTo>
                <a:lnTo>
                  <a:pt x="1051" y="1936"/>
                </a:lnTo>
                <a:lnTo>
                  <a:pt x="821" y="1936"/>
                </a:lnTo>
                <a:lnTo>
                  <a:pt x="821" y="473"/>
                </a:lnTo>
                <a:lnTo>
                  <a:pt x="655" y="18"/>
                </a:lnTo>
                <a:lnTo>
                  <a:pt x="1248" y="18"/>
                </a:lnTo>
                <a:close/>
                <a:moveTo>
                  <a:pt x="0" y="1481"/>
                </a:moveTo>
                <a:lnTo>
                  <a:pt x="230" y="1481"/>
                </a:lnTo>
                <a:lnTo>
                  <a:pt x="230" y="1936"/>
                </a:lnTo>
                <a:lnTo>
                  <a:pt x="0" y="1936"/>
                </a:lnTo>
                <a:lnTo>
                  <a:pt x="0" y="1481"/>
                </a:lnTo>
                <a:close/>
                <a:moveTo>
                  <a:pt x="487" y="1186"/>
                </a:moveTo>
                <a:lnTo>
                  <a:pt x="752" y="1936"/>
                </a:lnTo>
                <a:lnTo>
                  <a:pt x="495" y="1936"/>
                </a:lnTo>
                <a:lnTo>
                  <a:pt x="11" y="559"/>
                </a:lnTo>
                <a:lnTo>
                  <a:pt x="11" y="18"/>
                </a:lnTo>
                <a:lnTo>
                  <a:pt x="309" y="18"/>
                </a:lnTo>
                <a:lnTo>
                  <a:pt x="335" y="18"/>
                </a:lnTo>
                <a:lnTo>
                  <a:pt x="359" y="20"/>
                </a:lnTo>
                <a:lnTo>
                  <a:pt x="382" y="24"/>
                </a:lnTo>
                <a:lnTo>
                  <a:pt x="404" y="30"/>
                </a:lnTo>
                <a:lnTo>
                  <a:pt x="426" y="36"/>
                </a:lnTo>
                <a:lnTo>
                  <a:pt x="447" y="44"/>
                </a:lnTo>
                <a:lnTo>
                  <a:pt x="467" y="52"/>
                </a:lnTo>
                <a:lnTo>
                  <a:pt x="476" y="58"/>
                </a:lnTo>
                <a:lnTo>
                  <a:pt x="486" y="62"/>
                </a:lnTo>
                <a:lnTo>
                  <a:pt x="504" y="74"/>
                </a:lnTo>
                <a:lnTo>
                  <a:pt x="521" y="88"/>
                </a:lnTo>
                <a:lnTo>
                  <a:pt x="538" y="102"/>
                </a:lnTo>
                <a:lnTo>
                  <a:pt x="553" y="116"/>
                </a:lnTo>
                <a:lnTo>
                  <a:pt x="569" y="132"/>
                </a:lnTo>
                <a:lnTo>
                  <a:pt x="583" y="150"/>
                </a:lnTo>
                <a:lnTo>
                  <a:pt x="596" y="168"/>
                </a:lnTo>
                <a:lnTo>
                  <a:pt x="609" y="188"/>
                </a:lnTo>
                <a:lnTo>
                  <a:pt x="620" y="208"/>
                </a:lnTo>
                <a:lnTo>
                  <a:pt x="631" y="230"/>
                </a:lnTo>
                <a:lnTo>
                  <a:pt x="641" y="251"/>
                </a:lnTo>
                <a:lnTo>
                  <a:pt x="650" y="273"/>
                </a:lnTo>
                <a:lnTo>
                  <a:pt x="659" y="297"/>
                </a:lnTo>
                <a:lnTo>
                  <a:pt x="666" y="323"/>
                </a:lnTo>
                <a:lnTo>
                  <a:pt x="673" y="349"/>
                </a:lnTo>
                <a:lnTo>
                  <a:pt x="680" y="375"/>
                </a:lnTo>
                <a:lnTo>
                  <a:pt x="685" y="401"/>
                </a:lnTo>
                <a:lnTo>
                  <a:pt x="690" y="429"/>
                </a:lnTo>
                <a:lnTo>
                  <a:pt x="694" y="459"/>
                </a:lnTo>
                <a:lnTo>
                  <a:pt x="697" y="487"/>
                </a:lnTo>
                <a:lnTo>
                  <a:pt x="699" y="517"/>
                </a:lnTo>
                <a:lnTo>
                  <a:pt x="701" y="547"/>
                </a:lnTo>
                <a:lnTo>
                  <a:pt x="702" y="579"/>
                </a:lnTo>
                <a:lnTo>
                  <a:pt x="703" y="611"/>
                </a:lnTo>
                <a:lnTo>
                  <a:pt x="702" y="661"/>
                </a:lnTo>
                <a:lnTo>
                  <a:pt x="701" y="687"/>
                </a:lnTo>
                <a:lnTo>
                  <a:pt x="699" y="711"/>
                </a:lnTo>
                <a:lnTo>
                  <a:pt x="697" y="735"/>
                </a:lnTo>
                <a:lnTo>
                  <a:pt x="695" y="758"/>
                </a:lnTo>
                <a:lnTo>
                  <a:pt x="692" y="782"/>
                </a:lnTo>
                <a:lnTo>
                  <a:pt x="689" y="806"/>
                </a:lnTo>
                <a:lnTo>
                  <a:pt x="685" y="830"/>
                </a:lnTo>
                <a:lnTo>
                  <a:pt x="681" y="852"/>
                </a:lnTo>
                <a:lnTo>
                  <a:pt x="677" y="874"/>
                </a:lnTo>
                <a:lnTo>
                  <a:pt x="672" y="896"/>
                </a:lnTo>
                <a:lnTo>
                  <a:pt x="666" y="916"/>
                </a:lnTo>
                <a:lnTo>
                  <a:pt x="661" y="938"/>
                </a:lnTo>
                <a:lnTo>
                  <a:pt x="655" y="958"/>
                </a:lnTo>
                <a:lnTo>
                  <a:pt x="648" y="976"/>
                </a:lnTo>
                <a:lnTo>
                  <a:pt x="641" y="996"/>
                </a:lnTo>
                <a:lnTo>
                  <a:pt x="634" y="1014"/>
                </a:lnTo>
                <a:lnTo>
                  <a:pt x="626" y="1030"/>
                </a:lnTo>
                <a:lnTo>
                  <a:pt x="618" y="1048"/>
                </a:lnTo>
                <a:lnTo>
                  <a:pt x="609" y="1064"/>
                </a:lnTo>
                <a:lnTo>
                  <a:pt x="600" y="1080"/>
                </a:lnTo>
                <a:lnTo>
                  <a:pt x="591" y="1094"/>
                </a:lnTo>
                <a:lnTo>
                  <a:pt x="581" y="1108"/>
                </a:lnTo>
                <a:lnTo>
                  <a:pt x="571" y="1120"/>
                </a:lnTo>
                <a:lnTo>
                  <a:pt x="559" y="1132"/>
                </a:lnTo>
                <a:lnTo>
                  <a:pt x="548" y="1144"/>
                </a:lnTo>
                <a:lnTo>
                  <a:pt x="537" y="1154"/>
                </a:lnTo>
                <a:lnTo>
                  <a:pt x="525" y="1164"/>
                </a:lnTo>
                <a:lnTo>
                  <a:pt x="513" y="1172"/>
                </a:lnTo>
                <a:lnTo>
                  <a:pt x="500" y="1180"/>
                </a:lnTo>
                <a:lnTo>
                  <a:pt x="487" y="1186"/>
                </a:lnTo>
                <a:close/>
                <a:moveTo>
                  <a:pt x="239" y="391"/>
                </a:moveTo>
                <a:lnTo>
                  <a:pt x="239" y="880"/>
                </a:lnTo>
                <a:lnTo>
                  <a:pt x="337" y="880"/>
                </a:lnTo>
                <a:lnTo>
                  <a:pt x="347" y="880"/>
                </a:lnTo>
                <a:lnTo>
                  <a:pt x="357" y="880"/>
                </a:lnTo>
                <a:lnTo>
                  <a:pt x="367" y="878"/>
                </a:lnTo>
                <a:lnTo>
                  <a:pt x="376" y="874"/>
                </a:lnTo>
                <a:lnTo>
                  <a:pt x="384" y="872"/>
                </a:lnTo>
                <a:lnTo>
                  <a:pt x="392" y="868"/>
                </a:lnTo>
                <a:lnTo>
                  <a:pt x="400" y="862"/>
                </a:lnTo>
                <a:lnTo>
                  <a:pt x="407" y="858"/>
                </a:lnTo>
                <a:lnTo>
                  <a:pt x="413" y="852"/>
                </a:lnTo>
                <a:lnTo>
                  <a:pt x="419" y="844"/>
                </a:lnTo>
                <a:lnTo>
                  <a:pt x="425" y="838"/>
                </a:lnTo>
                <a:lnTo>
                  <a:pt x="430" y="830"/>
                </a:lnTo>
                <a:lnTo>
                  <a:pt x="435" y="822"/>
                </a:lnTo>
                <a:lnTo>
                  <a:pt x="440" y="814"/>
                </a:lnTo>
                <a:lnTo>
                  <a:pt x="444" y="806"/>
                </a:lnTo>
                <a:lnTo>
                  <a:pt x="448" y="796"/>
                </a:lnTo>
                <a:lnTo>
                  <a:pt x="451" y="788"/>
                </a:lnTo>
                <a:lnTo>
                  <a:pt x="454" y="778"/>
                </a:lnTo>
                <a:lnTo>
                  <a:pt x="457" y="768"/>
                </a:lnTo>
                <a:lnTo>
                  <a:pt x="460" y="758"/>
                </a:lnTo>
                <a:lnTo>
                  <a:pt x="464" y="738"/>
                </a:lnTo>
                <a:lnTo>
                  <a:pt x="467" y="717"/>
                </a:lnTo>
                <a:lnTo>
                  <a:pt x="470" y="697"/>
                </a:lnTo>
                <a:lnTo>
                  <a:pt x="471" y="675"/>
                </a:lnTo>
                <a:lnTo>
                  <a:pt x="472" y="655"/>
                </a:lnTo>
                <a:lnTo>
                  <a:pt x="472" y="635"/>
                </a:lnTo>
                <a:lnTo>
                  <a:pt x="472" y="615"/>
                </a:lnTo>
                <a:lnTo>
                  <a:pt x="470" y="593"/>
                </a:lnTo>
                <a:lnTo>
                  <a:pt x="468" y="573"/>
                </a:lnTo>
                <a:lnTo>
                  <a:pt x="464" y="551"/>
                </a:lnTo>
                <a:lnTo>
                  <a:pt x="462" y="541"/>
                </a:lnTo>
                <a:lnTo>
                  <a:pt x="459" y="531"/>
                </a:lnTo>
                <a:lnTo>
                  <a:pt x="457" y="521"/>
                </a:lnTo>
                <a:lnTo>
                  <a:pt x="454" y="511"/>
                </a:lnTo>
                <a:lnTo>
                  <a:pt x="447" y="491"/>
                </a:lnTo>
                <a:lnTo>
                  <a:pt x="443" y="483"/>
                </a:lnTo>
                <a:lnTo>
                  <a:pt x="439" y="473"/>
                </a:lnTo>
                <a:lnTo>
                  <a:pt x="435" y="465"/>
                </a:lnTo>
                <a:lnTo>
                  <a:pt x="430" y="457"/>
                </a:lnTo>
                <a:lnTo>
                  <a:pt x="420" y="441"/>
                </a:lnTo>
                <a:lnTo>
                  <a:pt x="414" y="433"/>
                </a:lnTo>
                <a:lnTo>
                  <a:pt x="408" y="427"/>
                </a:lnTo>
                <a:lnTo>
                  <a:pt x="402" y="421"/>
                </a:lnTo>
                <a:lnTo>
                  <a:pt x="396" y="415"/>
                </a:lnTo>
                <a:lnTo>
                  <a:pt x="389" y="409"/>
                </a:lnTo>
                <a:lnTo>
                  <a:pt x="382" y="405"/>
                </a:lnTo>
                <a:lnTo>
                  <a:pt x="375" y="401"/>
                </a:lnTo>
                <a:lnTo>
                  <a:pt x="367" y="397"/>
                </a:lnTo>
                <a:lnTo>
                  <a:pt x="359" y="395"/>
                </a:lnTo>
                <a:lnTo>
                  <a:pt x="351" y="393"/>
                </a:lnTo>
                <a:lnTo>
                  <a:pt x="333" y="391"/>
                </a:lnTo>
                <a:lnTo>
                  <a:pt x="239" y="391"/>
                </a:lnTo>
                <a:close/>
                <a:moveTo>
                  <a:pt x="1780" y="395"/>
                </a:moveTo>
                <a:lnTo>
                  <a:pt x="1776" y="403"/>
                </a:lnTo>
                <a:lnTo>
                  <a:pt x="1772" y="411"/>
                </a:lnTo>
                <a:lnTo>
                  <a:pt x="1763" y="423"/>
                </a:lnTo>
                <a:lnTo>
                  <a:pt x="1754" y="433"/>
                </a:lnTo>
                <a:lnTo>
                  <a:pt x="1743" y="443"/>
                </a:lnTo>
                <a:lnTo>
                  <a:pt x="1814" y="788"/>
                </a:lnTo>
                <a:lnTo>
                  <a:pt x="1742" y="788"/>
                </a:lnTo>
                <a:lnTo>
                  <a:pt x="1683" y="465"/>
                </a:lnTo>
                <a:lnTo>
                  <a:pt x="1607" y="465"/>
                </a:lnTo>
                <a:lnTo>
                  <a:pt x="1607" y="788"/>
                </a:lnTo>
                <a:lnTo>
                  <a:pt x="1543" y="788"/>
                </a:lnTo>
                <a:lnTo>
                  <a:pt x="1543" y="18"/>
                </a:lnTo>
                <a:lnTo>
                  <a:pt x="1681" y="18"/>
                </a:lnTo>
                <a:lnTo>
                  <a:pt x="1696" y="18"/>
                </a:lnTo>
                <a:lnTo>
                  <a:pt x="1703" y="20"/>
                </a:lnTo>
                <a:lnTo>
                  <a:pt x="1710" y="22"/>
                </a:lnTo>
                <a:lnTo>
                  <a:pt x="1722" y="26"/>
                </a:lnTo>
                <a:lnTo>
                  <a:pt x="1734" y="32"/>
                </a:lnTo>
                <a:lnTo>
                  <a:pt x="1745" y="40"/>
                </a:lnTo>
                <a:lnTo>
                  <a:pt x="1755" y="50"/>
                </a:lnTo>
                <a:lnTo>
                  <a:pt x="1765" y="62"/>
                </a:lnTo>
                <a:lnTo>
                  <a:pt x="1769" y="68"/>
                </a:lnTo>
                <a:lnTo>
                  <a:pt x="1773" y="76"/>
                </a:lnTo>
                <a:lnTo>
                  <a:pt x="1781" y="92"/>
                </a:lnTo>
                <a:lnTo>
                  <a:pt x="1788" y="108"/>
                </a:lnTo>
                <a:lnTo>
                  <a:pt x="1791" y="118"/>
                </a:lnTo>
                <a:lnTo>
                  <a:pt x="1794" y="126"/>
                </a:lnTo>
                <a:lnTo>
                  <a:pt x="1799" y="146"/>
                </a:lnTo>
                <a:lnTo>
                  <a:pt x="1803" y="168"/>
                </a:lnTo>
                <a:lnTo>
                  <a:pt x="1805" y="178"/>
                </a:lnTo>
                <a:lnTo>
                  <a:pt x="1806" y="190"/>
                </a:lnTo>
                <a:lnTo>
                  <a:pt x="1807" y="200"/>
                </a:lnTo>
                <a:lnTo>
                  <a:pt x="1808" y="212"/>
                </a:lnTo>
                <a:lnTo>
                  <a:pt x="1808" y="224"/>
                </a:lnTo>
                <a:lnTo>
                  <a:pt x="1808" y="236"/>
                </a:lnTo>
                <a:lnTo>
                  <a:pt x="1808" y="263"/>
                </a:lnTo>
                <a:lnTo>
                  <a:pt x="1807" y="275"/>
                </a:lnTo>
                <a:lnTo>
                  <a:pt x="1806" y="287"/>
                </a:lnTo>
                <a:lnTo>
                  <a:pt x="1805" y="299"/>
                </a:lnTo>
                <a:lnTo>
                  <a:pt x="1804" y="309"/>
                </a:lnTo>
                <a:lnTo>
                  <a:pt x="1801" y="331"/>
                </a:lnTo>
                <a:lnTo>
                  <a:pt x="1797" y="349"/>
                </a:lnTo>
                <a:lnTo>
                  <a:pt x="1792" y="367"/>
                </a:lnTo>
                <a:lnTo>
                  <a:pt x="1786" y="381"/>
                </a:lnTo>
                <a:lnTo>
                  <a:pt x="1780" y="395"/>
                </a:lnTo>
                <a:close/>
                <a:moveTo>
                  <a:pt x="1678" y="122"/>
                </a:moveTo>
                <a:lnTo>
                  <a:pt x="1607" y="122"/>
                </a:lnTo>
                <a:lnTo>
                  <a:pt x="1607" y="365"/>
                </a:lnTo>
                <a:lnTo>
                  <a:pt x="1678" y="365"/>
                </a:lnTo>
                <a:lnTo>
                  <a:pt x="1686" y="363"/>
                </a:lnTo>
                <a:lnTo>
                  <a:pt x="1694" y="361"/>
                </a:lnTo>
                <a:lnTo>
                  <a:pt x="1700" y="359"/>
                </a:lnTo>
                <a:lnTo>
                  <a:pt x="1707" y="355"/>
                </a:lnTo>
                <a:lnTo>
                  <a:pt x="1712" y="351"/>
                </a:lnTo>
                <a:lnTo>
                  <a:pt x="1717" y="345"/>
                </a:lnTo>
                <a:lnTo>
                  <a:pt x="1722" y="339"/>
                </a:lnTo>
                <a:lnTo>
                  <a:pt x="1726" y="331"/>
                </a:lnTo>
                <a:lnTo>
                  <a:pt x="1730" y="323"/>
                </a:lnTo>
                <a:lnTo>
                  <a:pt x="1733" y="313"/>
                </a:lnTo>
                <a:lnTo>
                  <a:pt x="1736" y="303"/>
                </a:lnTo>
                <a:lnTo>
                  <a:pt x="1738" y="293"/>
                </a:lnTo>
                <a:lnTo>
                  <a:pt x="1740" y="281"/>
                </a:lnTo>
                <a:lnTo>
                  <a:pt x="1741" y="269"/>
                </a:lnTo>
                <a:lnTo>
                  <a:pt x="1742" y="257"/>
                </a:lnTo>
                <a:lnTo>
                  <a:pt x="1742" y="244"/>
                </a:lnTo>
                <a:lnTo>
                  <a:pt x="1742" y="230"/>
                </a:lnTo>
                <a:lnTo>
                  <a:pt x="1742" y="218"/>
                </a:lnTo>
                <a:lnTo>
                  <a:pt x="1740" y="206"/>
                </a:lnTo>
                <a:lnTo>
                  <a:pt x="1739" y="194"/>
                </a:lnTo>
                <a:lnTo>
                  <a:pt x="1737" y="184"/>
                </a:lnTo>
                <a:lnTo>
                  <a:pt x="1734" y="174"/>
                </a:lnTo>
                <a:lnTo>
                  <a:pt x="1731" y="164"/>
                </a:lnTo>
                <a:lnTo>
                  <a:pt x="1728" y="156"/>
                </a:lnTo>
                <a:lnTo>
                  <a:pt x="1723" y="148"/>
                </a:lnTo>
                <a:lnTo>
                  <a:pt x="1719" y="142"/>
                </a:lnTo>
                <a:lnTo>
                  <a:pt x="1713" y="136"/>
                </a:lnTo>
                <a:lnTo>
                  <a:pt x="1708" y="132"/>
                </a:lnTo>
                <a:lnTo>
                  <a:pt x="1701" y="128"/>
                </a:lnTo>
                <a:lnTo>
                  <a:pt x="1694" y="124"/>
                </a:lnTo>
                <a:lnTo>
                  <a:pt x="1686" y="122"/>
                </a:lnTo>
                <a:lnTo>
                  <a:pt x="1678" y="122"/>
                </a:lnTo>
                <a:close/>
                <a:moveTo>
                  <a:pt x="2090" y="788"/>
                </a:moveTo>
                <a:lnTo>
                  <a:pt x="2069" y="635"/>
                </a:lnTo>
                <a:lnTo>
                  <a:pt x="1942" y="635"/>
                </a:lnTo>
                <a:lnTo>
                  <a:pt x="1921" y="788"/>
                </a:lnTo>
                <a:lnTo>
                  <a:pt x="1854" y="788"/>
                </a:lnTo>
                <a:lnTo>
                  <a:pt x="1975" y="18"/>
                </a:lnTo>
                <a:lnTo>
                  <a:pt x="2037" y="18"/>
                </a:lnTo>
                <a:lnTo>
                  <a:pt x="2160" y="788"/>
                </a:lnTo>
                <a:lnTo>
                  <a:pt x="2090" y="788"/>
                </a:lnTo>
                <a:close/>
                <a:moveTo>
                  <a:pt x="2026" y="323"/>
                </a:moveTo>
                <a:lnTo>
                  <a:pt x="2015" y="250"/>
                </a:lnTo>
                <a:lnTo>
                  <a:pt x="2010" y="210"/>
                </a:lnTo>
                <a:lnTo>
                  <a:pt x="2006" y="170"/>
                </a:lnTo>
                <a:lnTo>
                  <a:pt x="2001" y="210"/>
                </a:lnTo>
                <a:lnTo>
                  <a:pt x="1996" y="250"/>
                </a:lnTo>
                <a:lnTo>
                  <a:pt x="1986" y="325"/>
                </a:lnTo>
                <a:lnTo>
                  <a:pt x="1957" y="529"/>
                </a:lnTo>
                <a:lnTo>
                  <a:pt x="2053" y="529"/>
                </a:lnTo>
                <a:lnTo>
                  <a:pt x="2026" y="323"/>
                </a:lnTo>
                <a:close/>
                <a:moveTo>
                  <a:pt x="2419" y="788"/>
                </a:moveTo>
                <a:lnTo>
                  <a:pt x="2323" y="431"/>
                </a:lnTo>
                <a:lnTo>
                  <a:pt x="2285" y="527"/>
                </a:lnTo>
                <a:lnTo>
                  <a:pt x="2285" y="788"/>
                </a:lnTo>
                <a:lnTo>
                  <a:pt x="2220" y="788"/>
                </a:lnTo>
                <a:lnTo>
                  <a:pt x="2220" y="18"/>
                </a:lnTo>
                <a:lnTo>
                  <a:pt x="2285" y="18"/>
                </a:lnTo>
                <a:lnTo>
                  <a:pt x="2285" y="347"/>
                </a:lnTo>
                <a:lnTo>
                  <a:pt x="2410" y="18"/>
                </a:lnTo>
                <a:lnTo>
                  <a:pt x="2492" y="18"/>
                </a:lnTo>
                <a:lnTo>
                  <a:pt x="2363" y="333"/>
                </a:lnTo>
                <a:lnTo>
                  <a:pt x="2498" y="788"/>
                </a:lnTo>
                <a:lnTo>
                  <a:pt x="2419" y="788"/>
                </a:lnTo>
                <a:close/>
                <a:moveTo>
                  <a:pt x="2558" y="788"/>
                </a:moveTo>
                <a:lnTo>
                  <a:pt x="2558" y="18"/>
                </a:lnTo>
                <a:lnTo>
                  <a:pt x="2786" y="18"/>
                </a:lnTo>
                <a:lnTo>
                  <a:pt x="2786" y="126"/>
                </a:lnTo>
                <a:lnTo>
                  <a:pt x="2623" y="126"/>
                </a:lnTo>
                <a:lnTo>
                  <a:pt x="2623" y="341"/>
                </a:lnTo>
                <a:lnTo>
                  <a:pt x="2756" y="341"/>
                </a:lnTo>
                <a:lnTo>
                  <a:pt x="2756" y="445"/>
                </a:lnTo>
                <a:lnTo>
                  <a:pt x="2623" y="445"/>
                </a:lnTo>
                <a:lnTo>
                  <a:pt x="2623" y="683"/>
                </a:lnTo>
                <a:lnTo>
                  <a:pt x="2786" y="683"/>
                </a:lnTo>
                <a:lnTo>
                  <a:pt x="2786" y="788"/>
                </a:lnTo>
                <a:lnTo>
                  <a:pt x="2558" y="788"/>
                </a:lnTo>
                <a:close/>
                <a:moveTo>
                  <a:pt x="2939" y="18"/>
                </a:moveTo>
                <a:lnTo>
                  <a:pt x="3030" y="439"/>
                </a:lnTo>
                <a:lnTo>
                  <a:pt x="3038" y="477"/>
                </a:lnTo>
                <a:lnTo>
                  <a:pt x="3042" y="495"/>
                </a:lnTo>
                <a:lnTo>
                  <a:pt x="3046" y="515"/>
                </a:lnTo>
                <a:lnTo>
                  <a:pt x="3053" y="553"/>
                </a:lnTo>
                <a:lnTo>
                  <a:pt x="3060" y="595"/>
                </a:lnTo>
                <a:lnTo>
                  <a:pt x="3060" y="509"/>
                </a:lnTo>
                <a:lnTo>
                  <a:pt x="3059" y="421"/>
                </a:lnTo>
                <a:lnTo>
                  <a:pt x="3059" y="18"/>
                </a:lnTo>
                <a:lnTo>
                  <a:pt x="3124" y="18"/>
                </a:lnTo>
                <a:lnTo>
                  <a:pt x="3124" y="788"/>
                </a:lnTo>
                <a:lnTo>
                  <a:pt x="3046" y="788"/>
                </a:lnTo>
                <a:lnTo>
                  <a:pt x="2954" y="369"/>
                </a:lnTo>
                <a:lnTo>
                  <a:pt x="2946" y="331"/>
                </a:lnTo>
                <a:lnTo>
                  <a:pt x="2938" y="293"/>
                </a:lnTo>
                <a:lnTo>
                  <a:pt x="2931" y="255"/>
                </a:lnTo>
                <a:lnTo>
                  <a:pt x="2923" y="214"/>
                </a:lnTo>
                <a:lnTo>
                  <a:pt x="2924" y="389"/>
                </a:lnTo>
                <a:lnTo>
                  <a:pt x="2924" y="790"/>
                </a:lnTo>
                <a:lnTo>
                  <a:pt x="2859" y="790"/>
                </a:lnTo>
                <a:lnTo>
                  <a:pt x="2859" y="18"/>
                </a:lnTo>
                <a:lnTo>
                  <a:pt x="2939" y="18"/>
                </a:lnTo>
                <a:close/>
                <a:moveTo>
                  <a:pt x="3306" y="18"/>
                </a:moveTo>
                <a:lnTo>
                  <a:pt x="3396" y="425"/>
                </a:lnTo>
                <a:lnTo>
                  <a:pt x="3404" y="463"/>
                </a:lnTo>
                <a:lnTo>
                  <a:pt x="3408" y="481"/>
                </a:lnTo>
                <a:lnTo>
                  <a:pt x="3412" y="501"/>
                </a:lnTo>
                <a:lnTo>
                  <a:pt x="3419" y="539"/>
                </a:lnTo>
                <a:lnTo>
                  <a:pt x="3426" y="581"/>
                </a:lnTo>
                <a:lnTo>
                  <a:pt x="3426" y="495"/>
                </a:lnTo>
                <a:lnTo>
                  <a:pt x="3426" y="407"/>
                </a:lnTo>
                <a:lnTo>
                  <a:pt x="3426" y="18"/>
                </a:lnTo>
                <a:lnTo>
                  <a:pt x="3491" y="18"/>
                </a:lnTo>
                <a:lnTo>
                  <a:pt x="3491" y="788"/>
                </a:lnTo>
                <a:lnTo>
                  <a:pt x="3412" y="788"/>
                </a:lnTo>
                <a:lnTo>
                  <a:pt x="3320" y="383"/>
                </a:lnTo>
                <a:lnTo>
                  <a:pt x="3312" y="345"/>
                </a:lnTo>
                <a:lnTo>
                  <a:pt x="3305" y="307"/>
                </a:lnTo>
                <a:lnTo>
                  <a:pt x="3297" y="269"/>
                </a:lnTo>
                <a:lnTo>
                  <a:pt x="3290" y="228"/>
                </a:lnTo>
                <a:lnTo>
                  <a:pt x="3290" y="403"/>
                </a:lnTo>
                <a:lnTo>
                  <a:pt x="3290" y="788"/>
                </a:lnTo>
                <a:lnTo>
                  <a:pt x="3226" y="788"/>
                </a:lnTo>
                <a:lnTo>
                  <a:pt x="3226" y="18"/>
                </a:lnTo>
                <a:lnTo>
                  <a:pt x="3306" y="18"/>
                </a:lnTo>
                <a:close/>
                <a:moveTo>
                  <a:pt x="3618" y="735"/>
                </a:moveTo>
                <a:lnTo>
                  <a:pt x="3611" y="719"/>
                </a:lnTo>
                <a:lnTo>
                  <a:pt x="3605" y="701"/>
                </a:lnTo>
                <a:lnTo>
                  <a:pt x="3599" y="681"/>
                </a:lnTo>
                <a:lnTo>
                  <a:pt x="3597" y="669"/>
                </a:lnTo>
                <a:lnTo>
                  <a:pt x="3595" y="659"/>
                </a:lnTo>
                <a:lnTo>
                  <a:pt x="3591" y="635"/>
                </a:lnTo>
                <a:lnTo>
                  <a:pt x="3589" y="609"/>
                </a:lnTo>
                <a:lnTo>
                  <a:pt x="3588" y="595"/>
                </a:lnTo>
                <a:lnTo>
                  <a:pt x="3587" y="581"/>
                </a:lnTo>
                <a:lnTo>
                  <a:pt x="3587" y="549"/>
                </a:lnTo>
                <a:lnTo>
                  <a:pt x="3587" y="18"/>
                </a:lnTo>
                <a:lnTo>
                  <a:pt x="3652" y="18"/>
                </a:lnTo>
                <a:lnTo>
                  <a:pt x="3652" y="543"/>
                </a:lnTo>
                <a:lnTo>
                  <a:pt x="3652" y="563"/>
                </a:lnTo>
                <a:lnTo>
                  <a:pt x="3652" y="581"/>
                </a:lnTo>
                <a:lnTo>
                  <a:pt x="3653" y="597"/>
                </a:lnTo>
                <a:lnTo>
                  <a:pt x="3655" y="611"/>
                </a:lnTo>
                <a:lnTo>
                  <a:pt x="3657" y="625"/>
                </a:lnTo>
                <a:lnTo>
                  <a:pt x="3659" y="637"/>
                </a:lnTo>
                <a:lnTo>
                  <a:pt x="3662" y="649"/>
                </a:lnTo>
                <a:lnTo>
                  <a:pt x="3665" y="659"/>
                </a:lnTo>
                <a:lnTo>
                  <a:pt x="3669" y="667"/>
                </a:lnTo>
                <a:lnTo>
                  <a:pt x="3674" y="675"/>
                </a:lnTo>
                <a:lnTo>
                  <a:pt x="3679" y="683"/>
                </a:lnTo>
                <a:lnTo>
                  <a:pt x="3685" y="689"/>
                </a:lnTo>
                <a:lnTo>
                  <a:pt x="3688" y="691"/>
                </a:lnTo>
                <a:lnTo>
                  <a:pt x="3692" y="693"/>
                </a:lnTo>
                <a:lnTo>
                  <a:pt x="3699" y="697"/>
                </a:lnTo>
                <a:lnTo>
                  <a:pt x="3706" y="699"/>
                </a:lnTo>
                <a:lnTo>
                  <a:pt x="3715" y="699"/>
                </a:lnTo>
                <a:lnTo>
                  <a:pt x="3723" y="699"/>
                </a:lnTo>
                <a:lnTo>
                  <a:pt x="3731" y="697"/>
                </a:lnTo>
                <a:lnTo>
                  <a:pt x="3738" y="693"/>
                </a:lnTo>
                <a:lnTo>
                  <a:pt x="3744" y="689"/>
                </a:lnTo>
                <a:lnTo>
                  <a:pt x="3750" y="683"/>
                </a:lnTo>
                <a:lnTo>
                  <a:pt x="3755" y="675"/>
                </a:lnTo>
                <a:lnTo>
                  <a:pt x="3760" y="667"/>
                </a:lnTo>
                <a:lnTo>
                  <a:pt x="3764" y="659"/>
                </a:lnTo>
                <a:lnTo>
                  <a:pt x="3768" y="649"/>
                </a:lnTo>
                <a:lnTo>
                  <a:pt x="3770" y="637"/>
                </a:lnTo>
                <a:lnTo>
                  <a:pt x="3773" y="625"/>
                </a:lnTo>
                <a:lnTo>
                  <a:pt x="3775" y="613"/>
                </a:lnTo>
                <a:lnTo>
                  <a:pt x="3776" y="597"/>
                </a:lnTo>
                <a:lnTo>
                  <a:pt x="3777" y="581"/>
                </a:lnTo>
                <a:lnTo>
                  <a:pt x="3778" y="563"/>
                </a:lnTo>
                <a:lnTo>
                  <a:pt x="3778" y="543"/>
                </a:lnTo>
                <a:lnTo>
                  <a:pt x="3778" y="18"/>
                </a:lnTo>
                <a:lnTo>
                  <a:pt x="3843" y="18"/>
                </a:lnTo>
                <a:lnTo>
                  <a:pt x="3843" y="549"/>
                </a:lnTo>
                <a:lnTo>
                  <a:pt x="3843" y="581"/>
                </a:lnTo>
                <a:lnTo>
                  <a:pt x="3842" y="595"/>
                </a:lnTo>
                <a:lnTo>
                  <a:pt x="3841" y="609"/>
                </a:lnTo>
                <a:lnTo>
                  <a:pt x="3838" y="635"/>
                </a:lnTo>
                <a:lnTo>
                  <a:pt x="3835" y="659"/>
                </a:lnTo>
                <a:lnTo>
                  <a:pt x="3833" y="669"/>
                </a:lnTo>
                <a:lnTo>
                  <a:pt x="3830" y="681"/>
                </a:lnTo>
                <a:lnTo>
                  <a:pt x="3825" y="701"/>
                </a:lnTo>
                <a:lnTo>
                  <a:pt x="3822" y="709"/>
                </a:lnTo>
                <a:lnTo>
                  <a:pt x="3819" y="719"/>
                </a:lnTo>
                <a:lnTo>
                  <a:pt x="3815" y="727"/>
                </a:lnTo>
                <a:lnTo>
                  <a:pt x="3812" y="735"/>
                </a:lnTo>
                <a:lnTo>
                  <a:pt x="3807" y="744"/>
                </a:lnTo>
                <a:lnTo>
                  <a:pt x="3802" y="752"/>
                </a:lnTo>
                <a:lnTo>
                  <a:pt x="3792" y="766"/>
                </a:lnTo>
                <a:lnTo>
                  <a:pt x="3781" y="778"/>
                </a:lnTo>
                <a:lnTo>
                  <a:pt x="3775" y="784"/>
                </a:lnTo>
                <a:lnTo>
                  <a:pt x="3769" y="788"/>
                </a:lnTo>
                <a:lnTo>
                  <a:pt x="3757" y="796"/>
                </a:lnTo>
                <a:lnTo>
                  <a:pt x="3750" y="800"/>
                </a:lnTo>
                <a:lnTo>
                  <a:pt x="3743" y="802"/>
                </a:lnTo>
                <a:lnTo>
                  <a:pt x="3729" y="806"/>
                </a:lnTo>
                <a:lnTo>
                  <a:pt x="3722" y="806"/>
                </a:lnTo>
                <a:lnTo>
                  <a:pt x="3715" y="806"/>
                </a:lnTo>
                <a:lnTo>
                  <a:pt x="3700" y="806"/>
                </a:lnTo>
                <a:lnTo>
                  <a:pt x="3686" y="802"/>
                </a:lnTo>
                <a:lnTo>
                  <a:pt x="3679" y="800"/>
                </a:lnTo>
                <a:lnTo>
                  <a:pt x="3673" y="796"/>
                </a:lnTo>
                <a:lnTo>
                  <a:pt x="3660" y="788"/>
                </a:lnTo>
                <a:lnTo>
                  <a:pt x="3648" y="778"/>
                </a:lnTo>
                <a:lnTo>
                  <a:pt x="3637" y="766"/>
                </a:lnTo>
                <a:lnTo>
                  <a:pt x="3627" y="750"/>
                </a:lnTo>
                <a:lnTo>
                  <a:pt x="3623" y="742"/>
                </a:lnTo>
                <a:lnTo>
                  <a:pt x="3618" y="735"/>
                </a:lnTo>
                <a:close/>
                <a:moveTo>
                  <a:pt x="4052" y="806"/>
                </a:moveTo>
                <a:lnTo>
                  <a:pt x="4036" y="806"/>
                </a:lnTo>
                <a:lnTo>
                  <a:pt x="4020" y="802"/>
                </a:lnTo>
                <a:lnTo>
                  <a:pt x="4006" y="796"/>
                </a:lnTo>
                <a:lnTo>
                  <a:pt x="4000" y="792"/>
                </a:lnTo>
                <a:lnTo>
                  <a:pt x="3993" y="788"/>
                </a:lnTo>
                <a:lnTo>
                  <a:pt x="3981" y="780"/>
                </a:lnTo>
                <a:lnTo>
                  <a:pt x="3975" y="774"/>
                </a:lnTo>
                <a:lnTo>
                  <a:pt x="3970" y="768"/>
                </a:lnTo>
                <a:lnTo>
                  <a:pt x="3960" y="756"/>
                </a:lnTo>
                <a:lnTo>
                  <a:pt x="3956" y="748"/>
                </a:lnTo>
                <a:lnTo>
                  <a:pt x="3951" y="740"/>
                </a:lnTo>
                <a:lnTo>
                  <a:pt x="3947" y="733"/>
                </a:lnTo>
                <a:lnTo>
                  <a:pt x="3943" y="725"/>
                </a:lnTo>
                <a:lnTo>
                  <a:pt x="3939" y="717"/>
                </a:lnTo>
                <a:lnTo>
                  <a:pt x="3936" y="707"/>
                </a:lnTo>
                <a:lnTo>
                  <a:pt x="3930" y="687"/>
                </a:lnTo>
                <a:lnTo>
                  <a:pt x="3926" y="667"/>
                </a:lnTo>
                <a:lnTo>
                  <a:pt x="3924" y="657"/>
                </a:lnTo>
                <a:lnTo>
                  <a:pt x="3922" y="645"/>
                </a:lnTo>
                <a:lnTo>
                  <a:pt x="3919" y="623"/>
                </a:lnTo>
                <a:lnTo>
                  <a:pt x="3918" y="599"/>
                </a:lnTo>
                <a:lnTo>
                  <a:pt x="3917" y="585"/>
                </a:lnTo>
                <a:lnTo>
                  <a:pt x="3917" y="573"/>
                </a:lnTo>
                <a:lnTo>
                  <a:pt x="3980" y="545"/>
                </a:lnTo>
                <a:lnTo>
                  <a:pt x="3981" y="567"/>
                </a:lnTo>
                <a:lnTo>
                  <a:pt x="3982" y="587"/>
                </a:lnTo>
                <a:lnTo>
                  <a:pt x="3984" y="603"/>
                </a:lnTo>
                <a:lnTo>
                  <a:pt x="3986" y="619"/>
                </a:lnTo>
                <a:lnTo>
                  <a:pt x="3988" y="627"/>
                </a:lnTo>
                <a:lnTo>
                  <a:pt x="3989" y="635"/>
                </a:lnTo>
                <a:lnTo>
                  <a:pt x="3993" y="647"/>
                </a:lnTo>
                <a:lnTo>
                  <a:pt x="3997" y="659"/>
                </a:lnTo>
                <a:lnTo>
                  <a:pt x="4001" y="667"/>
                </a:lnTo>
                <a:lnTo>
                  <a:pt x="4006" y="677"/>
                </a:lnTo>
                <a:lnTo>
                  <a:pt x="4012" y="683"/>
                </a:lnTo>
                <a:lnTo>
                  <a:pt x="4018" y="689"/>
                </a:lnTo>
                <a:lnTo>
                  <a:pt x="4025" y="693"/>
                </a:lnTo>
                <a:lnTo>
                  <a:pt x="4032" y="697"/>
                </a:lnTo>
                <a:lnTo>
                  <a:pt x="4039" y="699"/>
                </a:lnTo>
                <a:lnTo>
                  <a:pt x="4047" y="701"/>
                </a:lnTo>
                <a:lnTo>
                  <a:pt x="4056" y="701"/>
                </a:lnTo>
                <a:lnTo>
                  <a:pt x="4063" y="701"/>
                </a:lnTo>
                <a:lnTo>
                  <a:pt x="4070" y="699"/>
                </a:lnTo>
                <a:lnTo>
                  <a:pt x="4077" y="697"/>
                </a:lnTo>
                <a:lnTo>
                  <a:pt x="4083" y="695"/>
                </a:lnTo>
                <a:lnTo>
                  <a:pt x="4089" y="691"/>
                </a:lnTo>
                <a:lnTo>
                  <a:pt x="4095" y="685"/>
                </a:lnTo>
                <a:lnTo>
                  <a:pt x="4100" y="679"/>
                </a:lnTo>
                <a:lnTo>
                  <a:pt x="4105" y="673"/>
                </a:lnTo>
                <a:lnTo>
                  <a:pt x="4109" y="665"/>
                </a:lnTo>
                <a:lnTo>
                  <a:pt x="4113" y="657"/>
                </a:lnTo>
                <a:lnTo>
                  <a:pt x="4116" y="649"/>
                </a:lnTo>
                <a:lnTo>
                  <a:pt x="4119" y="639"/>
                </a:lnTo>
                <a:lnTo>
                  <a:pt x="4121" y="627"/>
                </a:lnTo>
                <a:lnTo>
                  <a:pt x="4122" y="623"/>
                </a:lnTo>
                <a:lnTo>
                  <a:pt x="4123" y="617"/>
                </a:lnTo>
                <a:lnTo>
                  <a:pt x="4124" y="605"/>
                </a:lnTo>
                <a:lnTo>
                  <a:pt x="4124" y="591"/>
                </a:lnTo>
                <a:lnTo>
                  <a:pt x="4124" y="581"/>
                </a:lnTo>
                <a:lnTo>
                  <a:pt x="4123" y="571"/>
                </a:lnTo>
                <a:lnTo>
                  <a:pt x="4122" y="563"/>
                </a:lnTo>
                <a:lnTo>
                  <a:pt x="4121" y="553"/>
                </a:lnTo>
                <a:lnTo>
                  <a:pt x="4119" y="545"/>
                </a:lnTo>
                <a:lnTo>
                  <a:pt x="4117" y="537"/>
                </a:lnTo>
                <a:lnTo>
                  <a:pt x="4115" y="529"/>
                </a:lnTo>
                <a:lnTo>
                  <a:pt x="4112" y="521"/>
                </a:lnTo>
                <a:lnTo>
                  <a:pt x="4104" y="505"/>
                </a:lnTo>
                <a:lnTo>
                  <a:pt x="4100" y="497"/>
                </a:lnTo>
                <a:lnTo>
                  <a:pt x="4095" y="491"/>
                </a:lnTo>
                <a:lnTo>
                  <a:pt x="4084" y="477"/>
                </a:lnTo>
                <a:lnTo>
                  <a:pt x="4071" y="465"/>
                </a:lnTo>
                <a:lnTo>
                  <a:pt x="4007" y="407"/>
                </a:lnTo>
                <a:lnTo>
                  <a:pt x="3998" y="399"/>
                </a:lnTo>
                <a:lnTo>
                  <a:pt x="3988" y="389"/>
                </a:lnTo>
                <a:lnTo>
                  <a:pt x="3972" y="369"/>
                </a:lnTo>
                <a:lnTo>
                  <a:pt x="3958" y="349"/>
                </a:lnTo>
                <a:lnTo>
                  <a:pt x="3953" y="337"/>
                </a:lnTo>
                <a:lnTo>
                  <a:pt x="3947" y="325"/>
                </a:lnTo>
                <a:lnTo>
                  <a:pt x="3942" y="313"/>
                </a:lnTo>
                <a:lnTo>
                  <a:pt x="3937" y="299"/>
                </a:lnTo>
                <a:lnTo>
                  <a:pt x="3934" y="285"/>
                </a:lnTo>
                <a:lnTo>
                  <a:pt x="3931" y="269"/>
                </a:lnTo>
                <a:lnTo>
                  <a:pt x="3929" y="253"/>
                </a:lnTo>
                <a:lnTo>
                  <a:pt x="3928" y="246"/>
                </a:lnTo>
                <a:lnTo>
                  <a:pt x="3927" y="238"/>
                </a:lnTo>
                <a:lnTo>
                  <a:pt x="3927" y="220"/>
                </a:lnTo>
                <a:lnTo>
                  <a:pt x="3926" y="200"/>
                </a:lnTo>
                <a:lnTo>
                  <a:pt x="3926" y="188"/>
                </a:lnTo>
                <a:lnTo>
                  <a:pt x="3927" y="176"/>
                </a:lnTo>
                <a:lnTo>
                  <a:pt x="3928" y="164"/>
                </a:lnTo>
                <a:lnTo>
                  <a:pt x="3929" y="152"/>
                </a:lnTo>
                <a:lnTo>
                  <a:pt x="3930" y="142"/>
                </a:lnTo>
                <a:lnTo>
                  <a:pt x="3932" y="132"/>
                </a:lnTo>
                <a:lnTo>
                  <a:pt x="3936" y="112"/>
                </a:lnTo>
                <a:lnTo>
                  <a:pt x="3939" y="102"/>
                </a:lnTo>
                <a:lnTo>
                  <a:pt x="3942" y="94"/>
                </a:lnTo>
                <a:lnTo>
                  <a:pt x="3949" y="78"/>
                </a:lnTo>
                <a:lnTo>
                  <a:pt x="3957" y="62"/>
                </a:lnTo>
                <a:lnTo>
                  <a:pt x="3961" y="56"/>
                </a:lnTo>
                <a:lnTo>
                  <a:pt x="3965" y="50"/>
                </a:lnTo>
                <a:lnTo>
                  <a:pt x="3974" y="38"/>
                </a:lnTo>
                <a:lnTo>
                  <a:pt x="3984" y="28"/>
                </a:lnTo>
                <a:lnTo>
                  <a:pt x="3994" y="20"/>
                </a:lnTo>
                <a:lnTo>
                  <a:pt x="4005" y="12"/>
                </a:lnTo>
                <a:lnTo>
                  <a:pt x="4017" y="6"/>
                </a:lnTo>
                <a:lnTo>
                  <a:pt x="4029" y="4"/>
                </a:lnTo>
                <a:lnTo>
                  <a:pt x="4042" y="0"/>
                </a:lnTo>
                <a:lnTo>
                  <a:pt x="4055" y="0"/>
                </a:lnTo>
                <a:lnTo>
                  <a:pt x="4070" y="2"/>
                </a:lnTo>
                <a:lnTo>
                  <a:pt x="4085" y="4"/>
                </a:lnTo>
                <a:lnTo>
                  <a:pt x="4098" y="10"/>
                </a:lnTo>
                <a:lnTo>
                  <a:pt x="4104" y="14"/>
                </a:lnTo>
                <a:lnTo>
                  <a:pt x="4110" y="18"/>
                </a:lnTo>
                <a:lnTo>
                  <a:pt x="4122" y="26"/>
                </a:lnTo>
                <a:lnTo>
                  <a:pt x="4132" y="38"/>
                </a:lnTo>
                <a:lnTo>
                  <a:pt x="4141" y="50"/>
                </a:lnTo>
                <a:lnTo>
                  <a:pt x="4149" y="64"/>
                </a:lnTo>
                <a:lnTo>
                  <a:pt x="4153" y="72"/>
                </a:lnTo>
                <a:lnTo>
                  <a:pt x="4156" y="78"/>
                </a:lnTo>
                <a:lnTo>
                  <a:pt x="4159" y="86"/>
                </a:lnTo>
                <a:lnTo>
                  <a:pt x="4162" y="94"/>
                </a:lnTo>
                <a:lnTo>
                  <a:pt x="4167" y="112"/>
                </a:lnTo>
                <a:lnTo>
                  <a:pt x="4172" y="128"/>
                </a:lnTo>
                <a:lnTo>
                  <a:pt x="4175" y="146"/>
                </a:lnTo>
                <a:lnTo>
                  <a:pt x="4177" y="166"/>
                </a:lnTo>
                <a:lnTo>
                  <a:pt x="4179" y="184"/>
                </a:lnTo>
                <a:lnTo>
                  <a:pt x="4179" y="202"/>
                </a:lnTo>
                <a:lnTo>
                  <a:pt x="4117" y="228"/>
                </a:lnTo>
                <a:lnTo>
                  <a:pt x="4117" y="212"/>
                </a:lnTo>
                <a:lnTo>
                  <a:pt x="4115" y="198"/>
                </a:lnTo>
                <a:lnTo>
                  <a:pt x="4114" y="186"/>
                </a:lnTo>
                <a:lnTo>
                  <a:pt x="4112" y="172"/>
                </a:lnTo>
                <a:lnTo>
                  <a:pt x="4109" y="162"/>
                </a:lnTo>
                <a:lnTo>
                  <a:pt x="4106" y="152"/>
                </a:lnTo>
                <a:lnTo>
                  <a:pt x="4103" y="142"/>
                </a:lnTo>
                <a:lnTo>
                  <a:pt x="4099" y="136"/>
                </a:lnTo>
                <a:lnTo>
                  <a:pt x="4095" y="128"/>
                </a:lnTo>
                <a:lnTo>
                  <a:pt x="4090" y="122"/>
                </a:lnTo>
                <a:lnTo>
                  <a:pt x="4085" y="118"/>
                </a:lnTo>
                <a:lnTo>
                  <a:pt x="4079" y="114"/>
                </a:lnTo>
                <a:lnTo>
                  <a:pt x="4073" y="110"/>
                </a:lnTo>
                <a:lnTo>
                  <a:pt x="4067" y="108"/>
                </a:lnTo>
                <a:lnTo>
                  <a:pt x="4060" y="108"/>
                </a:lnTo>
                <a:lnTo>
                  <a:pt x="4052" y="106"/>
                </a:lnTo>
                <a:lnTo>
                  <a:pt x="4040" y="108"/>
                </a:lnTo>
                <a:lnTo>
                  <a:pt x="4028" y="112"/>
                </a:lnTo>
                <a:lnTo>
                  <a:pt x="4023" y="116"/>
                </a:lnTo>
                <a:lnTo>
                  <a:pt x="4018" y="120"/>
                </a:lnTo>
                <a:lnTo>
                  <a:pt x="4013" y="124"/>
                </a:lnTo>
                <a:lnTo>
                  <a:pt x="4009" y="128"/>
                </a:lnTo>
                <a:lnTo>
                  <a:pt x="4005" y="134"/>
                </a:lnTo>
                <a:lnTo>
                  <a:pt x="4002" y="140"/>
                </a:lnTo>
                <a:lnTo>
                  <a:pt x="3999" y="148"/>
                </a:lnTo>
                <a:lnTo>
                  <a:pt x="3996" y="156"/>
                </a:lnTo>
                <a:lnTo>
                  <a:pt x="3994" y="164"/>
                </a:lnTo>
                <a:lnTo>
                  <a:pt x="3993" y="174"/>
                </a:lnTo>
                <a:lnTo>
                  <a:pt x="3992" y="184"/>
                </a:lnTo>
                <a:lnTo>
                  <a:pt x="3992" y="194"/>
                </a:lnTo>
                <a:lnTo>
                  <a:pt x="3992" y="204"/>
                </a:lnTo>
                <a:lnTo>
                  <a:pt x="3992" y="214"/>
                </a:lnTo>
                <a:lnTo>
                  <a:pt x="3993" y="224"/>
                </a:lnTo>
                <a:lnTo>
                  <a:pt x="3994" y="232"/>
                </a:lnTo>
                <a:lnTo>
                  <a:pt x="3996" y="240"/>
                </a:lnTo>
                <a:lnTo>
                  <a:pt x="3998" y="248"/>
                </a:lnTo>
                <a:lnTo>
                  <a:pt x="4001" y="255"/>
                </a:lnTo>
                <a:lnTo>
                  <a:pt x="4003" y="261"/>
                </a:lnTo>
                <a:lnTo>
                  <a:pt x="4007" y="267"/>
                </a:lnTo>
                <a:lnTo>
                  <a:pt x="4010" y="273"/>
                </a:lnTo>
                <a:lnTo>
                  <a:pt x="4019" y="285"/>
                </a:lnTo>
                <a:lnTo>
                  <a:pt x="4029" y="297"/>
                </a:lnTo>
                <a:lnTo>
                  <a:pt x="4041" y="309"/>
                </a:lnTo>
                <a:lnTo>
                  <a:pt x="4103" y="363"/>
                </a:lnTo>
                <a:lnTo>
                  <a:pt x="4113" y="373"/>
                </a:lnTo>
                <a:lnTo>
                  <a:pt x="4123" y="383"/>
                </a:lnTo>
                <a:lnTo>
                  <a:pt x="4133" y="393"/>
                </a:lnTo>
                <a:lnTo>
                  <a:pt x="4141" y="405"/>
                </a:lnTo>
                <a:lnTo>
                  <a:pt x="4149" y="417"/>
                </a:lnTo>
                <a:lnTo>
                  <a:pt x="4156" y="427"/>
                </a:lnTo>
                <a:lnTo>
                  <a:pt x="4162" y="441"/>
                </a:lnTo>
                <a:lnTo>
                  <a:pt x="4168" y="453"/>
                </a:lnTo>
                <a:lnTo>
                  <a:pt x="4173" y="467"/>
                </a:lnTo>
                <a:lnTo>
                  <a:pt x="4177" y="481"/>
                </a:lnTo>
                <a:lnTo>
                  <a:pt x="4181" y="495"/>
                </a:lnTo>
                <a:lnTo>
                  <a:pt x="4184" y="511"/>
                </a:lnTo>
                <a:lnTo>
                  <a:pt x="4186" y="527"/>
                </a:lnTo>
                <a:lnTo>
                  <a:pt x="4187" y="537"/>
                </a:lnTo>
                <a:lnTo>
                  <a:pt x="4187" y="545"/>
                </a:lnTo>
                <a:lnTo>
                  <a:pt x="4188" y="563"/>
                </a:lnTo>
                <a:lnTo>
                  <a:pt x="4189" y="583"/>
                </a:lnTo>
                <a:lnTo>
                  <a:pt x="4188" y="609"/>
                </a:lnTo>
                <a:lnTo>
                  <a:pt x="4186" y="633"/>
                </a:lnTo>
                <a:lnTo>
                  <a:pt x="4185" y="645"/>
                </a:lnTo>
                <a:lnTo>
                  <a:pt x="4183" y="655"/>
                </a:lnTo>
                <a:lnTo>
                  <a:pt x="4181" y="667"/>
                </a:lnTo>
                <a:lnTo>
                  <a:pt x="4179" y="677"/>
                </a:lnTo>
                <a:lnTo>
                  <a:pt x="4177" y="687"/>
                </a:lnTo>
                <a:lnTo>
                  <a:pt x="4174" y="697"/>
                </a:lnTo>
                <a:lnTo>
                  <a:pt x="4167" y="715"/>
                </a:lnTo>
                <a:lnTo>
                  <a:pt x="4164" y="723"/>
                </a:lnTo>
                <a:lnTo>
                  <a:pt x="4160" y="733"/>
                </a:lnTo>
                <a:lnTo>
                  <a:pt x="4152" y="746"/>
                </a:lnTo>
                <a:lnTo>
                  <a:pt x="4147" y="754"/>
                </a:lnTo>
                <a:lnTo>
                  <a:pt x="4142" y="760"/>
                </a:lnTo>
                <a:lnTo>
                  <a:pt x="4137" y="766"/>
                </a:lnTo>
                <a:lnTo>
                  <a:pt x="4132" y="772"/>
                </a:lnTo>
                <a:lnTo>
                  <a:pt x="4121" y="782"/>
                </a:lnTo>
                <a:lnTo>
                  <a:pt x="4109" y="790"/>
                </a:lnTo>
                <a:lnTo>
                  <a:pt x="4096" y="798"/>
                </a:lnTo>
                <a:lnTo>
                  <a:pt x="4082" y="802"/>
                </a:lnTo>
                <a:lnTo>
                  <a:pt x="4075" y="804"/>
                </a:lnTo>
                <a:lnTo>
                  <a:pt x="4068" y="804"/>
                </a:lnTo>
                <a:lnTo>
                  <a:pt x="4052" y="806"/>
                </a:lnTo>
                <a:close/>
                <a:moveTo>
                  <a:pt x="1669" y="1273"/>
                </a:moveTo>
                <a:lnTo>
                  <a:pt x="1669" y="1936"/>
                </a:lnTo>
                <a:lnTo>
                  <a:pt x="1604" y="1936"/>
                </a:lnTo>
                <a:lnTo>
                  <a:pt x="1604" y="1273"/>
                </a:lnTo>
                <a:lnTo>
                  <a:pt x="1506" y="1273"/>
                </a:lnTo>
                <a:lnTo>
                  <a:pt x="1506" y="1166"/>
                </a:lnTo>
                <a:lnTo>
                  <a:pt x="1767" y="1166"/>
                </a:lnTo>
                <a:lnTo>
                  <a:pt x="1767" y="1273"/>
                </a:lnTo>
                <a:lnTo>
                  <a:pt x="1669" y="1273"/>
                </a:lnTo>
                <a:close/>
                <a:moveTo>
                  <a:pt x="1832" y="1936"/>
                </a:moveTo>
                <a:lnTo>
                  <a:pt x="1832" y="1166"/>
                </a:lnTo>
                <a:lnTo>
                  <a:pt x="2060" y="1166"/>
                </a:lnTo>
                <a:lnTo>
                  <a:pt x="2060" y="1273"/>
                </a:lnTo>
                <a:lnTo>
                  <a:pt x="1897" y="1273"/>
                </a:lnTo>
                <a:lnTo>
                  <a:pt x="1897" y="1489"/>
                </a:lnTo>
                <a:lnTo>
                  <a:pt x="2030" y="1489"/>
                </a:lnTo>
                <a:lnTo>
                  <a:pt x="2030" y="1593"/>
                </a:lnTo>
                <a:lnTo>
                  <a:pt x="1897" y="1593"/>
                </a:lnTo>
                <a:lnTo>
                  <a:pt x="1897" y="1828"/>
                </a:lnTo>
                <a:lnTo>
                  <a:pt x="2060" y="1828"/>
                </a:lnTo>
                <a:lnTo>
                  <a:pt x="2060" y="1936"/>
                </a:lnTo>
                <a:lnTo>
                  <a:pt x="1832" y="1936"/>
                </a:lnTo>
                <a:close/>
                <a:moveTo>
                  <a:pt x="2260" y="1954"/>
                </a:moveTo>
                <a:lnTo>
                  <a:pt x="2251" y="1954"/>
                </a:lnTo>
                <a:lnTo>
                  <a:pt x="2242" y="1952"/>
                </a:lnTo>
                <a:lnTo>
                  <a:pt x="2234" y="1950"/>
                </a:lnTo>
                <a:lnTo>
                  <a:pt x="2226" y="1948"/>
                </a:lnTo>
                <a:lnTo>
                  <a:pt x="2218" y="1944"/>
                </a:lnTo>
                <a:lnTo>
                  <a:pt x="2211" y="1938"/>
                </a:lnTo>
                <a:lnTo>
                  <a:pt x="2204" y="1932"/>
                </a:lnTo>
                <a:lnTo>
                  <a:pt x="2197" y="1926"/>
                </a:lnTo>
                <a:lnTo>
                  <a:pt x="2190" y="1920"/>
                </a:lnTo>
                <a:lnTo>
                  <a:pt x="2184" y="1912"/>
                </a:lnTo>
                <a:lnTo>
                  <a:pt x="2178" y="1902"/>
                </a:lnTo>
                <a:lnTo>
                  <a:pt x="2172" y="1892"/>
                </a:lnTo>
                <a:lnTo>
                  <a:pt x="2166" y="1882"/>
                </a:lnTo>
                <a:lnTo>
                  <a:pt x="2161" y="1872"/>
                </a:lnTo>
                <a:lnTo>
                  <a:pt x="2156" y="1860"/>
                </a:lnTo>
                <a:lnTo>
                  <a:pt x="2151" y="1846"/>
                </a:lnTo>
                <a:lnTo>
                  <a:pt x="2147" y="1834"/>
                </a:lnTo>
                <a:lnTo>
                  <a:pt x="2143" y="1820"/>
                </a:lnTo>
                <a:lnTo>
                  <a:pt x="2139" y="1804"/>
                </a:lnTo>
                <a:lnTo>
                  <a:pt x="2135" y="1788"/>
                </a:lnTo>
                <a:lnTo>
                  <a:pt x="2132" y="1772"/>
                </a:lnTo>
                <a:lnTo>
                  <a:pt x="2129" y="1756"/>
                </a:lnTo>
                <a:lnTo>
                  <a:pt x="2126" y="1738"/>
                </a:lnTo>
                <a:lnTo>
                  <a:pt x="2124" y="1720"/>
                </a:lnTo>
                <a:lnTo>
                  <a:pt x="2121" y="1701"/>
                </a:lnTo>
                <a:lnTo>
                  <a:pt x="2120" y="1681"/>
                </a:lnTo>
                <a:lnTo>
                  <a:pt x="2118" y="1661"/>
                </a:lnTo>
                <a:lnTo>
                  <a:pt x="2117" y="1641"/>
                </a:lnTo>
                <a:lnTo>
                  <a:pt x="2115" y="1597"/>
                </a:lnTo>
                <a:lnTo>
                  <a:pt x="2114" y="1575"/>
                </a:lnTo>
                <a:lnTo>
                  <a:pt x="2114" y="1551"/>
                </a:lnTo>
                <a:lnTo>
                  <a:pt x="2115" y="1505"/>
                </a:lnTo>
                <a:lnTo>
                  <a:pt x="2117" y="1461"/>
                </a:lnTo>
                <a:lnTo>
                  <a:pt x="2118" y="1441"/>
                </a:lnTo>
                <a:lnTo>
                  <a:pt x="2120" y="1421"/>
                </a:lnTo>
                <a:lnTo>
                  <a:pt x="2124" y="1383"/>
                </a:lnTo>
                <a:lnTo>
                  <a:pt x="2126" y="1363"/>
                </a:lnTo>
                <a:lnTo>
                  <a:pt x="2129" y="1347"/>
                </a:lnTo>
                <a:lnTo>
                  <a:pt x="2135" y="1313"/>
                </a:lnTo>
                <a:lnTo>
                  <a:pt x="2139" y="1297"/>
                </a:lnTo>
                <a:lnTo>
                  <a:pt x="2143" y="1283"/>
                </a:lnTo>
                <a:lnTo>
                  <a:pt x="2147" y="1269"/>
                </a:lnTo>
                <a:lnTo>
                  <a:pt x="2151" y="1255"/>
                </a:lnTo>
                <a:lnTo>
                  <a:pt x="2156" y="1243"/>
                </a:lnTo>
                <a:lnTo>
                  <a:pt x="2161" y="1231"/>
                </a:lnTo>
                <a:lnTo>
                  <a:pt x="2166" y="1220"/>
                </a:lnTo>
                <a:lnTo>
                  <a:pt x="2172" y="1210"/>
                </a:lnTo>
                <a:lnTo>
                  <a:pt x="2178" y="1200"/>
                </a:lnTo>
                <a:lnTo>
                  <a:pt x="2184" y="1192"/>
                </a:lnTo>
                <a:lnTo>
                  <a:pt x="2197" y="1176"/>
                </a:lnTo>
                <a:lnTo>
                  <a:pt x="2204" y="1170"/>
                </a:lnTo>
                <a:lnTo>
                  <a:pt x="2211" y="1164"/>
                </a:lnTo>
                <a:lnTo>
                  <a:pt x="2218" y="1160"/>
                </a:lnTo>
                <a:lnTo>
                  <a:pt x="2226" y="1156"/>
                </a:lnTo>
                <a:lnTo>
                  <a:pt x="2234" y="1152"/>
                </a:lnTo>
                <a:lnTo>
                  <a:pt x="2242" y="1150"/>
                </a:lnTo>
                <a:lnTo>
                  <a:pt x="2251" y="1148"/>
                </a:lnTo>
                <a:lnTo>
                  <a:pt x="2260" y="1148"/>
                </a:lnTo>
                <a:lnTo>
                  <a:pt x="2268" y="1148"/>
                </a:lnTo>
                <a:lnTo>
                  <a:pt x="2277" y="1150"/>
                </a:lnTo>
                <a:lnTo>
                  <a:pt x="2285" y="1152"/>
                </a:lnTo>
                <a:lnTo>
                  <a:pt x="2293" y="1156"/>
                </a:lnTo>
                <a:lnTo>
                  <a:pt x="2301" y="1160"/>
                </a:lnTo>
                <a:lnTo>
                  <a:pt x="2308" y="1164"/>
                </a:lnTo>
                <a:lnTo>
                  <a:pt x="2316" y="1170"/>
                </a:lnTo>
                <a:lnTo>
                  <a:pt x="2323" y="1176"/>
                </a:lnTo>
                <a:lnTo>
                  <a:pt x="2329" y="1184"/>
                </a:lnTo>
                <a:lnTo>
                  <a:pt x="2336" y="1192"/>
                </a:lnTo>
                <a:lnTo>
                  <a:pt x="2342" y="1200"/>
                </a:lnTo>
                <a:lnTo>
                  <a:pt x="2348" y="1210"/>
                </a:lnTo>
                <a:lnTo>
                  <a:pt x="2353" y="1220"/>
                </a:lnTo>
                <a:lnTo>
                  <a:pt x="2359" y="1229"/>
                </a:lnTo>
                <a:lnTo>
                  <a:pt x="2364" y="1241"/>
                </a:lnTo>
                <a:lnTo>
                  <a:pt x="2368" y="1255"/>
                </a:lnTo>
                <a:lnTo>
                  <a:pt x="2377" y="1283"/>
                </a:lnTo>
                <a:lnTo>
                  <a:pt x="2381" y="1297"/>
                </a:lnTo>
                <a:lnTo>
                  <a:pt x="2385" y="1313"/>
                </a:lnTo>
                <a:lnTo>
                  <a:pt x="2391" y="1345"/>
                </a:lnTo>
                <a:lnTo>
                  <a:pt x="2394" y="1363"/>
                </a:lnTo>
                <a:lnTo>
                  <a:pt x="2396" y="1381"/>
                </a:lnTo>
                <a:lnTo>
                  <a:pt x="2398" y="1401"/>
                </a:lnTo>
                <a:lnTo>
                  <a:pt x="2400" y="1421"/>
                </a:lnTo>
                <a:lnTo>
                  <a:pt x="2402" y="1441"/>
                </a:lnTo>
                <a:lnTo>
                  <a:pt x="2403" y="1461"/>
                </a:lnTo>
                <a:lnTo>
                  <a:pt x="2404" y="1483"/>
                </a:lnTo>
                <a:lnTo>
                  <a:pt x="2405" y="1505"/>
                </a:lnTo>
                <a:lnTo>
                  <a:pt x="2405" y="1527"/>
                </a:lnTo>
                <a:lnTo>
                  <a:pt x="2406" y="1551"/>
                </a:lnTo>
                <a:lnTo>
                  <a:pt x="2405" y="1597"/>
                </a:lnTo>
                <a:lnTo>
                  <a:pt x="2403" y="1641"/>
                </a:lnTo>
                <a:lnTo>
                  <a:pt x="2402" y="1663"/>
                </a:lnTo>
                <a:lnTo>
                  <a:pt x="2400" y="1683"/>
                </a:lnTo>
                <a:lnTo>
                  <a:pt x="2396" y="1720"/>
                </a:lnTo>
                <a:lnTo>
                  <a:pt x="2394" y="1738"/>
                </a:lnTo>
                <a:lnTo>
                  <a:pt x="2391" y="1756"/>
                </a:lnTo>
                <a:lnTo>
                  <a:pt x="2388" y="1772"/>
                </a:lnTo>
                <a:lnTo>
                  <a:pt x="2385" y="1790"/>
                </a:lnTo>
                <a:lnTo>
                  <a:pt x="2381" y="1804"/>
                </a:lnTo>
                <a:lnTo>
                  <a:pt x="2377" y="1820"/>
                </a:lnTo>
                <a:lnTo>
                  <a:pt x="2373" y="1834"/>
                </a:lnTo>
                <a:lnTo>
                  <a:pt x="2368" y="1846"/>
                </a:lnTo>
                <a:lnTo>
                  <a:pt x="2364" y="1860"/>
                </a:lnTo>
                <a:lnTo>
                  <a:pt x="2359" y="1872"/>
                </a:lnTo>
                <a:lnTo>
                  <a:pt x="2353" y="1882"/>
                </a:lnTo>
                <a:lnTo>
                  <a:pt x="2348" y="1894"/>
                </a:lnTo>
                <a:lnTo>
                  <a:pt x="2342" y="1902"/>
                </a:lnTo>
                <a:lnTo>
                  <a:pt x="2336" y="1912"/>
                </a:lnTo>
                <a:lnTo>
                  <a:pt x="2329" y="1920"/>
                </a:lnTo>
                <a:lnTo>
                  <a:pt x="2323" y="1926"/>
                </a:lnTo>
                <a:lnTo>
                  <a:pt x="2316" y="1934"/>
                </a:lnTo>
                <a:lnTo>
                  <a:pt x="2308" y="1938"/>
                </a:lnTo>
                <a:lnTo>
                  <a:pt x="2301" y="1944"/>
                </a:lnTo>
                <a:lnTo>
                  <a:pt x="2293" y="1948"/>
                </a:lnTo>
                <a:lnTo>
                  <a:pt x="2285" y="1950"/>
                </a:lnTo>
                <a:lnTo>
                  <a:pt x="2277" y="1952"/>
                </a:lnTo>
                <a:lnTo>
                  <a:pt x="2268" y="1954"/>
                </a:lnTo>
                <a:lnTo>
                  <a:pt x="2260" y="1954"/>
                </a:lnTo>
                <a:close/>
                <a:moveTo>
                  <a:pt x="2260" y="1257"/>
                </a:moveTo>
                <a:lnTo>
                  <a:pt x="2251" y="1257"/>
                </a:lnTo>
                <a:lnTo>
                  <a:pt x="2246" y="1259"/>
                </a:lnTo>
                <a:lnTo>
                  <a:pt x="2242" y="1259"/>
                </a:lnTo>
                <a:lnTo>
                  <a:pt x="2234" y="1265"/>
                </a:lnTo>
                <a:lnTo>
                  <a:pt x="2227" y="1271"/>
                </a:lnTo>
                <a:lnTo>
                  <a:pt x="2223" y="1275"/>
                </a:lnTo>
                <a:lnTo>
                  <a:pt x="2220" y="1281"/>
                </a:lnTo>
                <a:lnTo>
                  <a:pt x="2216" y="1287"/>
                </a:lnTo>
                <a:lnTo>
                  <a:pt x="2213" y="1293"/>
                </a:lnTo>
                <a:lnTo>
                  <a:pt x="2210" y="1299"/>
                </a:lnTo>
                <a:lnTo>
                  <a:pt x="2207" y="1307"/>
                </a:lnTo>
                <a:lnTo>
                  <a:pt x="2201" y="1323"/>
                </a:lnTo>
                <a:lnTo>
                  <a:pt x="2199" y="1331"/>
                </a:lnTo>
                <a:lnTo>
                  <a:pt x="2196" y="1341"/>
                </a:lnTo>
                <a:lnTo>
                  <a:pt x="2192" y="1363"/>
                </a:lnTo>
                <a:lnTo>
                  <a:pt x="2188" y="1387"/>
                </a:lnTo>
                <a:lnTo>
                  <a:pt x="2187" y="1399"/>
                </a:lnTo>
                <a:lnTo>
                  <a:pt x="2185" y="1413"/>
                </a:lnTo>
                <a:lnTo>
                  <a:pt x="2183" y="1443"/>
                </a:lnTo>
                <a:lnTo>
                  <a:pt x="2181" y="1477"/>
                </a:lnTo>
                <a:lnTo>
                  <a:pt x="2180" y="1513"/>
                </a:lnTo>
                <a:lnTo>
                  <a:pt x="2180" y="1551"/>
                </a:lnTo>
                <a:lnTo>
                  <a:pt x="2180" y="1591"/>
                </a:lnTo>
                <a:lnTo>
                  <a:pt x="2181" y="1627"/>
                </a:lnTo>
                <a:lnTo>
                  <a:pt x="2183" y="1659"/>
                </a:lnTo>
                <a:lnTo>
                  <a:pt x="2185" y="1689"/>
                </a:lnTo>
                <a:lnTo>
                  <a:pt x="2188" y="1714"/>
                </a:lnTo>
                <a:lnTo>
                  <a:pt x="2192" y="1738"/>
                </a:lnTo>
                <a:lnTo>
                  <a:pt x="2196" y="1760"/>
                </a:lnTo>
                <a:lnTo>
                  <a:pt x="2201" y="1780"/>
                </a:lnTo>
                <a:lnTo>
                  <a:pt x="2207" y="1796"/>
                </a:lnTo>
                <a:lnTo>
                  <a:pt x="2213" y="1810"/>
                </a:lnTo>
                <a:lnTo>
                  <a:pt x="2220" y="1820"/>
                </a:lnTo>
                <a:lnTo>
                  <a:pt x="2227" y="1830"/>
                </a:lnTo>
                <a:lnTo>
                  <a:pt x="2234" y="1836"/>
                </a:lnTo>
                <a:lnTo>
                  <a:pt x="2242" y="1842"/>
                </a:lnTo>
                <a:lnTo>
                  <a:pt x="2251" y="1844"/>
                </a:lnTo>
                <a:lnTo>
                  <a:pt x="2260" y="1846"/>
                </a:lnTo>
                <a:lnTo>
                  <a:pt x="2269" y="1844"/>
                </a:lnTo>
                <a:lnTo>
                  <a:pt x="2273" y="1844"/>
                </a:lnTo>
                <a:lnTo>
                  <a:pt x="2277" y="1842"/>
                </a:lnTo>
                <a:lnTo>
                  <a:pt x="2285" y="1836"/>
                </a:lnTo>
                <a:lnTo>
                  <a:pt x="2293" y="1830"/>
                </a:lnTo>
                <a:lnTo>
                  <a:pt x="2296" y="1826"/>
                </a:lnTo>
                <a:lnTo>
                  <a:pt x="2300" y="1820"/>
                </a:lnTo>
                <a:lnTo>
                  <a:pt x="2306" y="1808"/>
                </a:lnTo>
                <a:lnTo>
                  <a:pt x="2309" y="1802"/>
                </a:lnTo>
                <a:lnTo>
                  <a:pt x="2312" y="1796"/>
                </a:lnTo>
                <a:lnTo>
                  <a:pt x="2318" y="1778"/>
                </a:lnTo>
                <a:lnTo>
                  <a:pt x="2320" y="1770"/>
                </a:lnTo>
                <a:lnTo>
                  <a:pt x="2323" y="1760"/>
                </a:lnTo>
                <a:lnTo>
                  <a:pt x="2327" y="1738"/>
                </a:lnTo>
                <a:lnTo>
                  <a:pt x="2331" y="1714"/>
                </a:lnTo>
                <a:lnTo>
                  <a:pt x="2332" y="1703"/>
                </a:lnTo>
                <a:lnTo>
                  <a:pt x="2334" y="1689"/>
                </a:lnTo>
                <a:lnTo>
                  <a:pt x="2336" y="1659"/>
                </a:lnTo>
                <a:lnTo>
                  <a:pt x="2338" y="1625"/>
                </a:lnTo>
                <a:lnTo>
                  <a:pt x="2339" y="1591"/>
                </a:lnTo>
                <a:lnTo>
                  <a:pt x="2340" y="1551"/>
                </a:lnTo>
                <a:lnTo>
                  <a:pt x="2339" y="1513"/>
                </a:lnTo>
                <a:lnTo>
                  <a:pt x="2338" y="1477"/>
                </a:lnTo>
                <a:lnTo>
                  <a:pt x="2336" y="1443"/>
                </a:lnTo>
                <a:lnTo>
                  <a:pt x="2334" y="1415"/>
                </a:lnTo>
                <a:lnTo>
                  <a:pt x="2331" y="1387"/>
                </a:lnTo>
                <a:lnTo>
                  <a:pt x="2327" y="1363"/>
                </a:lnTo>
                <a:lnTo>
                  <a:pt x="2323" y="1341"/>
                </a:lnTo>
                <a:lnTo>
                  <a:pt x="2318" y="1323"/>
                </a:lnTo>
                <a:lnTo>
                  <a:pt x="2312" y="1307"/>
                </a:lnTo>
                <a:lnTo>
                  <a:pt x="2306" y="1293"/>
                </a:lnTo>
                <a:lnTo>
                  <a:pt x="2300" y="1281"/>
                </a:lnTo>
                <a:lnTo>
                  <a:pt x="2293" y="1271"/>
                </a:lnTo>
                <a:lnTo>
                  <a:pt x="2285" y="1265"/>
                </a:lnTo>
                <a:lnTo>
                  <a:pt x="2277" y="1259"/>
                </a:lnTo>
                <a:lnTo>
                  <a:pt x="2273" y="1259"/>
                </a:lnTo>
                <a:lnTo>
                  <a:pt x="2269" y="1257"/>
                </a:lnTo>
                <a:lnTo>
                  <a:pt x="2260" y="1257"/>
                </a:lnTo>
                <a:close/>
                <a:moveTo>
                  <a:pt x="2485" y="1936"/>
                </a:moveTo>
                <a:lnTo>
                  <a:pt x="2485" y="1166"/>
                </a:lnTo>
                <a:lnTo>
                  <a:pt x="2549" y="1166"/>
                </a:lnTo>
                <a:lnTo>
                  <a:pt x="2549" y="1828"/>
                </a:lnTo>
                <a:lnTo>
                  <a:pt x="2709" y="1828"/>
                </a:lnTo>
                <a:lnTo>
                  <a:pt x="2709" y="1936"/>
                </a:lnTo>
                <a:lnTo>
                  <a:pt x="2485" y="1936"/>
                </a:lnTo>
                <a:close/>
                <a:moveTo>
                  <a:pt x="2769" y="1936"/>
                </a:moveTo>
                <a:lnTo>
                  <a:pt x="2769" y="1166"/>
                </a:lnTo>
                <a:lnTo>
                  <a:pt x="2835" y="1166"/>
                </a:lnTo>
                <a:lnTo>
                  <a:pt x="2835" y="1828"/>
                </a:lnTo>
                <a:lnTo>
                  <a:pt x="2994" y="1828"/>
                </a:lnTo>
                <a:lnTo>
                  <a:pt x="2994" y="1936"/>
                </a:lnTo>
                <a:lnTo>
                  <a:pt x="2769" y="1936"/>
                </a:lnTo>
                <a:close/>
                <a:moveTo>
                  <a:pt x="3055" y="1166"/>
                </a:moveTo>
                <a:lnTo>
                  <a:pt x="3120" y="1166"/>
                </a:lnTo>
                <a:lnTo>
                  <a:pt x="3120" y="1936"/>
                </a:lnTo>
                <a:lnTo>
                  <a:pt x="3055" y="1936"/>
                </a:lnTo>
                <a:lnTo>
                  <a:pt x="3055" y="1166"/>
                </a:lnTo>
                <a:close/>
                <a:moveTo>
                  <a:pt x="3337" y="1954"/>
                </a:moveTo>
                <a:lnTo>
                  <a:pt x="3321" y="1954"/>
                </a:lnTo>
                <a:lnTo>
                  <a:pt x="3305" y="1950"/>
                </a:lnTo>
                <a:lnTo>
                  <a:pt x="3291" y="1944"/>
                </a:lnTo>
                <a:lnTo>
                  <a:pt x="3284" y="1940"/>
                </a:lnTo>
                <a:lnTo>
                  <a:pt x="3278" y="1936"/>
                </a:lnTo>
                <a:lnTo>
                  <a:pt x="3266" y="1928"/>
                </a:lnTo>
                <a:lnTo>
                  <a:pt x="3260" y="1922"/>
                </a:lnTo>
                <a:lnTo>
                  <a:pt x="3255" y="1916"/>
                </a:lnTo>
                <a:lnTo>
                  <a:pt x="3245" y="1902"/>
                </a:lnTo>
                <a:lnTo>
                  <a:pt x="3241" y="1896"/>
                </a:lnTo>
                <a:lnTo>
                  <a:pt x="3236" y="1888"/>
                </a:lnTo>
                <a:lnTo>
                  <a:pt x="3232" y="1880"/>
                </a:lnTo>
                <a:lnTo>
                  <a:pt x="3229" y="1872"/>
                </a:lnTo>
                <a:lnTo>
                  <a:pt x="3225" y="1864"/>
                </a:lnTo>
                <a:lnTo>
                  <a:pt x="3222" y="1854"/>
                </a:lnTo>
                <a:lnTo>
                  <a:pt x="3216" y="1834"/>
                </a:lnTo>
                <a:lnTo>
                  <a:pt x="3211" y="1814"/>
                </a:lnTo>
                <a:lnTo>
                  <a:pt x="3210" y="1804"/>
                </a:lnTo>
                <a:lnTo>
                  <a:pt x="3208" y="1792"/>
                </a:lnTo>
                <a:lnTo>
                  <a:pt x="3205" y="1770"/>
                </a:lnTo>
                <a:lnTo>
                  <a:pt x="3203" y="1746"/>
                </a:lnTo>
                <a:lnTo>
                  <a:pt x="3203" y="1732"/>
                </a:lnTo>
                <a:lnTo>
                  <a:pt x="3203" y="1720"/>
                </a:lnTo>
                <a:lnTo>
                  <a:pt x="3265" y="1693"/>
                </a:lnTo>
                <a:lnTo>
                  <a:pt x="3266" y="1714"/>
                </a:lnTo>
                <a:lnTo>
                  <a:pt x="3267" y="1734"/>
                </a:lnTo>
                <a:lnTo>
                  <a:pt x="3269" y="1750"/>
                </a:lnTo>
                <a:lnTo>
                  <a:pt x="3271" y="1766"/>
                </a:lnTo>
                <a:lnTo>
                  <a:pt x="3273" y="1774"/>
                </a:lnTo>
                <a:lnTo>
                  <a:pt x="3274" y="1782"/>
                </a:lnTo>
                <a:lnTo>
                  <a:pt x="3278" y="1794"/>
                </a:lnTo>
                <a:lnTo>
                  <a:pt x="3282" y="1804"/>
                </a:lnTo>
                <a:lnTo>
                  <a:pt x="3286" y="1814"/>
                </a:lnTo>
                <a:lnTo>
                  <a:pt x="3291" y="1824"/>
                </a:lnTo>
                <a:lnTo>
                  <a:pt x="3297" y="1830"/>
                </a:lnTo>
                <a:lnTo>
                  <a:pt x="3303" y="1836"/>
                </a:lnTo>
                <a:lnTo>
                  <a:pt x="3310" y="1840"/>
                </a:lnTo>
                <a:lnTo>
                  <a:pt x="3317" y="1844"/>
                </a:lnTo>
                <a:lnTo>
                  <a:pt x="3324" y="1846"/>
                </a:lnTo>
                <a:lnTo>
                  <a:pt x="3332" y="1848"/>
                </a:lnTo>
                <a:lnTo>
                  <a:pt x="3341" y="1848"/>
                </a:lnTo>
                <a:lnTo>
                  <a:pt x="3348" y="1848"/>
                </a:lnTo>
                <a:lnTo>
                  <a:pt x="3355" y="1846"/>
                </a:lnTo>
                <a:lnTo>
                  <a:pt x="3362" y="1844"/>
                </a:lnTo>
                <a:lnTo>
                  <a:pt x="3368" y="1842"/>
                </a:lnTo>
                <a:lnTo>
                  <a:pt x="3374" y="1838"/>
                </a:lnTo>
                <a:lnTo>
                  <a:pt x="3380" y="1832"/>
                </a:lnTo>
                <a:lnTo>
                  <a:pt x="3385" y="1826"/>
                </a:lnTo>
                <a:lnTo>
                  <a:pt x="3390" y="1820"/>
                </a:lnTo>
                <a:lnTo>
                  <a:pt x="3394" y="1812"/>
                </a:lnTo>
                <a:lnTo>
                  <a:pt x="3398" y="1804"/>
                </a:lnTo>
                <a:lnTo>
                  <a:pt x="3401" y="1796"/>
                </a:lnTo>
                <a:lnTo>
                  <a:pt x="3404" y="1786"/>
                </a:lnTo>
                <a:lnTo>
                  <a:pt x="3406" y="1774"/>
                </a:lnTo>
                <a:lnTo>
                  <a:pt x="3407" y="1770"/>
                </a:lnTo>
                <a:lnTo>
                  <a:pt x="3408" y="1764"/>
                </a:lnTo>
                <a:lnTo>
                  <a:pt x="3409" y="1752"/>
                </a:lnTo>
                <a:lnTo>
                  <a:pt x="3409" y="1738"/>
                </a:lnTo>
                <a:lnTo>
                  <a:pt x="3409" y="1728"/>
                </a:lnTo>
                <a:lnTo>
                  <a:pt x="3408" y="1718"/>
                </a:lnTo>
                <a:lnTo>
                  <a:pt x="3407" y="1711"/>
                </a:lnTo>
                <a:lnTo>
                  <a:pt x="3406" y="1701"/>
                </a:lnTo>
                <a:lnTo>
                  <a:pt x="3404" y="1693"/>
                </a:lnTo>
                <a:lnTo>
                  <a:pt x="3402" y="1685"/>
                </a:lnTo>
                <a:lnTo>
                  <a:pt x="3400" y="1677"/>
                </a:lnTo>
                <a:lnTo>
                  <a:pt x="3396" y="1669"/>
                </a:lnTo>
                <a:lnTo>
                  <a:pt x="3389" y="1653"/>
                </a:lnTo>
                <a:lnTo>
                  <a:pt x="3385" y="1645"/>
                </a:lnTo>
                <a:lnTo>
                  <a:pt x="3380" y="1639"/>
                </a:lnTo>
                <a:lnTo>
                  <a:pt x="3369" y="1625"/>
                </a:lnTo>
                <a:lnTo>
                  <a:pt x="3356" y="1613"/>
                </a:lnTo>
                <a:lnTo>
                  <a:pt x="3292" y="1555"/>
                </a:lnTo>
                <a:lnTo>
                  <a:pt x="3282" y="1547"/>
                </a:lnTo>
                <a:lnTo>
                  <a:pt x="3273" y="1537"/>
                </a:lnTo>
                <a:lnTo>
                  <a:pt x="3257" y="1517"/>
                </a:lnTo>
                <a:lnTo>
                  <a:pt x="3243" y="1497"/>
                </a:lnTo>
                <a:lnTo>
                  <a:pt x="3237" y="1485"/>
                </a:lnTo>
                <a:lnTo>
                  <a:pt x="3232" y="1473"/>
                </a:lnTo>
                <a:lnTo>
                  <a:pt x="3227" y="1461"/>
                </a:lnTo>
                <a:lnTo>
                  <a:pt x="3223" y="1447"/>
                </a:lnTo>
                <a:lnTo>
                  <a:pt x="3220" y="1433"/>
                </a:lnTo>
                <a:lnTo>
                  <a:pt x="3217" y="1417"/>
                </a:lnTo>
                <a:lnTo>
                  <a:pt x="3215" y="1401"/>
                </a:lnTo>
                <a:lnTo>
                  <a:pt x="3214" y="1393"/>
                </a:lnTo>
                <a:lnTo>
                  <a:pt x="3213" y="1385"/>
                </a:lnTo>
                <a:lnTo>
                  <a:pt x="3212" y="1367"/>
                </a:lnTo>
                <a:lnTo>
                  <a:pt x="3212" y="1347"/>
                </a:lnTo>
                <a:lnTo>
                  <a:pt x="3212" y="1335"/>
                </a:lnTo>
                <a:lnTo>
                  <a:pt x="3213" y="1323"/>
                </a:lnTo>
                <a:lnTo>
                  <a:pt x="3214" y="1311"/>
                </a:lnTo>
                <a:lnTo>
                  <a:pt x="3215" y="1299"/>
                </a:lnTo>
                <a:lnTo>
                  <a:pt x="3216" y="1289"/>
                </a:lnTo>
                <a:lnTo>
                  <a:pt x="3218" y="1279"/>
                </a:lnTo>
                <a:lnTo>
                  <a:pt x="3222" y="1259"/>
                </a:lnTo>
                <a:lnTo>
                  <a:pt x="3225" y="1249"/>
                </a:lnTo>
                <a:lnTo>
                  <a:pt x="3228" y="1241"/>
                </a:lnTo>
                <a:lnTo>
                  <a:pt x="3234" y="1225"/>
                </a:lnTo>
                <a:lnTo>
                  <a:pt x="3241" y="1210"/>
                </a:lnTo>
                <a:lnTo>
                  <a:pt x="3245" y="1204"/>
                </a:lnTo>
                <a:lnTo>
                  <a:pt x="3250" y="1198"/>
                </a:lnTo>
                <a:lnTo>
                  <a:pt x="3259" y="1186"/>
                </a:lnTo>
                <a:lnTo>
                  <a:pt x="3269" y="1176"/>
                </a:lnTo>
                <a:lnTo>
                  <a:pt x="3279" y="1166"/>
                </a:lnTo>
                <a:lnTo>
                  <a:pt x="3290" y="1160"/>
                </a:lnTo>
                <a:lnTo>
                  <a:pt x="3302" y="1154"/>
                </a:lnTo>
                <a:lnTo>
                  <a:pt x="3314" y="1150"/>
                </a:lnTo>
                <a:lnTo>
                  <a:pt x="3327" y="1148"/>
                </a:lnTo>
                <a:lnTo>
                  <a:pt x="3340" y="1148"/>
                </a:lnTo>
                <a:lnTo>
                  <a:pt x="3355" y="1150"/>
                </a:lnTo>
                <a:lnTo>
                  <a:pt x="3370" y="1152"/>
                </a:lnTo>
                <a:lnTo>
                  <a:pt x="3383" y="1158"/>
                </a:lnTo>
                <a:lnTo>
                  <a:pt x="3389" y="1162"/>
                </a:lnTo>
                <a:lnTo>
                  <a:pt x="3395" y="1166"/>
                </a:lnTo>
                <a:lnTo>
                  <a:pt x="3407" y="1174"/>
                </a:lnTo>
                <a:lnTo>
                  <a:pt x="3417" y="1186"/>
                </a:lnTo>
                <a:lnTo>
                  <a:pt x="3426" y="1198"/>
                </a:lnTo>
                <a:lnTo>
                  <a:pt x="3434" y="1212"/>
                </a:lnTo>
                <a:lnTo>
                  <a:pt x="3438" y="1218"/>
                </a:lnTo>
                <a:lnTo>
                  <a:pt x="3441" y="1225"/>
                </a:lnTo>
                <a:lnTo>
                  <a:pt x="3444" y="1233"/>
                </a:lnTo>
                <a:lnTo>
                  <a:pt x="3447" y="1241"/>
                </a:lnTo>
                <a:lnTo>
                  <a:pt x="3452" y="1259"/>
                </a:lnTo>
                <a:lnTo>
                  <a:pt x="3457" y="1275"/>
                </a:lnTo>
                <a:lnTo>
                  <a:pt x="3460" y="1293"/>
                </a:lnTo>
                <a:lnTo>
                  <a:pt x="3462" y="1313"/>
                </a:lnTo>
                <a:lnTo>
                  <a:pt x="3464" y="1331"/>
                </a:lnTo>
                <a:lnTo>
                  <a:pt x="3464" y="1349"/>
                </a:lnTo>
                <a:lnTo>
                  <a:pt x="3402" y="1375"/>
                </a:lnTo>
                <a:lnTo>
                  <a:pt x="3402" y="1359"/>
                </a:lnTo>
                <a:lnTo>
                  <a:pt x="3400" y="1345"/>
                </a:lnTo>
                <a:lnTo>
                  <a:pt x="3399" y="1331"/>
                </a:lnTo>
                <a:lnTo>
                  <a:pt x="3397" y="1319"/>
                </a:lnTo>
                <a:lnTo>
                  <a:pt x="3394" y="1309"/>
                </a:lnTo>
                <a:lnTo>
                  <a:pt x="3391" y="1299"/>
                </a:lnTo>
                <a:lnTo>
                  <a:pt x="3388" y="1289"/>
                </a:lnTo>
                <a:lnTo>
                  <a:pt x="3384" y="1281"/>
                </a:lnTo>
                <a:lnTo>
                  <a:pt x="3380" y="1275"/>
                </a:lnTo>
                <a:lnTo>
                  <a:pt x="3375" y="1269"/>
                </a:lnTo>
                <a:lnTo>
                  <a:pt x="3370" y="1265"/>
                </a:lnTo>
                <a:lnTo>
                  <a:pt x="3364" y="1261"/>
                </a:lnTo>
                <a:lnTo>
                  <a:pt x="3358" y="1257"/>
                </a:lnTo>
                <a:lnTo>
                  <a:pt x="3352" y="1255"/>
                </a:lnTo>
                <a:lnTo>
                  <a:pt x="3345" y="1255"/>
                </a:lnTo>
                <a:lnTo>
                  <a:pt x="3337" y="1253"/>
                </a:lnTo>
                <a:lnTo>
                  <a:pt x="3325" y="1255"/>
                </a:lnTo>
                <a:lnTo>
                  <a:pt x="3313" y="1259"/>
                </a:lnTo>
                <a:lnTo>
                  <a:pt x="3308" y="1263"/>
                </a:lnTo>
                <a:lnTo>
                  <a:pt x="3303" y="1267"/>
                </a:lnTo>
                <a:lnTo>
                  <a:pt x="3298" y="1271"/>
                </a:lnTo>
                <a:lnTo>
                  <a:pt x="3294" y="1275"/>
                </a:lnTo>
                <a:lnTo>
                  <a:pt x="3290" y="1281"/>
                </a:lnTo>
                <a:lnTo>
                  <a:pt x="3287" y="1287"/>
                </a:lnTo>
                <a:lnTo>
                  <a:pt x="3284" y="1295"/>
                </a:lnTo>
                <a:lnTo>
                  <a:pt x="3281" y="1303"/>
                </a:lnTo>
                <a:lnTo>
                  <a:pt x="3279" y="1311"/>
                </a:lnTo>
                <a:lnTo>
                  <a:pt x="3278" y="1321"/>
                </a:lnTo>
                <a:lnTo>
                  <a:pt x="3277" y="1331"/>
                </a:lnTo>
                <a:lnTo>
                  <a:pt x="3276" y="1341"/>
                </a:lnTo>
                <a:lnTo>
                  <a:pt x="3277" y="1351"/>
                </a:lnTo>
                <a:lnTo>
                  <a:pt x="3277" y="1361"/>
                </a:lnTo>
                <a:lnTo>
                  <a:pt x="3278" y="1371"/>
                </a:lnTo>
                <a:lnTo>
                  <a:pt x="3279" y="1379"/>
                </a:lnTo>
                <a:lnTo>
                  <a:pt x="3281" y="1387"/>
                </a:lnTo>
                <a:lnTo>
                  <a:pt x="3283" y="1395"/>
                </a:lnTo>
                <a:lnTo>
                  <a:pt x="3286" y="1403"/>
                </a:lnTo>
                <a:lnTo>
                  <a:pt x="3288" y="1409"/>
                </a:lnTo>
                <a:lnTo>
                  <a:pt x="3292" y="1415"/>
                </a:lnTo>
                <a:lnTo>
                  <a:pt x="3295" y="1421"/>
                </a:lnTo>
                <a:lnTo>
                  <a:pt x="3304" y="1433"/>
                </a:lnTo>
                <a:lnTo>
                  <a:pt x="3314" y="1445"/>
                </a:lnTo>
                <a:lnTo>
                  <a:pt x="3326" y="1457"/>
                </a:lnTo>
                <a:lnTo>
                  <a:pt x="3388" y="1511"/>
                </a:lnTo>
                <a:lnTo>
                  <a:pt x="3398" y="1521"/>
                </a:lnTo>
                <a:lnTo>
                  <a:pt x="3408" y="1531"/>
                </a:lnTo>
                <a:lnTo>
                  <a:pt x="3418" y="1541"/>
                </a:lnTo>
                <a:lnTo>
                  <a:pt x="3426" y="1553"/>
                </a:lnTo>
                <a:lnTo>
                  <a:pt x="3434" y="1565"/>
                </a:lnTo>
                <a:lnTo>
                  <a:pt x="3441" y="1575"/>
                </a:lnTo>
                <a:lnTo>
                  <a:pt x="3447" y="1589"/>
                </a:lnTo>
                <a:lnTo>
                  <a:pt x="3453" y="1601"/>
                </a:lnTo>
                <a:lnTo>
                  <a:pt x="3458" y="1615"/>
                </a:lnTo>
                <a:lnTo>
                  <a:pt x="3462" y="1629"/>
                </a:lnTo>
                <a:lnTo>
                  <a:pt x="3466" y="1643"/>
                </a:lnTo>
                <a:lnTo>
                  <a:pt x="3469" y="1659"/>
                </a:lnTo>
                <a:lnTo>
                  <a:pt x="3471" y="1675"/>
                </a:lnTo>
                <a:lnTo>
                  <a:pt x="3472" y="1685"/>
                </a:lnTo>
                <a:lnTo>
                  <a:pt x="3472" y="1693"/>
                </a:lnTo>
                <a:lnTo>
                  <a:pt x="3473" y="1711"/>
                </a:lnTo>
                <a:lnTo>
                  <a:pt x="3474" y="1730"/>
                </a:lnTo>
                <a:lnTo>
                  <a:pt x="3473" y="1756"/>
                </a:lnTo>
                <a:lnTo>
                  <a:pt x="3471" y="1780"/>
                </a:lnTo>
                <a:lnTo>
                  <a:pt x="3470" y="1792"/>
                </a:lnTo>
                <a:lnTo>
                  <a:pt x="3468" y="1802"/>
                </a:lnTo>
                <a:lnTo>
                  <a:pt x="3466" y="1814"/>
                </a:lnTo>
                <a:lnTo>
                  <a:pt x="3464" y="1824"/>
                </a:lnTo>
                <a:lnTo>
                  <a:pt x="3461" y="1834"/>
                </a:lnTo>
                <a:lnTo>
                  <a:pt x="3459" y="1844"/>
                </a:lnTo>
                <a:lnTo>
                  <a:pt x="3452" y="1862"/>
                </a:lnTo>
                <a:lnTo>
                  <a:pt x="3449" y="1870"/>
                </a:lnTo>
                <a:lnTo>
                  <a:pt x="3445" y="1880"/>
                </a:lnTo>
                <a:lnTo>
                  <a:pt x="3437" y="1894"/>
                </a:lnTo>
                <a:lnTo>
                  <a:pt x="3432" y="1902"/>
                </a:lnTo>
                <a:lnTo>
                  <a:pt x="3427" y="1908"/>
                </a:lnTo>
                <a:lnTo>
                  <a:pt x="3422" y="1914"/>
                </a:lnTo>
                <a:lnTo>
                  <a:pt x="3417" y="1920"/>
                </a:lnTo>
                <a:lnTo>
                  <a:pt x="3406" y="1930"/>
                </a:lnTo>
                <a:lnTo>
                  <a:pt x="3394" y="1938"/>
                </a:lnTo>
                <a:lnTo>
                  <a:pt x="3381" y="1946"/>
                </a:lnTo>
                <a:lnTo>
                  <a:pt x="3367" y="1950"/>
                </a:lnTo>
                <a:lnTo>
                  <a:pt x="3360" y="1952"/>
                </a:lnTo>
                <a:lnTo>
                  <a:pt x="3353" y="1952"/>
                </a:lnTo>
                <a:lnTo>
                  <a:pt x="3337" y="1954"/>
                </a:lnTo>
                <a:close/>
                <a:moveTo>
                  <a:pt x="3582" y="1882"/>
                </a:moveTo>
                <a:lnTo>
                  <a:pt x="3574" y="1866"/>
                </a:lnTo>
                <a:lnTo>
                  <a:pt x="3567" y="1848"/>
                </a:lnTo>
                <a:lnTo>
                  <a:pt x="3562" y="1828"/>
                </a:lnTo>
                <a:lnTo>
                  <a:pt x="3559" y="1816"/>
                </a:lnTo>
                <a:lnTo>
                  <a:pt x="3557" y="1806"/>
                </a:lnTo>
                <a:lnTo>
                  <a:pt x="3554" y="1782"/>
                </a:lnTo>
                <a:lnTo>
                  <a:pt x="3551" y="1756"/>
                </a:lnTo>
                <a:lnTo>
                  <a:pt x="3550" y="1742"/>
                </a:lnTo>
                <a:lnTo>
                  <a:pt x="3550" y="1726"/>
                </a:lnTo>
                <a:lnTo>
                  <a:pt x="3549" y="1697"/>
                </a:lnTo>
                <a:lnTo>
                  <a:pt x="3549" y="1166"/>
                </a:lnTo>
                <a:lnTo>
                  <a:pt x="3615" y="1166"/>
                </a:lnTo>
                <a:lnTo>
                  <a:pt x="3615" y="1691"/>
                </a:lnTo>
                <a:lnTo>
                  <a:pt x="3615" y="1711"/>
                </a:lnTo>
                <a:lnTo>
                  <a:pt x="3616" y="1728"/>
                </a:lnTo>
                <a:lnTo>
                  <a:pt x="3617" y="1744"/>
                </a:lnTo>
                <a:lnTo>
                  <a:pt x="3618" y="1758"/>
                </a:lnTo>
                <a:lnTo>
                  <a:pt x="3620" y="1772"/>
                </a:lnTo>
                <a:lnTo>
                  <a:pt x="3623" y="1784"/>
                </a:lnTo>
                <a:lnTo>
                  <a:pt x="3625" y="1796"/>
                </a:lnTo>
                <a:lnTo>
                  <a:pt x="3629" y="1804"/>
                </a:lnTo>
                <a:lnTo>
                  <a:pt x="3633" y="1814"/>
                </a:lnTo>
                <a:lnTo>
                  <a:pt x="3637" y="1822"/>
                </a:lnTo>
                <a:lnTo>
                  <a:pt x="3643" y="1830"/>
                </a:lnTo>
                <a:lnTo>
                  <a:pt x="3649" y="1836"/>
                </a:lnTo>
                <a:lnTo>
                  <a:pt x="3652" y="1838"/>
                </a:lnTo>
                <a:lnTo>
                  <a:pt x="3655" y="1840"/>
                </a:lnTo>
                <a:lnTo>
                  <a:pt x="3662" y="1844"/>
                </a:lnTo>
                <a:lnTo>
                  <a:pt x="3670" y="1846"/>
                </a:lnTo>
                <a:lnTo>
                  <a:pt x="3678" y="1846"/>
                </a:lnTo>
                <a:lnTo>
                  <a:pt x="3686" y="1846"/>
                </a:lnTo>
                <a:lnTo>
                  <a:pt x="3694" y="1844"/>
                </a:lnTo>
                <a:lnTo>
                  <a:pt x="3701" y="1840"/>
                </a:lnTo>
                <a:lnTo>
                  <a:pt x="3708" y="1836"/>
                </a:lnTo>
                <a:lnTo>
                  <a:pt x="3713" y="1830"/>
                </a:lnTo>
                <a:lnTo>
                  <a:pt x="3719" y="1822"/>
                </a:lnTo>
                <a:lnTo>
                  <a:pt x="3723" y="1814"/>
                </a:lnTo>
                <a:lnTo>
                  <a:pt x="3728" y="1804"/>
                </a:lnTo>
                <a:lnTo>
                  <a:pt x="3731" y="1796"/>
                </a:lnTo>
                <a:lnTo>
                  <a:pt x="3734" y="1784"/>
                </a:lnTo>
                <a:lnTo>
                  <a:pt x="3736" y="1772"/>
                </a:lnTo>
                <a:lnTo>
                  <a:pt x="3738" y="1758"/>
                </a:lnTo>
                <a:lnTo>
                  <a:pt x="3740" y="1744"/>
                </a:lnTo>
                <a:lnTo>
                  <a:pt x="3741" y="1728"/>
                </a:lnTo>
                <a:lnTo>
                  <a:pt x="3741" y="1711"/>
                </a:lnTo>
                <a:lnTo>
                  <a:pt x="3741" y="1691"/>
                </a:lnTo>
                <a:lnTo>
                  <a:pt x="3741" y="1166"/>
                </a:lnTo>
                <a:lnTo>
                  <a:pt x="3807" y="1166"/>
                </a:lnTo>
                <a:lnTo>
                  <a:pt x="3807" y="1697"/>
                </a:lnTo>
                <a:lnTo>
                  <a:pt x="3806" y="1726"/>
                </a:lnTo>
                <a:lnTo>
                  <a:pt x="3805" y="1742"/>
                </a:lnTo>
                <a:lnTo>
                  <a:pt x="3805" y="1756"/>
                </a:lnTo>
                <a:lnTo>
                  <a:pt x="3802" y="1782"/>
                </a:lnTo>
                <a:lnTo>
                  <a:pt x="3798" y="1806"/>
                </a:lnTo>
                <a:lnTo>
                  <a:pt x="3796" y="1816"/>
                </a:lnTo>
                <a:lnTo>
                  <a:pt x="3794" y="1828"/>
                </a:lnTo>
                <a:lnTo>
                  <a:pt x="3788" y="1848"/>
                </a:lnTo>
                <a:lnTo>
                  <a:pt x="3785" y="1856"/>
                </a:lnTo>
                <a:lnTo>
                  <a:pt x="3782" y="1866"/>
                </a:lnTo>
                <a:lnTo>
                  <a:pt x="3779" y="1874"/>
                </a:lnTo>
                <a:lnTo>
                  <a:pt x="3775" y="1882"/>
                </a:lnTo>
                <a:lnTo>
                  <a:pt x="3771" y="1890"/>
                </a:lnTo>
                <a:lnTo>
                  <a:pt x="3766" y="1898"/>
                </a:lnTo>
                <a:lnTo>
                  <a:pt x="3756" y="1914"/>
                </a:lnTo>
                <a:lnTo>
                  <a:pt x="3745" y="1926"/>
                </a:lnTo>
                <a:lnTo>
                  <a:pt x="3739" y="1930"/>
                </a:lnTo>
                <a:lnTo>
                  <a:pt x="3733" y="1936"/>
                </a:lnTo>
                <a:lnTo>
                  <a:pt x="3720" y="1944"/>
                </a:lnTo>
                <a:lnTo>
                  <a:pt x="3714" y="1946"/>
                </a:lnTo>
                <a:lnTo>
                  <a:pt x="3707" y="1950"/>
                </a:lnTo>
                <a:lnTo>
                  <a:pt x="3693" y="1952"/>
                </a:lnTo>
                <a:lnTo>
                  <a:pt x="3685" y="1954"/>
                </a:lnTo>
                <a:lnTo>
                  <a:pt x="3678" y="1954"/>
                </a:lnTo>
                <a:lnTo>
                  <a:pt x="3663" y="1952"/>
                </a:lnTo>
                <a:lnTo>
                  <a:pt x="3649" y="1950"/>
                </a:lnTo>
                <a:lnTo>
                  <a:pt x="3643" y="1946"/>
                </a:lnTo>
                <a:lnTo>
                  <a:pt x="3636" y="1944"/>
                </a:lnTo>
                <a:lnTo>
                  <a:pt x="3624" y="1936"/>
                </a:lnTo>
                <a:lnTo>
                  <a:pt x="3612" y="1926"/>
                </a:lnTo>
                <a:lnTo>
                  <a:pt x="3601" y="1914"/>
                </a:lnTo>
                <a:lnTo>
                  <a:pt x="3591" y="1898"/>
                </a:lnTo>
                <a:lnTo>
                  <a:pt x="3586" y="1890"/>
                </a:lnTo>
                <a:lnTo>
                  <a:pt x="3582" y="1882"/>
                </a:lnTo>
                <a:close/>
                <a:moveTo>
                  <a:pt x="3934" y="1882"/>
                </a:moveTo>
                <a:lnTo>
                  <a:pt x="3927" y="1866"/>
                </a:lnTo>
                <a:lnTo>
                  <a:pt x="3920" y="1848"/>
                </a:lnTo>
                <a:lnTo>
                  <a:pt x="3915" y="1828"/>
                </a:lnTo>
                <a:lnTo>
                  <a:pt x="3912" y="1816"/>
                </a:lnTo>
                <a:lnTo>
                  <a:pt x="3910" y="1806"/>
                </a:lnTo>
                <a:lnTo>
                  <a:pt x="3907" y="1782"/>
                </a:lnTo>
                <a:lnTo>
                  <a:pt x="3904" y="1756"/>
                </a:lnTo>
                <a:lnTo>
                  <a:pt x="3903" y="1742"/>
                </a:lnTo>
                <a:lnTo>
                  <a:pt x="3903" y="1726"/>
                </a:lnTo>
                <a:lnTo>
                  <a:pt x="3902" y="1697"/>
                </a:lnTo>
                <a:lnTo>
                  <a:pt x="3902" y="1166"/>
                </a:lnTo>
                <a:lnTo>
                  <a:pt x="3968" y="1166"/>
                </a:lnTo>
                <a:lnTo>
                  <a:pt x="3968" y="1691"/>
                </a:lnTo>
                <a:lnTo>
                  <a:pt x="3968" y="1711"/>
                </a:lnTo>
                <a:lnTo>
                  <a:pt x="3969" y="1728"/>
                </a:lnTo>
                <a:lnTo>
                  <a:pt x="3970" y="1744"/>
                </a:lnTo>
                <a:lnTo>
                  <a:pt x="3972" y="1758"/>
                </a:lnTo>
                <a:lnTo>
                  <a:pt x="3973" y="1772"/>
                </a:lnTo>
                <a:lnTo>
                  <a:pt x="3976" y="1784"/>
                </a:lnTo>
                <a:lnTo>
                  <a:pt x="3979" y="1796"/>
                </a:lnTo>
                <a:lnTo>
                  <a:pt x="3982" y="1804"/>
                </a:lnTo>
                <a:lnTo>
                  <a:pt x="3986" y="1814"/>
                </a:lnTo>
                <a:lnTo>
                  <a:pt x="3991" y="1822"/>
                </a:lnTo>
                <a:lnTo>
                  <a:pt x="3996" y="1830"/>
                </a:lnTo>
                <a:lnTo>
                  <a:pt x="4002" y="1836"/>
                </a:lnTo>
                <a:lnTo>
                  <a:pt x="4005" y="1838"/>
                </a:lnTo>
                <a:lnTo>
                  <a:pt x="4008" y="1840"/>
                </a:lnTo>
                <a:lnTo>
                  <a:pt x="4015" y="1844"/>
                </a:lnTo>
                <a:lnTo>
                  <a:pt x="4023" y="1846"/>
                </a:lnTo>
                <a:lnTo>
                  <a:pt x="4031" y="1846"/>
                </a:lnTo>
                <a:lnTo>
                  <a:pt x="4040" y="1846"/>
                </a:lnTo>
                <a:lnTo>
                  <a:pt x="4047" y="1844"/>
                </a:lnTo>
                <a:lnTo>
                  <a:pt x="4054" y="1840"/>
                </a:lnTo>
                <a:lnTo>
                  <a:pt x="4061" y="1836"/>
                </a:lnTo>
                <a:lnTo>
                  <a:pt x="4067" y="1830"/>
                </a:lnTo>
                <a:lnTo>
                  <a:pt x="4072" y="1822"/>
                </a:lnTo>
                <a:lnTo>
                  <a:pt x="4077" y="1814"/>
                </a:lnTo>
                <a:lnTo>
                  <a:pt x="4081" y="1804"/>
                </a:lnTo>
                <a:lnTo>
                  <a:pt x="4084" y="1796"/>
                </a:lnTo>
                <a:lnTo>
                  <a:pt x="4087" y="1784"/>
                </a:lnTo>
                <a:lnTo>
                  <a:pt x="4090" y="1772"/>
                </a:lnTo>
                <a:lnTo>
                  <a:pt x="4091" y="1758"/>
                </a:lnTo>
                <a:lnTo>
                  <a:pt x="4093" y="1744"/>
                </a:lnTo>
                <a:lnTo>
                  <a:pt x="4094" y="1728"/>
                </a:lnTo>
                <a:lnTo>
                  <a:pt x="4094" y="1711"/>
                </a:lnTo>
                <a:lnTo>
                  <a:pt x="4094" y="1691"/>
                </a:lnTo>
                <a:lnTo>
                  <a:pt x="4094" y="1166"/>
                </a:lnTo>
                <a:lnTo>
                  <a:pt x="4160" y="1166"/>
                </a:lnTo>
                <a:lnTo>
                  <a:pt x="4160" y="1697"/>
                </a:lnTo>
                <a:lnTo>
                  <a:pt x="4159" y="1726"/>
                </a:lnTo>
                <a:lnTo>
                  <a:pt x="4159" y="1742"/>
                </a:lnTo>
                <a:lnTo>
                  <a:pt x="4158" y="1756"/>
                </a:lnTo>
                <a:lnTo>
                  <a:pt x="4155" y="1782"/>
                </a:lnTo>
                <a:lnTo>
                  <a:pt x="4152" y="1806"/>
                </a:lnTo>
                <a:lnTo>
                  <a:pt x="4149" y="1816"/>
                </a:lnTo>
                <a:lnTo>
                  <a:pt x="4147" y="1828"/>
                </a:lnTo>
                <a:lnTo>
                  <a:pt x="4142" y="1848"/>
                </a:lnTo>
                <a:lnTo>
                  <a:pt x="4139" y="1856"/>
                </a:lnTo>
                <a:lnTo>
                  <a:pt x="4135" y="1866"/>
                </a:lnTo>
                <a:lnTo>
                  <a:pt x="4132" y="1874"/>
                </a:lnTo>
                <a:lnTo>
                  <a:pt x="4128" y="1882"/>
                </a:lnTo>
                <a:lnTo>
                  <a:pt x="4124" y="1890"/>
                </a:lnTo>
                <a:lnTo>
                  <a:pt x="4119" y="1898"/>
                </a:lnTo>
                <a:lnTo>
                  <a:pt x="4109" y="1914"/>
                </a:lnTo>
                <a:lnTo>
                  <a:pt x="4098" y="1926"/>
                </a:lnTo>
                <a:lnTo>
                  <a:pt x="4092" y="1930"/>
                </a:lnTo>
                <a:lnTo>
                  <a:pt x="4086" y="1936"/>
                </a:lnTo>
                <a:lnTo>
                  <a:pt x="4073" y="1944"/>
                </a:lnTo>
                <a:lnTo>
                  <a:pt x="4067" y="1946"/>
                </a:lnTo>
                <a:lnTo>
                  <a:pt x="4060" y="1950"/>
                </a:lnTo>
                <a:lnTo>
                  <a:pt x="4046" y="1952"/>
                </a:lnTo>
                <a:lnTo>
                  <a:pt x="4039" y="1954"/>
                </a:lnTo>
                <a:lnTo>
                  <a:pt x="4031" y="1954"/>
                </a:lnTo>
                <a:lnTo>
                  <a:pt x="4017" y="1952"/>
                </a:lnTo>
                <a:lnTo>
                  <a:pt x="4003" y="1950"/>
                </a:lnTo>
                <a:lnTo>
                  <a:pt x="3996" y="1946"/>
                </a:lnTo>
                <a:lnTo>
                  <a:pt x="3989" y="1944"/>
                </a:lnTo>
                <a:lnTo>
                  <a:pt x="3977" y="1936"/>
                </a:lnTo>
                <a:lnTo>
                  <a:pt x="3965" y="1926"/>
                </a:lnTo>
                <a:lnTo>
                  <a:pt x="3954" y="1914"/>
                </a:lnTo>
                <a:lnTo>
                  <a:pt x="3943" y="1898"/>
                </a:lnTo>
                <a:lnTo>
                  <a:pt x="3938" y="1890"/>
                </a:lnTo>
                <a:lnTo>
                  <a:pt x="3934" y="1882"/>
                </a:lnTo>
                <a:close/>
                <a:moveTo>
                  <a:pt x="4370" y="1954"/>
                </a:moveTo>
                <a:lnTo>
                  <a:pt x="4354" y="1954"/>
                </a:lnTo>
                <a:lnTo>
                  <a:pt x="4339" y="1950"/>
                </a:lnTo>
                <a:lnTo>
                  <a:pt x="4324" y="1944"/>
                </a:lnTo>
                <a:lnTo>
                  <a:pt x="4317" y="1940"/>
                </a:lnTo>
                <a:lnTo>
                  <a:pt x="4310" y="1936"/>
                </a:lnTo>
                <a:lnTo>
                  <a:pt x="4298" y="1928"/>
                </a:lnTo>
                <a:lnTo>
                  <a:pt x="4292" y="1922"/>
                </a:lnTo>
                <a:lnTo>
                  <a:pt x="4287" y="1916"/>
                </a:lnTo>
                <a:lnTo>
                  <a:pt x="4277" y="1902"/>
                </a:lnTo>
                <a:lnTo>
                  <a:pt x="4273" y="1896"/>
                </a:lnTo>
                <a:lnTo>
                  <a:pt x="4268" y="1888"/>
                </a:lnTo>
                <a:lnTo>
                  <a:pt x="4264" y="1880"/>
                </a:lnTo>
                <a:lnTo>
                  <a:pt x="4261" y="1872"/>
                </a:lnTo>
                <a:lnTo>
                  <a:pt x="4257" y="1864"/>
                </a:lnTo>
                <a:lnTo>
                  <a:pt x="4254" y="1854"/>
                </a:lnTo>
                <a:lnTo>
                  <a:pt x="4248" y="1834"/>
                </a:lnTo>
                <a:lnTo>
                  <a:pt x="4244" y="1814"/>
                </a:lnTo>
                <a:lnTo>
                  <a:pt x="4242" y="1804"/>
                </a:lnTo>
                <a:lnTo>
                  <a:pt x="4240" y="1792"/>
                </a:lnTo>
                <a:lnTo>
                  <a:pt x="4237" y="1770"/>
                </a:lnTo>
                <a:lnTo>
                  <a:pt x="4236" y="1746"/>
                </a:lnTo>
                <a:lnTo>
                  <a:pt x="4235" y="1732"/>
                </a:lnTo>
                <a:lnTo>
                  <a:pt x="4235" y="1720"/>
                </a:lnTo>
                <a:lnTo>
                  <a:pt x="4298" y="1693"/>
                </a:lnTo>
                <a:lnTo>
                  <a:pt x="4298" y="1714"/>
                </a:lnTo>
                <a:lnTo>
                  <a:pt x="4299" y="1734"/>
                </a:lnTo>
                <a:lnTo>
                  <a:pt x="4301" y="1750"/>
                </a:lnTo>
                <a:lnTo>
                  <a:pt x="4303" y="1766"/>
                </a:lnTo>
                <a:lnTo>
                  <a:pt x="4305" y="1774"/>
                </a:lnTo>
                <a:lnTo>
                  <a:pt x="4306" y="1782"/>
                </a:lnTo>
                <a:lnTo>
                  <a:pt x="4310" y="1794"/>
                </a:lnTo>
                <a:lnTo>
                  <a:pt x="4314" y="1804"/>
                </a:lnTo>
                <a:lnTo>
                  <a:pt x="4318" y="1814"/>
                </a:lnTo>
                <a:lnTo>
                  <a:pt x="4324" y="1824"/>
                </a:lnTo>
                <a:lnTo>
                  <a:pt x="4330" y="1830"/>
                </a:lnTo>
                <a:lnTo>
                  <a:pt x="4336" y="1836"/>
                </a:lnTo>
                <a:lnTo>
                  <a:pt x="4343" y="1840"/>
                </a:lnTo>
                <a:lnTo>
                  <a:pt x="4350" y="1844"/>
                </a:lnTo>
                <a:lnTo>
                  <a:pt x="4357" y="1846"/>
                </a:lnTo>
                <a:lnTo>
                  <a:pt x="4365" y="1848"/>
                </a:lnTo>
                <a:lnTo>
                  <a:pt x="4374" y="1848"/>
                </a:lnTo>
                <a:lnTo>
                  <a:pt x="4381" y="1848"/>
                </a:lnTo>
                <a:lnTo>
                  <a:pt x="4388" y="1846"/>
                </a:lnTo>
                <a:lnTo>
                  <a:pt x="4395" y="1844"/>
                </a:lnTo>
                <a:lnTo>
                  <a:pt x="4401" y="1842"/>
                </a:lnTo>
                <a:lnTo>
                  <a:pt x="4407" y="1838"/>
                </a:lnTo>
                <a:lnTo>
                  <a:pt x="4413" y="1832"/>
                </a:lnTo>
                <a:lnTo>
                  <a:pt x="4418" y="1826"/>
                </a:lnTo>
                <a:lnTo>
                  <a:pt x="4423" y="1820"/>
                </a:lnTo>
                <a:lnTo>
                  <a:pt x="4427" y="1812"/>
                </a:lnTo>
                <a:lnTo>
                  <a:pt x="4431" y="1804"/>
                </a:lnTo>
                <a:lnTo>
                  <a:pt x="4434" y="1796"/>
                </a:lnTo>
                <a:lnTo>
                  <a:pt x="4437" y="1786"/>
                </a:lnTo>
                <a:lnTo>
                  <a:pt x="4439" y="1774"/>
                </a:lnTo>
                <a:lnTo>
                  <a:pt x="4440" y="1770"/>
                </a:lnTo>
                <a:lnTo>
                  <a:pt x="4441" y="1764"/>
                </a:lnTo>
                <a:lnTo>
                  <a:pt x="4442" y="1752"/>
                </a:lnTo>
                <a:lnTo>
                  <a:pt x="4442" y="1738"/>
                </a:lnTo>
                <a:lnTo>
                  <a:pt x="4442" y="1728"/>
                </a:lnTo>
                <a:lnTo>
                  <a:pt x="4442" y="1718"/>
                </a:lnTo>
                <a:lnTo>
                  <a:pt x="4441" y="1711"/>
                </a:lnTo>
                <a:lnTo>
                  <a:pt x="4439" y="1701"/>
                </a:lnTo>
                <a:lnTo>
                  <a:pt x="4437" y="1693"/>
                </a:lnTo>
                <a:lnTo>
                  <a:pt x="4435" y="1685"/>
                </a:lnTo>
                <a:lnTo>
                  <a:pt x="4433" y="1677"/>
                </a:lnTo>
                <a:lnTo>
                  <a:pt x="4430" y="1669"/>
                </a:lnTo>
                <a:lnTo>
                  <a:pt x="4422" y="1653"/>
                </a:lnTo>
                <a:lnTo>
                  <a:pt x="4418" y="1645"/>
                </a:lnTo>
                <a:lnTo>
                  <a:pt x="4413" y="1639"/>
                </a:lnTo>
                <a:lnTo>
                  <a:pt x="4402" y="1625"/>
                </a:lnTo>
                <a:lnTo>
                  <a:pt x="4389" y="1613"/>
                </a:lnTo>
                <a:lnTo>
                  <a:pt x="4325" y="1555"/>
                </a:lnTo>
                <a:lnTo>
                  <a:pt x="4315" y="1547"/>
                </a:lnTo>
                <a:lnTo>
                  <a:pt x="4305" y="1537"/>
                </a:lnTo>
                <a:lnTo>
                  <a:pt x="4289" y="1517"/>
                </a:lnTo>
                <a:lnTo>
                  <a:pt x="4275" y="1497"/>
                </a:lnTo>
                <a:lnTo>
                  <a:pt x="4270" y="1485"/>
                </a:lnTo>
                <a:lnTo>
                  <a:pt x="4264" y="1473"/>
                </a:lnTo>
                <a:lnTo>
                  <a:pt x="4260" y="1461"/>
                </a:lnTo>
                <a:lnTo>
                  <a:pt x="4255" y="1447"/>
                </a:lnTo>
                <a:lnTo>
                  <a:pt x="4252" y="1433"/>
                </a:lnTo>
                <a:lnTo>
                  <a:pt x="4249" y="1417"/>
                </a:lnTo>
                <a:lnTo>
                  <a:pt x="4247" y="1401"/>
                </a:lnTo>
                <a:lnTo>
                  <a:pt x="4246" y="1393"/>
                </a:lnTo>
                <a:lnTo>
                  <a:pt x="4245" y="1385"/>
                </a:lnTo>
                <a:lnTo>
                  <a:pt x="4244" y="1367"/>
                </a:lnTo>
                <a:lnTo>
                  <a:pt x="4244" y="1347"/>
                </a:lnTo>
                <a:lnTo>
                  <a:pt x="4244" y="1335"/>
                </a:lnTo>
                <a:lnTo>
                  <a:pt x="4245" y="1323"/>
                </a:lnTo>
                <a:lnTo>
                  <a:pt x="4246" y="1311"/>
                </a:lnTo>
                <a:lnTo>
                  <a:pt x="4247" y="1299"/>
                </a:lnTo>
                <a:lnTo>
                  <a:pt x="4248" y="1289"/>
                </a:lnTo>
                <a:lnTo>
                  <a:pt x="4250" y="1279"/>
                </a:lnTo>
                <a:lnTo>
                  <a:pt x="4254" y="1259"/>
                </a:lnTo>
                <a:lnTo>
                  <a:pt x="4257" y="1249"/>
                </a:lnTo>
                <a:lnTo>
                  <a:pt x="4260" y="1241"/>
                </a:lnTo>
                <a:lnTo>
                  <a:pt x="4266" y="1225"/>
                </a:lnTo>
                <a:lnTo>
                  <a:pt x="4273" y="1210"/>
                </a:lnTo>
                <a:lnTo>
                  <a:pt x="4277" y="1204"/>
                </a:lnTo>
                <a:lnTo>
                  <a:pt x="4282" y="1198"/>
                </a:lnTo>
                <a:lnTo>
                  <a:pt x="4291" y="1186"/>
                </a:lnTo>
                <a:lnTo>
                  <a:pt x="4301" y="1176"/>
                </a:lnTo>
                <a:lnTo>
                  <a:pt x="4311" y="1166"/>
                </a:lnTo>
                <a:lnTo>
                  <a:pt x="4323" y="1160"/>
                </a:lnTo>
                <a:lnTo>
                  <a:pt x="4335" y="1154"/>
                </a:lnTo>
                <a:lnTo>
                  <a:pt x="4347" y="1150"/>
                </a:lnTo>
                <a:lnTo>
                  <a:pt x="4360" y="1148"/>
                </a:lnTo>
                <a:lnTo>
                  <a:pt x="4373" y="1148"/>
                </a:lnTo>
                <a:lnTo>
                  <a:pt x="4388" y="1150"/>
                </a:lnTo>
                <a:lnTo>
                  <a:pt x="4403" y="1152"/>
                </a:lnTo>
                <a:lnTo>
                  <a:pt x="4416" y="1158"/>
                </a:lnTo>
                <a:lnTo>
                  <a:pt x="4422" y="1162"/>
                </a:lnTo>
                <a:lnTo>
                  <a:pt x="4428" y="1166"/>
                </a:lnTo>
                <a:lnTo>
                  <a:pt x="4440" y="1174"/>
                </a:lnTo>
                <a:lnTo>
                  <a:pt x="4450" y="1186"/>
                </a:lnTo>
                <a:lnTo>
                  <a:pt x="4459" y="1198"/>
                </a:lnTo>
                <a:lnTo>
                  <a:pt x="4467" y="1212"/>
                </a:lnTo>
                <a:lnTo>
                  <a:pt x="4471" y="1218"/>
                </a:lnTo>
                <a:lnTo>
                  <a:pt x="4474" y="1225"/>
                </a:lnTo>
                <a:lnTo>
                  <a:pt x="4477" y="1233"/>
                </a:lnTo>
                <a:lnTo>
                  <a:pt x="4480" y="1241"/>
                </a:lnTo>
                <a:lnTo>
                  <a:pt x="4485" y="1259"/>
                </a:lnTo>
                <a:lnTo>
                  <a:pt x="4490" y="1275"/>
                </a:lnTo>
                <a:lnTo>
                  <a:pt x="4493" y="1293"/>
                </a:lnTo>
                <a:lnTo>
                  <a:pt x="4495" y="1313"/>
                </a:lnTo>
                <a:lnTo>
                  <a:pt x="4497" y="1331"/>
                </a:lnTo>
                <a:lnTo>
                  <a:pt x="4497" y="1349"/>
                </a:lnTo>
                <a:lnTo>
                  <a:pt x="4435" y="1375"/>
                </a:lnTo>
                <a:lnTo>
                  <a:pt x="4435" y="1359"/>
                </a:lnTo>
                <a:lnTo>
                  <a:pt x="4433" y="1345"/>
                </a:lnTo>
                <a:lnTo>
                  <a:pt x="4432" y="1331"/>
                </a:lnTo>
                <a:lnTo>
                  <a:pt x="4430" y="1319"/>
                </a:lnTo>
                <a:lnTo>
                  <a:pt x="4427" y="1309"/>
                </a:lnTo>
                <a:lnTo>
                  <a:pt x="4426" y="1303"/>
                </a:lnTo>
                <a:lnTo>
                  <a:pt x="4424" y="1299"/>
                </a:lnTo>
                <a:lnTo>
                  <a:pt x="4421" y="1289"/>
                </a:lnTo>
                <a:lnTo>
                  <a:pt x="4417" y="1281"/>
                </a:lnTo>
                <a:lnTo>
                  <a:pt x="4413" y="1275"/>
                </a:lnTo>
                <a:lnTo>
                  <a:pt x="4408" y="1269"/>
                </a:lnTo>
                <a:lnTo>
                  <a:pt x="4403" y="1265"/>
                </a:lnTo>
                <a:lnTo>
                  <a:pt x="4397" y="1261"/>
                </a:lnTo>
                <a:lnTo>
                  <a:pt x="4391" y="1257"/>
                </a:lnTo>
                <a:lnTo>
                  <a:pt x="4385" y="1255"/>
                </a:lnTo>
                <a:lnTo>
                  <a:pt x="4378" y="1255"/>
                </a:lnTo>
                <a:lnTo>
                  <a:pt x="4370" y="1253"/>
                </a:lnTo>
                <a:lnTo>
                  <a:pt x="4358" y="1255"/>
                </a:lnTo>
                <a:lnTo>
                  <a:pt x="4346" y="1259"/>
                </a:lnTo>
                <a:lnTo>
                  <a:pt x="4341" y="1263"/>
                </a:lnTo>
                <a:lnTo>
                  <a:pt x="4336" y="1267"/>
                </a:lnTo>
                <a:lnTo>
                  <a:pt x="4331" y="1271"/>
                </a:lnTo>
                <a:lnTo>
                  <a:pt x="4327" y="1275"/>
                </a:lnTo>
                <a:lnTo>
                  <a:pt x="4323" y="1281"/>
                </a:lnTo>
                <a:lnTo>
                  <a:pt x="4319" y="1287"/>
                </a:lnTo>
                <a:lnTo>
                  <a:pt x="4316" y="1295"/>
                </a:lnTo>
                <a:lnTo>
                  <a:pt x="4313" y="1303"/>
                </a:lnTo>
                <a:lnTo>
                  <a:pt x="4311" y="1311"/>
                </a:lnTo>
                <a:lnTo>
                  <a:pt x="4310" y="1321"/>
                </a:lnTo>
                <a:lnTo>
                  <a:pt x="4309" y="1331"/>
                </a:lnTo>
                <a:lnTo>
                  <a:pt x="4308" y="1341"/>
                </a:lnTo>
                <a:lnTo>
                  <a:pt x="4309" y="1351"/>
                </a:lnTo>
                <a:lnTo>
                  <a:pt x="4309" y="1361"/>
                </a:lnTo>
                <a:lnTo>
                  <a:pt x="4310" y="1371"/>
                </a:lnTo>
                <a:lnTo>
                  <a:pt x="4311" y="1379"/>
                </a:lnTo>
                <a:lnTo>
                  <a:pt x="4313" y="1387"/>
                </a:lnTo>
                <a:lnTo>
                  <a:pt x="4315" y="1395"/>
                </a:lnTo>
                <a:lnTo>
                  <a:pt x="4318" y="1403"/>
                </a:lnTo>
                <a:lnTo>
                  <a:pt x="4321" y="1409"/>
                </a:lnTo>
                <a:lnTo>
                  <a:pt x="4325" y="1415"/>
                </a:lnTo>
                <a:lnTo>
                  <a:pt x="4328" y="1421"/>
                </a:lnTo>
                <a:lnTo>
                  <a:pt x="4337" y="1433"/>
                </a:lnTo>
                <a:lnTo>
                  <a:pt x="4347" y="1445"/>
                </a:lnTo>
                <a:lnTo>
                  <a:pt x="4359" y="1457"/>
                </a:lnTo>
                <a:lnTo>
                  <a:pt x="4421" y="1511"/>
                </a:lnTo>
                <a:lnTo>
                  <a:pt x="4431" y="1521"/>
                </a:lnTo>
                <a:lnTo>
                  <a:pt x="4442" y="1531"/>
                </a:lnTo>
                <a:lnTo>
                  <a:pt x="4451" y="1541"/>
                </a:lnTo>
                <a:lnTo>
                  <a:pt x="4459" y="1553"/>
                </a:lnTo>
                <a:lnTo>
                  <a:pt x="4467" y="1565"/>
                </a:lnTo>
                <a:lnTo>
                  <a:pt x="4474" y="1575"/>
                </a:lnTo>
                <a:lnTo>
                  <a:pt x="4480" y="1589"/>
                </a:lnTo>
                <a:lnTo>
                  <a:pt x="4486" y="1601"/>
                </a:lnTo>
                <a:lnTo>
                  <a:pt x="4491" y="1615"/>
                </a:lnTo>
                <a:lnTo>
                  <a:pt x="4495" y="1629"/>
                </a:lnTo>
                <a:lnTo>
                  <a:pt x="4499" y="1643"/>
                </a:lnTo>
                <a:lnTo>
                  <a:pt x="4502" y="1659"/>
                </a:lnTo>
                <a:lnTo>
                  <a:pt x="4504" y="1675"/>
                </a:lnTo>
                <a:lnTo>
                  <a:pt x="4505" y="1685"/>
                </a:lnTo>
                <a:lnTo>
                  <a:pt x="4505" y="1693"/>
                </a:lnTo>
                <a:lnTo>
                  <a:pt x="4506" y="1711"/>
                </a:lnTo>
                <a:lnTo>
                  <a:pt x="4507" y="1730"/>
                </a:lnTo>
                <a:lnTo>
                  <a:pt x="4506" y="1756"/>
                </a:lnTo>
                <a:lnTo>
                  <a:pt x="4504" y="1780"/>
                </a:lnTo>
                <a:lnTo>
                  <a:pt x="4503" y="1792"/>
                </a:lnTo>
                <a:lnTo>
                  <a:pt x="4501" y="1802"/>
                </a:lnTo>
                <a:lnTo>
                  <a:pt x="4499" y="1814"/>
                </a:lnTo>
                <a:lnTo>
                  <a:pt x="4497" y="1824"/>
                </a:lnTo>
                <a:lnTo>
                  <a:pt x="4494" y="1834"/>
                </a:lnTo>
                <a:lnTo>
                  <a:pt x="4492" y="1844"/>
                </a:lnTo>
                <a:lnTo>
                  <a:pt x="4485" y="1862"/>
                </a:lnTo>
                <a:lnTo>
                  <a:pt x="4482" y="1870"/>
                </a:lnTo>
                <a:lnTo>
                  <a:pt x="4478" y="1880"/>
                </a:lnTo>
                <a:lnTo>
                  <a:pt x="4470" y="1894"/>
                </a:lnTo>
                <a:lnTo>
                  <a:pt x="4465" y="1902"/>
                </a:lnTo>
                <a:lnTo>
                  <a:pt x="4460" y="1908"/>
                </a:lnTo>
                <a:lnTo>
                  <a:pt x="4455" y="1914"/>
                </a:lnTo>
                <a:lnTo>
                  <a:pt x="4450" y="1920"/>
                </a:lnTo>
                <a:lnTo>
                  <a:pt x="4439" y="1930"/>
                </a:lnTo>
                <a:lnTo>
                  <a:pt x="4427" y="1938"/>
                </a:lnTo>
                <a:lnTo>
                  <a:pt x="4414" y="1946"/>
                </a:lnTo>
                <a:lnTo>
                  <a:pt x="4400" y="1950"/>
                </a:lnTo>
                <a:lnTo>
                  <a:pt x="4393" y="1952"/>
                </a:lnTo>
                <a:lnTo>
                  <a:pt x="4386" y="1952"/>
                </a:lnTo>
                <a:lnTo>
                  <a:pt x="4370" y="1954"/>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p>
        </p:txBody>
      </p:sp>
      <p:sp>
        <p:nvSpPr>
          <p:cNvPr id="11" name="Text Placeholder 10">
            <a:extLst>
              <a:ext uri="{FF2B5EF4-FFF2-40B4-BE49-F238E27FC236}">
                <a16:creationId xmlns:a16="http://schemas.microsoft.com/office/drawing/2014/main" id="{897DE48D-705B-612C-7DFA-B303012D79EC}"/>
              </a:ext>
            </a:extLst>
          </p:cNvPr>
          <p:cNvSpPr>
            <a:spLocks noGrp="1"/>
          </p:cNvSpPr>
          <p:nvPr>
            <p:ph type="body" sz="quarter" idx="13"/>
          </p:nvPr>
        </p:nvSpPr>
        <p:spPr>
          <a:xfrm>
            <a:off x="1198587" y="5517232"/>
            <a:ext cx="9793263" cy="288032"/>
          </a:xfrm>
        </p:spPr>
        <p:txBody>
          <a:bodyPr/>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Muokkaa tekstin perustyylejä napsauttamalla</a:t>
            </a:r>
          </a:p>
        </p:txBody>
      </p:sp>
      <p:sp>
        <p:nvSpPr>
          <p:cNvPr id="12" name="Text Placeholder 10">
            <a:extLst>
              <a:ext uri="{FF2B5EF4-FFF2-40B4-BE49-F238E27FC236}">
                <a16:creationId xmlns:a16="http://schemas.microsoft.com/office/drawing/2014/main" id="{CF5A17A4-EA2D-AFFF-38DF-9699B925DCD5}"/>
              </a:ext>
            </a:extLst>
          </p:cNvPr>
          <p:cNvSpPr>
            <a:spLocks noGrp="1"/>
          </p:cNvSpPr>
          <p:nvPr>
            <p:ph type="body" sz="quarter" idx="14"/>
          </p:nvPr>
        </p:nvSpPr>
        <p:spPr>
          <a:xfrm>
            <a:off x="1198587" y="5805264"/>
            <a:ext cx="9793263" cy="288032"/>
          </a:xfrm>
        </p:spPr>
        <p:txBody>
          <a:bodyPr/>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Muokkaa tekstin perustyylejä napsauttamalla</a:t>
            </a:r>
          </a:p>
        </p:txBody>
      </p:sp>
    </p:spTree>
    <p:extLst>
      <p:ext uri="{BB962C8B-B14F-4D97-AF65-F5344CB8AC3E}">
        <p14:creationId xmlns:p14="http://schemas.microsoft.com/office/powerpoint/2010/main" val="5000052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56" userDrawn="1">
          <p15:clr>
            <a:srgbClr val="FBAE40"/>
          </p15:clr>
        </p15:guide>
        <p15:guide id="4" pos="6924"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tsikko ja sisältö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755CC-1185-51FC-E3B8-4147606A5030}"/>
              </a:ext>
            </a:extLst>
          </p:cNvPr>
          <p:cNvSpPr>
            <a:spLocks noGrp="1"/>
          </p:cNvSpPr>
          <p:nvPr>
            <p:ph type="title"/>
          </p:nvPr>
        </p:nvSpPr>
        <p:spPr>
          <a:xfrm>
            <a:off x="407988" y="333375"/>
            <a:ext cx="10008494" cy="1008063"/>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CE6B893-6B04-6927-CE94-9A66F78D614E}"/>
              </a:ext>
            </a:extLst>
          </p:cNvPr>
          <p:cNvSpPr>
            <a:spLocks noGrp="1"/>
          </p:cNvSpPr>
          <p:nvPr>
            <p:ph idx="1"/>
          </p:nvPr>
        </p:nvSpPr>
        <p:spPr>
          <a:xfrm>
            <a:off x="407987" y="1628775"/>
            <a:ext cx="10008493" cy="44640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a:extLst>
              <a:ext uri="{FF2B5EF4-FFF2-40B4-BE49-F238E27FC236}">
                <a16:creationId xmlns:a16="http://schemas.microsoft.com/office/drawing/2014/main" id="{DFD925BA-5B20-3CBA-B94B-28B753A84A3E}"/>
              </a:ext>
            </a:extLst>
          </p:cNvPr>
          <p:cNvSpPr>
            <a:spLocks noGrp="1"/>
          </p:cNvSpPr>
          <p:nvPr>
            <p:ph type="dt" sz="half" idx="10"/>
          </p:nvPr>
        </p:nvSpPr>
        <p:spPr/>
        <p:txBody>
          <a:bodyPr/>
          <a:lstStyle/>
          <a:p>
            <a:fld id="{2183F931-B0E0-4812-B52B-95D66697D1AE}" type="datetime1">
              <a:rPr lang="fi-FI" noProof="0" smtClean="0"/>
              <a:t>4.10.2024</a:t>
            </a:fld>
            <a:endParaRPr lang="fi-FI" noProof="0"/>
          </a:p>
        </p:txBody>
      </p:sp>
      <p:sp>
        <p:nvSpPr>
          <p:cNvPr id="5" name="Footer Placeholder 4">
            <a:extLst>
              <a:ext uri="{FF2B5EF4-FFF2-40B4-BE49-F238E27FC236}">
                <a16:creationId xmlns:a16="http://schemas.microsoft.com/office/drawing/2014/main" id="{247193C2-3638-0637-9E42-4D47B9D9F3CA}"/>
              </a:ext>
            </a:extLst>
          </p:cNvPr>
          <p:cNvSpPr>
            <a:spLocks noGrp="1"/>
          </p:cNvSpPr>
          <p:nvPr>
            <p:ph type="ftr" sz="quarter" idx="11"/>
          </p:nvPr>
        </p:nvSpPr>
        <p:spPr/>
        <p:txBody>
          <a:bodyPr/>
          <a:lstStyle/>
          <a:p>
            <a:r>
              <a:rPr lang="fi-FI" noProof="0"/>
              <a:t>© Rakennusteollisuus RT</a:t>
            </a:r>
          </a:p>
        </p:txBody>
      </p:sp>
      <p:sp>
        <p:nvSpPr>
          <p:cNvPr id="6" name="Slide Number Placeholder 5">
            <a:extLst>
              <a:ext uri="{FF2B5EF4-FFF2-40B4-BE49-F238E27FC236}">
                <a16:creationId xmlns:a16="http://schemas.microsoft.com/office/drawing/2014/main" id="{09FAE3C4-91D4-D1BC-C03D-1496593FA717}"/>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Tree>
    <p:extLst>
      <p:ext uri="{BB962C8B-B14F-4D97-AF65-F5344CB8AC3E}">
        <p14:creationId xmlns:p14="http://schemas.microsoft.com/office/powerpoint/2010/main" val="25018014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tsikko ja sisältö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755CC-1185-51FC-E3B8-4147606A5030}"/>
              </a:ext>
            </a:extLst>
          </p:cNvPr>
          <p:cNvSpPr>
            <a:spLocks noGrp="1"/>
          </p:cNvSpPr>
          <p:nvPr>
            <p:ph type="title"/>
          </p:nvPr>
        </p:nvSpPr>
        <p:spPr>
          <a:xfrm>
            <a:off x="407988" y="333375"/>
            <a:ext cx="10008494" cy="1008063"/>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CE6B893-6B04-6927-CE94-9A66F78D614E}"/>
              </a:ext>
            </a:extLst>
          </p:cNvPr>
          <p:cNvSpPr>
            <a:spLocks noGrp="1"/>
          </p:cNvSpPr>
          <p:nvPr>
            <p:ph idx="1"/>
          </p:nvPr>
        </p:nvSpPr>
        <p:spPr>
          <a:xfrm>
            <a:off x="407987" y="1628775"/>
            <a:ext cx="10008493" cy="44640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a:extLst>
              <a:ext uri="{FF2B5EF4-FFF2-40B4-BE49-F238E27FC236}">
                <a16:creationId xmlns:a16="http://schemas.microsoft.com/office/drawing/2014/main" id="{DFD925BA-5B20-3CBA-B94B-28B753A84A3E}"/>
              </a:ext>
            </a:extLst>
          </p:cNvPr>
          <p:cNvSpPr>
            <a:spLocks noGrp="1"/>
          </p:cNvSpPr>
          <p:nvPr>
            <p:ph type="dt" sz="half" idx="10"/>
          </p:nvPr>
        </p:nvSpPr>
        <p:spPr/>
        <p:txBody>
          <a:bodyPr/>
          <a:lstStyle/>
          <a:p>
            <a:fld id="{72FD116C-5EF8-4838-9A5F-86AB544AA46C}" type="datetime1">
              <a:rPr lang="fi-FI" noProof="0" smtClean="0"/>
              <a:t>4.10.2024</a:t>
            </a:fld>
            <a:endParaRPr lang="fi-FI" noProof="0"/>
          </a:p>
        </p:txBody>
      </p:sp>
      <p:sp>
        <p:nvSpPr>
          <p:cNvPr id="5" name="Footer Placeholder 4">
            <a:extLst>
              <a:ext uri="{FF2B5EF4-FFF2-40B4-BE49-F238E27FC236}">
                <a16:creationId xmlns:a16="http://schemas.microsoft.com/office/drawing/2014/main" id="{247193C2-3638-0637-9E42-4D47B9D9F3CA}"/>
              </a:ext>
            </a:extLst>
          </p:cNvPr>
          <p:cNvSpPr>
            <a:spLocks noGrp="1"/>
          </p:cNvSpPr>
          <p:nvPr>
            <p:ph type="ftr" sz="quarter" idx="11"/>
          </p:nvPr>
        </p:nvSpPr>
        <p:spPr/>
        <p:txBody>
          <a:bodyPr/>
          <a:lstStyle/>
          <a:p>
            <a:r>
              <a:rPr lang="fi-FI" noProof="0"/>
              <a:t>© Rakennusteollisuus RT</a:t>
            </a:r>
          </a:p>
        </p:txBody>
      </p:sp>
      <p:sp>
        <p:nvSpPr>
          <p:cNvPr id="6" name="Slide Number Placeholder 5">
            <a:extLst>
              <a:ext uri="{FF2B5EF4-FFF2-40B4-BE49-F238E27FC236}">
                <a16:creationId xmlns:a16="http://schemas.microsoft.com/office/drawing/2014/main" id="{09FAE3C4-91D4-D1BC-C03D-1496593FA717}"/>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Tree>
    <p:extLst>
      <p:ext uri="{BB962C8B-B14F-4D97-AF65-F5344CB8AC3E}">
        <p14:creationId xmlns:p14="http://schemas.microsoft.com/office/powerpoint/2010/main" val="13014926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Kaksi sisältöä ja kuvio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755CC-1185-51FC-E3B8-4147606A5030}"/>
              </a:ext>
            </a:extLst>
          </p:cNvPr>
          <p:cNvSpPr>
            <a:spLocks noGrp="1"/>
          </p:cNvSpPr>
          <p:nvPr>
            <p:ph type="title"/>
          </p:nvPr>
        </p:nvSpPr>
        <p:spPr>
          <a:xfrm>
            <a:off x="407988" y="333375"/>
            <a:ext cx="10008494" cy="1008063"/>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CE6B893-6B04-6927-CE94-9A66F78D614E}"/>
              </a:ext>
            </a:extLst>
          </p:cNvPr>
          <p:cNvSpPr>
            <a:spLocks noGrp="1"/>
          </p:cNvSpPr>
          <p:nvPr>
            <p:ph idx="1"/>
          </p:nvPr>
        </p:nvSpPr>
        <p:spPr>
          <a:xfrm>
            <a:off x="407987" y="1628775"/>
            <a:ext cx="4823917" cy="44640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a:extLst>
              <a:ext uri="{FF2B5EF4-FFF2-40B4-BE49-F238E27FC236}">
                <a16:creationId xmlns:a16="http://schemas.microsoft.com/office/drawing/2014/main" id="{DFD925BA-5B20-3CBA-B94B-28B753A84A3E}"/>
              </a:ext>
            </a:extLst>
          </p:cNvPr>
          <p:cNvSpPr>
            <a:spLocks noGrp="1"/>
          </p:cNvSpPr>
          <p:nvPr>
            <p:ph type="dt" sz="half" idx="10"/>
          </p:nvPr>
        </p:nvSpPr>
        <p:spPr/>
        <p:txBody>
          <a:bodyPr/>
          <a:lstStyle/>
          <a:p>
            <a:fld id="{505ECB2C-3B26-4642-A08B-D91DA94758CC}" type="datetime1">
              <a:rPr lang="fi-FI" noProof="0" smtClean="0"/>
              <a:t>4.10.2024</a:t>
            </a:fld>
            <a:endParaRPr lang="fi-FI" noProof="0"/>
          </a:p>
        </p:txBody>
      </p:sp>
      <p:sp>
        <p:nvSpPr>
          <p:cNvPr id="5" name="Footer Placeholder 4">
            <a:extLst>
              <a:ext uri="{FF2B5EF4-FFF2-40B4-BE49-F238E27FC236}">
                <a16:creationId xmlns:a16="http://schemas.microsoft.com/office/drawing/2014/main" id="{247193C2-3638-0637-9E42-4D47B9D9F3CA}"/>
              </a:ext>
            </a:extLst>
          </p:cNvPr>
          <p:cNvSpPr>
            <a:spLocks noGrp="1"/>
          </p:cNvSpPr>
          <p:nvPr>
            <p:ph type="ftr" sz="quarter" idx="11"/>
          </p:nvPr>
        </p:nvSpPr>
        <p:spPr/>
        <p:txBody>
          <a:bodyPr/>
          <a:lstStyle/>
          <a:p>
            <a:r>
              <a:rPr lang="fi-FI" noProof="0"/>
              <a:t>© Rakennusteollisuus RT</a:t>
            </a:r>
          </a:p>
        </p:txBody>
      </p:sp>
      <p:sp>
        <p:nvSpPr>
          <p:cNvPr id="6" name="Slide Number Placeholder 5">
            <a:extLst>
              <a:ext uri="{FF2B5EF4-FFF2-40B4-BE49-F238E27FC236}">
                <a16:creationId xmlns:a16="http://schemas.microsoft.com/office/drawing/2014/main" id="{09FAE3C4-91D4-D1BC-C03D-1496593FA717}"/>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
        <p:nvSpPr>
          <p:cNvPr id="7" name="Content Placeholder 2">
            <a:extLst>
              <a:ext uri="{FF2B5EF4-FFF2-40B4-BE49-F238E27FC236}">
                <a16:creationId xmlns:a16="http://schemas.microsoft.com/office/drawing/2014/main" id="{E6ED8460-F9B2-1E6C-652D-AA997ED935B1}"/>
              </a:ext>
            </a:extLst>
          </p:cNvPr>
          <p:cNvSpPr>
            <a:spLocks noGrp="1"/>
          </p:cNvSpPr>
          <p:nvPr>
            <p:ph idx="13"/>
          </p:nvPr>
        </p:nvSpPr>
        <p:spPr>
          <a:xfrm>
            <a:off x="5591944" y="1625600"/>
            <a:ext cx="4824536" cy="44640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27098439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Kaksi sisältöä ja kuvio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755CC-1185-51FC-E3B8-4147606A5030}"/>
              </a:ext>
            </a:extLst>
          </p:cNvPr>
          <p:cNvSpPr>
            <a:spLocks noGrp="1"/>
          </p:cNvSpPr>
          <p:nvPr>
            <p:ph type="title"/>
          </p:nvPr>
        </p:nvSpPr>
        <p:spPr>
          <a:xfrm>
            <a:off x="407988" y="333375"/>
            <a:ext cx="10008494" cy="1008063"/>
          </a:xfrm>
        </p:spPr>
        <p:txBody>
          <a:bodyPr/>
          <a:lstStyle/>
          <a:p>
            <a:r>
              <a:rPr lang="fi-FI" noProof="0"/>
              <a:t>Muokkaa ots. perustyyl. napsautt.</a:t>
            </a:r>
          </a:p>
        </p:txBody>
      </p:sp>
      <p:sp>
        <p:nvSpPr>
          <p:cNvPr id="4" name="Date Placeholder 3">
            <a:extLst>
              <a:ext uri="{FF2B5EF4-FFF2-40B4-BE49-F238E27FC236}">
                <a16:creationId xmlns:a16="http://schemas.microsoft.com/office/drawing/2014/main" id="{DFD925BA-5B20-3CBA-B94B-28B753A84A3E}"/>
              </a:ext>
            </a:extLst>
          </p:cNvPr>
          <p:cNvSpPr>
            <a:spLocks noGrp="1"/>
          </p:cNvSpPr>
          <p:nvPr>
            <p:ph type="dt" sz="half" idx="10"/>
          </p:nvPr>
        </p:nvSpPr>
        <p:spPr/>
        <p:txBody>
          <a:bodyPr/>
          <a:lstStyle/>
          <a:p>
            <a:fld id="{2183F931-B0E0-4812-B52B-95D66697D1AE}" type="datetime1">
              <a:rPr lang="fi-FI" noProof="0" smtClean="0"/>
              <a:t>4.10.2024</a:t>
            </a:fld>
            <a:endParaRPr lang="fi-FI" noProof="0"/>
          </a:p>
        </p:txBody>
      </p:sp>
      <p:sp>
        <p:nvSpPr>
          <p:cNvPr id="5" name="Footer Placeholder 4">
            <a:extLst>
              <a:ext uri="{FF2B5EF4-FFF2-40B4-BE49-F238E27FC236}">
                <a16:creationId xmlns:a16="http://schemas.microsoft.com/office/drawing/2014/main" id="{247193C2-3638-0637-9E42-4D47B9D9F3CA}"/>
              </a:ext>
            </a:extLst>
          </p:cNvPr>
          <p:cNvSpPr>
            <a:spLocks noGrp="1"/>
          </p:cNvSpPr>
          <p:nvPr>
            <p:ph type="ftr" sz="quarter" idx="11"/>
          </p:nvPr>
        </p:nvSpPr>
        <p:spPr/>
        <p:txBody>
          <a:bodyPr/>
          <a:lstStyle/>
          <a:p>
            <a:r>
              <a:rPr lang="fi-FI" noProof="0"/>
              <a:t>© Rakennusteollisuus RT</a:t>
            </a:r>
          </a:p>
        </p:txBody>
      </p:sp>
      <p:sp>
        <p:nvSpPr>
          <p:cNvPr id="6" name="Slide Number Placeholder 5">
            <a:extLst>
              <a:ext uri="{FF2B5EF4-FFF2-40B4-BE49-F238E27FC236}">
                <a16:creationId xmlns:a16="http://schemas.microsoft.com/office/drawing/2014/main" id="{09FAE3C4-91D4-D1BC-C03D-1496593FA717}"/>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
        <p:nvSpPr>
          <p:cNvPr id="7" name="Content Placeholder 2">
            <a:extLst>
              <a:ext uri="{FF2B5EF4-FFF2-40B4-BE49-F238E27FC236}">
                <a16:creationId xmlns:a16="http://schemas.microsoft.com/office/drawing/2014/main" id="{A94252B3-EC17-3576-06D2-135934271A66}"/>
              </a:ext>
            </a:extLst>
          </p:cNvPr>
          <p:cNvSpPr>
            <a:spLocks noGrp="1"/>
          </p:cNvSpPr>
          <p:nvPr>
            <p:ph idx="1"/>
          </p:nvPr>
        </p:nvSpPr>
        <p:spPr>
          <a:xfrm>
            <a:off x="407987" y="1628775"/>
            <a:ext cx="4823917" cy="44640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8" name="Content Placeholder 2">
            <a:extLst>
              <a:ext uri="{FF2B5EF4-FFF2-40B4-BE49-F238E27FC236}">
                <a16:creationId xmlns:a16="http://schemas.microsoft.com/office/drawing/2014/main" id="{E9616082-FCF3-0B4C-CCD3-8B4500C23EE4}"/>
              </a:ext>
            </a:extLst>
          </p:cNvPr>
          <p:cNvSpPr>
            <a:spLocks noGrp="1"/>
          </p:cNvSpPr>
          <p:nvPr>
            <p:ph idx="13"/>
          </p:nvPr>
        </p:nvSpPr>
        <p:spPr>
          <a:xfrm>
            <a:off x="5591944" y="1625600"/>
            <a:ext cx="4824536" cy="44640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3780655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Kaksi sisältöä ja kuvio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755CC-1185-51FC-E3B8-4147606A5030}"/>
              </a:ext>
            </a:extLst>
          </p:cNvPr>
          <p:cNvSpPr>
            <a:spLocks noGrp="1"/>
          </p:cNvSpPr>
          <p:nvPr>
            <p:ph type="title"/>
          </p:nvPr>
        </p:nvSpPr>
        <p:spPr>
          <a:xfrm>
            <a:off x="407988" y="333375"/>
            <a:ext cx="10008494" cy="1008063"/>
          </a:xfrm>
        </p:spPr>
        <p:txBody>
          <a:bodyPr/>
          <a:lstStyle/>
          <a:p>
            <a:r>
              <a:rPr lang="fi-FI" noProof="0"/>
              <a:t>Muokkaa ots. perustyyl. napsautt.</a:t>
            </a:r>
          </a:p>
        </p:txBody>
      </p:sp>
      <p:sp>
        <p:nvSpPr>
          <p:cNvPr id="4" name="Date Placeholder 3">
            <a:extLst>
              <a:ext uri="{FF2B5EF4-FFF2-40B4-BE49-F238E27FC236}">
                <a16:creationId xmlns:a16="http://schemas.microsoft.com/office/drawing/2014/main" id="{DFD925BA-5B20-3CBA-B94B-28B753A84A3E}"/>
              </a:ext>
            </a:extLst>
          </p:cNvPr>
          <p:cNvSpPr>
            <a:spLocks noGrp="1"/>
          </p:cNvSpPr>
          <p:nvPr>
            <p:ph type="dt" sz="half" idx="10"/>
          </p:nvPr>
        </p:nvSpPr>
        <p:spPr/>
        <p:txBody>
          <a:bodyPr/>
          <a:lstStyle/>
          <a:p>
            <a:fld id="{72FD116C-5EF8-4838-9A5F-86AB544AA46C}" type="datetime1">
              <a:rPr lang="fi-FI" noProof="0" smtClean="0"/>
              <a:t>4.10.2024</a:t>
            </a:fld>
            <a:endParaRPr lang="fi-FI" noProof="0"/>
          </a:p>
        </p:txBody>
      </p:sp>
      <p:sp>
        <p:nvSpPr>
          <p:cNvPr id="5" name="Footer Placeholder 4">
            <a:extLst>
              <a:ext uri="{FF2B5EF4-FFF2-40B4-BE49-F238E27FC236}">
                <a16:creationId xmlns:a16="http://schemas.microsoft.com/office/drawing/2014/main" id="{247193C2-3638-0637-9E42-4D47B9D9F3CA}"/>
              </a:ext>
            </a:extLst>
          </p:cNvPr>
          <p:cNvSpPr>
            <a:spLocks noGrp="1"/>
          </p:cNvSpPr>
          <p:nvPr>
            <p:ph type="ftr" sz="quarter" idx="11"/>
          </p:nvPr>
        </p:nvSpPr>
        <p:spPr/>
        <p:txBody>
          <a:bodyPr/>
          <a:lstStyle/>
          <a:p>
            <a:r>
              <a:rPr lang="fi-FI" noProof="0"/>
              <a:t>© Rakennusteollisuus RT</a:t>
            </a:r>
          </a:p>
        </p:txBody>
      </p:sp>
      <p:sp>
        <p:nvSpPr>
          <p:cNvPr id="6" name="Slide Number Placeholder 5">
            <a:extLst>
              <a:ext uri="{FF2B5EF4-FFF2-40B4-BE49-F238E27FC236}">
                <a16:creationId xmlns:a16="http://schemas.microsoft.com/office/drawing/2014/main" id="{09FAE3C4-91D4-D1BC-C03D-1496593FA717}"/>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
        <p:nvSpPr>
          <p:cNvPr id="7" name="Content Placeholder 2">
            <a:extLst>
              <a:ext uri="{FF2B5EF4-FFF2-40B4-BE49-F238E27FC236}">
                <a16:creationId xmlns:a16="http://schemas.microsoft.com/office/drawing/2014/main" id="{15D5B7C8-05AF-1853-86CF-BEC542D91229}"/>
              </a:ext>
            </a:extLst>
          </p:cNvPr>
          <p:cNvSpPr>
            <a:spLocks noGrp="1"/>
          </p:cNvSpPr>
          <p:nvPr>
            <p:ph idx="1"/>
          </p:nvPr>
        </p:nvSpPr>
        <p:spPr>
          <a:xfrm>
            <a:off x="407987" y="1628775"/>
            <a:ext cx="4823917" cy="44640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8" name="Content Placeholder 2">
            <a:extLst>
              <a:ext uri="{FF2B5EF4-FFF2-40B4-BE49-F238E27FC236}">
                <a16:creationId xmlns:a16="http://schemas.microsoft.com/office/drawing/2014/main" id="{6C27518B-3CD7-DBFA-4079-53C0210547B4}"/>
              </a:ext>
            </a:extLst>
          </p:cNvPr>
          <p:cNvSpPr>
            <a:spLocks noGrp="1"/>
          </p:cNvSpPr>
          <p:nvPr>
            <p:ph idx="13"/>
          </p:nvPr>
        </p:nvSpPr>
        <p:spPr>
          <a:xfrm>
            <a:off x="5591944" y="1625600"/>
            <a:ext cx="4824536" cy="44640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32751360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Väliotsikko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6F4F2A28-91CF-4DAF-9C62-76FD9065E01E}" type="datetime1">
              <a:rPr lang="fi-FI" noProof="0" smtClean="0"/>
              <a:t>4.10.2024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fi-FI" noProof="0"/>
              <a:t>© Rakennusteollisuus RT</a:t>
            </a:r>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1200150" y="2060575"/>
            <a:ext cx="9792394" cy="1656457"/>
          </a:xfrm>
        </p:spPr>
        <p:txBody>
          <a:bodyPr anchor="t" anchorCtr="0"/>
          <a:lstStyle>
            <a:lvl1pPr algn="l">
              <a:defRPr sz="48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1200150" y="3861048"/>
            <a:ext cx="9791700" cy="1512168"/>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2" name="Freeform 9">
            <a:extLst>
              <a:ext uri="{FF2B5EF4-FFF2-40B4-BE49-F238E27FC236}">
                <a16:creationId xmlns:a16="http://schemas.microsoft.com/office/drawing/2014/main" id="{2C197826-9F8E-5472-A8FC-FBC0D76CA5CA}"/>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solidFill>
                <a:schemeClr val="tx1"/>
              </a:solidFill>
            </a:endParaRPr>
          </a:p>
        </p:txBody>
      </p:sp>
    </p:spTree>
    <p:extLst>
      <p:ext uri="{BB962C8B-B14F-4D97-AF65-F5344CB8AC3E}">
        <p14:creationId xmlns:p14="http://schemas.microsoft.com/office/powerpoint/2010/main" val="13394559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Väliotsikko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EDE5D6E3-D4BB-4C2D-8285-CE55EDAC7BD2}" type="datetime1">
              <a:rPr lang="fi-FI" noProof="0" smtClean="0"/>
              <a:t>4.10.2024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fi-FI" noProof="0"/>
              <a:t>© Rakennusteollisuus RT</a:t>
            </a:r>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1200150" y="2060575"/>
            <a:ext cx="9792394" cy="1656457"/>
          </a:xfrm>
        </p:spPr>
        <p:txBody>
          <a:bodyPr anchor="t" anchorCtr="0"/>
          <a:lstStyle>
            <a:lvl1pPr algn="l">
              <a:defRPr sz="48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1200150" y="3861048"/>
            <a:ext cx="9791700" cy="1512168"/>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2" name="Freeform 9">
            <a:extLst>
              <a:ext uri="{FF2B5EF4-FFF2-40B4-BE49-F238E27FC236}">
                <a16:creationId xmlns:a16="http://schemas.microsoft.com/office/drawing/2014/main" id="{2C197826-9F8E-5472-A8FC-FBC0D76CA5CA}"/>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solidFill>
                <a:schemeClr val="tx1"/>
              </a:solidFill>
            </a:endParaRPr>
          </a:p>
        </p:txBody>
      </p:sp>
    </p:spTree>
    <p:extLst>
      <p:ext uri="{BB962C8B-B14F-4D97-AF65-F5344CB8AC3E}">
        <p14:creationId xmlns:p14="http://schemas.microsoft.com/office/powerpoint/2010/main" val="37070494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Väliotsikko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05A1A527-6EF5-4468-9E5A-F96FFE392110}" type="datetime1">
              <a:rPr lang="fi-FI" noProof="0" smtClean="0"/>
              <a:t>4.10.2024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fi-FI" noProof="0"/>
              <a:t>© Rakennusteollisuus RT</a:t>
            </a:r>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1200150" y="2060575"/>
            <a:ext cx="9792394" cy="1656457"/>
          </a:xfrm>
        </p:spPr>
        <p:txBody>
          <a:bodyPr anchor="t" anchorCtr="0"/>
          <a:lstStyle>
            <a:lvl1pPr algn="l">
              <a:defRPr sz="48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1200150" y="3861048"/>
            <a:ext cx="9791700" cy="1512168"/>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2" name="Freeform 9">
            <a:extLst>
              <a:ext uri="{FF2B5EF4-FFF2-40B4-BE49-F238E27FC236}">
                <a16:creationId xmlns:a16="http://schemas.microsoft.com/office/drawing/2014/main" id="{2C197826-9F8E-5472-A8FC-FBC0D76CA5CA}"/>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solidFill>
                <a:schemeClr val="tx1"/>
              </a:solidFill>
            </a:endParaRPr>
          </a:p>
        </p:txBody>
      </p:sp>
    </p:spTree>
    <p:extLst>
      <p:ext uri="{BB962C8B-B14F-4D97-AF65-F5344CB8AC3E}">
        <p14:creationId xmlns:p14="http://schemas.microsoft.com/office/powerpoint/2010/main" val="21672396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Väliotsikko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EBF89BAD-D414-4E24-B195-7CFCB4A39898}" type="datetime1">
              <a:rPr lang="fi-FI" noProof="0" smtClean="0"/>
              <a:t>4.10.2024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fi-FI" noProof="0"/>
              <a:t>© Rakennusteollisuus RT</a:t>
            </a:r>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1200150" y="2060575"/>
            <a:ext cx="9792394" cy="1656457"/>
          </a:xfrm>
        </p:spPr>
        <p:txBody>
          <a:bodyPr anchor="t" anchorCtr="0"/>
          <a:lstStyle>
            <a:lvl1pPr algn="l">
              <a:defRPr sz="48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1200150" y="3861048"/>
            <a:ext cx="9791700" cy="1512168"/>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2" name="Freeform 9">
            <a:extLst>
              <a:ext uri="{FF2B5EF4-FFF2-40B4-BE49-F238E27FC236}">
                <a16:creationId xmlns:a16="http://schemas.microsoft.com/office/drawing/2014/main" id="{2C197826-9F8E-5472-A8FC-FBC0D76CA5CA}"/>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fi-FI" noProof="0">
              <a:solidFill>
                <a:schemeClr val="tx1"/>
              </a:solidFill>
            </a:endParaRPr>
          </a:p>
        </p:txBody>
      </p:sp>
    </p:spTree>
    <p:extLst>
      <p:ext uri="{BB962C8B-B14F-4D97-AF65-F5344CB8AC3E}">
        <p14:creationId xmlns:p14="http://schemas.microsoft.com/office/powerpoint/2010/main" val="417452009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Väliotsikko Kuvalla">
    <p:bg>
      <p:bgPr>
        <a:solidFill>
          <a:schemeClr val="tx2"/>
        </a:solidFill>
        <a:effectLst/>
      </p:bgPr>
    </p:bg>
    <p:spTree>
      <p:nvGrpSpPr>
        <p:cNvPr id="1" name=""/>
        <p:cNvGrpSpPr/>
        <p:nvPr/>
      </p:nvGrpSpPr>
      <p:grpSpPr>
        <a:xfrm>
          <a:off x="0" y="0"/>
          <a:ext cx="0" cy="0"/>
          <a:chOff x="0" y="0"/>
          <a:chExt cx="0" cy="0"/>
        </a:xfrm>
      </p:grpSpPr>
      <p:sp>
        <p:nvSpPr>
          <p:cNvPr id="10" name="Picture Placeholder 12">
            <a:extLst>
              <a:ext uri="{FF2B5EF4-FFF2-40B4-BE49-F238E27FC236}">
                <a16:creationId xmlns:a16="http://schemas.microsoft.com/office/drawing/2014/main" id="{B2B6860F-B462-3395-0D42-1D6C858E9F40}"/>
              </a:ext>
            </a:extLst>
          </p:cNvPr>
          <p:cNvSpPr>
            <a:spLocks noGrp="1"/>
          </p:cNvSpPr>
          <p:nvPr>
            <p:ph type="pic" sz="quarter" idx="20" hasCustomPrompt="1"/>
          </p:nvPr>
        </p:nvSpPr>
        <p:spPr>
          <a:xfrm>
            <a:off x="0" y="0"/>
            <a:ext cx="12192000" cy="6858000"/>
          </a:xfrm>
          <a:solidFill>
            <a:schemeClr val="tx2"/>
          </a:solidFill>
        </p:spPr>
        <p:txBody>
          <a:bodyPr/>
          <a:lstStyle>
            <a:lvl1pPr marL="0" indent="0">
              <a:buFontTx/>
              <a:buNone/>
              <a:defRPr sz="1000"/>
            </a:lvl1pPr>
          </a:lstStyle>
          <a:p>
            <a:pPr marL="0" marR="0" lvl="0" indent="0" algn="l" defTabSz="914400" rtl="0" eaLnBrk="1" fontAlgn="auto" latinLnBrk="0" hangingPunct="1">
              <a:lnSpc>
                <a:spcPct val="100000"/>
              </a:lnSpc>
              <a:spcBef>
                <a:spcPts val="600"/>
              </a:spcBef>
              <a:spcAft>
                <a:spcPts val="0"/>
              </a:spcAft>
              <a:buClr>
                <a:schemeClr val="accent1"/>
              </a:buClr>
              <a:buSzTx/>
              <a:buFontTx/>
              <a:buNone/>
              <a:tabLst/>
              <a:defRPr/>
            </a:pPr>
            <a:r>
              <a:rPr lang="en-GB" err="1"/>
              <a:t>Lisää</a:t>
            </a:r>
            <a:r>
              <a:rPr lang="en-GB"/>
              <a:t> </a:t>
            </a:r>
            <a:r>
              <a:rPr lang="en-GB" err="1"/>
              <a:t>kuva</a:t>
            </a:r>
            <a:endParaRPr lang="en-GB"/>
          </a:p>
          <a:p>
            <a:endParaRPr lang="en-GB"/>
          </a:p>
        </p:txBody>
      </p:sp>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F9CCAF36-9FD4-44AB-9266-7472BDC5FEFE}" type="datetime1">
              <a:rPr lang="fi-FI" noProof="0" smtClean="0"/>
              <a:t>4.10.2024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fi-FI" noProof="0"/>
              <a:t>© Rakennusteollisuus RT</a:t>
            </a:r>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1200150" y="2060575"/>
            <a:ext cx="9792394" cy="738664"/>
          </a:xfrm>
        </p:spPr>
        <p:txBody>
          <a:bodyPr anchor="t" anchorCtr="0">
            <a:spAutoFit/>
          </a:bodyPr>
          <a:lstStyle>
            <a:lvl1pPr algn="l">
              <a:defRPr sz="48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1200150" y="3861048"/>
            <a:ext cx="9791700" cy="1512168"/>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9" name="Text Placeholder 2">
            <a:extLst>
              <a:ext uri="{FF2B5EF4-FFF2-40B4-BE49-F238E27FC236}">
                <a16:creationId xmlns:a16="http://schemas.microsoft.com/office/drawing/2014/main" id="{8920EF67-855D-61E4-6831-B4B8E192566A}"/>
              </a:ext>
            </a:extLst>
          </p:cNvPr>
          <p:cNvSpPr>
            <a:spLocks noGrp="1"/>
          </p:cNvSpPr>
          <p:nvPr>
            <p:ph type="body" sz="quarter" idx="19"/>
          </p:nvPr>
        </p:nvSpPr>
        <p:spPr>
          <a:xfrm>
            <a:off x="11503213" y="6308625"/>
            <a:ext cx="280800" cy="216000"/>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259115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loitusdia Valkoin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89437-0A9F-6907-E834-ECE3DB625160}"/>
              </a:ext>
            </a:extLst>
          </p:cNvPr>
          <p:cNvSpPr>
            <a:spLocks noGrp="1"/>
          </p:cNvSpPr>
          <p:nvPr>
            <p:ph type="ctrTitle"/>
          </p:nvPr>
        </p:nvSpPr>
        <p:spPr>
          <a:xfrm>
            <a:off x="1200150" y="2060575"/>
            <a:ext cx="9791700" cy="2304529"/>
          </a:xfrm>
        </p:spPr>
        <p:txBody>
          <a:bodyPr anchor="t" anchorCtr="0"/>
          <a:lstStyle>
            <a:lvl1pPr algn="l">
              <a:defRPr sz="4800">
                <a:solidFill>
                  <a:schemeClr val="accent1"/>
                </a:solidFill>
              </a:defRPr>
            </a:lvl1pPr>
          </a:lstStyle>
          <a:p>
            <a:r>
              <a:rPr lang="fi-FI" noProof="0"/>
              <a:t>Muokkaa ots. perustyyl. napsautt.</a:t>
            </a:r>
          </a:p>
        </p:txBody>
      </p:sp>
      <p:sp>
        <p:nvSpPr>
          <p:cNvPr id="3" name="Subtitle 2">
            <a:extLst>
              <a:ext uri="{FF2B5EF4-FFF2-40B4-BE49-F238E27FC236}">
                <a16:creationId xmlns:a16="http://schemas.microsoft.com/office/drawing/2014/main" id="{5BA9B7E5-3139-76AA-C2C3-60620F1D9B49}"/>
              </a:ext>
            </a:extLst>
          </p:cNvPr>
          <p:cNvSpPr>
            <a:spLocks noGrp="1"/>
          </p:cNvSpPr>
          <p:nvPr>
            <p:ph type="subTitle" idx="1"/>
          </p:nvPr>
        </p:nvSpPr>
        <p:spPr>
          <a:xfrm>
            <a:off x="1200150" y="4509120"/>
            <a:ext cx="9791700" cy="864096"/>
          </a:xfrm>
        </p:spPr>
        <p:txBody>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a:extLst>
              <a:ext uri="{FF2B5EF4-FFF2-40B4-BE49-F238E27FC236}">
                <a16:creationId xmlns:a16="http://schemas.microsoft.com/office/drawing/2014/main" id="{B9898F4D-E89B-8263-EB37-8F8B305D4370}"/>
              </a:ext>
            </a:extLst>
          </p:cNvPr>
          <p:cNvSpPr>
            <a:spLocks noGrp="1"/>
          </p:cNvSpPr>
          <p:nvPr>
            <p:ph type="dt" sz="half" idx="10"/>
          </p:nvPr>
        </p:nvSpPr>
        <p:spPr/>
        <p:txBody>
          <a:bodyPr/>
          <a:lstStyle>
            <a:lvl1pPr>
              <a:defRPr>
                <a:noFill/>
              </a:defRPr>
            </a:lvl1pPr>
          </a:lstStyle>
          <a:p>
            <a:fld id="{3F64C60D-5BDD-457A-B2B8-8A4E7FBA1CD7}" type="datetime1">
              <a:rPr lang="fi-FI" noProof="0" smtClean="0"/>
              <a:t>4.10.2024</a:t>
            </a:fld>
            <a:endParaRPr lang="fi-FI" noProof="0"/>
          </a:p>
        </p:txBody>
      </p:sp>
      <p:sp>
        <p:nvSpPr>
          <p:cNvPr id="5" name="Footer Placeholder 4">
            <a:extLst>
              <a:ext uri="{FF2B5EF4-FFF2-40B4-BE49-F238E27FC236}">
                <a16:creationId xmlns:a16="http://schemas.microsoft.com/office/drawing/2014/main" id="{AEAB5C31-D7B7-0A4A-9FF1-A8910751F711}"/>
              </a:ext>
            </a:extLst>
          </p:cNvPr>
          <p:cNvSpPr>
            <a:spLocks noGrp="1"/>
          </p:cNvSpPr>
          <p:nvPr>
            <p:ph type="ftr" sz="quarter" idx="11"/>
          </p:nvPr>
        </p:nvSpPr>
        <p:spPr/>
        <p:txBody>
          <a:bodyPr/>
          <a:lstStyle>
            <a:lvl1pPr>
              <a:defRPr>
                <a:noFill/>
              </a:defRPr>
            </a:lvl1pPr>
          </a:lstStyle>
          <a:p>
            <a:r>
              <a:rPr lang="fi-FI" noProof="0"/>
              <a:t>© Rakennusteollisuus RT</a:t>
            </a:r>
          </a:p>
        </p:txBody>
      </p:sp>
      <p:sp>
        <p:nvSpPr>
          <p:cNvPr id="6" name="Slide Number Placeholder 5">
            <a:extLst>
              <a:ext uri="{FF2B5EF4-FFF2-40B4-BE49-F238E27FC236}">
                <a16:creationId xmlns:a16="http://schemas.microsoft.com/office/drawing/2014/main" id="{92B9B765-A518-625F-2D82-59131FF13DC6}"/>
              </a:ext>
            </a:extLst>
          </p:cNvPr>
          <p:cNvSpPr>
            <a:spLocks noGrp="1"/>
          </p:cNvSpPr>
          <p:nvPr>
            <p:ph type="sldNum" sz="quarter" idx="12"/>
          </p:nvPr>
        </p:nvSpPr>
        <p:spPr/>
        <p:txBody>
          <a:bodyPr/>
          <a:lstStyle>
            <a:lvl1pPr>
              <a:defRPr>
                <a:noFill/>
              </a:defRPr>
            </a:lvl1pPr>
          </a:lstStyle>
          <a:p>
            <a:fld id="{DFD61EF7-2460-4EE9-A031-27FEBC4F9A95}" type="slidenum">
              <a:rPr lang="fi-FI" noProof="0" smtClean="0"/>
              <a:pPr/>
              <a:t>‹#›</a:t>
            </a:fld>
            <a:endParaRPr lang="fi-FI" noProof="0"/>
          </a:p>
        </p:txBody>
      </p:sp>
      <p:sp>
        <p:nvSpPr>
          <p:cNvPr id="7" name="Freeform 5">
            <a:extLst>
              <a:ext uri="{FF2B5EF4-FFF2-40B4-BE49-F238E27FC236}">
                <a16:creationId xmlns:a16="http://schemas.microsoft.com/office/drawing/2014/main" id="{5CD5646D-347F-0693-85B7-82EEFAEE1F74}"/>
              </a:ext>
            </a:extLst>
          </p:cNvPr>
          <p:cNvSpPr>
            <a:spLocks noChangeAspect="1" noEditPoints="1"/>
          </p:cNvSpPr>
          <p:nvPr userDrawn="1"/>
        </p:nvSpPr>
        <p:spPr bwMode="auto">
          <a:xfrm>
            <a:off x="407368" y="333375"/>
            <a:ext cx="2325003" cy="504000"/>
          </a:xfrm>
          <a:custGeom>
            <a:avLst/>
            <a:gdLst>
              <a:gd name="T0" fmla="*/ 11 w 4507"/>
              <a:gd name="T1" fmla="*/ 18 h 1954"/>
              <a:gd name="T2" fmla="*/ 659 w 4507"/>
              <a:gd name="T3" fmla="*/ 297 h 1954"/>
              <a:gd name="T4" fmla="*/ 666 w 4507"/>
              <a:gd name="T5" fmla="*/ 916 h 1954"/>
              <a:gd name="T6" fmla="*/ 347 w 4507"/>
              <a:gd name="T7" fmla="*/ 880 h 1954"/>
              <a:gd name="T8" fmla="*/ 471 w 4507"/>
              <a:gd name="T9" fmla="*/ 675 h 1954"/>
              <a:gd name="T10" fmla="*/ 375 w 4507"/>
              <a:gd name="T11" fmla="*/ 401 h 1954"/>
              <a:gd name="T12" fmla="*/ 1722 w 4507"/>
              <a:gd name="T13" fmla="*/ 26 h 1954"/>
              <a:gd name="T14" fmla="*/ 1804 w 4507"/>
              <a:gd name="T15" fmla="*/ 309 h 1954"/>
              <a:gd name="T16" fmla="*/ 1741 w 4507"/>
              <a:gd name="T17" fmla="*/ 269 h 1954"/>
              <a:gd name="T18" fmla="*/ 1854 w 4507"/>
              <a:gd name="T19" fmla="*/ 788 h 1954"/>
              <a:gd name="T20" fmla="*/ 2410 w 4507"/>
              <a:gd name="T21" fmla="*/ 18 h 1954"/>
              <a:gd name="T22" fmla="*/ 3053 w 4507"/>
              <a:gd name="T23" fmla="*/ 553 h 1954"/>
              <a:gd name="T24" fmla="*/ 3419 w 4507"/>
              <a:gd name="T25" fmla="*/ 539 h 1954"/>
              <a:gd name="T26" fmla="*/ 3595 w 4507"/>
              <a:gd name="T27" fmla="*/ 659 h 1954"/>
              <a:gd name="T28" fmla="*/ 3699 w 4507"/>
              <a:gd name="T29" fmla="*/ 697 h 1954"/>
              <a:gd name="T30" fmla="*/ 3842 w 4507"/>
              <a:gd name="T31" fmla="*/ 595 h 1954"/>
              <a:gd name="T32" fmla="*/ 3700 w 4507"/>
              <a:gd name="T33" fmla="*/ 806 h 1954"/>
              <a:gd name="T34" fmla="*/ 3943 w 4507"/>
              <a:gd name="T35" fmla="*/ 725 h 1954"/>
              <a:gd name="T36" fmla="*/ 4018 w 4507"/>
              <a:gd name="T37" fmla="*/ 689 h 1954"/>
              <a:gd name="T38" fmla="*/ 4124 w 4507"/>
              <a:gd name="T39" fmla="*/ 581 h 1954"/>
              <a:gd name="T40" fmla="*/ 3931 w 4507"/>
              <a:gd name="T41" fmla="*/ 269 h 1954"/>
              <a:gd name="T42" fmla="*/ 4017 w 4507"/>
              <a:gd name="T43" fmla="*/ 6 h 1954"/>
              <a:gd name="T44" fmla="*/ 4117 w 4507"/>
              <a:gd name="T45" fmla="*/ 228 h 1954"/>
              <a:gd name="T46" fmla="*/ 4005 w 4507"/>
              <a:gd name="T47" fmla="*/ 134 h 1954"/>
              <a:gd name="T48" fmla="*/ 4123 w 4507"/>
              <a:gd name="T49" fmla="*/ 383 h 1954"/>
              <a:gd name="T50" fmla="*/ 4174 w 4507"/>
              <a:gd name="T51" fmla="*/ 697 h 1954"/>
              <a:gd name="T52" fmla="*/ 1767 w 4507"/>
              <a:gd name="T53" fmla="*/ 1273 h 1954"/>
              <a:gd name="T54" fmla="*/ 2197 w 4507"/>
              <a:gd name="T55" fmla="*/ 1926 h 1954"/>
              <a:gd name="T56" fmla="*/ 2114 w 4507"/>
              <a:gd name="T57" fmla="*/ 1551 h 1954"/>
              <a:gd name="T58" fmla="*/ 2226 w 4507"/>
              <a:gd name="T59" fmla="*/ 1156 h 1954"/>
              <a:gd name="T60" fmla="*/ 2385 w 4507"/>
              <a:gd name="T61" fmla="*/ 1313 h 1954"/>
              <a:gd name="T62" fmla="*/ 2373 w 4507"/>
              <a:gd name="T63" fmla="*/ 1834 h 1954"/>
              <a:gd name="T64" fmla="*/ 2227 w 4507"/>
              <a:gd name="T65" fmla="*/ 1271 h 1954"/>
              <a:gd name="T66" fmla="*/ 2192 w 4507"/>
              <a:gd name="T67" fmla="*/ 1738 h 1954"/>
              <a:gd name="T68" fmla="*/ 2323 w 4507"/>
              <a:gd name="T69" fmla="*/ 1760 h 1954"/>
              <a:gd name="T70" fmla="*/ 2273 w 4507"/>
              <a:gd name="T71" fmla="*/ 1259 h 1954"/>
              <a:gd name="T72" fmla="*/ 3321 w 4507"/>
              <a:gd name="T73" fmla="*/ 1954 h 1954"/>
              <a:gd name="T74" fmla="*/ 3265 w 4507"/>
              <a:gd name="T75" fmla="*/ 1693 h 1954"/>
              <a:gd name="T76" fmla="*/ 3380 w 4507"/>
              <a:gd name="T77" fmla="*/ 1832 h 1954"/>
              <a:gd name="T78" fmla="*/ 3369 w 4507"/>
              <a:gd name="T79" fmla="*/ 1625 h 1954"/>
              <a:gd name="T80" fmla="*/ 3218 w 4507"/>
              <a:gd name="T81" fmla="*/ 1279 h 1954"/>
              <a:gd name="T82" fmla="*/ 3426 w 4507"/>
              <a:gd name="T83" fmla="*/ 1198 h 1954"/>
              <a:gd name="T84" fmla="*/ 3370 w 4507"/>
              <a:gd name="T85" fmla="*/ 1265 h 1954"/>
              <a:gd name="T86" fmla="*/ 3279 w 4507"/>
              <a:gd name="T87" fmla="*/ 1379 h 1954"/>
              <a:gd name="T88" fmla="*/ 3471 w 4507"/>
              <a:gd name="T89" fmla="*/ 1675 h 1954"/>
              <a:gd name="T90" fmla="*/ 3381 w 4507"/>
              <a:gd name="T91" fmla="*/ 1946 h 1954"/>
              <a:gd name="T92" fmla="*/ 3620 w 4507"/>
              <a:gd name="T93" fmla="*/ 1772 h 1954"/>
              <a:gd name="T94" fmla="*/ 3736 w 4507"/>
              <a:gd name="T95" fmla="*/ 1772 h 1954"/>
              <a:gd name="T96" fmla="*/ 3756 w 4507"/>
              <a:gd name="T97" fmla="*/ 1914 h 1954"/>
              <a:gd name="T98" fmla="*/ 3915 w 4507"/>
              <a:gd name="T99" fmla="*/ 1828 h 1954"/>
              <a:gd name="T100" fmla="*/ 4005 w 4507"/>
              <a:gd name="T101" fmla="*/ 1838 h 1954"/>
              <a:gd name="T102" fmla="*/ 4160 w 4507"/>
              <a:gd name="T103" fmla="*/ 1697 h 1954"/>
              <a:gd name="T104" fmla="*/ 4039 w 4507"/>
              <a:gd name="T105" fmla="*/ 1954 h 1954"/>
              <a:gd name="T106" fmla="*/ 4268 w 4507"/>
              <a:gd name="T107" fmla="*/ 1888 h 1954"/>
              <a:gd name="T108" fmla="*/ 4324 w 4507"/>
              <a:gd name="T109" fmla="*/ 1824 h 1954"/>
              <a:gd name="T110" fmla="*/ 4442 w 4507"/>
              <a:gd name="T111" fmla="*/ 1752 h 1954"/>
              <a:gd name="T112" fmla="*/ 4255 w 4507"/>
              <a:gd name="T113" fmla="*/ 1447 h 1954"/>
              <a:gd name="T114" fmla="*/ 4311 w 4507"/>
              <a:gd name="T115" fmla="*/ 1166 h 1954"/>
              <a:gd name="T116" fmla="*/ 4497 w 4507"/>
              <a:gd name="T117" fmla="*/ 1331 h 1954"/>
              <a:gd name="T118" fmla="*/ 4336 w 4507"/>
              <a:gd name="T119" fmla="*/ 1267 h 1954"/>
              <a:gd name="T120" fmla="*/ 4359 w 4507"/>
              <a:gd name="T121" fmla="*/ 1457 h 1954"/>
              <a:gd name="T122" fmla="*/ 4499 w 4507"/>
              <a:gd name="T123" fmla="*/ 1814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07" h="1954">
                <a:moveTo>
                  <a:pt x="4307" y="327"/>
                </a:moveTo>
                <a:lnTo>
                  <a:pt x="4377" y="327"/>
                </a:lnTo>
                <a:lnTo>
                  <a:pt x="4377" y="463"/>
                </a:lnTo>
                <a:lnTo>
                  <a:pt x="4307" y="463"/>
                </a:lnTo>
                <a:lnTo>
                  <a:pt x="4307" y="327"/>
                </a:lnTo>
                <a:close/>
                <a:moveTo>
                  <a:pt x="1248" y="18"/>
                </a:moveTo>
                <a:lnTo>
                  <a:pt x="1248" y="473"/>
                </a:lnTo>
                <a:lnTo>
                  <a:pt x="1051" y="473"/>
                </a:lnTo>
                <a:lnTo>
                  <a:pt x="1051" y="1936"/>
                </a:lnTo>
                <a:lnTo>
                  <a:pt x="821" y="1936"/>
                </a:lnTo>
                <a:lnTo>
                  <a:pt x="821" y="473"/>
                </a:lnTo>
                <a:lnTo>
                  <a:pt x="655" y="18"/>
                </a:lnTo>
                <a:lnTo>
                  <a:pt x="1248" y="18"/>
                </a:lnTo>
                <a:close/>
                <a:moveTo>
                  <a:pt x="0" y="1481"/>
                </a:moveTo>
                <a:lnTo>
                  <a:pt x="230" y="1481"/>
                </a:lnTo>
                <a:lnTo>
                  <a:pt x="230" y="1936"/>
                </a:lnTo>
                <a:lnTo>
                  <a:pt x="0" y="1936"/>
                </a:lnTo>
                <a:lnTo>
                  <a:pt x="0" y="1481"/>
                </a:lnTo>
                <a:close/>
                <a:moveTo>
                  <a:pt x="487" y="1186"/>
                </a:moveTo>
                <a:lnTo>
                  <a:pt x="752" y="1936"/>
                </a:lnTo>
                <a:lnTo>
                  <a:pt x="495" y="1936"/>
                </a:lnTo>
                <a:lnTo>
                  <a:pt x="11" y="559"/>
                </a:lnTo>
                <a:lnTo>
                  <a:pt x="11" y="18"/>
                </a:lnTo>
                <a:lnTo>
                  <a:pt x="309" y="18"/>
                </a:lnTo>
                <a:lnTo>
                  <a:pt x="335" y="18"/>
                </a:lnTo>
                <a:lnTo>
                  <a:pt x="359" y="20"/>
                </a:lnTo>
                <a:lnTo>
                  <a:pt x="382" y="24"/>
                </a:lnTo>
                <a:lnTo>
                  <a:pt x="404" y="30"/>
                </a:lnTo>
                <a:lnTo>
                  <a:pt x="426" y="36"/>
                </a:lnTo>
                <a:lnTo>
                  <a:pt x="447" y="44"/>
                </a:lnTo>
                <a:lnTo>
                  <a:pt x="467" y="52"/>
                </a:lnTo>
                <a:lnTo>
                  <a:pt x="476" y="58"/>
                </a:lnTo>
                <a:lnTo>
                  <a:pt x="486" y="62"/>
                </a:lnTo>
                <a:lnTo>
                  <a:pt x="504" y="74"/>
                </a:lnTo>
                <a:lnTo>
                  <a:pt x="521" y="88"/>
                </a:lnTo>
                <a:lnTo>
                  <a:pt x="538" y="102"/>
                </a:lnTo>
                <a:lnTo>
                  <a:pt x="553" y="116"/>
                </a:lnTo>
                <a:lnTo>
                  <a:pt x="569" y="132"/>
                </a:lnTo>
                <a:lnTo>
                  <a:pt x="583" y="150"/>
                </a:lnTo>
                <a:lnTo>
                  <a:pt x="596" y="168"/>
                </a:lnTo>
                <a:lnTo>
                  <a:pt x="609" y="188"/>
                </a:lnTo>
                <a:lnTo>
                  <a:pt x="620" y="208"/>
                </a:lnTo>
                <a:lnTo>
                  <a:pt x="631" y="230"/>
                </a:lnTo>
                <a:lnTo>
                  <a:pt x="641" y="251"/>
                </a:lnTo>
                <a:lnTo>
                  <a:pt x="650" y="273"/>
                </a:lnTo>
                <a:lnTo>
                  <a:pt x="659" y="297"/>
                </a:lnTo>
                <a:lnTo>
                  <a:pt x="666" y="323"/>
                </a:lnTo>
                <a:lnTo>
                  <a:pt x="673" y="349"/>
                </a:lnTo>
                <a:lnTo>
                  <a:pt x="680" y="375"/>
                </a:lnTo>
                <a:lnTo>
                  <a:pt x="685" y="401"/>
                </a:lnTo>
                <a:lnTo>
                  <a:pt x="690" y="429"/>
                </a:lnTo>
                <a:lnTo>
                  <a:pt x="694" y="459"/>
                </a:lnTo>
                <a:lnTo>
                  <a:pt x="697" y="487"/>
                </a:lnTo>
                <a:lnTo>
                  <a:pt x="699" y="517"/>
                </a:lnTo>
                <a:lnTo>
                  <a:pt x="701" y="547"/>
                </a:lnTo>
                <a:lnTo>
                  <a:pt x="702" y="579"/>
                </a:lnTo>
                <a:lnTo>
                  <a:pt x="703" y="611"/>
                </a:lnTo>
                <a:lnTo>
                  <a:pt x="702" y="661"/>
                </a:lnTo>
                <a:lnTo>
                  <a:pt x="701" y="687"/>
                </a:lnTo>
                <a:lnTo>
                  <a:pt x="699" y="711"/>
                </a:lnTo>
                <a:lnTo>
                  <a:pt x="697" y="735"/>
                </a:lnTo>
                <a:lnTo>
                  <a:pt x="695" y="758"/>
                </a:lnTo>
                <a:lnTo>
                  <a:pt x="692" y="782"/>
                </a:lnTo>
                <a:lnTo>
                  <a:pt x="689" y="806"/>
                </a:lnTo>
                <a:lnTo>
                  <a:pt x="685" y="830"/>
                </a:lnTo>
                <a:lnTo>
                  <a:pt x="681" y="852"/>
                </a:lnTo>
                <a:lnTo>
                  <a:pt x="677" y="874"/>
                </a:lnTo>
                <a:lnTo>
                  <a:pt x="672" y="896"/>
                </a:lnTo>
                <a:lnTo>
                  <a:pt x="666" y="916"/>
                </a:lnTo>
                <a:lnTo>
                  <a:pt x="661" y="938"/>
                </a:lnTo>
                <a:lnTo>
                  <a:pt x="655" y="958"/>
                </a:lnTo>
                <a:lnTo>
                  <a:pt x="648" y="976"/>
                </a:lnTo>
                <a:lnTo>
                  <a:pt x="641" y="996"/>
                </a:lnTo>
                <a:lnTo>
                  <a:pt x="634" y="1014"/>
                </a:lnTo>
                <a:lnTo>
                  <a:pt x="626" y="1030"/>
                </a:lnTo>
                <a:lnTo>
                  <a:pt x="618" y="1048"/>
                </a:lnTo>
                <a:lnTo>
                  <a:pt x="609" y="1064"/>
                </a:lnTo>
                <a:lnTo>
                  <a:pt x="600" y="1080"/>
                </a:lnTo>
                <a:lnTo>
                  <a:pt x="591" y="1094"/>
                </a:lnTo>
                <a:lnTo>
                  <a:pt x="581" y="1108"/>
                </a:lnTo>
                <a:lnTo>
                  <a:pt x="571" y="1120"/>
                </a:lnTo>
                <a:lnTo>
                  <a:pt x="559" y="1132"/>
                </a:lnTo>
                <a:lnTo>
                  <a:pt x="548" y="1144"/>
                </a:lnTo>
                <a:lnTo>
                  <a:pt x="537" y="1154"/>
                </a:lnTo>
                <a:lnTo>
                  <a:pt x="525" y="1164"/>
                </a:lnTo>
                <a:lnTo>
                  <a:pt x="513" y="1172"/>
                </a:lnTo>
                <a:lnTo>
                  <a:pt x="500" y="1180"/>
                </a:lnTo>
                <a:lnTo>
                  <a:pt x="487" y="1186"/>
                </a:lnTo>
                <a:close/>
                <a:moveTo>
                  <a:pt x="239" y="391"/>
                </a:moveTo>
                <a:lnTo>
                  <a:pt x="239" y="880"/>
                </a:lnTo>
                <a:lnTo>
                  <a:pt x="337" y="880"/>
                </a:lnTo>
                <a:lnTo>
                  <a:pt x="347" y="880"/>
                </a:lnTo>
                <a:lnTo>
                  <a:pt x="357" y="880"/>
                </a:lnTo>
                <a:lnTo>
                  <a:pt x="367" y="878"/>
                </a:lnTo>
                <a:lnTo>
                  <a:pt x="376" y="874"/>
                </a:lnTo>
                <a:lnTo>
                  <a:pt x="384" y="872"/>
                </a:lnTo>
                <a:lnTo>
                  <a:pt x="392" y="868"/>
                </a:lnTo>
                <a:lnTo>
                  <a:pt x="400" y="862"/>
                </a:lnTo>
                <a:lnTo>
                  <a:pt x="407" y="858"/>
                </a:lnTo>
                <a:lnTo>
                  <a:pt x="413" y="852"/>
                </a:lnTo>
                <a:lnTo>
                  <a:pt x="419" y="844"/>
                </a:lnTo>
                <a:lnTo>
                  <a:pt x="425" y="838"/>
                </a:lnTo>
                <a:lnTo>
                  <a:pt x="430" y="830"/>
                </a:lnTo>
                <a:lnTo>
                  <a:pt x="435" y="822"/>
                </a:lnTo>
                <a:lnTo>
                  <a:pt x="440" y="814"/>
                </a:lnTo>
                <a:lnTo>
                  <a:pt x="444" y="806"/>
                </a:lnTo>
                <a:lnTo>
                  <a:pt x="448" y="796"/>
                </a:lnTo>
                <a:lnTo>
                  <a:pt x="451" y="788"/>
                </a:lnTo>
                <a:lnTo>
                  <a:pt x="454" y="778"/>
                </a:lnTo>
                <a:lnTo>
                  <a:pt x="457" y="768"/>
                </a:lnTo>
                <a:lnTo>
                  <a:pt x="460" y="758"/>
                </a:lnTo>
                <a:lnTo>
                  <a:pt x="464" y="738"/>
                </a:lnTo>
                <a:lnTo>
                  <a:pt x="467" y="717"/>
                </a:lnTo>
                <a:lnTo>
                  <a:pt x="470" y="697"/>
                </a:lnTo>
                <a:lnTo>
                  <a:pt x="471" y="675"/>
                </a:lnTo>
                <a:lnTo>
                  <a:pt x="472" y="655"/>
                </a:lnTo>
                <a:lnTo>
                  <a:pt x="472" y="635"/>
                </a:lnTo>
                <a:lnTo>
                  <a:pt x="472" y="615"/>
                </a:lnTo>
                <a:lnTo>
                  <a:pt x="470" y="593"/>
                </a:lnTo>
                <a:lnTo>
                  <a:pt x="468" y="573"/>
                </a:lnTo>
                <a:lnTo>
                  <a:pt x="464" y="551"/>
                </a:lnTo>
                <a:lnTo>
                  <a:pt x="462" y="541"/>
                </a:lnTo>
                <a:lnTo>
                  <a:pt x="459" y="531"/>
                </a:lnTo>
                <a:lnTo>
                  <a:pt x="457" y="521"/>
                </a:lnTo>
                <a:lnTo>
                  <a:pt x="454" y="511"/>
                </a:lnTo>
                <a:lnTo>
                  <a:pt x="447" y="491"/>
                </a:lnTo>
                <a:lnTo>
                  <a:pt x="443" y="483"/>
                </a:lnTo>
                <a:lnTo>
                  <a:pt x="439" y="473"/>
                </a:lnTo>
                <a:lnTo>
                  <a:pt x="435" y="465"/>
                </a:lnTo>
                <a:lnTo>
                  <a:pt x="430" y="457"/>
                </a:lnTo>
                <a:lnTo>
                  <a:pt x="420" y="441"/>
                </a:lnTo>
                <a:lnTo>
                  <a:pt x="414" y="433"/>
                </a:lnTo>
                <a:lnTo>
                  <a:pt x="408" y="427"/>
                </a:lnTo>
                <a:lnTo>
                  <a:pt x="402" y="421"/>
                </a:lnTo>
                <a:lnTo>
                  <a:pt x="396" y="415"/>
                </a:lnTo>
                <a:lnTo>
                  <a:pt x="389" y="409"/>
                </a:lnTo>
                <a:lnTo>
                  <a:pt x="382" y="405"/>
                </a:lnTo>
                <a:lnTo>
                  <a:pt x="375" y="401"/>
                </a:lnTo>
                <a:lnTo>
                  <a:pt x="367" y="397"/>
                </a:lnTo>
                <a:lnTo>
                  <a:pt x="359" y="395"/>
                </a:lnTo>
                <a:lnTo>
                  <a:pt x="351" y="393"/>
                </a:lnTo>
                <a:lnTo>
                  <a:pt x="333" y="391"/>
                </a:lnTo>
                <a:lnTo>
                  <a:pt x="239" y="391"/>
                </a:lnTo>
                <a:close/>
                <a:moveTo>
                  <a:pt x="1780" y="395"/>
                </a:moveTo>
                <a:lnTo>
                  <a:pt x="1776" y="403"/>
                </a:lnTo>
                <a:lnTo>
                  <a:pt x="1772" y="411"/>
                </a:lnTo>
                <a:lnTo>
                  <a:pt x="1763" y="423"/>
                </a:lnTo>
                <a:lnTo>
                  <a:pt x="1754" y="433"/>
                </a:lnTo>
                <a:lnTo>
                  <a:pt x="1743" y="443"/>
                </a:lnTo>
                <a:lnTo>
                  <a:pt x="1814" y="788"/>
                </a:lnTo>
                <a:lnTo>
                  <a:pt x="1742" y="788"/>
                </a:lnTo>
                <a:lnTo>
                  <a:pt x="1683" y="465"/>
                </a:lnTo>
                <a:lnTo>
                  <a:pt x="1607" y="465"/>
                </a:lnTo>
                <a:lnTo>
                  <a:pt x="1607" y="788"/>
                </a:lnTo>
                <a:lnTo>
                  <a:pt x="1543" y="788"/>
                </a:lnTo>
                <a:lnTo>
                  <a:pt x="1543" y="18"/>
                </a:lnTo>
                <a:lnTo>
                  <a:pt x="1681" y="18"/>
                </a:lnTo>
                <a:lnTo>
                  <a:pt x="1696" y="18"/>
                </a:lnTo>
                <a:lnTo>
                  <a:pt x="1703" y="20"/>
                </a:lnTo>
                <a:lnTo>
                  <a:pt x="1710" y="22"/>
                </a:lnTo>
                <a:lnTo>
                  <a:pt x="1722" y="26"/>
                </a:lnTo>
                <a:lnTo>
                  <a:pt x="1734" y="32"/>
                </a:lnTo>
                <a:lnTo>
                  <a:pt x="1745" y="40"/>
                </a:lnTo>
                <a:lnTo>
                  <a:pt x="1755" y="50"/>
                </a:lnTo>
                <a:lnTo>
                  <a:pt x="1765" y="62"/>
                </a:lnTo>
                <a:lnTo>
                  <a:pt x="1769" y="68"/>
                </a:lnTo>
                <a:lnTo>
                  <a:pt x="1773" y="76"/>
                </a:lnTo>
                <a:lnTo>
                  <a:pt x="1781" y="92"/>
                </a:lnTo>
                <a:lnTo>
                  <a:pt x="1788" y="108"/>
                </a:lnTo>
                <a:lnTo>
                  <a:pt x="1791" y="118"/>
                </a:lnTo>
                <a:lnTo>
                  <a:pt x="1794" y="126"/>
                </a:lnTo>
                <a:lnTo>
                  <a:pt x="1799" y="146"/>
                </a:lnTo>
                <a:lnTo>
                  <a:pt x="1803" y="168"/>
                </a:lnTo>
                <a:lnTo>
                  <a:pt x="1805" y="178"/>
                </a:lnTo>
                <a:lnTo>
                  <a:pt x="1806" y="190"/>
                </a:lnTo>
                <a:lnTo>
                  <a:pt x="1807" y="200"/>
                </a:lnTo>
                <a:lnTo>
                  <a:pt x="1808" y="212"/>
                </a:lnTo>
                <a:lnTo>
                  <a:pt x="1808" y="224"/>
                </a:lnTo>
                <a:lnTo>
                  <a:pt x="1808" y="236"/>
                </a:lnTo>
                <a:lnTo>
                  <a:pt x="1808" y="263"/>
                </a:lnTo>
                <a:lnTo>
                  <a:pt x="1807" y="275"/>
                </a:lnTo>
                <a:lnTo>
                  <a:pt x="1806" y="287"/>
                </a:lnTo>
                <a:lnTo>
                  <a:pt x="1805" y="299"/>
                </a:lnTo>
                <a:lnTo>
                  <a:pt x="1804" y="309"/>
                </a:lnTo>
                <a:lnTo>
                  <a:pt x="1801" y="331"/>
                </a:lnTo>
                <a:lnTo>
                  <a:pt x="1797" y="349"/>
                </a:lnTo>
                <a:lnTo>
                  <a:pt x="1792" y="367"/>
                </a:lnTo>
                <a:lnTo>
                  <a:pt x="1786" y="381"/>
                </a:lnTo>
                <a:lnTo>
                  <a:pt x="1780" y="395"/>
                </a:lnTo>
                <a:close/>
                <a:moveTo>
                  <a:pt x="1678" y="122"/>
                </a:moveTo>
                <a:lnTo>
                  <a:pt x="1607" y="122"/>
                </a:lnTo>
                <a:lnTo>
                  <a:pt x="1607" y="365"/>
                </a:lnTo>
                <a:lnTo>
                  <a:pt x="1678" y="365"/>
                </a:lnTo>
                <a:lnTo>
                  <a:pt x="1686" y="363"/>
                </a:lnTo>
                <a:lnTo>
                  <a:pt x="1694" y="361"/>
                </a:lnTo>
                <a:lnTo>
                  <a:pt x="1700" y="359"/>
                </a:lnTo>
                <a:lnTo>
                  <a:pt x="1707" y="355"/>
                </a:lnTo>
                <a:lnTo>
                  <a:pt x="1712" y="351"/>
                </a:lnTo>
                <a:lnTo>
                  <a:pt x="1717" y="345"/>
                </a:lnTo>
                <a:lnTo>
                  <a:pt x="1722" y="339"/>
                </a:lnTo>
                <a:lnTo>
                  <a:pt x="1726" y="331"/>
                </a:lnTo>
                <a:lnTo>
                  <a:pt x="1730" y="323"/>
                </a:lnTo>
                <a:lnTo>
                  <a:pt x="1733" y="313"/>
                </a:lnTo>
                <a:lnTo>
                  <a:pt x="1736" y="303"/>
                </a:lnTo>
                <a:lnTo>
                  <a:pt x="1738" y="293"/>
                </a:lnTo>
                <a:lnTo>
                  <a:pt x="1740" y="281"/>
                </a:lnTo>
                <a:lnTo>
                  <a:pt x="1741" y="269"/>
                </a:lnTo>
                <a:lnTo>
                  <a:pt x="1742" y="257"/>
                </a:lnTo>
                <a:lnTo>
                  <a:pt x="1742" y="244"/>
                </a:lnTo>
                <a:lnTo>
                  <a:pt x="1742" y="230"/>
                </a:lnTo>
                <a:lnTo>
                  <a:pt x="1742" y="218"/>
                </a:lnTo>
                <a:lnTo>
                  <a:pt x="1740" y="206"/>
                </a:lnTo>
                <a:lnTo>
                  <a:pt x="1739" y="194"/>
                </a:lnTo>
                <a:lnTo>
                  <a:pt x="1737" y="184"/>
                </a:lnTo>
                <a:lnTo>
                  <a:pt x="1734" y="174"/>
                </a:lnTo>
                <a:lnTo>
                  <a:pt x="1731" y="164"/>
                </a:lnTo>
                <a:lnTo>
                  <a:pt x="1728" y="156"/>
                </a:lnTo>
                <a:lnTo>
                  <a:pt x="1723" y="148"/>
                </a:lnTo>
                <a:lnTo>
                  <a:pt x="1719" y="142"/>
                </a:lnTo>
                <a:lnTo>
                  <a:pt x="1713" y="136"/>
                </a:lnTo>
                <a:lnTo>
                  <a:pt x="1708" y="132"/>
                </a:lnTo>
                <a:lnTo>
                  <a:pt x="1701" y="128"/>
                </a:lnTo>
                <a:lnTo>
                  <a:pt x="1694" y="124"/>
                </a:lnTo>
                <a:lnTo>
                  <a:pt x="1686" y="122"/>
                </a:lnTo>
                <a:lnTo>
                  <a:pt x="1678" y="122"/>
                </a:lnTo>
                <a:close/>
                <a:moveTo>
                  <a:pt x="2090" y="788"/>
                </a:moveTo>
                <a:lnTo>
                  <a:pt x="2069" y="635"/>
                </a:lnTo>
                <a:lnTo>
                  <a:pt x="1942" y="635"/>
                </a:lnTo>
                <a:lnTo>
                  <a:pt x="1921" y="788"/>
                </a:lnTo>
                <a:lnTo>
                  <a:pt x="1854" y="788"/>
                </a:lnTo>
                <a:lnTo>
                  <a:pt x="1975" y="18"/>
                </a:lnTo>
                <a:lnTo>
                  <a:pt x="2037" y="18"/>
                </a:lnTo>
                <a:lnTo>
                  <a:pt x="2160" y="788"/>
                </a:lnTo>
                <a:lnTo>
                  <a:pt x="2090" y="788"/>
                </a:lnTo>
                <a:close/>
                <a:moveTo>
                  <a:pt x="2026" y="323"/>
                </a:moveTo>
                <a:lnTo>
                  <a:pt x="2015" y="250"/>
                </a:lnTo>
                <a:lnTo>
                  <a:pt x="2010" y="210"/>
                </a:lnTo>
                <a:lnTo>
                  <a:pt x="2006" y="170"/>
                </a:lnTo>
                <a:lnTo>
                  <a:pt x="2001" y="210"/>
                </a:lnTo>
                <a:lnTo>
                  <a:pt x="1996" y="250"/>
                </a:lnTo>
                <a:lnTo>
                  <a:pt x="1986" y="325"/>
                </a:lnTo>
                <a:lnTo>
                  <a:pt x="1957" y="529"/>
                </a:lnTo>
                <a:lnTo>
                  <a:pt x="2053" y="529"/>
                </a:lnTo>
                <a:lnTo>
                  <a:pt x="2026" y="323"/>
                </a:lnTo>
                <a:close/>
                <a:moveTo>
                  <a:pt x="2419" y="788"/>
                </a:moveTo>
                <a:lnTo>
                  <a:pt x="2323" y="431"/>
                </a:lnTo>
                <a:lnTo>
                  <a:pt x="2285" y="527"/>
                </a:lnTo>
                <a:lnTo>
                  <a:pt x="2285" y="788"/>
                </a:lnTo>
                <a:lnTo>
                  <a:pt x="2220" y="788"/>
                </a:lnTo>
                <a:lnTo>
                  <a:pt x="2220" y="18"/>
                </a:lnTo>
                <a:lnTo>
                  <a:pt x="2285" y="18"/>
                </a:lnTo>
                <a:lnTo>
                  <a:pt x="2285" y="347"/>
                </a:lnTo>
                <a:lnTo>
                  <a:pt x="2410" y="18"/>
                </a:lnTo>
                <a:lnTo>
                  <a:pt x="2492" y="18"/>
                </a:lnTo>
                <a:lnTo>
                  <a:pt x="2363" y="333"/>
                </a:lnTo>
                <a:lnTo>
                  <a:pt x="2498" y="788"/>
                </a:lnTo>
                <a:lnTo>
                  <a:pt x="2419" y="788"/>
                </a:lnTo>
                <a:close/>
                <a:moveTo>
                  <a:pt x="2558" y="788"/>
                </a:moveTo>
                <a:lnTo>
                  <a:pt x="2558" y="18"/>
                </a:lnTo>
                <a:lnTo>
                  <a:pt x="2786" y="18"/>
                </a:lnTo>
                <a:lnTo>
                  <a:pt x="2786" y="126"/>
                </a:lnTo>
                <a:lnTo>
                  <a:pt x="2623" y="126"/>
                </a:lnTo>
                <a:lnTo>
                  <a:pt x="2623" y="341"/>
                </a:lnTo>
                <a:lnTo>
                  <a:pt x="2756" y="341"/>
                </a:lnTo>
                <a:lnTo>
                  <a:pt x="2756" y="445"/>
                </a:lnTo>
                <a:lnTo>
                  <a:pt x="2623" y="445"/>
                </a:lnTo>
                <a:lnTo>
                  <a:pt x="2623" y="683"/>
                </a:lnTo>
                <a:lnTo>
                  <a:pt x="2786" y="683"/>
                </a:lnTo>
                <a:lnTo>
                  <a:pt x="2786" y="788"/>
                </a:lnTo>
                <a:lnTo>
                  <a:pt x="2558" y="788"/>
                </a:lnTo>
                <a:close/>
                <a:moveTo>
                  <a:pt x="2939" y="18"/>
                </a:moveTo>
                <a:lnTo>
                  <a:pt x="3030" y="439"/>
                </a:lnTo>
                <a:lnTo>
                  <a:pt x="3038" y="477"/>
                </a:lnTo>
                <a:lnTo>
                  <a:pt x="3042" y="495"/>
                </a:lnTo>
                <a:lnTo>
                  <a:pt x="3046" y="515"/>
                </a:lnTo>
                <a:lnTo>
                  <a:pt x="3053" y="553"/>
                </a:lnTo>
                <a:lnTo>
                  <a:pt x="3060" y="595"/>
                </a:lnTo>
                <a:lnTo>
                  <a:pt x="3060" y="509"/>
                </a:lnTo>
                <a:lnTo>
                  <a:pt x="3059" y="421"/>
                </a:lnTo>
                <a:lnTo>
                  <a:pt x="3059" y="18"/>
                </a:lnTo>
                <a:lnTo>
                  <a:pt x="3124" y="18"/>
                </a:lnTo>
                <a:lnTo>
                  <a:pt x="3124" y="788"/>
                </a:lnTo>
                <a:lnTo>
                  <a:pt x="3046" y="788"/>
                </a:lnTo>
                <a:lnTo>
                  <a:pt x="2954" y="369"/>
                </a:lnTo>
                <a:lnTo>
                  <a:pt x="2946" y="331"/>
                </a:lnTo>
                <a:lnTo>
                  <a:pt x="2938" y="293"/>
                </a:lnTo>
                <a:lnTo>
                  <a:pt x="2931" y="255"/>
                </a:lnTo>
                <a:lnTo>
                  <a:pt x="2923" y="214"/>
                </a:lnTo>
                <a:lnTo>
                  <a:pt x="2924" y="389"/>
                </a:lnTo>
                <a:lnTo>
                  <a:pt x="2924" y="790"/>
                </a:lnTo>
                <a:lnTo>
                  <a:pt x="2859" y="790"/>
                </a:lnTo>
                <a:lnTo>
                  <a:pt x="2859" y="18"/>
                </a:lnTo>
                <a:lnTo>
                  <a:pt x="2939" y="18"/>
                </a:lnTo>
                <a:close/>
                <a:moveTo>
                  <a:pt x="3306" y="18"/>
                </a:moveTo>
                <a:lnTo>
                  <a:pt x="3396" y="425"/>
                </a:lnTo>
                <a:lnTo>
                  <a:pt x="3404" y="463"/>
                </a:lnTo>
                <a:lnTo>
                  <a:pt x="3408" y="481"/>
                </a:lnTo>
                <a:lnTo>
                  <a:pt x="3412" y="501"/>
                </a:lnTo>
                <a:lnTo>
                  <a:pt x="3419" y="539"/>
                </a:lnTo>
                <a:lnTo>
                  <a:pt x="3426" y="581"/>
                </a:lnTo>
                <a:lnTo>
                  <a:pt x="3426" y="495"/>
                </a:lnTo>
                <a:lnTo>
                  <a:pt x="3426" y="407"/>
                </a:lnTo>
                <a:lnTo>
                  <a:pt x="3426" y="18"/>
                </a:lnTo>
                <a:lnTo>
                  <a:pt x="3491" y="18"/>
                </a:lnTo>
                <a:lnTo>
                  <a:pt x="3491" y="788"/>
                </a:lnTo>
                <a:lnTo>
                  <a:pt x="3412" y="788"/>
                </a:lnTo>
                <a:lnTo>
                  <a:pt x="3320" y="383"/>
                </a:lnTo>
                <a:lnTo>
                  <a:pt x="3312" y="345"/>
                </a:lnTo>
                <a:lnTo>
                  <a:pt x="3305" y="307"/>
                </a:lnTo>
                <a:lnTo>
                  <a:pt x="3297" y="269"/>
                </a:lnTo>
                <a:lnTo>
                  <a:pt x="3290" y="228"/>
                </a:lnTo>
                <a:lnTo>
                  <a:pt x="3290" y="403"/>
                </a:lnTo>
                <a:lnTo>
                  <a:pt x="3290" y="788"/>
                </a:lnTo>
                <a:lnTo>
                  <a:pt x="3226" y="788"/>
                </a:lnTo>
                <a:lnTo>
                  <a:pt x="3226" y="18"/>
                </a:lnTo>
                <a:lnTo>
                  <a:pt x="3306" y="18"/>
                </a:lnTo>
                <a:close/>
                <a:moveTo>
                  <a:pt x="3618" y="735"/>
                </a:moveTo>
                <a:lnTo>
                  <a:pt x="3611" y="719"/>
                </a:lnTo>
                <a:lnTo>
                  <a:pt x="3605" y="701"/>
                </a:lnTo>
                <a:lnTo>
                  <a:pt x="3599" y="681"/>
                </a:lnTo>
                <a:lnTo>
                  <a:pt x="3597" y="669"/>
                </a:lnTo>
                <a:lnTo>
                  <a:pt x="3595" y="659"/>
                </a:lnTo>
                <a:lnTo>
                  <a:pt x="3591" y="635"/>
                </a:lnTo>
                <a:lnTo>
                  <a:pt x="3589" y="609"/>
                </a:lnTo>
                <a:lnTo>
                  <a:pt x="3588" y="595"/>
                </a:lnTo>
                <a:lnTo>
                  <a:pt x="3587" y="581"/>
                </a:lnTo>
                <a:lnTo>
                  <a:pt x="3587" y="549"/>
                </a:lnTo>
                <a:lnTo>
                  <a:pt x="3587" y="18"/>
                </a:lnTo>
                <a:lnTo>
                  <a:pt x="3652" y="18"/>
                </a:lnTo>
                <a:lnTo>
                  <a:pt x="3652" y="543"/>
                </a:lnTo>
                <a:lnTo>
                  <a:pt x="3652" y="563"/>
                </a:lnTo>
                <a:lnTo>
                  <a:pt x="3652" y="581"/>
                </a:lnTo>
                <a:lnTo>
                  <a:pt x="3653" y="597"/>
                </a:lnTo>
                <a:lnTo>
                  <a:pt x="3655" y="611"/>
                </a:lnTo>
                <a:lnTo>
                  <a:pt x="3657" y="625"/>
                </a:lnTo>
                <a:lnTo>
                  <a:pt x="3659" y="637"/>
                </a:lnTo>
                <a:lnTo>
                  <a:pt x="3662" y="649"/>
                </a:lnTo>
                <a:lnTo>
                  <a:pt x="3665" y="659"/>
                </a:lnTo>
                <a:lnTo>
                  <a:pt x="3669" y="667"/>
                </a:lnTo>
                <a:lnTo>
                  <a:pt x="3674" y="675"/>
                </a:lnTo>
                <a:lnTo>
                  <a:pt x="3679" y="683"/>
                </a:lnTo>
                <a:lnTo>
                  <a:pt x="3685" y="689"/>
                </a:lnTo>
                <a:lnTo>
                  <a:pt x="3688" y="691"/>
                </a:lnTo>
                <a:lnTo>
                  <a:pt x="3692" y="693"/>
                </a:lnTo>
                <a:lnTo>
                  <a:pt x="3699" y="697"/>
                </a:lnTo>
                <a:lnTo>
                  <a:pt x="3706" y="699"/>
                </a:lnTo>
                <a:lnTo>
                  <a:pt x="3715" y="699"/>
                </a:lnTo>
                <a:lnTo>
                  <a:pt x="3723" y="699"/>
                </a:lnTo>
                <a:lnTo>
                  <a:pt x="3731" y="697"/>
                </a:lnTo>
                <a:lnTo>
                  <a:pt x="3738" y="693"/>
                </a:lnTo>
                <a:lnTo>
                  <a:pt x="3744" y="689"/>
                </a:lnTo>
                <a:lnTo>
                  <a:pt x="3750" y="683"/>
                </a:lnTo>
                <a:lnTo>
                  <a:pt x="3755" y="675"/>
                </a:lnTo>
                <a:lnTo>
                  <a:pt x="3760" y="667"/>
                </a:lnTo>
                <a:lnTo>
                  <a:pt x="3764" y="659"/>
                </a:lnTo>
                <a:lnTo>
                  <a:pt x="3768" y="649"/>
                </a:lnTo>
                <a:lnTo>
                  <a:pt x="3770" y="637"/>
                </a:lnTo>
                <a:lnTo>
                  <a:pt x="3773" y="625"/>
                </a:lnTo>
                <a:lnTo>
                  <a:pt x="3775" y="613"/>
                </a:lnTo>
                <a:lnTo>
                  <a:pt x="3776" y="597"/>
                </a:lnTo>
                <a:lnTo>
                  <a:pt x="3777" y="581"/>
                </a:lnTo>
                <a:lnTo>
                  <a:pt x="3778" y="563"/>
                </a:lnTo>
                <a:lnTo>
                  <a:pt x="3778" y="543"/>
                </a:lnTo>
                <a:lnTo>
                  <a:pt x="3778" y="18"/>
                </a:lnTo>
                <a:lnTo>
                  <a:pt x="3843" y="18"/>
                </a:lnTo>
                <a:lnTo>
                  <a:pt x="3843" y="549"/>
                </a:lnTo>
                <a:lnTo>
                  <a:pt x="3843" y="581"/>
                </a:lnTo>
                <a:lnTo>
                  <a:pt x="3842" y="595"/>
                </a:lnTo>
                <a:lnTo>
                  <a:pt x="3841" y="609"/>
                </a:lnTo>
                <a:lnTo>
                  <a:pt x="3838" y="635"/>
                </a:lnTo>
                <a:lnTo>
                  <a:pt x="3835" y="659"/>
                </a:lnTo>
                <a:lnTo>
                  <a:pt x="3833" y="669"/>
                </a:lnTo>
                <a:lnTo>
                  <a:pt x="3830" y="681"/>
                </a:lnTo>
                <a:lnTo>
                  <a:pt x="3825" y="701"/>
                </a:lnTo>
                <a:lnTo>
                  <a:pt x="3822" y="709"/>
                </a:lnTo>
                <a:lnTo>
                  <a:pt x="3819" y="719"/>
                </a:lnTo>
                <a:lnTo>
                  <a:pt x="3815" y="727"/>
                </a:lnTo>
                <a:lnTo>
                  <a:pt x="3812" y="735"/>
                </a:lnTo>
                <a:lnTo>
                  <a:pt x="3807" y="744"/>
                </a:lnTo>
                <a:lnTo>
                  <a:pt x="3802" y="752"/>
                </a:lnTo>
                <a:lnTo>
                  <a:pt x="3792" y="766"/>
                </a:lnTo>
                <a:lnTo>
                  <a:pt x="3781" y="778"/>
                </a:lnTo>
                <a:lnTo>
                  <a:pt x="3775" y="784"/>
                </a:lnTo>
                <a:lnTo>
                  <a:pt x="3769" y="788"/>
                </a:lnTo>
                <a:lnTo>
                  <a:pt x="3757" y="796"/>
                </a:lnTo>
                <a:lnTo>
                  <a:pt x="3750" y="800"/>
                </a:lnTo>
                <a:lnTo>
                  <a:pt x="3743" y="802"/>
                </a:lnTo>
                <a:lnTo>
                  <a:pt x="3729" y="806"/>
                </a:lnTo>
                <a:lnTo>
                  <a:pt x="3722" y="806"/>
                </a:lnTo>
                <a:lnTo>
                  <a:pt x="3715" y="806"/>
                </a:lnTo>
                <a:lnTo>
                  <a:pt x="3700" y="806"/>
                </a:lnTo>
                <a:lnTo>
                  <a:pt x="3686" y="802"/>
                </a:lnTo>
                <a:lnTo>
                  <a:pt x="3679" y="800"/>
                </a:lnTo>
                <a:lnTo>
                  <a:pt x="3673" y="796"/>
                </a:lnTo>
                <a:lnTo>
                  <a:pt x="3660" y="788"/>
                </a:lnTo>
                <a:lnTo>
                  <a:pt x="3648" y="778"/>
                </a:lnTo>
                <a:lnTo>
                  <a:pt x="3637" y="766"/>
                </a:lnTo>
                <a:lnTo>
                  <a:pt x="3627" y="750"/>
                </a:lnTo>
                <a:lnTo>
                  <a:pt x="3623" y="742"/>
                </a:lnTo>
                <a:lnTo>
                  <a:pt x="3618" y="735"/>
                </a:lnTo>
                <a:close/>
                <a:moveTo>
                  <a:pt x="4052" y="806"/>
                </a:moveTo>
                <a:lnTo>
                  <a:pt x="4036" y="806"/>
                </a:lnTo>
                <a:lnTo>
                  <a:pt x="4020" y="802"/>
                </a:lnTo>
                <a:lnTo>
                  <a:pt x="4006" y="796"/>
                </a:lnTo>
                <a:lnTo>
                  <a:pt x="4000" y="792"/>
                </a:lnTo>
                <a:lnTo>
                  <a:pt x="3993" y="788"/>
                </a:lnTo>
                <a:lnTo>
                  <a:pt x="3981" y="780"/>
                </a:lnTo>
                <a:lnTo>
                  <a:pt x="3975" y="774"/>
                </a:lnTo>
                <a:lnTo>
                  <a:pt x="3970" y="768"/>
                </a:lnTo>
                <a:lnTo>
                  <a:pt x="3960" y="756"/>
                </a:lnTo>
                <a:lnTo>
                  <a:pt x="3956" y="748"/>
                </a:lnTo>
                <a:lnTo>
                  <a:pt x="3951" y="740"/>
                </a:lnTo>
                <a:lnTo>
                  <a:pt x="3947" y="733"/>
                </a:lnTo>
                <a:lnTo>
                  <a:pt x="3943" y="725"/>
                </a:lnTo>
                <a:lnTo>
                  <a:pt x="3939" y="717"/>
                </a:lnTo>
                <a:lnTo>
                  <a:pt x="3936" y="707"/>
                </a:lnTo>
                <a:lnTo>
                  <a:pt x="3930" y="687"/>
                </a:lnTo>
                <a:lnTo>
                  <a:pt x="3926" y="667"/>
                </a:lnTo>
                <a:lnTo>
                  <a:pt x="3924" y="657"/>
                </a:lnTo>
                <a:lnTo>
                  <a:pt x="3922" y="645"/>
                </a:lnTo>
                <a:lnTo>
                  <a:pt x="3919" y="623"/>
                </a:lnTo>
                <a:lnTo>
                  <a:pt x="3918" y="599"/>
                </a:lnTo>
                <a:lnTo>
                  <a:pt x="3917" y="585"/>
                </a:lnTo>
                <a:lnTo>
                  <a:pt x="3917" y="573"/>
                </a:lnTo>
                <a:lnTo>
                  <a:pt x="3980" y="545"/>
                </a:lnTo>
                <a:lnTo>
                  <a:pt x="3981" y="567"/>
                </a:lnTo>
                <a:lnTo>
                  <a:pt x="3982" y="587"/>
                </a:lnTo>
                <a:lnTo>
                  <a:pt x="3984" y="603"/>
                </a:lnTo>
                <a:lnTo>
                  <a:pt x="3986" y="619"/>
                </a:lnTo>
                <a:lnTo>
                  <a:pt x="3988" y="627"/>
                </a:lnTo>
                <a:lnTo>
                  <a:pt x="3989" y="635"/>
                </a:lnTo>
                <a:lnTo>
                  <a:pt x="3993" y="647"/>
                </a:lnTo>
                <a:lnTo>
                  <a:pt x="3997" y="659"/>
                </a:lnTo>
                <a:lnTo>
                  <a:pt x="4001" y="667"/>
                </a:lnTo>
                <a:lnTo>
                  <a:pt x="4006" y="677"/>
                </a:lnTo>
                <a:lnTo>
                  <a:pt x="4012" y="683"/>
                </a:lnTo>
                <a:lnTo>
                  <a:pt x="4018" y="689"/>
                </a:lnTo>
                <a:lnTo>
                  <a:pt x="4025" y="693"/>
                </a:lnTo>
                <a:lnTo>
                  <a:pt x="4032" y="697"/>
                </a:lnTo>
                <a:lnTo>
                  <a:pt x="4039" y="699"/>
                </a:lnTo>
                <a:lnTo>
                  <a:pt x="4047" y="701"/>
                </a:lnTo>
                <a:lnTo>
                  <a:pt x="4056" y="701"/>
                </a:lnTo>
                <a:lnTo>
                  <a:pt x="4063" y="701"/>
                </a:lnTo>
                <a:lnTo>
                  <a:pt x="4070" y="699"/>
                </a:lnTo>
                <a:lnTo>
                  <a:pt x="4077" y="697"/>
                </a:lnTo>
                <a:lnTo>
                  <a:pt x="4083" y="695"/>
                </a:lnTo>
                <a:lnTo>
                  <a:pt x="4089" y="691"/>
                </a:lnTo>
                <a:lnTo>
                  <a:pt x="4095" y="685"/>
                </a:lnTo>
                <a:lnTo>
                  <a:pt x="4100" y="679"/>
                </a:lnTo>
                <a:lnTo>
                  <a:pt x="4105" y="673"/>
                </a:lnTo>
                <a:lnTo>
                  <a:pt x="4109" y="665"/>
                </a:lnTo>
                <a:lnTo>
                  <a:pt x="4113" y="657"/>
                </a:lnTo>
                <a:lnTo>
                  <a:pt x="4116" y="649"/>
                </a:lnTo>
                <a:lnTo>
                  <a:pt x="4119" y="639"/>
                </a:lnTo>
                <a:lnTo>
                  <a:pt x="4121" y="627"/>
                </a:lnTo>
                <a:lnTo>
                  <a:pt x="4122" y="623"/>
                </a:lnTo>
                <a:lnTo>
                  <a:pt x="4123" y="617"/>
                </a:lnTo>
                <a:lnTo>
                  <a:pt x="4124" y="605"/>
                </a:lnTo>
                <a:lnTo>
                  <a:pt x="4124" y="591"/>
                </a:lnTo>
                <a:lnTo>
                  <a:pt x="4124" y="581"/>
                </a:lnTo>
                <a:lnTo>
                  <a:pt x="4123" y="571"/>
                </a:lnTo>
                <a:lnTo>
                  <a:pt x="4122" y="563"/>
                </a:lnTo>
                <a:lnTo>
                  <a:pt x="4121" y="553"/>
                </a:lnTo>
                <a:lnTo>
                  <a:pt x="4119" y="545"/>
                </a:lnTo>
                <a:lnTo>
                  <a:pt x="4117" y="537"/>
                </a:lnTo>
                <a:lnTo>
                  <a:pt x="4115" y="529"/>
                </a:lnTo>
                <a:lnTo>
                  <a:pt x="4112" y="521"/>
                </a:lnTo>
                <a:lnTo>
                  <a:pt x="4104" y="505"/>
                </a:lnTo>
                <a:lnTo>
                  <a:pt x="4100" y="497"/>
                </a:lnTo>
                <a:lnTo>
                  <a:pt x="4095" y="491"/>
                </a:lnTo>
                <a:lnTo>
                  <a:pt x="4084" y="477"/>
                </a:lnTo>
                <a:lnTo>
                  <a:pt x="4071" y="465"/>
                </a:lnTo>
                <a:lnTo>
                  <a:pt x="4007" y="407"/>
                </a:lnTo>
                <a:lnTo>
                  <a:pt x="3998" y="399"/>
                </a:lnTo>
                <a:lnTo>
                  <a:pt x="3988" y="389"/>
                </a:lnTo>
                <a:lnTo>
                  <a:pt x="3972" y="369"/>
                </a:lnTo>
                <a:lnTo>
                  <a:pt x="3958" y="349"/>
                </a:lnTo>
                <a:lnTo>
                  <a:pt x="3953" y="337"/>
                </a:lnTo>
                <a:lnTo>
                  <a:pt x="3947" y="325"/>
                </a:lnTo>
                <a:lnTo>
                  <a:pt x="3942" y="313"/>
                </a:lnTo>
                <a:lnTo>
                  <a:pt x="3937" y="299"/>
                </a:lnTo>
                <a:lnTo>
                  <a:pt x="3934" y="285"/>
                </a:lnTo>
                <a:lnTo>
                  <a:pt x="3931" y="269"/>
                </a:lnTo>
                <a:lnTo>
                  <a:pt x="3929" y="253"/>
                </a:lnTo>
                <a:lnTo>
                  <a:pt x="3928" y="246"/>
                </a:lnTo>
                <a:lnTo>
                  <a:pt x="3927" y="238"/>
                </a:lnTo>
                <a:lnTo>
                  <a:pt x="3927" y="220"/>
                </a:lnTo>
                <a:lnTo>
                  <a:pt x="3926" y="200"/>
                </a:lnTo>
                <a:lnTo>
                  <a:pt x="3926" y="188"/>
                </a:lnTo>
                <a:lnTo>
                  <a:pt x="3927" y="176"/>
                </a:lnTo>
                <a:lnTo>
                  <a:pt x="3928" y="164"/>
                </a:lnTo>
                <a:lnTo>
                  <a:pt x="3929" y="152"/>
                </a:lnTo>
                <a:lnTo>
                  <a:pt x="3930" y="142"/>
                </a:lnTo>
                <a:lnTo>
                  <a:pt x="3932" y="132"/>
                </a:lnTo>
                <a:lnTo>
                  <a:pt x="3936" y="112"/>
                </a:lnTo>
                <a:lnTo>
                  <a:pt x="3939" y="102"/>
                </a:lnTo>
                <a:lnTo>
                  <a:pt x="3942" y="94"/>
                </a:lnTo>
                <a:lnTo>
                  <a:pt x="3949" y="78"/>
                </a:lnTo>
                <a:lnTo>
                  <a:pt x="3957" y="62"/>
                </a:lnTo>
                <a:lnTo>
                  <a:pt x="3961" y="56"/>
                </a:lnTo>
                <a:lnTo>
                  <a:pt x="3965" y="50"/>
                </a:lnTo>
                <a:lnTo>
                  <a:pt x="3974" y="38"/>
                </a:lnTo>
                <a:lnTo>
                  <a:pt x="3984" y="28"/>
                </a:lnTo>
                <a:lnTo>
                  <a:pt x="3994" y="20"/>
                </a:lnTo>
                <a:lnTo>
                  <a:pt x="4005" y="12"/>
                </a:lnTo>
                <a:lnTo>
                  <a:pt x="4017" y="6"/>
                </a:lnTo>
                <a:lnTo>
                  <a:pt x="4029" y="4"/>
                </a:lnTo>
                <a:lnTo>
                  <a:pt x="4042" y="0"/>
                </a:lnTo>
                <a:lnTo>
                  <a:pt x="4055" y="0"/>
                </a:lnTo>
                <a:lnTo>
                  <a:pt x="4070" y="2"/>
                </a:lnTo>
                <a:lnTo>
                  <a:pt x="4085" y="4"/>
                </a:lnTo>
                <a:lnTo>
                  <a:pt x="4098" y="10"/>
                </a:lnTo>
                <a:lnTo>
                  <a:pt x="4104" y="14"/>
                </a:lnTo>
                <a:lnTo>
                  <a:pt x="4110" y="18"/>
                </a:lnTo>
                <a:lnTo>
                  <a:pt x="4122" y="26"/>
                </a:lnTo>
                <a:lnTo>
                  <a:pt x="4132" y="38"/>
                </a:lnTo>
                <a:lnTo>
                  <a:pt x="4141" y="50"/>
                </a:lnTo>
                <a:lnTo>
                  <a:pt x="4149" y="64"/>
                </a:lnTo>
                <a:lnTo>
                  <a:pt x="4153" y="72"/>
                </a:lnTo>
                <a:lnTo>
                  <a:pt x="4156" y="78"/>
                </a:lnTo>
                <a:lnTo>
                  <a:pt x="4159" y="86"/>
                </a:lnTo>
                <a:lnTo>
                  <a:pt x="4162" y="94"/>
                </a:lnTo>
                <a:lnTo>
                  <a:pt x="4167" y="112"/>
                </a:lnTo>
                <a:lnTo>
                  <a:pt x="4172" y="128"/>
                </a:lnTo>
                <a:lnTo>
                  <a:pt x="4175" y="146"/>
                </a:lnTo>
                <a:lnTo>
                  <a:pt x="4177" y="166"/>
                </a:lnTo>
                <a:lnTo>
                  <a:pt x="4179" y="184"/>
                </a:lnTo>
                <a:lnTo>
                  <a:pt x="4179" y="202"/>
                </a:lnTo>
                <a:lnTo>
                  <a:pt x="4117" y="228"/>
                </a:lnTo>
                <a:lnTo>
                  <a:pt x="4117" y="212"/>
                </a:lnTo>
                <a:lnTo>
                  <a:pt x="4115" y="198"/>
                </a:lnTo>
                <a:lnTo>
                  <a:pt x="4114" y="186"/>
                </a:lnTo>
                <a:lnTo>
                  <a:pt x="4112" y="172"/>
                </a:lnTo>
                <a:lnTo>
                  <a:pt x="4109" y="162"/>
                </a:lnTo>
                <a:lnTo>
                  <a:pt x="4106" y="152"/>
                </a:lnTo>
                <a:lnTo>
                  <a:pt x="4103" y="142"/>
                </a:lnTo>
                <a:lnTo>
                  <a:pt x="4099" y="136"/>
                </a:lnTo>
                <a:lnTo>
                  <a:pt x="4095" y="128"/>
                </a:lnTo>
                <a:lnTo>
                  <a:pt x="4090" y="122"/>
                </a:lnTo>
                <a:lnTo>
                  <a:pt x="4085" y="118"/>
                </a:lnTo>
                <a:lnTo>
                  <a:pt x="4079" y="114"/>
                </a:lnTo>
                <a:lnTo>
                  <a:pt x="4073" y="110"/>
                </a:lnTo>
                <a:lnTo>
                  <a:pt x="4067" y="108"/>
                </a:lnTo>
                <a:lnTo>
                  <a:pt x="4060" y="108"/>
                </a:lnTo>
                <a:lnTo>
                  <a:pt x="4052" y="106"/>
                </a:lnTo>
                <a:lnTo>
                  <a:pt x="4040" y="108"/>
                </a:lnTo>
                <a:lnTo>
                  <a:pt x="4028" y="112"/>
                </a:lnTo>
                <a:lnTo>
                  <a:pt x="4023" y="116"/>
                </a:lnTo>
                <a:lnTo>
                  <a:pt x="4018" y="120"/>
                </a:lnTo>
                <a:lnTo>
                  <a:pt x="4013" y="124"/>
                </a:lnTo>
                <a:lnTo>
                  <a:pt x="4009" y="128"/>
                </a:lnTo>
                <a:lnTo>
                  <a:pt x="4005" y="134"/>
                </a:lnTo>
                <a:lnTo>
                  <a:pt x="4002" y="140"/>
                </a:lnTo>
                <a:lnTo>
                  <a:pt x="3999" y="148"/>
                </a:lnTo>
                <a:lnTo>
                  <a:pt x="3996" y="156"/>
                </a:lnTo>
                <a:lnTo>
                  <a:pt x="3994" y="164"/>
                </a:lnTo>
                <a:lnTo>
                  <a:pt x="3993" y="174"/>
                </a:lnTo>
                <a:lnTo>
                  <a:pt x="3992" y="184"/>
                </a:lnTo>
                <a:lnTo>
                  <a:pt x="3992" y="194"/>
                </a:lnTo>
                <a:lnTo>
                  <a:pt x="3992" y="204"/>
                </a:lnTo>
                <a:lnTo>
                  <a:pt x="3992" y="214"/>
                </a:lnTo>
                <a:lnTo>
                  <a:pt x="3993" y="224"/>
                </a:lnTo>
                <a:lnTo>
                  <a:pt x="3994" y="232"/>
                </a:lnTo>
                <a:lnTo>
                  <a:pt x="3996" y="240"/>
                </a:lnTo>
                <a:lnTo>
                  <a:pt x="3998" y="248"/>
                </a:lnTo>
                <a:lnTo>
                  <a:pt x="4001" y="255"/>
                </a:lnTo>
                <a:lnTo>
                  <a:pt x="4003" y="261"/>
                </a:lnTo>
                <a:lnTo>
                  <a:pt x="4007" y="267"/>
                </a:lnTo>
                <a:lnTo>
                  <a:pt x="4010" y="273"/>
                </a:lnTo>
                <a:lnTo>
                  <a:pt x="4019" y="285"/>
                </a:lnTo>
                <a:lnTo>
                  <a:pt x="4029" y="297"/>
                </a:lnTo>
                <a:lnTo>
                  <a:pt x="4041" y="309"/>
                </a:lnTo>
                <a:lnTo>
                  <a:pt x="4103" y="363"/>
                </a:lnTo>
                <a:lnTo>
                  <a:pt x="4113" y="373"/>
                </a:lnTo>
                <a:lnTo>
                  <a:pt x="4123" y="383"/>
                </a:lnTo>
                <a:lnTo>
                  <a:pt x="4133" y="393"/>
                </a:lnTo>
                <a:lnTo>
                  <a:pt x="4141" y="405"/>
                </a:lnTo>
                <a:lnTo>
                  <a:pt x="4149" y="417"/>
                </a:lnTo>
                <a:lnTo>
                  <a:pt x="4156" y="427"/>
                </a:lnTo>
                <a:lnTo>
                  <a:pt x="4162" y="441"/>
                </a:lnTo>
                <a:lnTo>
                  <a:pt x="4168" y="453"/>
                </a:lnTo>
                <a:lnTo>
                  <a:pt x="4173" y="467"/>
                </a:lnTo>
                <a:lnTo>
                  <a:pt x="4177" y="481"/>
                </a:lnTo>
                <a:lnTo>
                  <a:pt x="4181" y="495"/>
                </a:lnTo>
                <a:lnTo>
                  <a:pt x="4184" y="511"/>
                </a:lnTo>
                <a:lnTo>
                  <a:pt x="4186" y="527"/>
                </a:lnTo>
                <a:lnTo>
                  <a:pt x="4187" y="537"/>
                </a:lnTo>
                <a:lnTo>
                  <a:pt x="4187" y="545"/>
                </a:lnTo>
                <a:lnTo>
                  <a:pt x="4188" y="563"/>
                </a:lnTo>
                <a:lnTo>
                  <a:pt x="4189" y="583"/>
                </a:lnTo>
                <a:lnTo>
                  <a:pt x="4188" y="609"/>
                </a:lnTo>
                <a:lnTo>
                  <a:pt x="4186" y="633"/>
                </a:lnTo>
                <a:lnTo>
                  <a:pt x="4185" y="645"/>
                </a:lnTo>
                <a:lnTo>
                  <a:pt x="4183" y="655"/>
                </a:lnTo>
                <a:lnTo>
                  <a:pt x="4181" y="667"/>
                </a:lnTo>
                <a:lnTo>
                  <a:pt x="4179" y="677"/>
                </a:lnTo>
                <a:lnTo>
                  <a:pt x="4177" y="687"/>
                </a:lnTo>
                <a:lnTo>
                  <a:pt x="4174" y="697"/>
                </a:lnTo>
                <a:lnTo>
                  <a:pt x="4167" y="715"/>
                </a:lnTo>
                <a:lnTo>
                  <a:pt x="4164" y="723"/>
                </a:lnTo>
                <a:lnTo>
                  <a:pt x="4160" y="733"/>
                </a:lnTo>
                <a:lnTo>
                  <a:pt x="4152" y="746"/>
                </a:lnTo>
                <a:lnTo>
                  <a:pt x="4147" y="754"/>
                </a:lnTo>
                <a:lnTo>
                  <a:pt x="4142" y="760"/>
                </a:lnTo>
                <a:lnTo>
                  <a:pt x="4137" y="766"/>
                </a:lnTo>
                <a:lnTo>
                  <a:pt x="4132" y="772"/>
                </a:lnTo>
                <a:lnTo>
                  <a:pt x="4121" y="782"/>
                </a:lnTo>
                <a:lnTo>
                  <a:pt x="4109" y="790"/>
                </a:lnTo>
                <a:lnTo>
                  <a:pt x="4096" y="798"/>
                </a:lnTo>
                <a:lnTo>
                  <a:pt x="4082" y="802"/>
                </a:lnTo>
                <a:lnTo>
                  <a:pt x="4075" y="804"/>
                </a:lnTo>
                <a:lnTo>
                  <a:pt x="4068" y="804"/>
                </a:lnTo>
                <a:lnTo>
                  <a:pt x="4052" y="806"/>
                </a:lnTo>
                <a:close/>
                <a:moveTo>
                  <a:pt x="1669" y="1273"/>
                </a:moveTo>
                <a:lnTo>
                  <a:pt x="1669" y="1936"/>
                </a:lnTo>
                <a:lnTo>
                  <a:pt x="1604" y="1936"/>
                </a:lnTo>
                <a:lnTo>
                  <a:pt x="1604" y="1273"/>
                </a:lnTo>
                <a:lnTo>
                  <a:pt x="1506" y="1273"/>
                </a:lnTo>
                <a:lnTo>
                  <a:pt x="1506" y="1166"/>
                </a:lnTo>
                <a:lnTo>
                  <a:pt x="1767" y="1166"/>
                </a:lnTo>
                <a:lnTo>
                  <a:pt x="1767" y="1273"/>
                </a:lnTo>
                <a:lnTo>
                  <a:pt x="1669" y="1273"/>
                </a:lnTo>
                <a:close/>
                <a:moveTo>
                  <a:pt x="1832" y="1936"/>
                </a:moveTo>
                <a:lnTo>
                  <a:pt x="1832" y="1166"/>
                </a:lnTo>
                <a:lnTo>
                  <a:pt x="2060" y="1166"/>
                </a:lnTo>
                <a:lnTo>
                  <a:pt x="2060" y="1273"/>
                </a:lnTo>
                <a:lnTo>
                  <a:pt x="1897" y="1273"/>
                </a:lnTo>
                <a:lnTo>
                  <a:pt x="1897" y="1489"/>
                </a:lnTo>
                <a:lnTo>
                  <a:pt x="2030" y="1489"/>
                </a:lnTo>
                <a:lnTo>
                  <a:pt x="2030" y="1593"/>
                </a:lnTo>
                <a:lnTo>
                  <a:pt x="1897" y="1593"/>
                </a:lnTo>
                <a:lnTo>
                  <a:pt x="1897" y="1828"/>
                </a:lnTo>
                <a:lnTo>
                  <a:pt x="2060" y="1828"/>
                </a:lnTo>
                <a:lnTo>
                  <a:pt x="2060" y="1936"/>
                </a:lnTo>
                <a:lnTo>
                  <a:pt x="1832" y="1936"/>
                </a:lnTo>
                <a:close/>
                <a:moveTo>
                  <a:pt x="2260" y="1954"/>
                </a:moveTo>
                <a:lnTo>
                  <a:pt x="2251" y="1954"/>
                </a:lnTo>
                <a:lnTo>
                  <a:pt x="2242" y="1952"/>
                </a:lnTo>
                <a:lnTo>
                  <a:pt x="2234" y="1950"/>
                </a:lnTo>
                <a:lnTo>
                  <a:pt x="2226" y="1948"/>
                </a:lnTo>
                <a:lnTo>
                  <a:pt x="2218" y="1944"/>
                </a:lnTo>
                <a:lnTo>
                  <a:pt x="2211" y="1938"/>
                </a:lnTo>
                <a:lnTo>
                  <a:pt x="2204" y="1932"/>
                </a:lnTo>
                <a:lnTo>
                  <a:pt x="2197" y="1926"/>
                </a:lnTo>
                <a:lnTo>
                  <a:pt x="2190" y="1920"/>
                </a:lnTo>
                <a:lnTo>
                  <a:pt x="2184" y="1912"/>
                </a:lnTo>
                <a:lnTo>
                  <a:pt x="2178" y="1902"/>
                </a:lnTo>
                <a:lnTo>
                  <a:pt x="2172" y="1892"/>
                </a:lnTo>
                <a:lnTo>
                  <a:pt x="2166" y="1882"/>
                </a:lnTo>
                <a:lnTo>
                  <a:pt x="2161" y="1872"/>
                </a:lnTo>
                <a:lnTo>
                  <a:pt x="2156" y="1860"/>
                </a:lnTo>
                <a:lnTo>
                  <a:pt x="2151" y="1846"/>
                </a:lnTo>
                <a:lnTo>
                  <a:pt x="2147" y="1834"/>
                </a:lnTo>
                <a:lnTo>
                  <a:pt x="2143" y="1820"/>
                </a:lnTo>
                <a:lnTo>
                  <a:pt x="2139" y="1804"/>
                </a:lnTo>
                <a:lnTo>
                  <a:pt x="2135" y="1788"/>
                </a:lnTo>
                <a:lnTo>
                  <a:pt x="2132" y="1772"/>
                </a:lnTo>
                <a:lnTo>
                  <a:pt x="2129" y="1756"/>
                </a:lnTo>
                <a:lnTo>
                  <a:pt x="2126" y="1738"/>
                </a:lnTo>
                <a:lnTo>
                  <a:pt x="2124" y="1720"/>
                </a:lnTo>
                <a:lnTo>
                  <a:pt x="2121" y="1701"/>
                </a:lnTo>
                <a:lnTo>
                  <a:pt x="2120" y="1681"/>
                </a:lnTo>
                <a:lnTo>
                  <a:pt x="2118" y="1661"/>
                </a:lnTo>
                <a:lnTo>
                  <a:pt x="2117" y="1641"/>
                </a:lnTo>
                <a:lnTo>
                  <a:pt x="2115" y="1597"/>
                </a:lnTo>
                <a:lnTo>
                  <a:pt x="2114" y="1575"/>
                </a:lnTo>
                <a:lnTo>
                  <a:pt x="2114" y="1551"/>
                </a:lnTo>
                <a:lnTo>
                  <a:pt x="2115" y="1505"/>
                </a:lnTo>
                <a:lnTo>
                  <a:pt x="2117" y="1461"/>
                </a:lnTo>
                <a:lnTo>
                  <a:pt x="2118" y="1441"/>
                </a:lnTo>
                <a:lnTo>
                  <a:pt x="2120" y="1421"/>
                </a:lnTo>
                <a:lnTo>
                  <a:pt x="2124" y="1383"/>
                </a:lnTo>
                <a:lnTo>
                  <a:pt x="2126" y="1363"/>
                </a:lnTo>
                <a:lnTo>
                  <a:pt x="2129" y="1347"/>
                </a:lnTo>
                <a:lnTo>
                  <a:pt x="2135" y="1313"/>
                </a:lnTo>
                <a:lnTo>
                  <a:pt x="2139" y="1297"/>
                </a:lnTo>
                <a:lnTo>
                  <a:pt x="2143" y="1283"/>
                </a:lnTo>
                <a:lnTo>
                  <a:pt x="2147" y="1269"/>
                </a:lnTo>
                <a:lnTo>
                  <a:pt x="2151" y="1255"/>
                </a:lnTo>
                <a:lnTo>
                  <a:pt x="2156" y="1243"/>
                </a:lnTo>
                <a:lnTo>
                  <a:pt x="2161" y="1231"/>
                </a:lnTo>
                <a:lnTo>
                  <a:pt x="2166" y="1220"/>
                </a:lnTo>
                <a:lnTo>
                  <a:pt x="2172" y="1210"/>
                </a:lnTo>
                <a:lnTo>
                  <a:pt x="2178" y="1200"/>
                </a:lnTo>
                <a:lnTo>
                  <a:pt x="2184" y="1192"/>
                </a:lnTo>
                <a:lnTo>
                  <a:pt x="2197" y="1176"/>
                </a:lnTo>
                <a:lnTo>
                  <a:pt x="2204" y="1170"/>
                </a:lnTo>
                <a:lnTo>
                  <a:pt x="2211" y="1164"/>
                </a:lnTo>
                <a:lnTo>
                  <a:pt x="2218" y="1160"/>
                </a:lnTo>
                <a:lnTo>
                  <a:pt x="2226" y="1156"/>
                </a:lnTo>
                <a:lnTo>
                  <a:pt x="2234" y="1152"/>
                </a:lnTo>
                <a:lnTo>
                  <a:pt x="2242" y="1150"/>
                </a:lnTo>
                <a:lnTo>
                  <a:pt x="2251" y="1148"/>
                </a:lnTo>
                <a:lnTo>
                  <a:pt x="2260" y="1148"/>
                </a:lnTo>
                <a:lnTo>
                  <a:pt x="2268" y="1148"/>
                </a:lnTo>
                <a:lnTo>
                  <a:pt x="2277" y="1150"/>
                </a:lnTo>
                <a:lnTo>
                  <a:pt x="2285" y="1152"/>
                </a:lnTo>
                <a:lnTo>
                  <a:pt x="2293" y="1156"/>
                </a:lnTo>
                <a:lnTo>
                  <a:pt x="2301" y="1160"/>
                </a:lnTo>
                <a:lnTo>
                  <a:pt x="2308" y="1164"/>
                </a:lnTo>
                <a:lnTo>
                  <a:pt x="2316" y="1170"/>
                </a:lnTo>
                <a:lnTo>
                  <a:pt x="2323" y="1176"/>
                </a:lnTo>
                <a:lnTo>
                  <a:pt x="2329" y="1184"/>
                </a:lnTo>
                <a:lnTo>
                  <a:pt x="2336" y="1192"/>
                </a:lnTo>
                <a:lnTo>
                  <a:pt x="2342" y="1200"/>
                </a:lnTo>
                <a:lnTo>
                  <a:pt x="2348" y="1210"/>
                </a:lnTo>
                <a:lnTo>
                  <a:pt x="2353" y="1220"/>
                </a:lnTo>
                <a:lnTo>
                  <a:pt x="2359" y="1229"/>
                </a:lnTo>
                <a:lnTo>
                  <a:pt x="2364" y="1241"/>
                </a:lnTo>
                <a:lnTo>
                  <a:pt x="2368" y="1255"/>
                </a:lnTo>
                <a:lnTo>
                  <a:pt x="2377" y="1283"/>
                </a:lnTo>
                <a:lnTo>
                  <a:pt x="2381" y="1297"/>
                </a:lnTo>
                <a:lnTo>
                  <a:pt x="2385" y="1313"/>
                </a:lnTo>
                <a:lnTo>
                  <a:pt x="2391" y="1345"/>
                </a:lnTo>
                <a:lnTo>
                  <a:pt x="2394" y="1363"/>
                </a:lnTo>
                <a:lnTo>
                  <a:pt x="2396" y="1381"/>
                </a:lnTo>
                <a:lnTo>
                  <a:pt x="2398" y="1401"/>
                </a:lnTo>
                <a:lnTo>
                  <a:pt x="2400" y="1421"/>
                </a:lnTo>
                <a:lnTo>
                  <a:pt x="2402" y="1441"/>
                </a:lnTo>
                <a:lnTo>
                  <a:pt x="2403" y="1461"/>
                </a:lnTo>
                <a:lnTo>
                  <a:pt x="2404" y="1483"/>
                </a:lnTo>
                <a:lnTo>
                  <a:pt x="2405" y="1505"/>
                </a:lnTo>
                <a:lnTo>
                  <a:pt x="2405" y="1527"/>
                </a:lnTo>
                <a:lnTo>
                  <a:pt x="2406" y="1551"/>
                </a:lnTo>
                <a:lnTo>
                  <a:pt x="2405" y="1597"/>
                </a:lnTo>
                <a:lnTo>
                  <a:pt x="2403" y="1641"/>
                </a:lnTo>
                <a:lnTo>
                  <a:pt x="2402" y="1663"/>
                </a:lnTo>
                <a:lnTo>
                  <a:pt x="2400" y="1683"/>
                </a:lnTo>
                <a:lnTo>
                  <a:pt x="2396" y="1720"/>
                </a:lnTo>
                <a:lnTo>
                  <a:pt x="2394" y="1738"/>
                </a:lnTo>
                <a:lnTo>
                  <a:pt x="2391" y="1756"/>
                </a:lnTo>
                <a:lnTo>
                  <a:pt x="2388" y="1772"/>
                </a:lnTo>
                <a:lnTo>
                  <a:pt x="2385" y="1790"/>
                </a:lnTo>
                <a:lnTo>
                  <a:pt x="2381" y="1804"/>
                </a:lnTo>
                <a:lnTo>
                  <a:pt x="2377" y="1820"/>
                </a:lnTo>
                <a:lnTo>
                  <a:pt x="2373" y="1834"/>
                </a:lnTo>
                <a:lnTo>
                  <a:pt x="2368" y="1846"/>
                </a:lnTo>
                <a:lnTo>
                  <a:pt x="2364" y="1860"/>
                </a:lnTo>
                <a:lnTo>
                  <a:pt x="2359" y="1872"/>
                </a:lnTo>
                <a:lnTo>
                  <a:pt x="2353" y="1882"/>
                </a:lnTo>
                <a:lnTo>
                  <a:pt x="2348" y="1894"/>
                </a:lnTo>
                <a:lnTo>
                  <a:pt x="2342" y="1902"/>
                </a:lnTo>
                <a:lnTo>
                  <a:pt x="2336" y="1912"/>
                </a:lnTo>
                <a:lnTo>
                  <a:pt x="2329" y="1920"/>
                </a:lnTo>
                <a:lnTo>
                  <a:pt x="2323" y="1926"/>
                </a:lnTo>
                <a:lnTo>
                  <a:pt x="2316" y="1934"/>
                </a:lnTo>
                <a:lnTo>
                  <a:pt x="2308" y="1938"/>
                </a:lnTo>
                <a:lnTo>
                  <a:pt x="2301" y="1944"/>
                </a:lnTo>
                <a:lnTo>
                  <a:pt x="2293" y="1948"/>
                </a:lnTo>
                <a:lnTo>
                  <a:pt x="2285" y="1950"/>
                </a:lnTo>
                <a:lnTo>
                  <a:pt x="2277" y="1952"/>
                </a:lnTo>
                <a:lnTo>
                  <a:pt x="2268" y="1954"/>
                </a:lnTo>
                <a:lnTo>
                  <a:pt x="2260" y="1954"/>
                </a:lnTo>
                <a:close/>
                <a:moveTo>
                  <a:pt x="2260" y="1257"/>
                </a:moveTo>
                <a:lnTo>
                  <a:pt x="2251" y="1257"/>
                </a:lnTo>
                <a:lnTo>
                  <a:pt x="2246" y="1259"/>
                </a:lnTo>
                <a:lnTo>
                  <a:pt x="2242" y="1259"/>
                </a:lnTo>
                <a:lnTo>
                  <a:pt x="2234" y="1265"/>
                </a:lnTo>
                <a:lnTo>
                  <a:pt x="2227" y="1271"/>
                </a:lnTo>
                <a:lnTo>
                  <a:pt x="2223" y="1275"/>
                </a:lnTo>
                <a:lnTo>
                  <a:pt x="2220" y="1281"/>
                </a:lnTo>
                <a:lnTo>
                  <a:pt x="2216" y="1287"/>
                </a:lnTo>
                <a:lnTo>
                  <a:pt x="2213" y="1293"/>
                </a:lnTo>
                <a:lnTo>
                  <a:pt x="2210" y="1299"/>
                </a:lnTo>
                <a:lnTo>
                  <a:pt x="2207" y="1307"/>
                </a:lnTo>
                <a:lnTo>
                  <a:pt x="2201" y="1323"/>
                </a:lnTo>
                <a:lnTo>
                  <a:pt x="2199" y="1331"/>
                </a:lnTo>
                <a:lnTo>
                  <a:pt x="2196" y="1341"/>
                </a:lnTo>
                <a:lnTo>
                  <a:pt x="2192" y="1363"/>
                </a:lnTo>
                <a:lnTo>
                  <a:pt x="2188" y="1387"/>
                </a:lnTo>
                <a:lnTo>
                  <a:pt x="2187" y="1399"/>
                </a:lnTo>
                <a:lnTo>
                  <a:pt x="2185" y="1413"/>
                </a:lnTo>
                <a:lnTo>
                  <a:pt x="2183" y="1443"/>
                </a:lnTo>
                <a:lnTo>
                  <a:pt x="2181" y="1477"/>
                </a:lnTo>
                <a:lnTo>
                  <a:pt x="2180" y="1513"/>
                </a:lnTo>
                <a:lnTo>
                  <a:pt x="2180" y="1551"/>
                </a:lnTo>
                <a:lnTo>
                  <a:pt x="2180" y="1591"/>
                </a:lnTo>
                <a:lnTo>
                  <a:pt x="2181" y="1627"/>
                </a:lnTo>
                <a:lnTo>
                  <a:pt x="2183" y="1659"/>
                </a:lnTo>
                <a:lnTo>
                  <a:pt x="2185" y="1689"/>
                </a:lnTo>
                <a:lnTo>
                  <a:pt x="2188" y="1714"/>
                </a:lnTo>
                <a:lnTo>
                  <a:pt x="2192" y="1738"/>
                </a:lnTo>
                <a:lnTo>
                  <a:pt x="2196" y="1760"/>
                </a:lnTo>
                <a:lnTo>
                  <a:pt x="2201" y="1780"/>
                </a:lnTo>
                <a:lnTo>
                  <a:pt x="2207" y="1796"/>
                </a:lnTo>
                <a:lnTo>
                  <a:pt x="2213" y="1810"/>
                </a:lnTo>
                <a:lnTo>
                  <a:pt x="2220" y="1820"/>
                </a:lnTo>
                <a:lnTo>
                  <a:pt x="2227" y="1830"/>
                </a:lnTo>
                <a:lnTo>
                  <a:pt x="2234" y="1836"/>
                </a:lnTo>
                <a:lnTo>
                  <a:pt x="2242" y="1842"/>
                </a:lnTo>
                <a:lnTo>
                  <a:pt x="2251" y="1844"/>
                </a:lnTo>
                <a:lnTo>
                  <a:pt x="2260" y="1846"/>
                </a:lnTo>
                <a:lnTo>
                  <a:pt x="2269" y="1844"/>
                </a:lnTo>
                <a:lnTo>
                  <a:pt x="2273" y="1844"/>
                </a:lnTo>
                <a:lnTo>
                  <a:pt x="2277" y="1842"/>
                </a:lnTo>
                <a:lnTo>
                  <a:pt x="2285" y="1836"/>
                </a:lnTo>
                <a:lnTo>
                  <a:pt x="2293" y="1830"/>
                </a:lnTo>
                <a:lnTo>
                  <a:pt x="2296" y="1826"/>
                </a:lnTo>
                <a:lnTo>
                  <a:pt x="2300" y="1820"/>
                </a:lnTo>
                <a:lnTo>
                  <a:pt x="2306" y="1808"/>
                </a:lnTo>
                <a:lnTo>
                  <a:pt x="2309" y="1802"/>
                </a:lnTo>
                <a:lnTo>
                  <a:pt x="2312" y="1796"/>
                </a:lnTo>
                <a:lnTo>
                  <a:pt x="2318" y="1778"/>
                </a:lnTo>
                <a:lnTo>
                  <a:pt x="2320" y="1770"/>
                </a:lnTo>
                <a:lnTo>
                  <a:pt x="2323" y="1760"/>
                </a:lnTo>
                <a:lnTo>
                  <a:pt x="2327" y="1738"/>
                </a:lnTo>
                <a:lnTo>
                  <a:pt x="2331" y="1714"/>
                </a:lnTo>
                <a:lnTo>
                  <a:pt x="2332" y="1703"/>
                </a:lnTo>
                <a:lnTo>
                  <a:pt x="2334" y="1689"/>
                </a:lnTo>
                <a:lnTo>
                  <a:pt x="2336" y="1659"/>
                </a:lnTo>
                <a:lnTo>
                  <a:pt x="2338" y="1625"/>
                </a:lnTo>
                <a:lnTo>
                  <a:pt x="2339" y="1591"/>
                </a:lnTo>
                <a:lnTo>
                  <a:pt x="2340" y="1551"/>
                </a:lnTo>
                <a:lnTo>
                  <a:pt x="2339" y="1513"/>
                </a:lnTo>
                <a:lnTo>
                  <a:pt x="2338" y="1477"/>
                </a:lnTo>
                <a:lnTo>
                  <a:pt x="2336" y="1443"/>
                </a:lnTo>
                <a:lnTo>
                  <a:pt x="2334" y="1415"/>
                </a:lnTo>
                <a:lnTo>
                  <a:pt x="2331" y="1387"/>
                </a:lnTo>
                <a:lnTo>
                  <a:pt x="2327" y="1363"/>
                </a:lnTo>
                <a:lnTo>
                  <a:pt x="2323" y="1341"/>
                </a:lnTo>
                <a:lnTo>
                  <a:pt x="2318" y="1323"/>
                </a:lnTo>
                <a:lnTo>
                  <a:pt x="2312" y="1307"/>
                </a:lnTo>
                <a:lnTo>
                  <a:pt x="2306" y="1293"/>
                </a:lnTo>
                <a:lnTo>
                  <a:pt x="2300" y="1281"/>
                </a:lnTo>
                <a:lnTo>
                  <a:pt x="2293" y="1271"/>
                </a:lnTo>
                <a:lnTo>
                  <a:pt x="2285" y="1265"/>
                </a:lnTo>
                <a:lnTo>
                  <a:pt x="2277" y="1259"/>
                </a:lnTo>
                <a:lnTo>
                  <a:pt x="2273" y="1259"/>
                </a:lnTo>
                <a:lnTo>
                  <a:pt x="2269" y="1257"/>
                </a:lnTo>
                <a:lnTo>
                  <a:pt x="2260" y="1257"/>
                </a:lnTo>
                <a:close/>
                <a:moveTo>
                  <a:pt x="2485" y="1936"/>
                </a:moveTo>
                <a:lnTo>
                  <a:pt x="2485" y="1166"/>
                </a:lnTo>
                <a:lnTo>
                  <a:pt x="2549" y="1166"/>
                </a:lnTo>
                <a:lnTo>
                  <a:pt x="2549" y="1828"/>
                </a:lnTo>
                <a:lnTo>
                  <a:pt x="2709" y="1828"/>
                </a:lnTo>
                <a:lnTo>
                  <a:pt x="2709" y="1936"/>
                </a:lnTo>
                <a:lnTo>
                  <a:pt x="2485" y="1936"/>
                </a:lnTo>
                <a:close/>
                <a:moveTo>
                  <a:pt x="2769" y="1936"/>
                </a:moveTo>
                <a:lnTo>
                  <a:pt x="2769" y="1166"/>
                </a:lnTo>
                <a:lnTo>
                  <a:pt x="2835" y="1166"/>
                </a:lnTo>
                <a:lnTo>
                  <a:pt x="2835" y="1828"/>
                </a:lnTo>
                <a:lnTo>
                  <a:pt x="2994" y="1828"/>
                </a:lnTo>
                <a:lnTo>
                  <a:pt x="2994" y="1936"/>
                </a:lnTo>
                <a:lnTo>
                  <a:pt x="2769" y="1936"/>
                </a:lnTo>
                <a:close/>
                <a:moveTo>
                  <a:pt x="3055" y="1166"/>
                </a:moveTo>
                <a:lnTo>
                  <a:pt x="3120" y="1166"/>
                </a:lnTo>
                <a:lnTo>
                  <a:pt x="3120" y="1936"/>
                </a:lnTo>
                <a:lnTo>
                  <a:pt x="3055" y="1936"/>
                </a:lnTo>
                <a:lnTo>
                  <a:pt x="3055" y="1166"/>
                </a:lnTo>
                <a:close/>
                <a:moveTo>
                  <a:pt x="3337" y="1954"/>
                </a:moveTo>
                <a:lnTo>
                  <a:pt x="3321" y="1954"/>
                </a:lnTo>
                <a:lnTo>
                  <a:pt x="3305" y="1950"/>
                </a:lnTo>
                <a:lnTo>
                  <a:pt x="3291" y="1944"/>
                </a:lnTo>
                <a:lnTo>
                  <a:pt x="3284" y="1940"/>
                </a:lnTo>
                <a:lnTo>
                  <a:pt x="3278" y="1936"/>
                </a:lnTo>
                <a:lnTo>
                  <a:pt x="3266" y="1928"/>
                </a:lnTo>
                <a:lnTo>
                  <a:pt x="3260" y="1922"/>
                </a:lnTo>
                <a:lnTo>
                  <a:pt x="3255" y="1916"/>
                </a:lnTo>
                <a:lnTo>
                  <a:pt x="3245" y="1902"/>
                </a:lnTo>
                <a:lnTo>
                  <a:pt x="3241" y="1896"/>
                </a:lnTo>
                <a:lnTo>
                  <a:pt x="3236" y="1888"/>
                </a:lnTo>
                <a:lnTo>
                  <a:pt x="3232" y="1880"/>
                </a:lnTo>
                <a:lnTo>
                  <a:pt x="3229" y="1872"/>
                </a:lnTo>
                <a:lnTo>
                  <a:pt x="3225" y="1864"/>
                </a:lnTo>
                <a:lnTo>
                  <a:pt x="3222" y="1854"/>
                </a:lnTo>
                <a:lnTo>
                  <a:pt x="3216" y="1834"/>
                </a:lnTo>
                <a:lnTo>
                  <a:pt x="3211" y="1814"/>
                </a:lnTo>
                <a:lnTo>
                  <a:pt x="3210" y="1804"/>
                </a:lnTo>
                <a:lnTo>
                  <a:pt x="3208" y="1792"/>
                </a:lnTo>
                <a:lnTo>
                  <a:pt x="3205" y="1770"/>
                </a:lnTo>
                <a:lnTo>
                  <a:pt x="3203" y="1746"/>
                </a:lnTo>
                <a:lnTo>
                  <a:pt x="3203" y="1732"/>
                </a:lnTo>
                <a:lnTo>
                  <a:pt x="3203" y="1720"/>
                </a:lnTo>
                <a:lnTo>
                  <a:pt x="3265" y="1693"/>
                </a:lnTo>
                <a:lnTo>
                  <a:pt x="3266" y="1714"/>
                </a:lnTo>
                <a:lnTo>
                  <a:pt x="3267" y="1734"/>
                </a:lnTo>
                <a:lnTo>
                  <a:pt x="3269" y="1750"/>
                </a:lnTo>
                <a:lnTo>
                  <a:pt x="3271" y="1766"/>
                </a:lnTo>
                <a:lnTo>
                  <a:pt x="3273" y="1774"/>
                </a:lnTo>
                <a:lnTo>
                  <a:pt x="3274" y="1782"/>
                </a:lnTo>
                <a:lnTo>
                  <a:pt x="3278" y="1794"/>
                </a:lnTo>
                <a:lnTo>
                  <a:pt x="3282" y="1804"/>
                </a:lnTo>
                <a:lnTo>
                  <a:pt x="3286" y="1814"/>
                </a:lnTo>
                <a:lnTo>
                  <a:pt x="3291" y="1824"/>
                </a:lnTo>
                <a:lnTo>
                  <a:pt x="3297" y="1830"/>
                </a:lnTo>
                <a:lnTo>
                  <a:pt x="3303" y="1836"/>
                </a:lnTo>
                <a:lnTo>
                  <a:pt x="3310" y="1840"/>
                </a:lnTo>
                <a:lnTo>
                  <a:pt x="3317" y="1844"/>
                </a:lnTo>
                <a:lnTo>
                  <a:pt x="3324" y="1846"/>
                </a:lnTo>
                <a:lnTo>
                  <a:pt x="3332" y="1848"/>
                </a:lnTo>
                <a:lnTo>
                  <a:pt x="3341" y="1848"/>
                </a:lnTo>
                <a:lnTo>
                  <a:pt x="3348" y="1848"/>
                </a:lnTo>
                <a:lnTo>
                  <a:pt x="3355" y="1846"/>
                </a:lnTo>
                <a:lnTo>
                  <a:pt x="3362" y="1844"/>
                </a:lnTo>
                <a:lnTo>
                  <a:pt x="3368" y="1842"/>
                </a:lnTo>
                <a:lnTo>
                  <a:pt x="3374" y="1838"/>
                </a:lnTo>
                <a:lnTo>
                  <a:pt x="3380" y="1832"/>
                </a:lnTo>
                <a:lnTo>
                  <a:pt x="3385" y="1826"/>
                </a:lnTo>
                <a:lnTo>
                  <a:pt x="3390" y="1820"/>
                </a:lnTo>
                <a:lnTo>
                  <a:pt x="3394" y="1812"/>
                </a:lnTo>
                <a:lnTo>
                  <a:pt x="3398" y="1804"/>
                </a:lnTo>
                <a:lnTo>
                  <a:pt x="3401" y="1796"/>
                </a:lnTo>
                <a:lnTo>
                  <a:pt x="3404" y="1786"/>
                </a:lnTo>
                <a:lnTo>
                  <a:pt x="3406" y="1774"/>
                </a:lnTo>
                <a:lnTo>
                  <a:pt x="3407" y="1770"/>
                </a:lnTo>
                <a:lnTo>
                  <a:pt x="3408" y="1764"/>
                </a:lnTo>
                <a:lnTo>
                  <a:pt x="3409" y="1752"/>
                </a:lnTo>
                <a:lnTo>
                  <a:pt x="3409" y="1738"/>
                </a:lnTo>
                <a:lnTo>
                  <a:pt x="3409" y="1728"/>
                </a:lnTo>
                <a:lnTo>
                  <a:pt x="3408" y="1718"/>
                </a:lnTo>
                <a:lnTo>
                  <a:pt x="3407" y="1711"/>
                </a:lnTo>
                <a:lnTo>
                  <a:pt x="3406" y="1701"/>
                </a:lnTo>
                <a:lnTo>
                  <a:pt x="3404" y="1693"/>
                </a:lnTo>
                <a:lnTo>
                  <a:pt x="3402" y="1685"/>
                </a:lnTo>
                <a:lnTo>
                  <a:pt x="3400" y="1677"/>
                </a:lnTo>
                <a:lnTo>
                  <a:pt x="3396" y="1669"/>
                </a:lnTo>
                <a:lnTo>
                  <a:pt x="3389" y="1653"/>
                </a:lnTo>
                <a:lnTo>
                  <a:pt x="3385" y="1645"/>
                </a:lnTo>
                <a:lnTo>
                  <a:pt x="3380" y="1639"/>
                </a:lnTo>
                <a:lnTo>
                  <a:pt x="3369" y="1625"/>
                </a:lnTo>
                <a:lnTo>
                  <a:pt x="3356" y="1613"/>
                </a:lnTo>
                <a:lnTo>
                  <a:pt x="3292" y="1555"/>
                </a:lnTo>
                <a:lnTo>
                  <a:pt x="3282" y="1547"/>
                </a:lnTo>
                <a:lnTo>
                  <a:pt x="3273" y="1537"/>
                </a:lnTo>
                <a:lnTo>
                  <a:pt x="3257" y="1517"/>
                </a:lnTo>
                <a:lnTo>
                  <a:pt x="3243" y="1497"/>
                </a:lnTo>
                <a:lnTo>
                  <a:pt x="3237" y="1485"/>
                </a:lnTo>
                <a:lnTo>
                  <a:pt x="3232" y="1473"/>
                </a:lnTo>
                <a:lnTo>
                  <a:pt x="3227" y="1461"/>
                </a:lnTo>
                <a:lnTo>
                  <a:pt x="3223" y="1447"/>
                </a:lnTo>
                <a:lnTo>
                  <a:pt x="3220" y="1433"/>
                </a:lnTo>
                <a:lnTo>
                  <a:pt x="3217" y="1417"/>
                </a:lnTo>
                <a:lnTo>
                  <a:pt x="3215" y="1401"/>
                </a:lnTo>
                <a:lnTo>
                  <a:pt x="3214" y="1393"/>
                </a:lnTo>
                <a:lnTo>
                  <a:pt x="3213" y="1385"/>
                </a:lnTo>
                <a:lnTo>
                  <a:pt x="3212" y="1367"/>
                </a:lnTo>
                <a:lnTo>
                  <a:pt x="3212" y="1347"/>
                </a:lnTo>
                <a:lnTo>
                  <a:pt x="3212" y="1335"/>
                </a:lnTo>
                <a:lnTo>
                  <a:pt x="3213" y="1323"/>
                </a:lnTo>
                <a:lnTo>
                  <a:pt x="3214" y="1311"/>
                </a:lnTo>
                <a:lnTo>
                  <a:pt x="3215" y="1299"/>
                </a:lnTo>
                <a:lnTo>
                  <a:pt x="3216" y="1289"/>
                </a:lnTo>
                <a:lnTo>
                  <a:pt x="3218" y="1279"/>
                </a:lnTo>
                <a:lnTo>
                  <a:pt x="3222" y="1259"/>
                </a:lnTo>
                <a:lnTo>
                  <a:pt x="3225" y="1249"/>
                </a:lnTo>
                <a:lnTo>
                  <a:pt x="3228" y="1241"/>
                </a:lnTo>
                <a:lnTo>
                  <a:pt x="3234" y="1225"/>
                </a:lnTo>
                <a:lnTo>
                  <a:pt x="3241" y="1210"/>
                </a:lnTo>
                <a:lnTo>
                  <a:pt x="3245" y="1204"/>
                </a:lnTo>
                <a:lnTo>
                  <a:pt x="3250" y="1198"/>
                </a:lnTo>
                <a:lnTo>
                  <a:pt x="3259" y="1186"/>
                </a:lnTo>
                <a:lnTo>
                  <a:pt x="3269" y="1176"/>
                </a:lnTo>
                <a:lnTo>
                  <a:pt x="3279" y="1166"/>
                </a:lnTo>
                <a:lnTo>
                  <a:pt x="3290" y="1160"/>
                </a:lnTo>
                <a:lnTo>
                  <a:pt x="3302" y="1154"/>
                </a:lnTo>
                <a:lnTo>
                  <a:pt x="3314" y="1150"/>
                </a:lnTo>
                <a:lnTo>
                  <a:pt x="3327" y="1148"/>
                </a:lnTo>
                <a:lnTo>
                  <a:pt x="3340" y="1148"/>
                </a:lnTo>
                <a:lnTo>
                  <a:pt x="3355" y="1150"/>
                </a:lnTo>
                <a:lnTo>
                  <a:pt x="3370" y="1152"/>
                </a:lnTo>
                <a:lnTo>
                  <a:pt x="3383" y="1158"/>
                </a:lnTo>
                <a:lnTo>
                  <a:pt x="3389" y="1162"/>
                </a:lnTo>
                <a:lnTo>
                  <a:pt x="3395" y="1166"/>
                </a:lnTo>
                <a:lnTo>
                  <a:pt x="3407" y="1174"/>
                </a:lnTo>
                <a:lnTo>
                  <a:pt x="3417" y="1186"/>
                </a:lnTo>
                <a:lnTo>
                  <a:pt x="3426" y="1198"/>
                </a:lnTo>
                <a:lnTo>
                  <a:pt x="3434" y="1212"/>
                </a:lnTo>
                <a:lnTo>
                  <a:pt x="3438" y="1218"/>
                </a:lnTo>
                <a:lnTo>
                  <a:pt x="3441" y="1225"/>
                </a:lnTo>
                <a:lnTo>
                  <a:pt x="3444" y="1233"/>
                </a:lnTo>
                <a:lnTo>
                  <a:pt x="3447" y="1241"/>
                </a:lnTo>
                <a:lnTo>
                  <a:pt x="3452" y="1259"/>
                </a:lnTo>
                <a:lnTo>
                  <a:pt x="3457" y="1275"/>
                </a:lnTo>
                <a:lnTo>
                  <a:pt x="3460" y="1293"/>
                </a:lnTo>
                <a:lnTo>
                  <a:pt x="3462" y="1313"/>
                </a:lnTo>
                <a:lnTo>
                  <a:pt x="3464" y="1331"/>
                </a:lnTo>
                <a:lnTo>
                  <a:pt x="3464" y="1349"/>
                </a:lnTo>
                <a:lnTo>
                  <a:pt x="3402" y="1375"/>
                </a:lnTo>
                <a:lnTo>
                  <a:pt x="3402" y="1359"/>
                </a:lnTo>
                <a:lnTo>
                  <a:pt x="3400" y="1345"/>
                </a:lnTo>
                <a:lnTo>
                  <a:pt x="3399" y="1331"/>
                </a:lnTo>
                <a:lnTo>
                  <a:pt x="3397" y="1319"/>
                </a:lnTo>
                <a:lnTo>
                  <a:pt x="3394" y="1309"/>
                </a:lnTo>
                <a:lnTo>
                  <a:pt x="3391" y="1299"/>
                </a:lnTo>
                <a:lnTo>
                  <a:pt x="3388" y="1289"/>
                </a:lnTo>
                <a:lnTo>
                  <a:pt x="3384" y="1281"/>
                </a:lnTo>
                <a:lnTo>
                  <a:pt x="3380" y="1275"/>
                </a:lnTo>
                <a:lnTo>
                  <a:pt x="3375" y="1269"/>
                </a:lnTo>
                <a:lnTo>
                  <a:pt x="3370" y="1265"/>
                </a:lnTo>
                <a:lnTo>
                  <a:pt x="3364" y="1261"/>
                </a:lnTo>
                <a:lnTo>
                  <a:pt x="3358" y="1257"/>
                </a:lnTo>
                <a:lnTo>
                  <a:pt x="3352" y="1255"/>
                </a:lnTo>
                <a:lnTo>
                  <a:pt x="3345" y="1255"/>
                </a:lnTo>
                <a:lnTo>
                  <a:pt x="3337" y="1253"/>
                </a:lnTo>
                <a:lnTo>
                  <a:pt x="3325" y="1255"/>
                </a:lnTo>
                <a:lnTo>
                  <a:pt x="3313" y="1259"/>
                </a:lnTo>
                <a:lnTo>
                  <a:pt x="3308" y="1263"/>
                </a:lnTo>
                <a:lnTo>
                  <a:pt x="3303" y="1267"/>
                </a:lnTo>
                <a:lnTo>
                  <a:pt x="3298" y="1271"/>
                </a:lnTo>
                <a:lnTo>
                  <a:pt x="3294" y="1275"/>
                </a:lnTo>
                <a:lnTo>
                  <a:pt x="3290" y="1281"/>
                </a:lnTo>
                <a:lnTo>
                  <a:pt x="3287" y="1287"/>
                </a:lnTo>
                <a:lnTo>
                  <a:pt x="3284" y="1295"/>
                </a:lnTo>
                <a:lnTo>
                  <a:pt x="3281" y="1303"/>
                </a:lnTo>
                <a:lnTo>
                  <a:pt x="3279" y="1311"/>
                </a:lnTo>
                <a:lnTo>
                  <a:pt x="3278" y="1321"/>
                </a:lnTo>
                <a:lnTo>
                  <a:pt x="3277" y="1331"/>
                </a:lnTo>
                <a:lnTo>
                  <a:pt x="3276" y="1341"/>
                </a:lnTo>
                <a:lnTo>
                  <a:pt x="3277" y="1351"/>
                </a:lnTo>
                <a:lnTo>
                  <a:pt x="3277" y="1361"/>
                </a:lnTo>
                <a:lnTo>
                  <a:pt x="3278" y="1371"/>
                </a:lnTo>
                <a:lnTo>
                  <a:pt x="3279" y="1379"/>
                </a:lnTo>
                <a:lnTo>
                  <a:pt x="3281" y="1387"/>
                </a:lnTo>
                <a:lnTo>
                  <a:pt x="3283" y="1395"/>
                </a:lnTo>
                <a:lnTo>
                  <a:pt x="3286" y="1403"/>
                </a:lnTo>
                <a:lnTo>
                  <a:pt x="3288" y="1409"/>
                </a:lnTo>
                <a:lnTo>
                  <a:pt x="3292" y="1415"/>
                </a:lnTo>
                <a:lnTo>
                  <a:pt x="3295" y="1421"/>
                </a:lnTo>
                <a:lnTo>
                  <a:pt x="3304" y="1433"/>
                </a:lnTo>
                <a:lnTo>
                  <a:pt x="3314" y="1445"/>
                </a:lnTo>
                <a:lnTo>
                  <a:pt x="3326" y="1457"/>
                </a:lnTo>
                <a:lnTo>
                  <a:pt x="3388" y="1511"/>
                </a:lnTo>
                <a:lnTo>
                  <a:pt x="3398" y="1521"/>
                </a:lnTo>
                <a:lnTo>
                  <a:pt x="3408" y="1531"/>
                </a:lnTo>
                <a:lnTo>
                  <a:pt x="3418" y="1541"/>
                </a:lnTo>
                <a:lnTo>
                  <a:pt x="3426" y="1553"/>
                </a:lnTo>
                <a:lnTo>
                  <a:pt x="3434" y="1565"/>
                </a:lnTo>
                <a:lnTo>
                  <a:pt x="3441" y="1575"/>
                </a:lnTo>
                <a:lnTo>
                  <a:pt x="3447" y="1589"/>
                </a:lnTo>
                <a:lnTo>
                  <a:pt x="3453" y="1601"/>
                </a:lnTo>
                <a:lnTo>
                  <a:pt x="3458" y="1615"/>
                </a:lnTo>
                <a:lnTo>
                  <a:pt x="3462" y="1629"/>
                </a:lnTo>
                <a:lnTo>
                  <a:pt x="3466" y="1643"/>
                </a:lnTo>
                <a:lnTo>
                  <a:pt x="3469" y="1659"/>
                </a:lnTo>
                <a:lnTo>
                  <a:pt x="3471" y="1675"/>
                </a:lnTo>
                <a:lnTo>
                  <a:pt x="3472" y="1685"/>
                </a:lnTo>
                <a:lnTo>
                  <a:pt x="3472" y="1693"/>
                </a:lnTo>
                <a:lnTo>
                  <a:pt x="3473" y="1711"/>
                </a:lnTo>
                <a:lnTo>
                  <a:pt x="3474" y="1730"/>
                </a:lnTo>
                <a:lnTo>
                  <a:pt x="3473" y="1756"/>
                </a:lnTo>
                <a:lnTo>
                  <a:pt x="3471" y="1780"/>
                </a:lnTo>
                <a:lnTo>
                  <a:pt x="3470" y="1792"/>
                </a:lnTo>
                <a:lnTo>
                  <a:pt x="3468" y="1802"/>
                </a:lnTo>
                <a:lnTo>
                  <a:pt x="3466" y="1814"/>
                </a:lnTo>
                <a:lnTo>
                  <a:pt x="3464" y="1824"/>
                </a:lnTo>
                <a:lnTo>
                  <a:pt x="3461" y="1834"/>
                </a:lnTo>
                <a:lnTo>
                  <a:pt x="3459" y="1844"/>
                </a:lnTo>
                <a:lnTo>
                  <a:pt x="3452" y="1862"/>
                </a:lnTo>
                <a:lnTo>
                  <a:pt x="3449" y="1870"/>
                </a:lnTo>
                <a:lnTo>
                  <a:pt x="3445" y="1880"/>
                </a:lnTo>
                <a:lnTo>
                  <a:pt x="3437" y="1894"/>
                </a:lnTo>
                <a:lnTo>
                  <a:pt x="3432" y="1902"/>
                </a:lnTo>
                <a:lnTo>
                  <a:pt x="3427" y="1908"/>
                </a:lnTo>
                <a:lnTo>
                  <a:pt x="3422" y="1914"/>
                </a:lnTo>
                <a:lnTo>
                  <a:pt x="3417" y="1920"/>
                </a:lnTo>
                <a:lnTo>
                  <a:pt x="3406" y="1930"/>
                </a:lnTo>
                <a:lnTo>
                  <a:pt x="3394" y="1938"/>
                </a:lnTo>
                <a:lnTo>
                  <a:pt x="3381" y="1946"/>
                </a:lnTo>
                <a:lnTo>
                  <a:pt x="3367" y="1950"/>
                </a:lnTo>
                <a:lnTo>
                  <a:pt x="3360" y="1952"/>
                </a:lnTo>
                <a:lnTo>
                  <a:pt x="3353" y="1952"/>
                </a:lnTo>
                <a:lnTo>
                  <a:pt x="3337" y="1954"/>
                </a:lnTo>
                <a:close/>
                <a:moveTo>
                  <a:pt x="3582" y="1882"/>
                </a:moveTo>
                <a:lnTo>
                  <a:pt x="3574" y="1866"/>
                </a:lnTo>
                <a:lnTo>
                  <a:pt x="3567" y="1848"/>
                </a:lnTo>
                <a:lnTo>
                  <a:pt x="3562" y="1828"/>
                </a:lnTo>
                <a:lnTo>
                  <a:pt x="3559" y="1816"/>
                </a:lnTo>
                <a:lnTo>
                  <a:pt x="3557" y="1806"/>
                </a:lnTo>
                <a:lnTo>
                  <a:pt x="3554" y="1782"/>
                </a:lnTo>
                <a:lnTo>
                  <a:pt x="3551" y="1756"/>
                </a:lnTo>
                <a:lnTo>
                  <a:pt x="3550" y="1742"/>
                </a:lnTo>
                <a:lnTo>
                  <a:pt x="3550" y="1726"/>
                </a:lnTo>
                <a:lnTo>
                  <a:pt x="3549" y="1697"/>
                </a:lnTo>
                <a:lnTo>
                  <a:pt x="3549" y="1166"/>
                </a:lnTo>
                <a:lnTo>
                  <a:pt x="3615" y="1166"/>
                </a:lnTo>
                <a:lnTo>
                  <a:pt x="3615" y="1691"/>
                </a:lnTo>
                <a:lnTo>
                  <a:pt x="3615" y="1711"/>
                </a:lnTo>
                <a:lnTo>
                  <a:pt x="3616" y="1728"/>
                </a:lnTo>
                <a:lnTo>
                  <a:pt x="3617" y="1744"/>
                </a:lnTo>
                <a:lnTo>
                  <a:pt x="3618" y="1758"/>
                </a:lnTo>
                <a:lnTo>
                  <a:pt x="3620" y="1772"/>
                </a:lnTo>
                <a:lnTo>
                  <a:pt x="3623" y="1784"/>
                </a:lnTo>
                <a:lnTo>
                  <a:pt x="3625" y="1796"/>
                </a:lnTo>
                <a:lnTo>
                  <a:pt x="3629" y="1804"/>
                </a:lnTo>
                <a:lnTo>
                  <a:pt x="3633" y="1814"/>
                </a:lnTo>
                <a:lnTo>
                  <a:pt x="3637" y="1822"/>
                </a:lnTo>
                <a:lnTo>
                  <a:pt x="3643" y="1830"/>
                </a:lnTo>
                <a:lnTo>
                  <a:pt x="3649" y="1836"/>
                </a:lnTo>
                <a:lnTo>
                  <a:pt x="3652" y="1838"/>
                </a:lnTo>
                <a:lnTo>
                  <a:pt x="3655" y="1840"/>
                </a:lnTo>
                <a:lnTo>
                  <a:pt x="3662" y="1844"/>
                </a:lnTo>
                <a:lnTo>
                  <a:pt x="3670" y="1846"/>
                </a:lnTo>
                <a:lnTo>
                  <a:pt x="3678" y="1846"/>
                </a:lnTo>
                <a:lnTo>
                  <a:pt x="3686" y="1846"/>
                </a:lnTo>
                <a:lnTo>
                  <a:pt x="3694" y="1844"/>
                </a:lnTo>
                <a:lnTo>
                  <a:pt x="3701" y="1840"/>
                </a:lnTo>
                <a:lnTo>
                  <a:pt x="3708" y="1836"/>
                </a:lnTo>
                <a:lnTo>
                  <a:pt x="3713" y="1830"/>
                </a:lnTo>
                <a:lnTo>
                  <a:pt x="3719" y="1822"/>
                </a:lnTo>
                <a:lnTo>
                  <a:pt x="3723" y="1814"/>
                </a:lnTo>
                <a:lnTo>
                  <a:pt x="3728" y="1804"/>
                </a:lnTo>
                <a:lnTo>
                  <a:pt x="3731" y="1796"/>
                </a:lnTo>
                <a:lnTo>
                  <a:pt x="3734" y="1784"/>
                </a:lnTo>
                <a:lnTo>
                  <a:pt x="3736" y="1772"/>
                </a:lnTo>
                <a:lnTo>
                  <a:pt x="3738" y="1758"/>
                </a:lnTo>
                <a:lnTo>
                  <a:pt x="3740" y="1744"/>
                </a:lnTo>
                <a:lnTo>
                  <a:pt x="3741" y="1728"/>
                </a:lnTo>
                <a:lnTo>
                  <a:pt x="3741" y="1711"/>
                </a:lnTo>
                <a:lnTo>
                  <a:pt x="3741" y="1691"/>
                </a:lnTo>
                <a:lnTo>
                  <a:pt x="3741" y="1166"/>
                </a:lnTo>
                <a:lnTo>
                  <a:pt x="3807" y="1166"/>
                </a:lnTo>
                <a:lnTo>
                  <a:pt x="3807" y="1697"/>
                </a:lnTo>
                <a:lnTo>
                  <a:pt x="3806" y="1726"/>
                </a:lnTo>
                <a:lnTo>
                  <a:pt x="3805" y="1742"/>
                </a:lnTo>
                <a:lnTo>
                  <a:pt x="3805" y="1756"/>
                </a:lnTo>
                <a:lnTo>
                  <a:pt x="3802" y="1782"/>
                </a:lnTo>
                <a:lnTo>
                  <a:pt x="3798" y="1806"/>
                </a:lnTo>
                <a:lnTo>
                  <a:pt x="3796" y="1816"/>
                </a:lnTo>
                <a:lnTo>
                  <a:pt x="3794" y="1828"/>
                </a:lnTo>
                <a:lnTo>
                  <a:pt x="3788" y="1848"/>
                </a:lnTo>
                <a:lnTo>
                  <a:pt x="3785" y="1856"/>
                </a:lnTo>
                <a:lnTo>
                  <a:pt x="3782" y="1866"/>
                </a:lnTo>
                <a:lnTo>
                  <a:pt x="3779" y="1874"/>
                </a:lnTo>
                <a:lnTo>
                  <a:pt x="3775" y="1882"/>
                </a:lnTo>
                <a:lnTo>
                  <a:pt x="3771" y="1890"/>
                </a:lnTo>
                <a:lnTo>
                  <a:pt x="3766" y="1898"/>
                </a:lnTo>
                <a:lnTo>
                  <a:pt x="3756" y="1914"/>
                </a:lnTo>
                <a:lnTo>
                  <a:pt x="3745" y="1926"/>
                </a:lnTo>
                <a:lnTo>
                  <a:pt x="3739" y="1930"/>
                </a:lnTo>
                <a:lnTo>
                  <a:pt x="3733" y="1936"/>
                </a:lnTo>
                <a:lnTo>
                  <a:pt x="3720" y="1944"/>
                </a:lnTo>
                <a:lnTo>
                  <a:pt x="3714" y="1946"/>
                </a:lnTo>
                <a:lnTo>
                  <a:pt x="3707" y="1950"/>
                </a:lnTo>
                <a:lnTo>
                  <a:pt x="3693" y="1952"/>
                </a:lnTo>
                <a:lnTo>
                  <a:pt x="3685" y="1954"/>
                </a:lnTo>
                <a:lnTo>
                  <a:pt x="3678" y="1954"/>
                </a:lnTo>
                <a:lnTo>
                  <a:pt x="3663" y="1952"/>
                </a:lnTo>
                <a:lnTo>
                  <a:pt x="3649" y="1950"/>
                </a:lnTo>
                <a:lnTo>
                  <a:pt x="3643" y="1946"/>
                </a:lnTo>
                <a:lnTo>
                  <a:pt x="3636" y="1944"/>
                </a:lnTo>
                <a:lnTo>
                  <a:pt x="3624" y="1936"/>
                </a:lnTo>
                <a:lnTo>
                  <a:pt x="3612" y="1926"/>
                </a:lnTo>
                <a:lnTo>
                  <a:pt x="3601" y="1914"/>
                </a:lnTo>
                <a:lnTo>
                  <a:pt x="3591" y="1898"/>
                </a:lnTo>
                <a:lnTo>
                  <a:pt x="3586" y="1890"/>
                </a:lnTo>
                <a:lnTo>
                  <a:pt x="3582" y="1882"/>
                </a:lnTo>
                <a:close/>
                <a:moveTo>
                  <a:pt x="3934" y="1882"/>
                </a:moveTo>
                <a:lnTo>
                  <a:pt x="3927" y="1866"/>
                </a:lnTo>
                <a:lnTo>
                  <a:pt x="3920" y="1848"/>
                </a:lnTo>
                <a:lnTo>
                  <a:pt x="3915" y="1828"/>
                </a:lnTo>
                <a:lnTo>
                  <a:pt x="3912" y="1816"/>
                </a:lnTo>
                <a:lnTo>
                  <a:pt x="3910" y="1806"/>
                </a:lnTo>
                <a:lnTo>
                  <a:pt x="3907" y="1782"/>
                </a:lnTo>
                <a:lnTo>
                  <a:pt x="3904" y="1756"/>
                </a:lnTo>
                <a:lnTo>
                  <a:pt x="3903" y="1742"/>
                </a:lnTo>
                <a:lnTo>
                  <a:pt x="3903" y="1726"/>
                </a:lnTo>
                <a:lnTo>
                  <a:pt x="3902" y="1697"/>
                </a:lnTo>
                <a:lnTo>
                  <a:pt x="3902" y="1166"/>
                </a:lnTo>
                <a:lnTo>
                  <a:pt x="3968" y="1166"/>
                </a:lnTo>
                <a:lnTo>
                  <a:pt x="3968" y="1691"/>
                </a:lnTo>
                <a:lnTo>
                  <a:pt x="3968" y="1711"/>
                </a:lnTo>
                <a:lnTo>
                  <a:pt x="3969" y="1728"/>
                </a:lnTo>
                <a:lnTo>
                  <a:pt x="3970" y="1744"/>
                </a:lnTo>
                <a:lnTo>
                  <a:pt x="3972" y="1758"/>
                </a:lnTo>
                <a:lnTo>
                  <a:pt x="3973" y="1772"/>
                </a:lnTo>
                <a:lnTo>
                  <a:pt x="3976" y="1784"/>
                </a:lnTo>
                <a:lnTo>
                  <a:pt x="3979" y="1796"/>
                </a:lnTo>
                <a:lnTo>
                  <a:pt x="3982" y="1804"/>
                </a:lnTo>
                <a:lnTo>
                  <a:pt x="3986" y="1814"/>
                </a:lnTo>
                <a:lnTo>
                  <a:pt x="3991" y="1822"/>
                </a:lnTo>
                <a:lnTo>
                  <a:pt x="3996" y="1830"/>
                </a:lnTo>
                <a:lnTo>
                  <a:pt x="4002" y="1836"/>
                </a:lnTo>
                <a:lnTo>
                  <a:pt x="4005" y="1838"/>
                </a:lnTo>
                <a:lnTo>
                  <a:pt x="4008" y="1840"/>
                </a:lnTo>
                <a:lnTo>
                  <a:pt x="4015" y="1844"/>
                </a:lnTo>
                <a:lnTo>
                  <a:pt x="4023" y="1846"/>
                </a:lnTo>
                <a:lnTo>
                  <a:pt x="4031" y="1846"/>
                </a:lnTo>
                <a:lnTo>
                  <a:pt x="4040" y="1846"/>
                </a:lnTo>
                <a:lnTo>
                  <a:pt x="4047" y="1844"/>
                </a:lnTo>
                <a:lnTo>
                  <a:pt x="4054" y="1840"/>
                </a:lnTo>
                <a:lnTo>
                  <a:pt x="4061" y="1836"/>
                </a:lnTo>
                <a:lnTo>
                  <a:pt x="4067" y="1830"/>
                </a:lnTo>
                <a:lnTo>
                  <a:pt x="4072" y="1822"/>
                </a:lnTo>
                <a:lnTo>
                  <a:pt x="4077" y="1814"/>
                </a:lnTo>
                <a:lnTo>
                  <a:pt x="4081" y="1804"/>
                </a:lnTo>
                <a:lnTo>
                  <a:pt x="4084" y="1796"/>
                </a:lnTo>
                <a:lnTo>
                  <a:pt x="4087" y="1784"/>
                </a:lnTo>
                <a:lnTo>
                  <a:pt x="4090" y="1772"/>
                </a:lnTo>
                <a:lnTo>
                  <a:pt x="4091" y="1758"/>
                </a:lnTo>
                <a:lnTo>
                  <a:pt x="4093" y="1744"/>
                </a:lnTo>
                <a:lnTo>
                  <a:pt x="4094" y="1728"/>
                </a:lnTo>
                <a:lnTo>
                  <a:pt x="4094" y="1711"/>
                </a:lnTo>
                <a:lnTo>
                  <a:pt x="4094" y="1691"/>
                </a:lnTo>
                <a:lnTo>
                  <a:pt x="4094" y="1166"/>
                </a:lnTo>
                <a:lnTo>
                  <a:pt x="4160" y="1166"/>
                </a:lnTo>
                <a:lnTo>
                  <a:pt x="4160" y="1697"/>
                </a:lnTo>
                <a:lnTo>
                  <a:pt x="4159" y="1726"/>
                </a:lnTo>
                <a:lnTo>
                  <a:pt x="4159" y="1742"/>
                </a:lnTo>
                <a:lnTo>
                  <a:pt x="4158" y="1756"/>
                </a:lnTo>
                <a:lnTo>
                  <a:pt x="4155" y="1782"/>
                </a:lnTo>
                <a:lnTo>
                  <a:pt x="4152" y="1806"/>
                </a:lnTo>
                <a:lnTo>
                  <a:pt x="4149" y="1816"/>
                </a:lnTo>
                <a:lnTo>
                  <a:pt x="4147" y="1828"/>
                </a:lnTo>
                <a:lnTo>
                  <a:pt x="4142" y="1848"/>
                </a:lnTo>
                <a:lnTo>
                  <a:pt x="4139" y="1856"/>
                </a:lnTo>
                <a:lnTo>
                  <a:pt x="4135" y="1866"/>
                </a:lnTo>
                <a:lnTo>
                  <a:pt x="4132" y="1874"/>
                </a:lnTo>
                <a:lnTo>
                  <a:pt x="4128" y="1882"/>
                </a:lnTo>
                <a:lnTo>
                  <a:pt x="4124" y="1890"/>
                </a:lnTo>
                <a:lnTo>
                  <a:pt x="4119" y="1898"/>
                </a:lnTo>
                <a:lnTo>
                  <a:pt x="4109" y="1914"/>
                </a:lnTo>
                <a:lnTo>
                  <a:pt x="4098" y="1926"/>
                </a:lnTo>
                <a:lnTo>
                  <a:pt x="4092" y="1930"/>
                </a:lnTo>
                <a:lnTo>
                  <a:pt x="4086" y="1936"/>
                </a:lnTo>
                <a:lnTo>
                  <a:pt x="4073" y="1944"/>
                </a:lnTo>
                <a:lnTo>
                  <a:pt x="4067" y="1946"/>
                </a:lnTo>
                <a:lnTo>
                  <a:pt x="4060" y="1950"/>
                </a:lnTo>
                <a:lnTo>
                  <a:pt x="4046" y="1952"/>
                </a:lnTo>
                <a:lnTo>
                  <a:pt x="4039" y="1954"/>
                </a:lnTo>
                <a:lnTo>
                  <a:pt x="4031" y="1954"/>
                </a:lnTo>
                <a:lnTo>
                  <a:pt x="4017" y="1952"/>
                </a:lnTo>
                <a:lnTo>
                  <a:pt x="4003" y="1950"/>
                </a:lnTo>
                <a:lnTo>
                  <a:pt x="3996" y="1946"/>
                </a:lnTo>
                <a:lnTo>
                  <a:pt x="3989" y="1944"/>
                </a:lnTo>
                <a:lnTo>
                  <a:pt x="3977" y="1936"/>
                </a:lnTo>
                <a:lnTo>
                  <a:pt x="3965" y="1926"/>
                </a:lnTo>
                <a:lnTo>
                  <a:pt x="3954" y="1914"/>
                </a:lnTo>
                <a:lnTo>
                  <a:pt x="3943" y="1898"/>
                </a:lnTo>
                <a:lnTo>
                  <a:pt x="3938" y="1890"/>
                </a:lnTo>
                <a:lnTo>
                  <a:pt x="3934" y="1882"/>
                </a:lnTo>
                <a:close/>
                <a:moveTo>
                  <a:pt x="4370" y="1954"/>
                </a:moveTo>
                <a:lnTo>
                  <a:pt x="4354" y="1954"/>
                </a:lnTo>
                <a:lnTo>
                  <a:pt x="4339" y="1950"/>
                </a:lnTo>
                <a:lnTo>
                  <a:pt x="4324" y="1944"/>
                </a:lnTo>
                <a:lnTo>
                  <a:pt x="4317" y="1940"/>
                </a:lnTo>
                <a:lnTo>
                  <a:pt x="4310" y="1936"/>
                </a:lnTo>
                <a:lnTo>
                  <a:pt x="4298" y="1928"/>
                </a:lnTo>
                <a:lnTo>
                  <a:pt x="4292" y="1922"/>
                </a:lnTo>
                <a:lnTo>
                  <a:pt x="4287" y="1916"/>
                </a:lnTo>
                <a:lnTo>
                  <a:pt x="4277" y="1902"/>
                </a:lnTo>
                <a:lnTo>
                  <a:pt x="4273" y="1896"/>
                </a:lnTo>
                <a:lnTo>
                  <a:pt x="4268" y="1888"/>
                </a:lnTo>
                <a:lnTo>
                  <a:pt x="4264" y="1880"/>
                </a:lnTo>
                <a:lnTo>
                  <a:pt x="4261" y="1872"/>
                </a:lnTo>
                <a:lnTo>
                  <a:pt x="4257" y="1864"/>
                </a:lnTo>
                <a:lnTo>
                  <a:pt x="4254" y="1854"/>
                </a:lnTo>
                <a:lnTo>
                  <a:pt x="4248" y="1834"/>
                </a:lnTo>
                <a:lnTo>
                  <a:pt x="4244" y="1814"/>
                </a:lnTo>
                <a:lnTo>
                  <a:pt x="4242" y="1804"/>
                </a:lnTo>
                <a:lnTo>
                  <a:pt x="4240" y="1792"/>
                </a:lnTo>
                <a:lnTo>
                  <a:pt x="4237" y="1770"/>
                </a:lnTo>
                <a:lnTo>
                  <a:pt x="4236" y="1746"/>
                </a:lnTo>
                <a:lnTo>
                  <a:pt x="4235" y="1732"/>
                </a:lnTo>
                <a:lnTo>
                  <a:pt x="4235" y="1720"/>
                </a:lnTo>
                <a:lnTo>
                  <a:pt x="4298" y="1693"/>
                </a:lnTo>
                <a:lnTo>
                  <a:pt x="4298" y="1714"/>
                </a:lnTo>
                <a:lnTo>
                  <a:pt x="4299" y="1734"/>
                </a:lnTo>
                <a:lnTo>
                  <a:pt x="4301" y="1750"/>
                </a:lnTo>
                <a:lnTo>
                  <a:pt x="4303" y="1766"/>
                </a:lnTo>
                <a:lnTo>
                  <a:pt x="4305" y="1774"/>
                </a:lnTo>
                <a:lnTo>
                  <a:pt x="4306" y="1782"/>
                </a:lnTo>
                <a:lnTo>
                  <a:pt x="4310" y="1794"/>
                </a:lnTo>
                <a:lnTo>
                  <a:pt x="4314" y="1804"/>
                </a:lnTo>
                <a:lnTo>
                  <a:pt x="4318" y="1814"/>
                </a:lnTo>
                <a:lnTo>
                  <a:pt x="4324" y="1824"/>
                </a:lnTo>
                <a:lnTo>
                  <a:pt x="4330" y="1830"/>
                </a:lnTo>
                <a:lnTo>
                  <a:pt x="4336" y="1836"/>
                </a:lnTo>
                <a:lnTo>
                  <a:pt x="4343" y="1840"/>
                </a:lnTo>
                <a:lnTo>
                  <a:pt x="4350" y="1844"/>
                </a:lnTo>
                <a:lnTo>
                  <a:pt x="4357" y="1846"/>
                </a:lnTo>
                <a:lnTo>
                  <a:pt x="4365" y="1848"/>
                </a:lnTo>
                <a:lnTo>
                  <a:pt x="4374" y="1848"/>
                </a:lnTo>
                <a:lnTo>
                  <a:pt x="4381" y="1848"/>
                </a:lnTo>
                <a:lnTo>
                  <a:pt x="4388" y="1846"/>
                </a:lnTo>
                <a:lnTo>
                  <a:pt x="4395" y="1844"/>
                </a:lnTo>
                <a:lnTo>
                  <a:pt x="4401" y="1842"/>
                </a:lnTo>
                <a:lnTo>
                  <a:pt x="4407" y="1838"/>
                </a:lnTo>
                <a:lnTo>
                  <a:pt x="4413" y="1832"/>
                </a:lnTo>
                <a:lnTo>
                  <a:pt x="4418" y="1826"/>
                </a:lnTo>
                <a:lnTo>
                  <a:pt x="4423" y="1820"/>
                </a:lnTo>
                <a:lnTo>
                  <a:pt x="4427" y="1812"/>
                </a:lnTo>
                <a:lnTo>
                  <a:pt x="4431" y="1804"/>
                </a:lnTo>
                <a:lnTo>
                  <a:pt x="4434" y="1796"/>
                </a:lnTo>
                <a:lnTo>
                  <a:pt x="4437" y="1786"/>
                </a:lnTo>
                <a:lnTo>
                  <a:pt x="4439" y="1774"/>
                </a:lnTo>
                <a:lnTo>
                  <a:pt x="4440" y="1770"/>
                </a:lnTo>
                <a:lnTo>
                  <a:pt x="4441" y="1764"/>
                </a:lnTo>
                <a:lnTo>
                  <a:pt x="4442" y="1752"/>
                </a:lnTo>
                <a:lnTo>
                  <a:pt x="4442" y="1738"/>
                </a:lnTo>
                <a:lnTo>
                  <a:pt x="4442" y="1728"/>
                </a:lnTo>
                <a:lnTo>
                  <a:pt x="4442" y="1718"/>
                </a:lnTo>
                <a:lnTo>
                  <a:pt x="4441" y="1711"/>
                </a:lnTo>
                <a:lnTo>
                  <a:pt x="4439" y="1701"/>
                </a:lnTo>
                <a:lnTo>
                  <a:pt x="4437" y="1693"/>
                </a:lnTo>
                <a:lnTo>
                  <a:pt x="4435" y="1685"/>
                </a:lnTo>
                <a:lnTo>
                  <a:pt x="4433" y="1677"/>
                </a:lnTo>
                <a:lnTo>
                  <a:pt x="4430" y="1669"/>
                </a:lnTo>
                <a:lnTo>
                  <a:pt x="4422" y="1653"/>
                </a:lnTo>
                <a:lnTo>
                  <a:pt x="4418" y="1645"/>
                </a:lnTo>
                <a:lnTo>
                  <a:pt x="4413" y="1639"/>
                </a:lnTo>
                <a:lnTo>
                  <a:pt x="4402" y="1625"/>
                </a:lnTo>
                <a:lnTo>
                  <a:pt x="4389" y="1613"/>
                </a:lnTo>
                <a:lnTo>
                  <a:pt x="4325" y="1555"/>
                </a:lnTo>
                <a:lnTo>
                  <a:pt x="4315" y="1547"/>
                </a:lnTo>
                <a:lnTo>
                  <a:pt x="4305" y="1537"/>
                </a:lnTo>
                <a:lnTo>
                  <a:pt x="4289" y="1517"/>
                </a:lnTo>
                <a:lnTo>
                  <a:pt x="4275" y="1497"/>
                </a:lnTo>
                <a:lnTo>
                  <a:pt x="4270" y="1485"/>
                </a:lnTo>
                <a:lnTo>
                  <a:pt x="4264" y="1473"/>
                </a:lnTo>
                <a:lnTo>
                  <a:pt x="4260" y="1461"/>
                </a:lnTo>
                <a:lnTo>
                  <a:pt x="4255" y="1447"/>
                </a:lnTo>
                <a:lnTo>
                  <a:pt x="4252" y="1433"/>
                </a:lnTo>
                <a:lnTo>
                  <a:pt x="4249" y="1417"/>
                </a:lnTo>
                <a:lnTo>
                  <a:pt x="4247" y="1401"/>
                </a:lnTo>
                <a:lnTo>
                  <a:pt x="4246" y="1393"/>
                </a:lnTo>
                <a:lnTo>
                  <a:pt x="4245" y="1385"/>
                </a:lnTo>
                <a:lnTo>
                  <a:pt x="4244" y="1367"/>
                </a:lnTo>
                <a:lnTo>
                  <a:pt x="4244" y="1347"/>
                </a:lnTo>
                <a:lnTo>
                  <a:pt x="4244" y="1335"/>
                </a:lnTo>
                <a:lnTo>
                  <a:pt x="4245" y="1323"/>
                </a:lnTo>
                <a:lnTo>
                  <a:pt x="4246" y="1311"/>
                </a:lnTo>
                <a:lnTo>
                  <a:pt x="4247" y="1299"/>
                </a:lnTo>
                <a:lnTo>
                  <a:pt x="4248" y="1289"/>
                </a:lnTo>
                <a:lnTo>
                  <a:pt x="4250" y="1279"/>
                </a:lnTo>
                <a:lnTo>
                  <a:pt x="4254" y="1259"/>
                </a:lnTo>
                <a:lnTo>
                  <a:pt x="4257" y="1249"/>
                </a:lnTo>
                <a:lnTo>
                  <a:pt x="4260" y="1241"/>
                </a:lnTo>
                <a:lnTo>
                  <a:pt x="4266" y="1225"/>
                </a:lnTo>
                <a:lnTo>
                  <a:pt x="4273" y="1210"/>
                </a:lnTo>
                <a:lnTo>
                  <a:pt x="4277" y="1204"/>
                </a:lnTo>
                <a:lnTo>
                  <a:pt x="4282" y="1198"/>
                </a:lnTo>
                <a:lnTo>
                  <a:pt x="4291" y="1186"/>
                </a:lnTo>
                <a:lnTo>
                  <a:pt x="4301" y="1176"/>
                </a:lnTo>
                <a:lnTo>
                  <a:pt x="4311" y="1166"/>
                </a:lnTo>
                <a:lnTo>
                  <a:pt x="4323" y="1160"/>
                </a:lnTo>
                <a:lnTo>
                  <a:pt x="4335" y="1154"/>
                </a:lnTo>
                <a:lnTo>
                  <a:pt x="4347" y="1150"/>
                </a:lnTo>
                <a:lnTo>
                  <a:pt x="4360" y="1148"/>
                </a:lnTo>
                <a:lnTo>
                  <a:pt x="4373" y="1148"/>
                </a:lnTo>
                <a:lnTo>
                  <a:pt x="4388" y="1150"/>
                </a:lnTo>
                <a:lnTo>
                  <a:pt x="4403" y="1152"/>
                </a:lnTo>
                <a:lnTo>
                  <a:pt x="4416" y="1158"/>
                </a:lnTo>
                <a:lnTo>
                  <a:pt x="4422" y="1162"/>
                </a:lnTo>
                <a:lnTo>
                  <a:pt x="4428" y="1166"/>
                </a:lnTo>
                <a:lnTo>
                  <a:pt x="4440" y="1174"/>
                </a:lnTo>
                <a:lnTo>
                  <a:pt x="4450" y="1186"/>
                </a:lnTo>
                <a:lnTo>
                  <a:pt x="4459" y="1198"/>
                </a:lnTo>
                <a:lnTo>
                  <a:pt x="4467" y="1212"/>
                </a:lnTo>
                <a:lnTo>
                  <a:pt x="4471" y="1218"/>
                </a:lnTo>
                <a:lnTo>
                  <a:pt x="4474" y="1225"/>
                </a:lnTo>
                <a:lnTo>
                  <a:pt x="4477" y="1233"/>
                </a:lnTo>
                <a:lnTo>
                  <a:pt x="4480" y="1241"/>
                </a:lnTo>
                <a:lnTo>
                  <a:pt x="4485" y="1259"/>
                </a:lnTo>
                <a:lnTo>
                  <a:pt x="4490" y="1275"/>
                </a:lnTo>
                <a:lnTo>
                  <a:pt x="4493" y="1293"/>
                </a:lnTo>
                <a:lnTo>
                  <a:pt x="4495" y="1313"/>
                </a:lnTo>
                <a:lnTo>
                  <a:pt x="4497" y="1331"/>
                </a:lnTo>
                <a:lnTo>
                  <a:pt x="4497" y="1349"/>
                </a:lnTo>
                <a:lnTo>
                  <a:pt x="4435" y="1375"/>
                </a:lnTo>
                <a:lnTo>
                  <a:pt x="4435" y="1359"/>
                </a:lnTo>
                <a:lnTo>
                  <a:pt x="4433" y="1345"/>
                </a:lnTo>
                <a:lnTo>
                  <a:pt x="4432" y="1331"/>
                </a:lnTo>
                <a:lnTo>
                  <a:pt x="4430" y="1319"/>
                </a:lnTo>
                <a:lnTo>
                  <a:pt x="4427" y="1309"/>
                </a:lnTo>
                <a:lnTo>
                  <a:pt x="4426" y="1303"/>
                </a:lnTo>
                <a:lnTo>
                  <a:pt x="4424" y="1299"/>
                </a:lnTo>
                <a:lnTo>
                  <a:pt x="4421" y="1289"/>
                </a:lnTo>
                <a:lnTo>
                  <a:pt x="4417" y="1281"/>
                </a:lnTo>
                <a:lnTo>
                  <a:pt x="4413" y="1275"/>
                </a:lnTo>
                <a:lnTo>
                  <a:pt x="4408" y="1269"/>
                </a:lnTo>
                <a:lnTo>
                  <a:pt x="4403" y="1265"/>
                </a:lnTo>
                <a:lnTo>
                  <a:pt x="4397" y="1261"/>
                </a:lnTo>
                <a:lnTo>
                  <a:pt x="4391" y="1257"/>
                </a:lnTo>
                <a:lnTo>
                  <a:pt x="4385" y="1255"/>
                </a:lnTo>
                <a:lnTo>
                  <a:pt x="4378" y="1255"/>
                </a:lnTo>
                <a:lnTo>
                  <a:pt x="4370" y="1253"/>
                </a:lnTo>
                <a:lnTo>
                  <a:pt x="4358" y="1255"/>
                </a:lnTo>
                <a:lnTo>
                  <a:pt x="4346" y="1259"/>
                </a:lnTo>
                <a:lnTo>
                  <a:pt x="4341" y="1263"/>
                </a:lnTo>
                <a:lnTo>
                  <a:pt x="4336" y="1267"/>
                </a:lnTo>
                <a:lnTo>
                  <a:pt x="4331" y="1271"/>
                </a:lnTo>
                <a:lnTo>
                  <a:pt x="4327" y="1275"/>
                </a:lnTo>
                <a:lnTo>
                  <a:pt x="4323" y="1281"/>
                </a:lnTo>
                <a:lnTo>
                  <a:pt x="4319" y="1287"/>
                </a:lnTo>
                <a:lnTo>
                  <a:pt x="4316" y="1295"/>
                </a:lnTo>
                <a:lnTo>
                  <a:pt x="4313" y="1303"/>
                </a:lnTo>
                <a:lnTo>
                  <a:pt x="4311" y="1311"/>
                </a:lnTo>
                <a:lnTo>
                  <a:pt x="4310" y="1321"/>
                </a:lnTo>
                <a:lnTo>
                  <a:pt x="4309" y="1331"/>
                </a:lnTo>
                <a:lnTo>
                  <a:pt x="4308" y="1341"/>
                </a:lnTo>
                <a:lnTo>
                  <a:pt x="4309" y="1351"/>
                </a:lnTo>
                <a:lnTo>
                  <a:pt x="4309" y="1361"/>
                </a:lnTo>
                <a:lnTo>
                  <a:pt x="4310" y="1371"/>
                </a:lnTo>
                <a:lnTo>
                  <a:pt x="4311" y="1379"/>
                </a:lnTo>
                <a:lnTo>
                  <a:pt x="4313" y="1387"/>
                </a:lnTo>
                <a:lnTo>
                  <a:pt x="4315" y="1395"/>
                </a:lnTo>
                <a:lnTo>
                  <a:pt x="4318" y="1403"/>
                </a:lnTo>
                <a:lnTo>
                  <a:pt x="4321" y="1409"/>
                </a:lnTo>
                <a:lnTo>
                  <a:pt x="4325" y="1415"/>
                </a:lnTo>
                <a:lnTo>
                  <a:pt x="4328" y="1421"/>
                </a:lnTo>
                <a:lnTo>
                  <a:pt x="4337" y="1433"/>
                </a:lnTo>
                <a:lnTo>
                  <a:pt x="4347" y="1445"/>
                </a:lnTo>
                <a:lnTo>
                  <a:pt x="4359" y="1457"/>
                </a:lnTo>
                <a:lnTo>
                  <a:pt x="4421" y="1511"/>
                </a:lnTo>
                <a:lnTo>
                  <a:pt x="4431" y="1521"/>
                </a:lnTo>
                <a:lnTo>
                  <a:pt x="4442" y="1531"/>
                </a:lnTo>
                <a:lnTo>
                  <a:pt x="4451" y="1541"/>
                </a:lnTo>
                <a:lnTo>
                  <a:pt x="4459" y="1553"/>
                </a:lnTo>
                <a:lnTo>
                  <a:pt x="4467" y="1565"/>
                </a:lnTo>
                <a:lnTo>
                  <a:pt x="4474" y="1575"/>
                </a:lnTo>
                <a:lnTo>
                  <a:pt x="4480" y="1589"/>
                </a:lnTo>
                <a:lnTo>
                  <a:pt x="4486" y="1601"/>
                </a:lnTo>
                <a:lnTo>
                  <a:pt x="4491" y="1615"/>
                </a:lnTo>
                <a:lnTo>
                  <a:pt x="4495" y="1629"/>
                </a:lnTo>
                <a:lnTo>
                  <a:pt x="4499" y="1643"/>
                </a:lnTo>
                <a:lnTo>
                  <a:pt x="4502" y="1659"/>
                </a:lnTo>
                <a:lnTo>
                  <a:pt x="4504" y="1675"/>
                </a:lnTo>
                <a:lnTo>
                  <a:pt x="4505" y="1685"/>
                </a:lnTo>
                <a:lnTo>
                  <a:pt x="4505" y="1693"/>
                </a:lnTo>
                <a:lnTo>
                  <a:pt x="4506" y="1711"/>
                </a:lnTo>
                <a:lnTo>
                  <a:pt x="4507" y="1730"/>
                </a:lnTo>
                <a:lnTo>
                  <a:pt x="4506" y="1756"/>
                </a:lnTo>
                <a:lnTo>
                  <a:pt x="4504" y="1780"/>
                </a:lnTo>
                <a:lnTo>
                  <a:pt x="4503" y="1792"/>
                </a:lnTo>
                <a:lnTo>
                  <a:pt x="4501" y="1802"/>
                </a:lnTo>
                <a:lnTo>
                  <a:pt x="4499" y="1814"/>
                </a:lnTo>
                <a:lnTo>
                  <a:pt x="4497" y="1824"/>
                </a:lnTo>
                <a:lnTo>
                  <a:pt x="4494" y="1834"/>
                </a:lnTo>
                <a:lnTo>
                  <a:pt x="4492" y="1844"/>
                </a:lnTo>
                <a:lnTo>
                  <a:pt x="4485" y="1862"/>
                </a:lnTo>
                <a:lnTo>
                  <a:pt x="4482" y="1870"/>
                </a:lnTo>
                <a:lnTo>
                  <a:pt x="4478" y="1880"/>
                </a:lnTo>
                <a:lnTo>
                  <a:pt x="4470" y="1894"/>
                </a:lnTo>
                <a:lnTo>
                  <a:pt x="4465" y="1902"/>
                </a:lnTo>
                <a:lnTo>
                  <a:pt x="4460" y="1908"/>
                </a:lnTo>
                <a:lnTo>
                  <a:pt x="4455" y="1914"/>
                </a:lnTo>
                <a:lnTo>
                  <a:pt x="4450" y="1920"/>
                </a:lnTo>
                <a:lnTo>
                  <a:pt x="4439" y="1930"/>
                </a:lnTo>
                <a:lnTo>
                  <a:pt x="4427" y="1938"/>
                </a:lnTo>
                <a:lnTo>
                  <a:pt x="4414" y="1946"/>
                </a:lnTo>
                <a:lnTo>
                  <a:pt x="4400" y="1950"/>
                </a:lnTo>
                <a:lnTo>
                  <a:pt x="4393" y="1952"/>
                </a:lnTo>
                <a:lnTo>
                  <a:pt x="4386" y="1952"/>
                </a:lnTo>
                <a:lnTo>
                  <a:pt x="4370" y="1954"/>
                </a:lnTo>
                <a:close/>
              </a:path>
            </a:pathLst>
          </a:custGeom>
          <a:solidFill>
            <a:schemeClr val="accent1"/>
          </a:solidFill>
          <a:ln>
            <a:noFill/>
          </a:ln>
        </p:spPr>
        <p:txBody>
          <a:bodyPr vert="horz" wrap="square" lIns="0" tIns="0" rIns="0" bIns="0" numCol="1" anchor="t" anchorCtr="0" compatLnSpc="1">
            <a:prstTxWarp prst="textNoShape">
              <a:avLst/>
            </a:prstTxWarp>
            <a:noAutofit/>
          </a:bodyPr>
          <a:lstStyle/>
          <a:p>
            <a:endParaRPr lang="en-GB"/>
          </a:p>
        </p:txBody>
      </p:sp>
      <p:sp>
        <p:nvSpPr>
          <p:cNvPr id="11" name="Text Placeholder 10">
            <a:extLst>
              <a:ext uri="{FF2B5EF4-FFF2-40B4-BE49-F238E27FC236}">
                <a16:creationId xmlns:a16="http://schemas.microsoft.com/office/drawing/2014/main" id="{897DE48D-705B-612C-7DFA-B303012D79EC}"/>
              </a:ext>
            </a:extLst>
          </p:cNvPr>
          <p:cNvSpPr>
            <a:spLocks noGrp="1"/>
          </p:cNvSpPr>
          <p:nvPr>
            <p:ph type="body" sz="quarter" idx="13"/>
          </p:nvPr>
        </p:nvSpPr>
        <p:spPr>
          <a:xfrm>
            <a:off x="1198587" y="5517232"/>
            <a:ext cx="9793263" cy="288032"/>
          </a:xfrm>
        </p:spPr>
        <p:txBody>
          <a:bodyPr/>
          <a:lstStyle>
            <a:lvl1pPr marL="0" indent="0">
              <a:spcBef>
                <a:spcPts val="0"/>
              </a:spcBef>
              <a:buFontTx/>
              <a:buNone/>
              <a:defRPr sz="1600">
                <a:solidFill>
                  <a:schemeClr val="accent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Muokkaa tekstin perustyylejä napsauttamalla</a:t>
            </a:r>
          </a:p>
        </p:txBody>
      </p:sp>
      <p:sp>
        <p:nvSpPr>
          <p:cNvPr id="12" name="Text Placeholder 10">
            <a:extLst>
              <a:ext uri="{FF2B5EF4-FFF2-40B4-BE49-F238E27FC236}">
                <a16:creationId xmlns:a16="http://schemas.microsoft.com/office/drawing/2014/main" id="{CF5A17A4-EA2D-AFFF-38DF-9699B925DCD5}"/>
              </a:ext>
            </a:extLst>
          </p:cNvPr>
          <p:cNvSpPr>
            <a:spLocks noGrp="1"/>
          </p:cNvSpPr>
          <p:nvPr>
            <p:ph type="body" sz="quarter" idx="14"/>
          </p:nvPr>
        </p:nvSpPr>
        <p:spPr>
          <a:xfrm>
            <a:off x="1198587" y="5805264"/>
            <a:ext cx="9793263" cy="288032"/>
          </a:xfrm>
        </p:spPr>
        <p:txBody>
          <a:bodyPr/>
          <a:lstStyle>
            <a:lvl1pPr marL="0" indent="0">
              <a:spcBef>
                <a:spcPts val="0"/>
              </a:spcBef>
              <a:buFontTx/>
              <a:buNone/>
              <a:defRPr sz="1600">
                <a:solidFill>
                  <a:schemeClr val="accent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Muokkaa tekstin perustyylejä napsauttamalla</a:t>
            </a:r>
          </a:p>
        </p:txBody>
      </p:sp>
    </p:spTree>
    <p:extLst>
      <p:ext uri="{BB962C8B-B14F-4D97-AF65-F5344CB8AC3E}">
        <p14:creationId xmlns:p14="http://schemas.microsoft.com/office/powerpoint/2010/main" val="37717858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56">
          <p15:clr>
            <a:srgbClr val="FBAE40"/>
          </p15:clr>
        </p15:guide>
        <p15:guide id="4" pos="6924">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Väliotsikko Vaalea Sininen">
    <p:bg>
      <p:bgPr>
        <a:solidFill>
          <a:schemeClr val="accent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7648B93C-268E-4D94-8C5C-A1E3B3F50EAA}" type="datetime1">
              <a:rPr lang="fi-FI" noProof="0" smtClean="0"/>
              <a:t>4.10.2024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fi-FI" noProof="0"/>
              <a:t>© Rakennusteollisuus RT</a:t>
            </a:r>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1200150" y="2060575"/>
            <a:ext cx="9792394" cy="1656457"/>
          </a:xfrm>
        </p:spPr>
        <p:txBody>
          <a:bodyPr anchor="t" anchorCtr="0"/>
          <a:lstStyle>
            <a:lvl1pPr algn="l">
              <a:defRPr sz="48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1200150" y="3861048"/>
            <a:ext cx="9791700" cy="1512168"/>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2" name="Freeform 9">
            <a:extLst>
              <a:ext uri="{FF2B5EF4-FFF2-40B4-BE49-F238E27FC236}">
                <a16:creationId xmlns:a16="http://schemas.microsoft.com/office/drawing/2014/main" id="{2C197826-9F8E-5472-A8FC-FBC0D76CA5CA}"/>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solidFill>
                <a:schemeClr val="tx1"/>
              </a:solidFill>
            </a:endParaRPr>
          </a:p>
        </p:txBody>
      </p:sp>
    </p:spTree>
    <p:extLst>
      <p:ext uri="{BB962C8B-B14F-4D97-AF65-F5344CB8AC3E}">
        <p14:creationId xmlns:p14="http://schemas.microsoft.com/office/powerpoint/2010/main" val="6667834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Väliotsikko Sininen">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7648B93C-268E-4D94-8C5C-A1E3B3F50EAA}" type="datetime1">
              <a:rPr lang="fi-FI" noProof="0" smtClean="0"/>
              <a:t>4.10.2024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fi-FI" noProof="0"/>
              <a:t>© Rakennusteollisuus RT</a:t>
            </a:r>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1200150" y="2060575"/>
            <a:ext cx="9792394" cy="1656457"/>
          </a:xfrm>
        </p:spPr>
        <p:txBody>
          <a:bodyPr anchor="t" anchorCtr="0"/>
          <a:lstStyle>
            <a:lvl1pPr algn="l">
              <a:defRPr sz="48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1200150" y="3861048"/>
            <a:ext cx="9791700" cy="1512168"/>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2" name="Freeform 9">
            <a:extLst>
              <a:ext uri="{FF2B5EF4-FFF2-40B4-BE49-F238E27FC236}">
                <a16:creationId xmlns:a16="http://schemas.microsoft.com/office/drawing/2014/main" id="{2C197826-9F8E-5472-A8FC-FBC0D76CA5CA}"/>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solidFill>
                <a:schemeClr val="tx1"/>
              </a:solidFill>
            </a:endParaRPr>
          </a:p>
        </p:txBody>
      </p:sp>
    </p:spTree>
    <p:extLst>
      <p:ext uri="{BB962C8B-B14F-4D97-AF65-F5344CB8AC3E}">
        <p14:creationId xmlns:p14="http://schemas.microsoft.com/office/powerpoint/2010/main" val="32933176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Väliotsikko Oranssi">
    <p:bg>
      <p:bgPr>
        <a:solidFill>
          <a:schemeClr val="accent6"/>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580804E8-5B34-45CB-A5DE-1762D060DD8B}" type="datetime1">
              <a:rPr lang="fi-FI" noProof="0" smtClean="0"/>
              <a:t>4.10.2024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fi-FI" noProof="0"/>
              <a:t>© Rakennusteollisuus RT</a:t>
            </a:r>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1200150" y="2060575"/>
            <a:ext cx="9792394" cy="1656457"/>
          </a:xfrm>
        </p:spPr>
        <p:txBody>
          <a:bodyPr anchor="t" anchorCtr="0"/>
          <a:lstStyle>
            <a:lvl1pPr algn="l">
              <a:defRPr sz="48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1200150" y="3861048"/>
            <a:ext cx="9791700" cy="1512168"/>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2" name="Freeform 9">
            <a:extLst>
              <a:ext uri="{FF2B5EF4-FFF2-40B4-BE49-F238E27FC236}">
                <a16:creationId xmlns:a16="http://schemas.microsoft.com/office/drawing/2014/main" id="{2C197826-9F8E-5472-A8FC-FBC0D76CA5CA}"/>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solidFill>
                <a:schemeClr val="tx1"/>
              </a:solidFill>
            </a:endParaRPr>
          </a:p>
        </p:txBody>
      </p:sp>
    </p:spTree>
    <p:extLst>
      <p:ext uri="{BB962C8B-B14F-4D97-AF65-F5344CB8AC3E}">
        <p14:creationId xmlns:p14="http://schemas.microsoft.com/office/powerpoint/2010/main" val="38406577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Väliotsikko Valkoine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p>
            <a:fld id="{20E84FB6-0946-4415-AB3F-754DC2E93EC5}" type="datetime1">
              <a:rPr lang="fi-FI" noProof="0" smtClean="0"/>
              <a:t>4.10.2024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p>
            <a:r>
              <a:rPr lang="fi-FI" noProof="0"/>
              <a:t>© Rakennusteollisuus RT</a:t>
            </a:r>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1200150" y="2060575"/>
            <a:ext cx="9792394" cy="1656457"/>
          </a:xfrm>
        </p:spPr>
        <p:txBody>
          <a:bodyPr anchor="t" anchorCtr="0"/>
          <a:lstStyle>
            <a:lvl1pPr algn="l">
              <a:defRPr sz="4800">
                <a:solidFill>
                  <a:schemeClr val="accent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1200150" y="3861048"/>
            <a:ext cx="9791700" cy="1512168"/>
          </a:xfrm>
        </p:spPr>
        <p:txBody>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Tree>
    <p:extLst>
      <p:ext uri="{BB962C8B-B14F-4D97-AF65-F5344CB8AC3E}">
        <p14:creationId xmlns:p14="http://schemas.microsoft.com/office/powerpoint/2010/main" val="3600092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Sitaatti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114EF9D8-89A7-4714-ADF5-96785C224333}" type="datetime1">
              <a:rPr lang="fi-FI" noProof="0" smtClean="0"/>
              <a:t>4.10.2024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fi-FI" noProof="0"/>
              <a:t>© Rakennusteollisuus RT</a:t>
            </a:r>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6096000" y="1628800"/>
            <a:ext cx="5328592" cy="2592287"/>
          </a:xfrm>
        </p:spPr>
        <p:txBody>
          <a:bodyPr anchor="t" anchorCtr="0"/>
          <a:lstStyle>
            <a:lvl1pPr algn="l">
              <a:defRPr sz="40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6095999" y="4365104"/>
            <a:ext cx="5327837" cy="1008112"/>
          </a:xfrm>
        </p:spPr>
        <p:txBody>
          <a:bodyPr/>
          <a:lstStyle>
            <a:lvl1pPr marL="0" indent="0" algn="l">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9" name="Freeform 9">
            <a:extLst>
              <a:ext uri="{FF2B5EF4-FFF2-40B4-BE49-F238E27FC236}">
                <a16:creationId xmlns:a16="http://schemas.microsoft.com/office/drawing/2014/main" id="{98AACD5E-0576-9130-AE59-234634CB2FE5}"/>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solidFill>
                <a:schemeClr val="tx1"/>
              </a:solidFill>
            </a:endParaRPr>
          </a:p>
        </p:txBody>
      </p:sp>
    </p:spTree>
    <p:extLst>
      <p:ext uri="{BB962C8B-B14F-4D97-AF65-F5344CB8AC3E}">
        <p14:creationId xmlns:p14="http://schemas.microsoft.com/office/powerpoint/2010/main" val="158659664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Sitaatti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013C859B-4452-4541-86C4-56E6D0CC396B}" type="datetime1">
              <a:rPr lang="fi-FI" noProof="0" smtClean="0"/>
              <a:t>4.10.2024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fi-FI" noProof="0"/>
              <a:t>© Rakennusteollisuus RT</a:t>
            </a:r>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6096000" y="1628800"/>
            <a:ext cx="5328592" cy="2592287"/>
          </a:xfrm>
        </p:spPr>
        <p:txBody>
          <a:bodyPr anchor="t" anchorCtr="0"/>
          <a:lstStyle>
            <a:lvl1pPr algn="l">
              <a:defRPr sz="40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6095999" y="4365104"/>
            <a:ext cx="5327837" cy="1008112"/>
          </a:xfrm>
        </p:spPr>
        <p:txBody>
          <a:bodyPr/>
          <a:lstStyle>
            <a:lvl1pPr marL="0" indent="0" algn="l">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9" name="Freeform 9">
            <a:extLst>
              <a:ext uri="{FF2B5EF4-FFF2-40B4-BE49-F238E27FC236}">
                <a16:creationId xmlns:a16="http://schemas.microsoft.com/office/drawing/2014/main" id="{98AACD5E-0576-9130-AE59-234634CB2FE5}"/>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solidFill>
                <a:schemeClr val="tx1"/>
              </a:solidFill>
            </a:endParaRPr>
          </a:p>
        </p:txBody>
      </p:sp>
    </p:spTree>
    <p:extLst>
      <p:ext uri="{BB962C8B-B14F-4D97-AF65-F5344CB8AC3E}">
        <p14:creationId xmlns:p14="http://schemas.microsoft.com/office/powerpoint/2010/main" val="21248948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Sitaatti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229AC637-90F0-42B3-A375-C743842F7D20}" type="datetime1">
              <a:rPr lang="fi-FI" noProof="0" smtClean="0"/>
              <a:t>4.10.2024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fi-FI" noProof="0"/>
              <a:t>© Rakennusteollisuus RT</a:t>
            </a:r>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6096000" y="1628800"/>
            <a:ext cx="5328592" cy="2592287"/>
          </a:xfrm>
        </p:spPr>
        <p:txBody>
          <a:bodyPr anchor="t" anchorCtr="0"/>
          <a:lstStyle>
            <a:lvl1pPr algn="l">
              <a:defRPr sz="40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6095999" y="4365104"/>
            <a:ext cx="5327837" cy="1008112"/>
          </a:xfrm>
        </p:spPr>
        <p:txBody>
          <a:bodyPr/>
          <a:lstStyle>
            <a:lvl1pPr marL="0" indent="0" algn="l">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9" name="Freeform 9">
            <a:extLst>
              <a:ext uri="{FF2B5EF4-FFF2-40B4-BE49-F238E27FC236}">
                <a16:creationId xmlns:a16="http://schemas.microsoft.com/office/drawing/2014/main" id="{98AACD5E-0576-9130-AE59-234634CB2FE5}"/>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solidFill>
                <a:schemeClr val="tx1"/>
              </a:solidFill>
            </a:endParaRPr>
          </a:p>
        </p:txBody>
      </p:sp>
    </p:spTree>
    <p:extLst>
      <p:ext uri="{BB962C8B-B14F-4D97-AF65-F5344CB8AC3E}">
        <p14:creationId xmlns:p14="http://schemas.microsoft.com/office/powerpoint/2010/main" val="367631962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Sitaatti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45E27D3B-DC67-47F5-AD74-7A5DBBA869BB}" type="datetime1">
              <a:rPr lang="fi-FI" noProof="0" smtClean="0"/>
              <a:t>4.10.2024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fi-FI" noProof="0"/>
              <a:t>© Rakennusteollisuus RT</a:t>
            </a:r>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1199457" y="1628800"/>
            <a:ext cx="5328592" cy="2592287"/>
          </a:xfrm>
        </p:spPr>
        <p:txBody>
          <a:bodyPr anchor="t" anchorCtr="0"/>
          <a:lstStyle>
            <a:lvl1pPr algn="l">
              <a:defRPr sz="40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1199456" y="4365104"/>
            <a:ext cx="5327837" cy="1008112"/>
          </a:xfrm>
        </p:spPr>
        <p:txBody>
          <a:bodyPr/>
          <a:lstStyle>
            <a:lvl1pPr marL="0" indent="0" algn="l">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9" name="Freeform 9">
            <a:extLst>
              <a:ext uri="{FF2B5EF4-FFF2-40B4-BE49-F238E27FC236}">
                <a16:creationId xmlns:a16="http://schemas.microsoft.com/office/drawing/2014/main" id="{76B15C77-C3E2-1396-58FE-ACF73DA2054A}"/>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solidFill>
                <a:schemeClr val="tx1"/>
              </a:solidFill>
            </a:endParaRPr>
          </a:p>
        </p:txBody>
      </p:sp>
    </p:spTree>
    <p:extLst>
      <p:ext uri="{BB962C8B-B14F-4D97-AF65-F5344CB8AC3E}">
        <p14:creationId xmlns:p14="http://schemas.microsoft.com/office/powerpoint/2010/main" val="199206405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Sitaatti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8274554E-336C-4FA4-A7C6-1D1BE1709BF6}" type="datetime1">
              <a:rPr lang="fi-FI" noProof="0" smtClean="0"/>
              <a:t>4.10.2024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fi-FI" noProof="0"/>
              <a:t>© Rakennusteollisuus RT</a:t>
            </a:r>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1199457" y="1628800"/>
            <a:ext cx="5328592" cy="2592287"/>
          </a:xfrm>
        </p:spPr>
        <p:txBody>
          <a:bodyPr anchor="t" anchorCtr="0"/>
          <a:lstStyle>
            <a:lvl1pPr algn="l">
              <a:defRPr sz="40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1199456" y="4365104"/>
            <a:ext cx="5327837" cy="1008112"/>
          </a:xfrm>
        </p:spPr>
        <p:txBody>
          <a:bodyPr/>
          <a:lstStyle>
            <a:lvl1pPr marL="0" indent="0" algn="l">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9" name="Freeform 9">
            <a:extLst>
              <a:ext uri="{FF2B5EF4-FFF2-40B4-BE49-F238E27FC236}">
                <a16:creationId xmlns:a16="http://schemas.microsoft.com/office/drawing/2014/main" id="{76B15C77-C3E2-1396-58FE-ACF73DA2054A}"/>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solidFill>
                <a:schemeClr val="tx1"/>
              </a:solidFill>
            </a:endParaRPr>
          </a:p>
        </p:txBody>
      </p:sp>
    </p:spTree>
    <p:extLst>
      <p:ext uri="{BB962C8B-B14F-4D97-AF65-F5344CB8AC3E}">
        <p14:creationId xmlns:p14="http://schemas.microsoft.com/office/powerpoint/2010/main" val="65591449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Sitaatti Kuvalla">
    <p:bg>
      <p:bgPr>
        <a:solidFill>
          <a:schemeClr val="tx2"/>
        </a:solidFill>
        <a:effectLst/>
      </p:bgPr>
    </p:bg>
    <p:spTree>
      <p:nvGrpSpPr>
        <p:cNvPr id="1" name=""/>
        <p:cNvGrpSpPr/>
        <p:nvPr/>
      </p:nvGrpSpPr>
      <p:grpSpPr>
        <a:xfrm>
          <a:off x="0" y="0"/>
          <a:ext cx="0" cy="0"/>
          <a:chOff x="0" y="0"/>
          <a:chExt cx="0" cy="0"/>
        </a:xfrm>
      </p:grpSpPr>
      <p:sp>
        <p:nvSpPr>
          <p:cNvPr id="2" name="Picture Placeholder 12">
            <a:extLst>
              <a:ext uri="{FF2B5EF4-FFF2-40B4-BE49-F238E27FC236}">
                <a16:creationId xmlns:a16="http://schemas.microsoft.com/office/drawing/2014/main" id="{24212E61-FA6C-4909-A64F-96957E89603E}"/>
              </a:ext>
            </a:extLst>
          </p:cNvPr>
          <p:cNvSpPr>
            <a:spLocks noGrp="1"/>
          </p:cNvSpPr>
          <p:nvPr>
            <p:ph type="pic" sz="quarter" idx="20" hasCustomPrompt="1"/>
          </p:nvPr>
        </p:nvSpPr>
        <p:spPr>
          <a:xfrm>
            <a:off x="1" y="0"/>
            <a:ext cx="12192000" cy="6858000"/>
          </a:xfrm>
          <a:solidFill>
            <a:schemeClr val="tx2"/>
          </a:solidFill>
        </p:spPr>
        <p:txBody>
          <a:bodyPr/>
          <a:lstStyle>
            <a:lvl1pPr marL="0" indent="0">
              <a:buFontTx/>
              <a:buNone/>
              <a:defRPr sz="1000"/>
            </a:lvl1pPr>
          </a:lstStyle>
          <a:p>
            <a:pPr marL="0" marR="0" lvl="0" indent="0" algn="l" defTabSz="914400" rtl="0" eaLnBrk="1" fontAlgn="auto" latinLnBrk="0" hangingPunct="1">
              <a:lnSpc>
                <a:spcPct val="100000"/>
              </a:lnSpc>
              <a:spcBef>
                <a:spcPts val="600"/>
              </a:spcBef>
              <a:spcAft>
                <a:spcPts val="0"/>
              </a:spcAft>
              <a:buClr>
                <a:schemeClr val="accent1"/>
              </a:buClr>
              <a:buSzTx/>
              <a:buFontTx/>
              <a:buNone/>
              <a:tabLst/>
              <a:defRPr/>
            </a:pPr>
            <a:r>
              <a:rPr lang="en-GB" err="1"/>
              <a:t>Lisää</a:t>
            </a:r>
            <a:r>
              <a:rPr lang="en-GB"/>
              <a:t> </a:t>
            </a:r>
            <a:r>
              <a:rPr lang="en-GB" err="1"/>
              <a:t>kuva</a:t>
            </a:r>
            <a:endParaRPr lang="en-GB"/>
          </a:p>
          <a:p>
            <a:endParaRPr lang="en-GB"/>
          </a:p>
        </p:txBody>
      </p:sp>
      <p:sp>
        <p:nvSpPr>
          <p:cNvPr id="3" name="Text Placeholder 2">
            <a:extLst>
              <a:ext uri="{FF2B5EF4-FFF2-40B4-BE49-F238E27FC236}">
                <a16:creationId xmlns:a16="http://schemas.microsoft.com/office/drawing/2014/main" id="{12A1CC72-92FB-3363-C5B8-9136608B0047}"/>
              </a:ext>
            </a:extLst>
          </p:cNvPr>
          <p:cNvSpPr>
            <a:spLocks noGrp="1"/>
          </p:cNvSpPr>
          <p:nvPr>
            <p:ph type="body" sz="quarter" idx="19"/>
          </p:nvPr>
        </p:nvSpPr>
        <p:spPr>
          <a:xfrm>
            <a:off x="11503213" y="6308625"/>
            <a:ext cx="280800" cy="216000"/>
          </a:xfrm>
          <a:blipFill>
            <a:blip r:embed="rId2"/>
            <a:stretch>
              <a:fillRect/>
            </a:stretch>
          </a:blipFill>
        </p:spPr>
        <p:txBody>
          <a:bodyPr/>
          <a:lstStyle>
            <a:lvl1pPr>
              <a:defRPr sz="100">
                <a:noFill/>
              </a:defRPr>
            </a:lvl1pPr>
          </a:lstStyle>
          <a:p>
            <a:pPr lvl="0"/>
            <a:r>
              <a:rPr lang="fi-FI" noProof="0"/>
              <a:t>Muokkaa tekstin perustyylejä napsauttamalla</a:t>
            </a:r>
          </a:p>
        </p:txBody>
      </p:sp>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4BC8E437-721B-421E-9B40-4BBC9DC6B378}" type="datetime1">
              <a:rPr lang="fi-FI" noProof="0" smtClean="0"/>
              <a:t>4.10.2024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fi-FI" noProof="0"/>
              <a:t>© Rakennusteollisuus RT</a:t>
            </a:r>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6096000" y="1628800"/>
            <a:ext cx="5328592" cy="1231106"/>
          </a:xfrm>
        </p:spPr>
        <p:txBody>
          <a:bodyPr anchor="t" anchorCtr="0">
            <a:spAutoFit/>
          </a:bodyPr>
          <a:lstStyle>
            <a:lvl1pPr algn="l">
              <a:defRPr sz="40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6095999" y="4365104"/>
            <a:ext cx="5327837" cy="1008112"/>
          </a:xfrm>
        </p:spPr>
        <p:txBody>
          <a:bodyPr/>
          <a:lstStyle>
            <a:lvl1pPr marL="0" indent="0" algn="l">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Tree>
    <p:extLst>
      <p:ext uri="{BB962C8B-B14F-4D97-AF65-F5344CB8AC3E}">
        <p14:creationId xmlns:p14="http://schemas.microsoft.com/office/powerpoint/2010/main" val="1295549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tsikko ja sisältö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755CC-1185-51FC-E3B8-4147606A5030}"/>
              </a:ext>
            </a:extLst>
          </p:cNvPr>
          <p:cNvSpPr>
            <a:spLocks noGrp="1"/>
          </p:cNvSpPr>
          <p:nvPr>
            <p:ph type="title"/>
          </p:nvPr>
        </p:nvSpPr>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CE6B893-6B04-6927-CE94-9A66F78D614E}"/>
              </a:ext>
            </a:extLst>
          </p:cNvPr>
          <p:cNvSpPr>
            <a:spLocks noGrp="1"/>
          </p:cNvSpPr>
          <p:nvPr>
            <p:ph idx="1"/>
          </p:nvPr>
        </p:nvSpPr>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a:extLst>
              <a:ext uri="{FF2B5EF4-FFF2-40B4-BE49-F238E27FC236}">
                <a16:creationId xmlns:a16="http://schemas.microsoft.com/office/drawing/2014/main" id="{DFD925BA-5B20-3CBA-B94B-28B753A84A3E}"/>
              </a:ext>
            </a:extLst>
          </p:cNvPr>
          <p:cNvSpPr>
            <a:spLocks noGrp="1"/>
          </p:cNvSpPr>
          <p:nvPr>
            <p:ph type="dt" sz="half" idx="10"/>
          </p:nvPr>
        </p:nvSpPr>
        <p:spPr/>
        <p:txBody>
          <a:bodyPr/>
          <a:lstStyle/>
          <a:p>
            <a:fld id="{60DF93C1-96B7-43A4-88C3-A796BB2F869C}" type="datetime1">
              <a:rPr lang="fi-FI" noProof="0" smtClean="0"/>
              <a:t>4.10.2024</a:t>
            </a:fld>
            <a:endParaRPr lang="fi-FI" noProof="0"/>
          </a:p>
        </p:txBody>
      </p:sp>
      <p:sp>
        <p:nvSpPr>
          <p:cNvPr id="5" name="Footer Placeholder 4">
            <a:extLst>
              <a:ext uri="{FF2B5EF4-FFF2-40B4-BE49-F238E27FC236}">
                <a16:creationId xmlns:a16="http://schemas.microsoft.com/office/drawing/2014/main" id="{247193C2-3638-0637-9E42-4D47B9D9F3CA}"/>
              </a:ext>
            </a:extLst>
          </p:cNvPr>
          <p:cNvSpPr>
            <a:spLocks noGrp="1"/>
          </p:cNvSpPr>
          <p:nvPr>
            <p:ph type="ftr" sz="quarter" idx="11"/>
          </p:nvPr>
        </p:nvSpPr>
        <p:spPr/>
        <p:txBody>
          <a:bodyPr/>
          <a:lstStyle/>
          <a:p>
            <a:r>
              <a:rPr lang="fi-FI" noProof="0"/>
              <a:t>© Rakennusteollisuus RT</a:t>
            </a:r>
          </a:p>
        </p:txBody>
      </p:sp>
      <p:sp>
        <p:nvSpPr>
          <p:cNvPr id="6" name="Slide Number Placeholder 5">
            <a:extLst>
              <a:ext uri="{FF2B5EF4-FFF2-40B4-BE49-F238E27FC236}">
                <a16:creationId xmlns:a16="http://schemas.microsoft.com/office/drawing/2014/main" id="{09FAE3C4-91D4-D1BC-C03D-1496593FA717}"/>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Tree>
    <p:extLst>
      <p:ext uri="{BB962C8B-B14F-4D97-AF65-F5344CB8AC3E}">
        <p14:creationId xmlns:p14="http://schemas.microsoft.com/office/powerpoint/2010/main" val="19444558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Sitaatti Kuvalla 2">
    <p:bg>
      <p:bgPr>
        <a:solidFill>
          <a:schemeClr val="tx2"/>
        </a:solidFill>
        <a:effectLst/>
      </p:bgPr>
    </p:bg>
    <p:spTree>
      <p:nvGrpSpPr>
        <p:cNvPr id="1" name=""/>
        <p:cNvGrpSpPr/>
        <p:nvPr/>
      </p:nvGrpSpPr>
      <p:grpSpPr>
        <a:xfrm>
          <a:off x="0" y="0"/>
          <a:ext cx="0" cy="0"/>
          <a:chOff x="0" y="0"/>
          <a:chExt cx="0" cy="0"/>
        </a:xfrm>
      </p:grpSpPr>
      <p:sp>
        <p:nvSpPr>
          <p:cNvPr id="2" name="Picture Placeholder 12">
            <a:extLst>
              <a:ext uri="{FF2B5EF4-FFF2-40B4-BE49-F238E27FC236}">
                <a16:creationId xmlns:a16="http://schemas.microsoft.com/office/drawing/2014/main" id="{4623C09F-3FCC-1888-1069-D8D811DF11FB}"/>
              </a:ext>
            </a:extLst>
          </p:cNvPr>
          <p:cNvSpPr>
            <a:spLocks noGrp="1"/>
          </p:cNvSpPr>
          <p:nvPr>
            <p:ph type="pic" sz="quarter" idx="20" hasCustomPrompt="1"/>
          </p:nvPr>
        </p:nvSpPr>
        <p:spPr>
          <a:xfrm>
            <a:off x="1" y="0"/>
            <a:ext cx="12192000" cy="6858000"/>
          </a:xfrm>
          <a:solidFill>
            <a:schemeClr val="tx2"/>
          </a:solidFill>
        </p:spPr>
        <p:txBody>
          <a:bodyPr/>
          <a:lstStyle>
            <a:lvl1pPr marL="0" indent="0">
              <a:buFontTx/>
              <a:buNone/>
              <a:defRPr sz="1000"/>
            </a:lvl1pPr>
          </a:lstStyle>
          <a:p>
            <a:pPr marL="0" marR="0" lvl="0" indent="0" algn="l" defTabSz="914400" rtl="0" eaLnBrk="1" fontAlgn="auto" latinLnBrk="0" hangingPunct="1">
              <a:lnSpc>
                <a:spcPct val="100000"/>
              </a:lnSpc>
              <a:spcBef>
                <a:spcPts val="600"/>
              </a:spcBef>
              <a:spcAft>
                <a:spcPts val="0"/>
              </a:spcAft>
              <a:buClr>
                <a:schemeClr val="accent1"/>
              </a:buClr>
              <a:buSzTx/>
              <a:buFontTx/>
              <a:buNone/>
              <a:tabLst/>
              <a:defRPr/>
            </a:pPr>
            <a:r>
              <a:rPr lang="en-GB" err="1"/>
              <a:t>Lisää</a:t>
            </a:r>
            <a:r>
              <a:rPr lang="en-GB"/>
              <a:t> </a:t>
            </a:r>
            <a:r>
              <a:rPr lang="en-GB" err="1"/>
              <a:t>kuva</a:t>
            </a:r>
            <a:endParaRPr lang="en-GB"/>
          </a:p>
          <a:p>
            <a:endParaRPr lang="en-GB"/>
          </a:p>
        </p:txBody>
      </p:sp>
      <p:sp>
        <p:nvSpPr>
          <p:cNvPr id="3" name="Text Placeholder 2">
            <a:extLst>
              <a:ext uri="{FF2B5EF4-FFF2-40B4-BE49-F238E27FC236}">
                <a16:creationId xmlns:a16="http://schemas.microsoft.com/office/drawing/2014/main" id="{B29682F0-63E3-35DE-D7F2-6CCF56790E10}"/>
              </a:ext>
            </a:extLst>
          </p:cNvPr>
          <p:cNvSpPr>
            <a:spLocks noGrp="1"/>
          </p:cNvSpPr>
          <p:nvPr>
            <p:ph type="body" sz="quarter" idx="19"/>
          </p:nvPr>
        </p:nvSpPr>
        <p:spPr>
          <a:xfrm>
            <a:off x="11503213" y="6308625"/>
            <a:ext cx="280800" cy="216000"/>
          </a:xfrm>
          <a:blipFill>
            <a:blip r:embed="rId2"/>
            <a:stretch>
              <a:fillRect/>
            </a:stretch>
          </a:blipFill>
        </p:spPr>
        <p:txBody>
          <a:bodyPr/>
          <a:lstStyle>
            <a:lvl1pPr>
              <a:defRPr sz="100">
                <a:noFill/>
              </a:defRPr>
            </a:lvl1pPr>
          </a:lstStyle>
          <a:p>
            <a:pPr lvl="0"/>
            <a:r>
              <a:rPr lang="fi-FI" noProof="0"/>
              <a:t>Muokkaa tekstin perustyylejä napsauttamalla</a:t>
            </a:r>
          </a:p>
        </p:txBody>
      </p:sp>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F81B42B6-0660-4B2E-8F83-C9BD3FEF7892}" type="datetime1">
              <a:rPr lang="fi-FI" noProof="0" smtClean="0"/>
              <a:t>4.10.2024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fi-FI" noProof="0"/>
              <a:t>© Rakennusteollisuus RT</a:t>
            </a:r>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1199457" y="1628800"/>
            <a:ext cx="5328592" cy="1231106"/>
          </a:xfrm>
        </p:spPr>
        <p:txBody>
          <a:bodyPr anchor="t" anchorCtr="0">
            <a:spAutoFit/>
          </a:bodyPr>
          <a:lstStyle>
            <a:lvl1pPr algn="l">
              <a:defRPr sz="40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1199456" y="4365104"/>
            <a:ext cx="5327837" cy="1008112"/>
          </a:xfrm>
        </p:spPr>
        <p:txBody>
          <a:bodyPr/>
          <a:lstStyle>
            <a:lvl1pPr marL="0" indent="0" algn="l">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Tree>
    <p:extLst>
      <p:ext uri="{BB962C8B-B14F-4D97-AF65-F5344CB8AC3E}">
        <p14:creationId xmlns:p14="http://schemas.microsoft.com/office/powerpoint/2010/main" val="242732698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Kaksi sisältöä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B8C7F-959D-1EEC-7251-45F8A60E421F}"/>
              </a:ext>
            </a:extLst>
          </p:cNvPr>
          <p:cNvSpPr>
            <a:spLocks noGrp="1"/>
          </p:cNvSpPr>
          <p:nvPr>
            <p:ph type="title"/>
          </p:nvPr>
        </p:nvSpPr>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BF5BC727-BC31-A840-E8A4-358FAF23D31E}"/>
              </a:ext>
            </a:extLst>
          </p:cNvPr>
          <p:cNvSpPr>
            <a:spLocks noGrp="1"/>
          </p:cNvSpPr>
          <p:nvPr>
            <p:ph sz="half" idx="1"/>
          </p:nvPr>
        </p:nvSpPr>
        <p:spPr>
          <a:xfrm>
            <a:off x="407988" y="1628775"/>
            <a:ext cx="5543996" cy="44640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Content Placeholder 3">
            <a:extLst>
              <a:ext uri="{FF2B5EF4-FFF2-40B4-BE49-F238E27FC236}">
                <a16:creationId xmlns:a16="http://schemas.microsoft.com/office/drawing/2014/main" id="{AA31291B-F0CF-B694-1D67-1103E645FEAF}"/>
              </a:ext>
            </a:extLst>
          </p:cNvPr>
          <p:cNvSpPr>
            <a:spLocks noGrp="1"/>
          </p:cNvSpPr>
          <p:nvPr>
            <p:ph sz="half" idx="2"/>
          </p:nvPr>
        </p:nvSpPr>
        <p:spPr>
          <a:xfrm>
            <a:off x="6240015" y="1628775"/>
            <a:ext cx="5543997" cy="44640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a:extLst>
              <a:ext uri="{FF2B5EF4-FFF2-40B4-BE49-F238E27FC236}">
                <a16:creationId xmlns:a16="http://schemas.microsoft.com/office/drawing/2014/main" id="{5FB8E3CE-7338-ACAE-78C6-20E590693618}"/>
              </a:ext>
            </a:extLst>
          </p:cNvPr>
          <p:cNvSpPr>
            <a:spLocks noGrp="1"/>
          </p:cNvSpPr>
          <p:nvPr>
            <p:ph type="dt" sz="half" idx="10"/>
          </p:nvPr>
        </p:nvSpPr>
        <p:spPr/>
        <p:txBody>
          <a:bodyPr/>
          <a:lstStyle/>
          <a:p>
            <a:fld id="{EB958439-7D8D-4199-B468-27E28379EC90}" type="datetime1">
              <a:rPr lang="fi-FI" noProof="0" smtClean="0"/>
              <a:t>4.10.2024</a:t>
            </a:fld>
            <a:endParaRPr lang="fi-FI" noProof="0"/>
          </a:p>
        </p:txBody>
      </p:sp>
      <p:sp>
        <p:nvSpPr>
          <p:cNvPr id="6" name="Footer Placeholder 5">
            <a:extLst>
              <a:ext uri="{FF2B5EF4-FFF2-40B4-BE49-F238E27FC236}">
                <a16:creationId xmlns:a16="http://schemas.microsoft.com/office/drawing/2014/main" id="{8D01CE44-EDA3-BABC-EFAD-E0E455DC6DB3}"/>
              </a:ext>
            </a:extLst>
          </p:cNvPr>
          <p:cNvSpPr>
            <a:spLocks noGrp="1"/>
          </p:cNvSpPr>
          <p:nvPr>
            <p:ph type="ftr" sz="quarter" idx="11"/>
          </p:nvPr>
        </p:nvSpPr>
        <p:spPr/>
        <p:txBody>
          <a:bodyPr/>
          <a:lstStyle/>
          <a:p>
            <a:r>
              <a:rPr lang="fi-FI" noProof="0"/>
              <a:t>© Rakennusteollisuus RT</a:t>
            </a:r>
          </a:p>
        </p:txBody>
      </p:sp>
      <p:sp>
        <p:nvSpPr>
          <p:cNvPr id="7" name="Slide Number Placeholder 6">
            <a:extLst>
              <a:ext uri="{FF2B5EF4-FFF2-40B4-BE49-F238E27FC236}">
                <a16:creationId xmlns:a16="http://schemas.microsoft.com/office/drawing/2014/main" id="{DA172D26-5A20-20E8-C9CB-1A1DB28A2EBB}"/>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Tree>
    <p:extLst>
      <p:ext uri="{BB962C8B-B14F-4D97-AF65-F5344CB8AC3E}">
        <p14:creationId xmlns:p14="http://schemas.microsoft.com/office/powerpoint/2010/main" val="110593177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Vertailu ">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01AF6C-A8F2-8B1F-3829-5C11DD5BA4F8}"/>
              </a:ext>
            </a:extLst>
          </p:cNvPr>
          <p:cNvSpPr>
            <a:spLocks noGrp="1"/>
          </p:cNvSpPr>
          <p:nvPr>
            <p:ph type="body" idx="1"/>
          </p:nvPr>
        </p:nvSpPr>
        <p:spPr>
          <a:xfrm>
            <a:off x="407990" y="1628800"/>
            <a:ext cx="5543994" cy="576338"/>
          </a:xfrm>
        </p:spPr>
        <p:txBody>
          <a:bodyPr anchor="t" anchorCtr="0"/>
          <a:lstStyle>
            <a:lvl1pPr marL="0" indent="0">
              <a:spcBef>
                <a:spcPts val="0"/>
              </a:spcBef>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a:extLst>
              <a:ext uri="{FF2B5EF4-FFF2-40B4-BE49-F238E27FC236}">
                <a16:creationId xmlns:a16="http://schemas.microsoft.com/office/drawing/2014/main" id="{A4E17F7F-1433-10E5-04D5-0E673FC18D37}"/>
              </a:ext>
            </a:extLst>
          </p:cNvPr>
          <p:cNvSpPr>
            <a:spLocks noGrp="1"/>
          </p:cNvSpPr>
          <p:nvPr>
            <p:ph sz="half" idx="2"/>
          </p:nvPr>
        </p:nvSpPr>
        <p:spPr>
          <a:xfrm>
            <a:off x="407989" y="2204864"/>
            <a:ext cx="5543995" cy="3887962"/>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Text Placeholder 4">
            <a:extLst>
              <a:ext uri="{FF2B5EF4-FFF2-40B4-BE49-F238E27FC236}">
                <a16:creationId xmlns:a16="http://schemas.microsoft.com/office/drawing/2014/main" id="{6668D6B2-8031-5CD8-60CC-0E7AF2B5E775}"/>
              </a:ext>
            </a:extLst>
          </p:cNvPr>
          <p:cNvSpPr>
            <a:spLocks noGrp="1"/>
          </p:cNvSpPr>
          <p:nvPr>
            <p:ph type="body" sz="quarter" idx="3"/>
          </p:nvPr>
        </p:nvSpPr>
        <p:spPr>
          <a:xfrm>
            <a:off x="6240015" y="1628800"/>
            <a:ext cx="5543997" cy="576338"/>
          </a:xfrm>
        </p:spPr>
        <p:txBody>
          <a:bodyPr anchor="t" anchorCtr="0"/>
          <a:lstStyle>
            <a:lvl1pPr marL="0" indent="0">
              <a:spcBef>
                <a:spcPts val="0"/>
              </a:spcBef>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6" name="Content Placeholder 5">
            <a:extLst>
              <a:ext uri="{FF2B5EF4-FFF2-40B4-BE49-F238E27FC236}">
                <a16:creationId xmlns:a16="http://schemas.microsoft.com/office/drawing/2014/main" id="{C91CFEB5-AAD0-D485-43A0-4E88546F6858}"/>
              </a:ext>
            </a:extLst>
          </p:cNvPr>
          <p:cNvSpPr>
            <a:spLocks noGrp="1"/>
          </p:cNvSpPr>
          <p:nvPr>
            <p:ph sz="quarter" idx="4"/>
          </p:nvPr>
        </p:nvSpPr>
        <p:spPr>
          <a:xfrm>
            <a:off x="6240015" y="2204864"/>
            <a:ext cx="5543997" cy="3887962"/>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a:extLst>
              <a:ext uri="{FF2B5EF4-FFF2-40B4-BE49-F238E27FC236}">
                <a16:creationId xmlns:a16="http://schemas.microsoft.com/office/drawing/2014/main" id="{1CE647C8-E6F3-DA33-CDFC-03278D1BE7CA}"/>
              </a:ext>
            </a:extLst>
          </p:cNvPr>
          <p:cNvSpPr>
            <a:spLocks noGrp="1"/>
          </p:cNvSpPr>
          <p:nvPr>
            <p:ph type="dt" sz="half" idx="10"/>
          </p:nvPr>
        </p:nvSpPr>
        <p:spPr/>
        <p:txBody>
          <a:bodyPr/>
          <a:lstStyle/>
          <a:p>
            <a:fld id="{0D06981B-EF10-4D55-BFE0-829CACFCF2F3}" type="datetime1">
              <a:rPr lang="fi-FI" noProof="0" smtClean="0"/>
              <a:t>4.10.2024</a:t>
            </a:fld>
            <a:endParaRPr lang="fi-FI" noProof="0"/>
          </a:p>
        </p:txBody>
      </p:sp>
      <p:sp>
        <p:nvSpPr>
          <p:cNvPr id="8" name="Footer Placeholder 7">
            <a:extLst>
              <a:ext uri="{FF2B5EF4-FFF2-40B4-BE49-F238E27FC236}">
                <a16:creationId xmlns:a16="http://schemas.microsoft.com/office/drawing/2014/main" id="{59B6C7C1-463A-8E2E-E815-A540C8B20C15}"/>
              </a:ext>
            </a:extLst>
          </p:cNvPr>
          <p:cNvSpPr>
            <a:spLocks noGrp="1"/>
          </p:cNvSpPr>
          <p:nvPr>
            <p:ph type="ftr" sz="quarter" idx="11"/>
          </p:nvPr>
        </p:nvSpPr>
        <p:spPr/>
        <p:txBody>
          <a:bodyPr/>
          <a:lstStyle/>
          <a:p>
            <a:r>
              <a:rPr lang="fi-FI" noProof="0"/>
              <a:t>© Rakennusteollisuus RT</a:t>
            </a:r>
          </a:p>
        </p:txBody>
      </p:sp>
      <p:sp>
        <p:nvSpPr>
          <p:cNvPr id="9" name="Slide Number Placeholder 8">
            <a:extLst>
              <a:ext uri="{FF2B5EF4-FFF2-40B4-BE49-F238E27FC236}">
                <a16:creationId xmlns:a16="http://schemas.microsoft.com/office/drawing/2014/main" id="{8CA7C553-4260-5B3C-9349-0A103FEFB0EF}"/>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
        <p:nvSpPr>
          <p:cNvPr id="10" name="Title 9">
            <a:extLst>
              <a:ext uri="{FF2B5EF4-FFF2-40B4-BE49-F238E27FC236}">
                <a16:creationId xmlns:a16="http://schemas.microsoft.com/office/drawing/2014/main" id="{9393B79B-E381-B636-A806-AF96793F7E32}"/>
              </a:ext>
            </a:extLst>
          </p:cNvPr>
          <p:cNvSpPr>
            <a:spLocks noGrp="1"/>
          </p:cNvSpPr>
          <p:nvPr>
            <p:ph type="title"/>
          </p:nvPr>
        </p:nvSpPr>
        <p:spPr/>
        <p:txBody>
          <a:bodyPr/>
          <a:lstStyle/>
          <a:p>
            <a:r>
              <a:rPr lang="fi-FI" noProof="0"/>
              <a:t>Muokkaa ots. perustyyl. napsautt.</a:t>
            </a:r>
          </a:p>
        </p:txBody>
      </p:sp>
    </p:spTree>
    <p:extLst>
      <p:ext uri="{BB962C8B-B14F-4D97-AF65-F5344CB8AC3E}">
        <p14:creationId xmlns:p14="http://schemas.microsoft.com/office/powerpoint/2010/main" val="424328259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isältö väliotsikoll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01AF6C-A8F2-8B1F-3829-5C11DD5BA4F8}"/>
              </a:ext>
            </a:extLst>
          </p:cNvPr>
          <p:cNvSpPr>
            <a:spLocks noGrp="1"/>
          </p:cNvSpPr>
          <p:nvPr>
            <p:ph type="body" idx="1"/>
          </p:nvPr>
        </p:nvSpPr>
        <p:spPr>
          <a:xfrm>
            <a:off x="407990" y="1628800"/>
            <a:ext cx="11376022" cy="576338"/>
          </a:xfrm>
        </p:spPr>
        <p:txBody>
          <a:bodyPr anchor="t" anchorCtr="0"/>
          <a:lstStyle>
            <a:lvl1pPr marL="0" indent="0">
              <a:spcBef>
                <a:spcPts val="0"/>
              </a:spcBef>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a:extLst>
              <a:ext uri="{FF2B5EF4-FFF2-40B4-BE49-F238E27FC236}">
                <a16:creationId xmlns:a16="http://schemas.microsoft.com/office/drawing/2014/main" id="{A4E17F7F-1433-10E5-04D5-0E673FC18D37}"/>
              </a:ext>
            </a:extLst>
          </p:cNvPr>
          <p:cNvSpPr>
            <a:spLocks noGrp="1"/>
          </p:cNvSpPr>
          <p:nvPr>
            <p:ph sz="half" idx="2"/>
          </p:nvPr>
        </p:nvSpPr>
        <p:spPr>
          <a:xfrm>
            <a:off x="407989" y="2204864"/>
            <a:ext cx="11376024" cy="3887962"/>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a:extLst>
              <a:ext uri="{FF2B5EF4-FFF2-40B4-BE49-F238E27FC236}">
                <a16:creationId xmlns:a16="http://schemas.microsoft.com/office/drawing/2014/main" id="{1CE647C8-E6F3-DA33-CDFC-03278D1BE7CA}"/>
              </a:ext>
            </a:extLst>
          </p:cNvPr>
          <p:cNvSpPr>
            <a:spLocks noGrp="1"/>
          </p:cNvSpPr>
          <p:nvPr>
            <p:ph type="dt" sz="half" idx="10"/>
          </p:nvPr>
        </p:nvSpPr>
        <p:spPr/>
        <p:txBody>
          <a:bodyPr/>
          <a:lstStyle/>
          <a:p>
            <a:fld id="{14702AF7-4AB5-4C7A-83DD-B1CF6FEE0268}" type="datetime1">
              <a:rPr lang="fi-FI" noProof="0" smtClean="0"/>
              <a:t>4.10.2024</a:t>
            </a:fld>
            <a:endParaRPr lang="fi-FI" noProof="0"/>
          </a:p>
        </p:txBody>
      </p:sp>
      <p:sp>
        <p:nvSpPr>
          <p:cNvPr id="8" name="Footer Placeholder 7">
            <a:extLst>
              <a:ext uri="{FF2B5EF4-FFF2-40B4-BE49-F238E27FC236}">
                <a16:creationId xmlns:a16="http://schemas.microsoft.com/office/drawing/2014/main" id="{59B6C7C1-463A-8E2E-E815-A540C8B20C15}"/>
              </a:ext>
            </a:extLst>
          </p:cNvPr>
          <p:cNvSpPr>
            <a:spLocks noGrp="1"/>
          </p:cNvSpPr>
          <p:nvPr>
            <p:ph type="ftr" sz="quarter" idx="11"/>
          </p:nvPr>
        </p:nvSpPr>
        <p:spPr/>
        <p:txBody>
          <a:bodyPr/>
          <a:lstStyle/>
          <a:p>
            <a:r>
              <a:rPr lang="fi-FI" noProof="0"/>
              <a:t>© Rakennusteollisuus RT</a:t>
            </a:r>
          </a:p>
        </p:txBody>
      </p:sp>
      <p:sp>
        <p:nvSpPr>
          <p:cNvPr id="9" name="Slide Number Placeholder 8">
            <a:extLst>
              <a:ext uri="{FF2B5EF4-FFF2-40B4-BE49-F238E27FC236}">
                <a16:creationId xmlns:a16="http://schemas.microsoft.com/office/drawing/2014/main" id="{8CA7C553-4260-5B3C-9349-0A103FEFB0EF}"/>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
        <p:nvSpPr>
          <p:cNvPr id="10" name="Title 9">
            <a:extLst>
              <a:ext uri="{FF2B5EF4-FFF2-40B4-BE49-F238E27FC236}">
                <a16:creationId xmlns:a16="http://schemas.microsoft.com/office/drawing/2014/main" id="{9393B79B-E381-B636-A806-AF96793F7E32}"/>
              </a:ext>
            </a:extLst>
          </p:cNvPr>
          <p:cNvSpPr>
            <a:spLocks noGrp="1"/>
          </p:cNvSpPr>
          <p:nvPr>
            <p:ph type="title"/>
          </p:nvPr>
        </p:nvSpPr>
        <p:spPr/>
        <p:txBody>
          <a:bodyPr/>
          <a:lstStyle/>
          <a:p>
            <a:r>
              <a:rPr lang="fi-FI" noProof="0"/>
              <a:t>Muokkaa ots. perustyyl. napsautt.</a:t>
            </a:r>
          </a:p>
        </p:txBody>
      </p:sp>
    </p:spTree>
    <p:extLst>
      <p:ext uri="{BB962C8B-B14F-4D97-AF65-F5344CB8AC3E}">
        <p14:creationId xmlns:p14="http://schemas.microsoft.com/office/powerpoint/2010/main" val="9829913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isältö kuvall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B8C7F-959D-1EEC-7251-45F8A60E421F}"/>
              </a:ext>
            </a:extLst>
          </p:cNvPr>
          <p:cNvSpPr>
            <a:spLocks noGrp="1"/>
          </p:cNvSpPr>
          <p:nvPr>
            <p:ph type="title"/>
          </p:nvPr>
        </p:nvSpPr>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BF5BC727-BC31-A840-E8A4-358FAF23D31E}"/>
              </a:ext>
            </a:extLst>
          </p:cNvPr>
          <p:cNvSpPr>
            <a:spLocks noGrp="1"/>
          </p:cNvSpPr>
          <p:nvPr>
            <p:ph sz="half" idx="1"/>
          </p:nvPr>
        </p:nvSpPr>
        <p:spPr>
          <a:xfrm>
            <a:off x="407988" y="1628775"/>
            <a:ext cx="5111750" cy="44640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a:extLst>
              <a:ext uri="{FF2B5EF4-FFF2-40B4-BE49-F238E27FC236}">
                <a16:creationId xmlns:a16="http://schemas.microsoft.com/office/drawing/2014/main" id="{5FB8E3CE-7338-ACAE-78C6-20E590693618}"/>
              </a:ext>
            </a:extLst>
          </p:cNvPr>
          <p:cNvSpPr>
            <a:spLocks noGrp="1"/>
          </p:cNvSpPr>
          <p:nvPr>
            <p:ph type="dt" sz="half" idx="10"/>
          </p:nvPr>
        </p:nvSpPr>
        <p:spPr/>
        <p:txBody>
          <a:bodyPr/>
          <a:lstStyle/>
          <a:p>
            <a:fld id="{C8A00D4C-F88F-4941-9FCB-5F82705CD513}" type="datetime1">
              <a:rPr lang="fi-FI" noProof="0" smtClean="0"/>
              <a:t>4.10.2024</a:t>
            </a:fld>
            <a:endParaRPr lang="fi-FI" noProof="0"/>
          </a:p>
        </p:txBody>
      </p:sp>
      <p:sp>
        <p:nvSpPr>
          <p:cNvPr id="6" name="Footer Placeholder 5">
            <a:extLst>
              <a:ext uri="{FF2B5EF4-FFF2-40B4-BE49-F238E27FC236}">
                <a16:creationId xmlns:a16="http://schemas.microsoft.com/office/drawing/2014/main" id="{8D01CE44-EDA3-BABC-EFAD-E0E455DC6DB3}"/>
              </a:ext>
            </a:extLst>
          </p:cNvPr>
          <p:cNvSpPr>
            <a:spLocks noGrp="1"/>
          </p:cNvSpPr>
          <p:nvPr>
            <p:ph type="ftr" sz="quarter" idx="11"/>
          </p:nvPr>
        </p:nvSpPr>
        <p:spPr/>
        <p:txBody>
          <a:bodyPr/>
          <a:lstStyle/>
          <a:p>
            <a:r>
              <a:rPr lang="fi-FI" noProof="0"/>
              <a:t>© Rakennusteollisuus RT</a:t>
            </a:r>
          </a:p>
        </p:txBody>
      </p:sp>
      <p:sp>
        <p:nvSpPr>
          <p:cNvPr id="7" name="Slide Number Placeholder 6">
            <a:extLst>
              <a:ext uri="{FF2B5EF4-FFF2-40B4-BE49-F238E27FC236}">
                <a16:creationId xmlns:a16="http://schemas.microsoft.com/office/drawing/2014/main" id="{DA172D26-5A20-20E8-C9CB-1A1DB28A2EBB}"/>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
        <p:nvSpPr>
          <p:cNvPr id="12" name="Picture Placeholder 11">
            <a:extLst>
              <a:ext uri="{FF2B5EF4-FFF2-40B4-BE49-F238E27FC236}">
                <a16:creationId xmlns:a16="http://schemas.microsoft.com/office/drawing/2014/main" id="{1B18BA6B-FD37-F710-9ED4-279814FCB046}"/>
              </a:ext>
            </a:extLst>
          </p:cNvPr>
          <p:cNvSpPr>
            <a:spLocks noGrp="1"/>
          </p:cNvSpPr>
          <p:nvPr>
            <p:ph type="pic" sz="quarter" idx="14" hasCustomPrompt="1"/>
          </p:nvPr>
        </p:nvSpPr>
        <p:spPr>
          <a:xfrm>
            <a:off x="5808663" y="1628775"/>
            <a:ext cx="5975350" cy="4464050"/>
          </a:xfrm>
          <a:solidFill>
            <a:schemeClr val="tx2">
              <a:lumMod val="20000"/>
              <a:lumOff val="80000"/>
            </a:schemeClr>
          </a:solidFill>
        </p:spPr>
        <p:txBody>
          <a:bodyPr/>
          <a:lstStyle>
            <a:lvl1pPr marL="0" indent="0">
              <a:buFontTx/>
              <a:buNone/>
              <a:defRPr sz="1000"/>
            </a:lvl1pPr>
          </a:lstStyle>
          <a:p>
            <a:pPr marL="0" marR="0" lvl="0" indent="0" algn="l" defTabSz="914400" rtl="0" eaLnBrk="1" fontAlgn="auto" latinLnBrk="0" hangingPunct="1">
              <a:lnSpc>
                <a:spcPct val="100000"/>
              </a:lnSpc>
              <a:spcBef>
                <a:spcPts val="600"/>
              </a:spcBef>
              <a:spcAft>
                <a:spcPts val="0"/>
              </a:spcAft>
              <a:buClr>
                <a:schemeClr val="accent1"/>
              </a:buClr>
              <a:buSzTx/>
              <a:buFontTx/>
              <a:buNone/>
              <a:tabLst/>
              <a:defRPr/>
            </a:pPr>
            <a:r>
              <a:rPr lang="fi-FI" noProof="0"/>
              <a:t>Lisää kuva</a:t>
            </a:r>
          </a:p>
          <a:p>
            <a:endParaRPr lang="fi-FI" noProof="0"/>
          </a:p>
        </p:txBody>
      </p:sp>
    </p:spTree>
    <p:extLst>
      <p:ext uri="{BB962C8B-B14F-4D97-AF65-F5344CB8AC3E}">
        <p14:creationId xmlns:p14="http://schemas.microsoft.com/office/powerpoint/2010/main" val="2425640583"/>
      </p:ext>
    </p:extLst>
  </p:cSld>
  <p:clrMapOvr>
    <a:masterClrMapping/>
  </p:clrMapOvr>
  <p:extLst>
    <p:ext uri="{DCECCB84-F9BA-43D5-87BE-67443E8EF086}">
      <p15:sldGuideLst xmlns:p15="http://schemas.microsoft.com/office/powerpoint/2012/main">
        <p15:guide id="4" pos="384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isältö kuvalla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B8C7F-959D-1EEC-7251-45F8A60E421F}"/>
              </a:ext>
            </a:extLst>
          </p:cNvPr>
          <p:cNvSpPr>
            <a:spLocks noGrp="1"/>
          </p:cNvSpPr>
          <p:nvPr>
            <p:ph type="title"/>
          </p:nvPr>
        </p:nvSpPr>
        <p:spPr/>
        <p:txBody>
          <a:bodyPr/>
          <a:lstStyle/>
          <a:p>
            <a:r>
              <a:rPr lang="fi-FI" noProof="0"/>
              <a:t>Muokkaa ots. perustyyl. napsautt.</a:t>
            </a:r>
          </a:p>
        </p:txBody>
      </p:sp>
      <p:sp>
        <p:nvSpPr>
          <p:cNvPr id="5" name="Date Placeholder 4">
            <a:extLst>
              <a:ext uri="{FF2B5EF4-FFF2-40B4-BE49-F238E27FC236}">
                <a16:creationId xmlns:a16="http://schemas.microsoft.com/office/drawing/2014/main" id="{5FB8E3CE-7338-ACAE-78C6-20E590693618}"/>
              </a:ext>
            </a:extLst>
          </p:cNvPr>
          <p:cNvSpPr>
            <a:spLocks noGrp="1"/>
          </p:cNvSpPr>
          <p:nvPr>
            <p:ph type="dt" sz="half" idx="10"/>
          </p:nvPr>
        </p:nvSpPr>
        <p:spPr/>
        <p:txBody>
          <a:bodyPr/>
          <a:lstStyle/>
          <a:p>
            <a:fld id="{56CDCB92-693F-482D-94D4-0423B7BFD563}" type="datetime1">
              <a:rPr lang="fi-FI" noProof="0" smtClean="0"/>
              <a:t>4.10.2024</a:t>
            </a:fld>
            <a:endParaRPr lang="fi-FI" noProof="0"/>
          </a:p>
        </p:txBody>
      </p:sp>
      <p:sp>
        <p:nvSpPr>
          <p:cNvPr id="6" name="Footer Placeholder 5">
            <a:extLst>
              <a:ext uri="{FF2B5EF4-FFF2-40B4-BE49-F238E27FC236}">
                <a16:creationId xmlns:a16="http://schemas.microsoft.com/office/drawing/2014/main" id="{8D01CE44-EDA3-BABC-EFAD-E0E455DC6DB3}"/>
              </a:ext>
            </a:extLst>
          </p:cNvPr>
          <p:cNvSpPr>
            <a:spLocks noGrp="1"/>
          </p:cNvSpPr>
          <p:nvPr>
            <p:ph type="ftr" sz="quarter" idx="11"/>
          </p:nvPr>
        </p:nvSpPr>
        <p:spPr/>
        <p:txBody>
          <a:bodyPr/>
          <a:lstStyle/>
          <a:p>
            <a:r>
              <a:rPr lang="fi-FI" noProof="0"/>
              <a:t>© Rakennusteollisuus RT</a:t>
            </a:r>
          </a:p>
        </p:txBody>
      </p:sp>
      <p:sp>
        <p:nvSpPr>
          <p:cNvPr id="7" name="Slide Number Placeholder 6">
            <a:extLst>
              <a:ext uri="{FF2B5EF4-FFF2-40B4-BE49-F238E27FC236}">
                <a16:creationId xmlns:a16="http://schemas.microsoft.com/office/drawing/2014/main" id="{DA172D26-5A20-20E8-C9CB-1A1DB28A2EBB}"/>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
        <p:nvSpPr>
          <p:cNvPr id="12" name="Picture Placeholder 11">
            <a:extLst>
              <a:ext uri="{FF2B5EF4-FFF2-40B4-BE49-F238E27FC236}">
                <a16:creationId xmlns:a16="http://schemas.microsoft.com/office/drawing/2014/main" id="{1B18BA6B-FD37-F710-9ED4-279814FCB046}"/>
              </a:ext>
            </a:extLst>
          </p:cNvPr>
          <p:cNvSpPr>
            <a:spLocks noGrp="1"/>
          </p:cNvSpPr>
          <p:nvPr>
            <p:ph type="pic" sz="quarter" idx="14" hasCustomPrompt="1"/>
          </p:nvPr>
        </p:nvSpPr>
        <p:spPr>
          <a:xfrm>
            <a:off x="5808663" y="1628775"/>
            <a:ext cx="5975350" cy="4464050"/>
          </a:xfrm>
          <a:solidFill>
            <a:schemeClr val="tx2">
              <a:lumMod val="20000"/>
              <a:lumOff val="80000"/>
            </a:schemeClr>
          </a:solidFill>
        </p:spPr>
        <p:txBody>
          <a:bodyPr/>
          <a:lstStyle>
            <a:lvl1pPr marL="0" indent="0">
              <a:buFontTx/>
              <a:buNone/>
              <a:defRPr sz="1000"/>
            </a:lvl1pPr>
          </a:lstStyle>
          <a:p>
            <a:pPr marL="0" marR="0" lvl="0" indent="0" algn="l" defTabSz="914400" rtl="0" eaLnBrk="1" fontAlgn="auto" latinLnBrk="0" hangingPunct="1">
              <a:lnSpc>
                <a:spcPct val="100000"/>
              </a:lnSpc>
              <a:spcBef>
                <a:spcPts val="600"/>
              </a:spcBef>
              <a:spcAft>
                <a:spcPts val="0"/>
              </a:spcAft>
              <a:buClr>
                <a:schemeClr val="accent1"/>
              </a:buClr>
              <a:buSzTx/>
              <a:buFontTx/>
              <a:buNone/>
              <a:tabLst/>
              <a:defRPr/>
            </a:pPr>
            <a:r>
              <a:rPr lang="fi-FI" noProof="0"/>
              <a:t>Lisää kuva</a:t>
            </a:r>
          </a:p>
          <a:p>
            <a:endParaRPr lang="fi-FI" noProof="0"/>
          </a:p>
        </p:txBody>
      </p:sp>
      <p:sp>
        <p:nvSpPr>
          <p:cNvPr id="4" name="Text Placeholder 2">
            <a:extLst>
              <a:ext uri="{FF2B5EF4-FFF2-40B4-BE49-F238E27FC236}">
                <a16:creationId xmlns:a16="http://schemas.microsoft.com/office/drawing/2014/main" id="{DB3349D6-A24C-7582-3528-FE72912682E3}"/>
              </a:ext>
            </a:extLst>
          </p:cNvPr>
          <p:cNvSpPr>
            <a:spLocks noGrp="1"/>
          </p:cNvSpPr>
          <p:nvPr>
            <p:ph type="body" idx="1"/>
          </p:nvPr>
        </p:nvSpPr>
        <p:spPr>
          <a:xfrm>
            <a:off x="407990" y="1628800"/>
            <a:ext cx="5111946" cy="576338"/>
          </a:xfrm>
        </p:spPr>
        <p:txBody>
          <a:bodyPr anchor="t" anchorCtr="0"/>
          <a:lstStyle>
            <a:lvl1pPr marL="0" indent="0">
              <a:spcBef>
                <a:spcPts val="0"/>
              </a:spcBef>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9" name="Content Placeholder 3">
            <a:extLst>
              <a:ext uri="{FF2B5EF4-FFF2-40B4-BE49-F238E27FC236}">
                <a16:creationId xmlns:a16="http://schemas.microsoft.com/office/drawing/2014/main" id="{478EB7E6-96D9-B941-05A5-DBD7E4BE8F98}"/>
              </a:ext>
            </a:extLst>
          </p:cNvPr>
          <p:cNvSpPr>
            <a:spLocks noGrp="1"/>
          </p:cNvSpPr>
          <p:nvPr>
            <p:ph sz="half" idx="2"/>
          </p:nvPr>
        </p:nvSpPr>
        <p:spPr>
          <a:xfrm>
            <a:off x="407989" y="2204864"/>
            <a:ext cx="5111947" cy="3887962"/>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3568959892"/>
      </p:ext>
    </p:extLst>
  </p:cSld>
  <p:clrMapOvr>
    <a:masterClrMapping/>
  </p:clrMapOvr>
  <p:extLst>
    <p:ext uri="{DCECCB84-F9BA-43D5-87BE-67443E8EF086}">
      <p15:sldGuideLst xmlns:p15="http://schemas.microsoft.com/office/powerpoint/2012/main">
        <p15:guide id="4" pos="3840">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isältö kuvalla 3">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5BC727-BC31-A840-E8A4-358FAF23D31E}"/>
              </a:ext>
            </a:extLst>
          </p:cNvPr>
          <p:cNvSpPr>
            <a:spLocks noGrp="1"/>
          </p:cNvSpPr>
          <p:nvPr>
            <p:ph sz="half" idx="1"/>
          </p:nvPr>
        </p:nvSpPr>
        <p:spPr>
          <a:xfrm>
            <a:off x="407988" y="2060575"/>
            <a:ext cx="5111750" cy="40322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a:extLst>
              <a:ext uri="{FF2B5EF4-FFF2-40B4-BE49-F238E27FC236}">
                <a16:creationId xmlns:a16="http://schemas.microsoft.com/office/drawing/2014/main" id="{5FB8E3CE-7338-ACAE-78C6-20E590693618}"/>
              </a:ext>
            </a:extLst>
          </p:cNvPr>
          <p:cNvSpPr>
            <a:spLocks noGrp="1"/>
          </p:cNvSpPr>
          <p:nvPr>
            <p:ph type="dt" sz="half" idx="10"/>
          </p:nvPr>
        </p:nvSpPr>
        <p:spPr/>
        <p:txBody>
          <a:bodyPr/>
          <a:lstStyle/>
          <a:p>
            <a:fld id="{90DC194D-D5C0-43D6-8FF6-15F316864382}" type="datetime1">
              <a:rPr lang="fi-FI" noProof="0" smtClean="0"/>
              <a:t>4.10.2024</a:t>
            </a:fld>
            <a:endParaRPr lang="fi-FI" noProof="0"/>
          </a:p>
        </p:txBody>
      </p:sp>
      <p:sp>
        <p:nvSpPr>
          <p:cNvPr id="6" name="Footer Placeholder 5">
            <a:extLst>
              <a:ext uri="{FF2B5EF4-FFF2-40B4-BE49-F238E27FC236}">
                <a16:creationId xmlns:a16="http://schemas.microsoft.com/office/drawing/2014/main" id="{8D01CE44-EDA3-BABC-EFAD-E0E455DC6DB3}"/>
              </a:ext>
            </a:extLst>
          </p:cNvPr>
          <p:cNvSpPr>
            <a:spLocks noGrp="1"/>
          </p:cNvSpPr>
          <p:nvPr>
            <p:ph type="ftr" sz="quarter" idx="11"/>
          </p:nvPr>
        </p:nvSpPr>
        <p:spPr/>
        <p:txBody>
          <a:bodyPr/>
          <a:lstStyle/>
          <a:p>
            <a:r>
              <a:rPr lang="fi-FI" noProof="0"/>
              <a:t>© Rakennusteollisuus RT</a:t>
            </a:r>
          </a:p>
        </p:txBody>
      </p:sp>
      <p:sp>
        <p:nvSpPr>
          <p:cNvPr id="7" name="Slide Number Placeholder 6">
            <a:extLst>
              <a:ext uri="{FF2B5EF4-FFF2-40B4-BE49-F238E27FC236}">
                <a16:creationId xmlns:a16="http://schemas.microsoft.com/office/drawing/2014/main" id="{DA172D26-5A20-20E8-C9CB-1A1DB28A2EBB}"/>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
        <p:nvSpPr>
          <p:cNvPr id="12" name="Picture Placeholder 11">
            <a:extLst>
              <a:ext uri="{FF2B5EF4-FFF2-40B4-BE49-F238E27FC236}">
                <a16:creationId xmlns:a16="http://schemas.microsoft.com/office/drawing/2014/main" id="{1B18BA6B-FD37-F710-9ED4-279814FCB046}"/>
              </a:ext>
            </a:extLst>
          </p:cNvPr>
          <p:cNvSpPr>
            <a:spLocks noGrp="1"/>
          </p:cNvSpPr>
          <p:nvPr>
            <p:ph type="pic" sz="quarter" idx="14"/>
          </p:nvPr>
        </p:nvSpPr>
        <p:spPr>
          <a:xfrm>
            <a:off x="5808663" y="333375"/>
            <a:ext cx="5975350" cy="5759450"/>
          </a:xfrm>
          <a:solidFill>
            <a:schemeClr val="tx2">
              <a:lumMod val="20000"/>
              <a:lumOff val="80000"/>
            </a:schemeClr>
          </a:solidFill>
        </p:spPr>
        <p:txBody>
          <a:bodyPr/>
          <a:lstStyle>
            <a:lvl1pPr marL="0" indent="0">
              <a:buFontTx/>
              <a:buNone/>
              <a:defRPr sz="1000"/>
            </a:lvl1pPr>
          </a:lstStyle>
          <a:p>
            <a:r>
              <a:rPr lang="fi-FI" noProof="0"/>
              <a:t>Lisää kuva napsauttamalla kuvaketta</a:t>
            </a:r>
          </a:p>
        </p:txBody>
      </p:sp>
      <p:sp>
        <p:nvSpPr>
          <p:cNvPr id="4" name="Title 3">
            <a:extLst>
              <a:ext uri="{FF2B5EF4-FFF2-40B4-BE49-F238E27FC236}">
                <a16:creationId xmlns:a16="http://schemas.microsoft.com/office/drawing/2014/main" id="{43673738-0205-57FC-6748-D7BD974C60C1}"/>
              </a:ext>
            </a:extLst>
          </p:cNvPr>
          <p:cNvSpPr>
            <a:spLocks noGrp="1"/>
          </p:cNvSpPr>
          <p:nvPr>
            <p:ph type="title"/>
          </p:nvPr>
        </p:nvSpPr>
        <p:spPr>
          <a:xfrm>
            <a:off x="407988" y="334800"/>
            <a:ext cx="5111948" cy="1436220"/>
          </a:xfrm>
        </p:spPr>
        <p:txBody>
          <a:bodyPr/>
          <a:lstStyle/>
          <a:p>
            <a:r>
              <a:rPr lang="fi-FI" noProof="0"/>
              <a:t>Muokkaa ots. perustyyl. napsautt.</a:t>
            </a:r>
          </a:p>
        </p:txBody>
      </p:sp>
    </p:spTree>
    <p:extLst>
      <p:ext uri="{BB962C8B-B14F-4D97-AF65-F5344CB8AC3E}">
        <p14:creationId xmlns:p14="http://schemas.microsoft.com/office/powerpoint/2010/main" val="1627169050"/>
      </p:ext>
    </p:extLst>
  </p:cSld>
  <p:clrMapOvr>
    <a:masterClrMapping/>
  </p:clrMapOvr>
  <p:extLst>
    <p:ext uri="{DCECCB84-F9BA-43D5-87BE-67443E8EF086}">
      <p15:sldGuideLst xmlns:p15="http://schemas.microsoft.com/office/powerpoint/2012/main">
        <p15:guide id="4" pos="384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isältö kuvalla 4">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1B18BA6B-FD37-F710-9ED4-279814FCB046}"/>
              </a:ext>
            </a:extLst>
          </p:cNvPr>
          <p:cNvSpPr>
            <a:spLocks noGrp="1"/>
          </p:cNvSpPr>
          <p:nvPr>
            <p:ph type="pic" sz="quarter" idx="14"/>
          </p:nvPr>
        </p:nvSpPr>
        <p:spPr>
          <a:xfrm>
            <a:off x="407988" y="333375"/>
            <a:ext cx="5975350" cy="5759450"/>
          </a:xfrm>
          <a:solidFill>
            <a:schemeClr val="tx2">
              <a:lumMod val="20000"/>
              <a:lumOff val="80000"/>
            </a:schemeClr>
          </a:solidFill>
        </p:spPr>
        <p:txBody>
          <a:bodyPr/>
          <a:lstStyle>
            <a:lvl1pPr marL="0" indent="0">
              <a:buFontTx/>
              <a:buNone/>
              <a:defRPr sz="1000"/>
            </a:lvl1pPr>
          </a:lstStyle>
          <a:p>
            <a:r>
              <a:rPr lang="fi-FI" noProof="0"/>
              <a:t>Lisää kuva napsauttamalla kuvaketta</a:t>
            </a:r>
          </a:p>
        </p:txBody>
      </p:sp>
      <p:sp>
        <p:nvSpPr>
          <p:cNvPr id="2" name="Title 1">
            <a:extLst>
              <a:ext uri="{FF2B5EF4-FFF2-40B4-BE49-F238E27FC236}">
                <a16:creationId xmlns:a16="http://schemas.microsoft.com/office/drawing/2014/main" id="{13EB8C7F-959D-1EEC-7251-45F8A60E421F}"/>
              </a:ext>
            </a:extLst>
          </p:cNvPr>
          <p:cNvSpPr>
            <a:spLocks noGrp="1"/>
          </p:cNvSpPr>
          <p:nvPr>
            <p:ph type="title"/>
          </p:nvPr>
        </p:nvSpPr>
        <p:spPr>
          <a:xfrm>
            <a:off x="6667501" y="333375"/>
            <a:ext cx="5111948" cy="1439441"/>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BF5BC727-BC31-A840-E8A4-358FAF23D31E}"/>
              </a:ext>
            </a:extLst>
          </p:cNvPr>
          <p:cNvSpPr>
            <a:spLocks noGrp="1"/>
          </p:cNvSpPr>
          <p:nvPr>
            <p:ph sz="half" idx="1"/>
          </p:nvPr>
        </p:nvSpPr>
        <p:spPr>
          <a:xfrm>
            <a:off x="6667501" y="2060575"/>
            <a:ext cx="5111750" cy="40322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a:extLst>
              <a:ext uri="{FF2B5EF4-FFF2-40B4-BE49-F238E27FC236}">
                <a16:creationId xmlns:a16="http://schemas.microsoft.com/office/drawing/2014/main" id="{5FB8E3CE-7338-ACAE-78C6-20E590693618}"/>
              </a:ext>
            </a:extLst>
          </p:cNvPr>
          <p:cNvSpPr>
            <a:spLocks noGrp="1"/>
          </p:cNvSpPr>
          <p:nvPr>
            <p:ph type="dt" sz="half" idx="10"/>
          </p:nvPr>
        </p:nvSpPr>
        <p:spPr/>
        <p:txBody>
          <a:bodyPr/>
          <a:lstStyle/>
          <a:p>
            <a:fld id="{D83B9B6C-9017-4B99-948C-A5B2C90664E6}" type="datetime1">
              <a:rPr lang="fi-FI" noProof="0" smtClean="0"/>
              <a:t>4.10.2024</a:t>
            </a:fld>
            <a:endParaRPr lang="fi-FI" noProof="0"/>
          </a:p>
        </p:txBody>
      </p:sp>
      <p:sp>
        <p:nvSpPr>
          <p:cNvPr id="6" name="Footer Placeholder 5">
            <a:extLst>
              <a:ext uri="{FF2B5EF4-FFF2-40B4-BE49-F238E27FC236}">
                <a16:creationId xmlns:a16="http://schemas.microsoft.com/office/drawing/2014/main" id="{8D01CE44-EDA3-BABC-EFAD-E0E455DC6DB3}"/>
              </a:ext>
            </a:extLst>
          </p:cNvPr>
          <p:cNvSpPr>
            <a:spLocks noGrp="1"/>
          </p:cNvSpPr>
          <p:nvPr>
            <p:ph type="ftr" sz="quarter" idx="11"/>
          </p:nvPr>
        </p:nvSpPr>
        <p:spPr/>
        <p:txBody>
          <a:bodyPr/>
          <a:lstStyle/>
          <a:p>
            <a:r>
              <a:rPr lang="fi-FI" noProof="0"/>
              <a:t>© Rakennusteollisuus RT</a:t>
            </a:r>
          </a:p>
        </p:txBody>
      </p:sp>
      <p:sp>
        <p:nvSpPr>
          <p:cNvPr id="7" name="Slide Number Placeholder 6">
            <a:extLst>
              <a:ext uri="{FF2B5EF4-FFF2-40B4-BE49-F238E27FC236}">
                <a16:creationId xmlns:a16="http://schemas.microsoft.com/office/drawing/2014/main" id="{DA172D26-5A20-20E8-C9CB-1A1DB28A2EBB}"/>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Tree>
    <p:extLst>
      <p:ext uri="{BB962C8B-B14F-4D97-AF65-F5344CB8AC3E}">
        <p14:creationId xmlns:p14="http://schemas.microsoft.com/office/powerpoint/2010/main" val="3829686351"/>
      </p:ext>
    </p:extLst>
  </p:cSld>
  <p:clrMapOvr>
    <a:masterClrMapping/>
  </p:clrMapOvr>
  <p:extLst>
    <p:ext uri="{DCECCB84-F9BA-43D5-87BE-67443E8EF086}">
      <p15:sldGuideLst xmlns:p15="http://schemas.microsoft.com/office/powerpoint/2012/main">
        <p15:guide id="4" pos="384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Sisältö kuvalla 5">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1B18BA6B-FD37-F710-9ED4-279814FCB046}"/>
              </a:ext>
            </a:extLst>
          </p:cNvPr>
          <p:cNvSpPr>
            <a:spLocks noGrp="1"/>
          </p:cNvSpPr>
          <p:nvPr>
            <p:ph type="pic" sz="quarter" idx="14"/>
          </p:nvPr>
        </p:nvSpPr>
        <p:spPr>
          <a:xfrm>
            <a:off x="5808662" y="0"/>
            <a:ext cx="6383337" cy="6858000"/>
          </a:xfrm>
          <a:solidFill>
            <a:schemeClr val="tx2">
              <a:lumMod val="20000"/>
              <a:lumOff val="80000"/>
            </a:schemeClr>
          </a:solidFill>
        </p:spPr>
        <p:txBody>
          <a:bodyPr/>
          <a:lstStyle>
            <a:lvl1pPr marL="0" indent="0">
              <a:buFontTx/>
              <a:buNone/>
              <a:defRPr sz="1000"/>
            </a:lvl1pPr>
          </a:lstStyle>
          <a:p>
            <a:r>
              <a:rPr lang="fi-FI" noProof="0"/>
              <a:t>Lisää kuva napsauttamalla kuvaketta</a:t>
            </a:r>
          </a:p>
        </p:txBody>
      </p:sp>
      <p:sp>
        <p:nvSpPr>
          <p:cNvPr id="2" name="Title 1">
            <a:extLst>
              <a:ext uri="{FF2B5EF4-FFF2-40B4-BE49-F238E27FC236}">
                <a16:creationId xmlns:a16="http://schemas.microsoft.com/office/drawing/2014/main" id="{13EB8C7F-959D-1EEC-7251-45F8A60E421F}"/>
              </a:ext>
            </a:extLst>
          </p:cNvPr>
          <p:cNvSpPr>
            <a:spLocks noGrp="1"/>
          </p:cNvSpPr>
          <p:nvPr>
            <p:ph type="title"/>
          </p:nvPr>
        </p:nvSpPr>
        <p:spPr>
          <a:xfrm>
            <a:off x="407988" y="333375"/>
            <a:ext cx="5111948" cy="1439441"/>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BF5BC727-BC31-A840-E8A4-358FAF23D31E}"/>
              </a:ext>
            </a:extLst>
          </p:cNvPr>
          <p:cNvSpPr>
            <a:spLocks noGrp="1"/>
          </p:cNvSpPr>
          <p:nvPr>
            <p:ph sz="half" idx="1"/>
          </p:nvPr>
        </p:nvSpPr>
        <p:spPr>
          <a:xfrm>
            <a:off x="407988" y="2060575"/>
            <a:ext cx="5111750" cy="40322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a:extLst>
              <a:ext uri="{FF2B5EF4-FFF2-40B4-BE49-F238E27FC236}">
                <a16:creationId xmlns:a16="http://schemas.microsoft.com/office/drawing/2014/main" id="{5FB8E3CE-7338-ACAE-78C6-20E590693618}"/>
              </a:ext>
            </a:extLst>
          </p:cNvPr>
          <p:cNvSpPr>
            <a:spLocks noGrp="1"/>
          </p:cNvSpPr>
          <p:nvPr>
            <p:ph type="dt" sz="half" idx="10"/>
          </p:nvPr>
        </p:nvSpPr>
        <p:spPr/>
        <p:txBody>
          <a:bodyPr/>
          <a:lstStyle/>
          <a:p>
            <a:fld id="{9E145C6A-E546-432C-A07C-A8B118D15AA1}" type="datetime1">
              <a:rPr lang="fi-FI" noProof="0" smtClean="0"/>
              <a:t>4.10.2024</a:t>
            </a:fld>
            <a:endParaRPr lang="fi-FI" noProof="0"/>
          </a:p>
        </p:txBody>
      </p:sp>
      <p:sp>
        <p:nvSpPr>
          <p:cNvPr id="6" name="Footer Placeholder 5">
            <a:extLst>
              <a:ext uri="{FF2B5EF4-FFF2-40B4-BE49-F238E27FC236}">
                <a16:creationId xmlns:a16="http://schemas.microsoft.com/office/drawing/2014/main" id="{8D01CE44-EDA3-BABC-EFAD-E0E455DC6DB3}"/>
              </a:ext>
            </a:extLst>
          </p:cNvPr>
          <p:cNvSpPr>
            <a:spLocks noGrp="1"/>
          </p:cNvSpPr>
          <p:nvPr>
            <p:ph type="ftr" sz="quarter" idx="11"/>
          </p:nvPr>
        </p:nvSpPr>
        <p:spPr/>
        <p:txBody>
          <a:bodyPr/>
          <a:lstStyle/>
          <a:p>
            <a:r>
              <a:rPr lang="fi-FI" noProof="0"/>
              <a:t>© Rakennusteollisuus RT</a:t>
            </a:r>
          </a:p>
        </p:txBody>
      </p:sp>
      <p:sp>
        <p:nvSpPr>
          <p:cNvPr id="7" name="Slide Number Placeholder 6">
            <a:extLst>
              <a:ext uri="{FF2B5EF4-FFF2-40B4-BE49-F238E27FC236}">
                <a16:creationId xmlns:a16="http://schemas.microsoft.com/office/drawing/2014/main" id="{DA172D26-5A20-20E8-C9CB-1A1DB28A2EBB}"/>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
        <p:nvSpPr>
          <p:cNvPr id="4" name="Text Placeholder 2">
            <a:extLst>
              <a:ext uri="{FF2B5EF4-FFF2-40B4-BE49-F238E27FC236}">
                <a16:creationId xmlns:a16="http://schemas.microsoft.com/office/drawing/2014/main" id="{954C5033-1457-FB5E-5116-A846EFC9618B}"/>
              </a:ext>
            </a:extLst>
          </p:cNvPr>
          <p:cNvSpPr>
            <a:spLocks noGrp="1"/>
          </p:cNvSpPr>
          <p:nvPr>
            <p:ph type="body" sz="quarter" idx="19"/>
          </p:nvPr>
        </p:nvSpPr>
        <p:spPr>
          <a:xfrm>
            <a:off x="11503213" y="6308625"/>
            <a:ext cx="280800" cy="216000"/>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1463131530"/>
      </p:ext>
    </p:extLst>
  </p:cSld>
  <p:clrMapOvr>
    <a:masterClrMapping/>
  </p:clrMapOvr>
  <p:extLst>
    <p:ext uri="{DCECCB84-F9BA-43D5-87BE-67443E8EF086}">
      <p15:sldGuideLst xmlns:p15="http://schemas.microsoft.com/office/powerpoint/2012/main">
        <p15:guide id="4" pos="384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isältö kuvalla 6">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1B18BA6B-FD37-F710-9ED4-279814FCB046}"/>
              </a:ext>
            </a:extLst>
          </p:cNvPr>
          <p:cNvSpPr>
            <a:spLocks noGrp="1"/>
          </p:cNvSpPr>
          <p:nvPr>
            <p:ph type="pic" sz="quarter" idx="14"/>
          </p:nvPr>
        </p:nvSpPr>
        <p:spPr>
          <a:xfrm>
            <a:off x="0" y="0"/>
            <a:ext cx="6383338" cy="6857999"/>
          </a:xfrm>
          <a:solidFill>
            <a:schemeClr val="tx2">
              <a:lumMod val="20000"/>
              <a:lumOff val="80000"/>
            </a:schemeClr>
          </a:solidFill>
        </p:spPr>
        <p:txBody>
          <a:bodyPr/>
          <a:lstStyle>
            <a:lvl1pPr marL="0" indent="0">
              <a:buFontTx/>
              <a:buNone/>
              <a:defRPr sz="1000"/>
            </a:lvl1pPr>
          </a:lstStyle>
          <a:p>
            <a:r>
              <a:rPr lang="fi-FI" noProof="0"/>
              <a:t>Lisää kuva napsauttamalla kuvaketta</a:t>
            </a:r>
          </a:p>
        </p:txBody>
      </p:sp>
      <p:sp>
        <p:nvSpPr>
          <p:cNvPr id="2" name="Title 1">
            <a:extLst>
              <a:ext uri="{FF2B5EF4-FFF2-40B4-BE49-F238E27FC236}">
                <a16:creationId xmlns:a16="http://schemas.microsoft.com/office/drawing/2014/main" id="{13EB8C7F-959D-1EEC-7251-45F8A60E421F}"/>
              </a:ext>
            </a:extLst>
          </p:cNvPr>
          <p:cNvSpPr>
            <a:spLocks noGrp="1"/>
          </p:cNvSpPr>
          <p:nvPr>
            <p:ph type="title"/>
          </p:nvPr>
        </p:nvSpPr>
        <p:spPr>
          <a:xfrm>
            <a:off x="6667501" y="333375"/>
            <a:ext cx="5111948" cy="1439441"/>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BF5BC727-BC31-A840-E8A4-358FAF23D31E}"/>
              </a:ext>
            </a:extLst>
          </p:cNvPr>
          <p:cNvSpPr>
            <a:spLocks noGrp="1"/>
          </p:cNvSpPr>
          <p:nvPr>
            <p:ph sz="half" idx="1"/>
          </p:nvPr>
        </p:nvSpPr>
        <p:spPr>
          <a:xfrm>
            <a:off x="6667501" y="2060575"/>
            <a:ext cx="5111750" cy="40322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a:extLst>
              <a:ext uri="{FF2B5EF4-FFF2-40B4-BE49-F238E27FC236}">
                <a16:creationId xmlns:a16="http://schemas.microsoft.com/office/drawing/2014/main" id="{5FB8E3CE-7338-ACAE-78C6-20E590693618}"/>
              </a:ext>
            </a:extLst>
          </p:cNvPr>
          <p:cNvSpPr>
            <a:spLocks noGrp="1"/>
          </p:cNvSpPr>
          <p:nvPr>
            <p:ph type="dt" sz="half" idx="10"/>
          </p:nvPr>
        </p:nvSpPr>
        <p:spPr/>
        <p:txBody>
          <a:bodyPr/>
          <a:lstStyle/>
          <a:p>
            <a:fld id="{406CB3DB-32DD-48AA-BF71-F18615077D65}" type="datetime1">
              <a:rPr lang="fi-FI" noProof="0" smtClean="0"/>
              <a:t>4.10.2024</a:t>
            </a:fld>
            <a:endParaRPr lang="fi-FI" noProof="0"/>
          </a:p>
        </p:txBody>
      </p:sp>
      <p:sp>
        <p:nvSpPr>
          <p:cNvPr id="6" name="Footer Placeholder 5">
            <a:extLst>
              <a:ext uri="{FF2B5EF4-FFF2-40B4-BE49-F238E27FC236}">
                <a16:creationId xmlns:a16="http://schemas.microsoft.com/office/drawing/2014/main" id="{8D01CE44-EDA3-BABC-EFAD-E0E455DC6DB3}"/>
              </a:ext>
            </a:extLst>
          </p:cNvPr>
          <p:cNvSpPr>
            <a:spLocks noGrp="1"/>
          </p:cNvSpPr>
          <p:nvPr>
            <p:ph type="ftr" sz="quarter" idx="11"/>
          </p:nvPr>
        </p:nvSpPr>
        <p:spPr/>
        <p:txBody>
          <a:bodyPr/>
          <a:lstStyle/>
          <a:p>
            <a:r>
              <a:rPr lang="fi-FI" noProof="0"/>
              <a:t>© Rakennusteollisuus RT</a:t>
            </a:r>
          </a:p>
        </p:txBody>
      </p:sp>
      <p:sp>
        <p:nvSpPr>
          <p:cNvPr id="7" name="Slide Number Placeholder 6">
            <a:extLst>
              <a:ext uri="{FF2B5EF4-FFF2-40B4-BE49-F238E27FC236}">
                <a16:creationId xmlns:a16="http://schemas.microsoft.com/office/drawing/2014/main" id="{DA172D26-5A20-20E8-C9CB-1A1DB28A2EBB}"/>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Tree>
    <p:extLst>
      <p:ext uri="{BB962C8B-B14F-4D97-AF65-F5344CB8AC3E}">
        <p14:creationId xmlns:p14="http://schemas.microsoft.com/office/powerpoint/2010/main" val="3122844202"/>
      </p:ext>
    </p:extLst>
  </p:cSld>
  <p:clrMapOvr>
    <a:masterClrMapping/>
  </p:clrMapOvr>
  <p:extLst>
    <p:ext uri="{DCECCB84-F9BA-43D5-87BE-67443E8EF086}">
      <p15:sldGuideLst xmlns:p15="http://schemas.microsoft.com/office/powerpoint/2012/main">
        <p15:guide id="4"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tsikko ja sisältö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755CC-1185-51FC-E3B8-4147606A5030}"/>
              </a:ext>
            </a:extLst>
          </p:cNvPr>
          <p:cNvSpPr>
            <a:spLocks noGrp="1"/>
          </p:cNvSpPr>
          <p:nvPr>
            <p:ph type="title"/>
          </p:nvPr>
        </p:nvSpPr>
        <p:spPr>
          <a:xfrm>
            <a:off x="407988" y="333375"/>
            <a:ext cx="10008494" cy="1008063"/>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CE6B893-6B04-6927-CE94-9A66F78D614E}"/>
              </a:ext>
            </a:extLst>
          </p:cNvPr>
          <p:cNvSpPr>
            <a:spLocks noGrp="1"/>
          </p:cNvSpPr>
          <p:nvPr>
            <p:ph idx="1"/>
          </p:nvPr>
        </p:nvSpPr>
        <p:spPr>
          <a:xfrm>
            <a:off x="407987" y="1628775"/>
            <a:ext cx="10008493" cy="44640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a:extLst>
              <a:ext uri="{FF2B5EF4-FFF2-40B4-BE49-F238E27FC236}">
                <a16:creationId xmlns:a16="http://schemas.microsoft.com/office/drawing/2014/main" id="{DFD925BA-5B20-3CBA-B94B-28B753A84A3E}"/>
              </a:ext>
            </a:extLst>
          </p:cNvPr>
          <p:cNvSpPr>
            <a:spLocks noGrp="1"/>
          </p:cNvSpPr>
          <p:nvPr>
            <p:ph type="dt" sz="half" idx="10"/>
          </p:nvPr>
        </p:nvSpPr>
        <p:spPr/>
        <p:txBody>
          <a:bodyPr/>
          <a:lstStyle/>
          <a:p>
            <a:fld id="{505ECB2C-3B26-4642-A08B-D91DA94758CC}" type="datetime1">
              <a:rPr lang="fi-FI" noProof="0" smtClean="0"/>
              <a:t>4.10.2024</a:t>
            </a:fld>
            <a:endParaRPr lang="fi-FI" noProof="0"/>
          </a:p>
        </p:txBody>
      </p:sp>
      <p:sp>
        <p:nvSpPr>
          <p:cNvPr id="5" name="Footer Placeholder 4">
            <a:extLst>
              <a:ext uri="{FF2B5EF4-FFF2-40B4-BE49-F238E27FC236}">
                <a16:creationId xmlns:a16="http://schemas.microsoft.com/office/drawing/2014/main" id="{247193C2-3638-0637-9E42-4D47B9D9F3CA}"/>
              </a:ext>
            </a:extLst>
          </p:cNvPr>
          <p:cNvSpPr>
            <a:spLocks noGrp="1"/>
          </p:cNvSpPr>
          <p:nvPr>
            <p:ph type="ftr" sz="quarter" idx="11"/>
          </p:nvPr>
        </p:nvSpPr>
        <p:spPr/>
        <p:txBody>
          <a:bodyPr/>
          <a:lstStyle/>
          <a:p>
            <a:r>
              <a:rPr lang="fi-FI" noProof="0"/>
              <a:t>© Rakennusteollisuus RT</a:t>
            </a:r>
          </a:p>
        </p:txBody>
      </p:sp>
      <p:sp>
        <p:nvSpPr>
          <p:cNvPr id="6" name="Slide Number Placeholder 5">
            <a:extLst>
              <a:ext uri="{FF2B5EF4-FFF2-40B4-BE49-F238E27FC236}">
                <a16:creationId xmlns:a16="http://schemas.microsoft.com/office/drawing/2014/main" id="{09FAE3C4-91D4-D1BC-C03D-1496593FA717}"/>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Tree>
    <p:extLst>
      <p:ext uri="{BB962C8B-B14F-4D97-AF65-F5344CB8AC3E}">
        <p14:creationId xmlns:p14="http://schemas.microsoft.com/office/powerpoint/2010/main" val="384360471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isältö ja grafiikk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B8C7F-959D-1EEC-7251-45F8A60E421F}"/>
              </a:ext>
            </a:extLst>
          </p:cNvPr>
          <p:cNvSpPr>
            <a:spLocks noGrp="1"/>
          </p:cNvSpPr>
          <p:nvPr>
            <p:ph type="title"/>
          </p:nvPr>
        </p:nvSpPr>
        <p:spPr>
          <a:xfrm>
            <a:off x="407988" y="333375"/>
            <a:ext cx="5111948" cy="1439441"/>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BF5BC727-BC31-A840-E8A4-358FAF23D31E}"/>
              </a:ext>
            </a:extLst>
          </p:cNvPr>
          <p:cNvSpPr>
            <a:spLocks noGrp="1"/>
          </p:cNvSpPr>
          <p:nvPr>
            <p:ph sz="half" idx="1"/>
          </p:nvPr>
        </p:nvSpPr>
        <p:spPr>
          <a:xfrm>
            <a:off x="407988" y="2060575"/>
            <a:ext cx="5111750" cy="40322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a:extLst>
              <a:ext uri="{FF2B5EF4-FFF2-40B4-BE49-F238E27FC236}">
                <a16:creationId xmlns:a16="http://schemas.microsoft.com/office/drawing/2014/main" id="{5FB8E3CE-7338-ACAE-78C6-20E590693618}"/>
              </a:ext>
            </a:extLst>
          </p:cNvPr>
          <p:cNvSpPr>
            <a:spLocks noGrp="1"/>
          </p:cNvSpPr>
          <p:nvPr>
            <p:ph type="dt" sz="half" idx="10"/>
          </p:nvPr>
        </p:nvSpPr>
        <p:spPr/>
        <p:txBody>
          <a:bodyPr/>
          <a:lstStyle/>
          <a:p>
            <a:fld id="{4CF130EE-6E6C-443B-A791-FC9C7DCB9DB3}" type="datetime1">
              <a:rPr lang="fi-FI" noProof="0" smtClean="0"/>
              <a:t>4.10.2024</a:t>
            </a:fld>
            <a:endParaRPr lang="fi-FI" noProof="0"/>
          </a:p>
        </p:txBody>
      </p:sp>
      <p:sp>
        <p:nvSpPr>
          <p:cNvPr id="6" name="Footer Placeholder 5">
            <a:extLst>
              <a:ext uri="{FF2B5EF4-FFF2-40B4-BE49-F238E27FC236}">
                <a16:creationId xmlns:a16="http://schemas.microsoft.com/office/drawing/2014/main" id="{8D01CE44-EDA3-BABC-EFAD-E0E455DC6DB3}"/>
              </a:ext>
            </a:extLst>
          </p:cNvPr>
          <p:cNvSpPr>
            <a:spLocks noGrp="1"/>
          </p:cNvSpPr>
          <p:nvPr>
            <p:ph type="ftr" sz="quarter" idx="11"/>
          </p:nvPr>
        </p:nvSpPr>
        <p:spPr/>
        <p:txBody>
          <a:bodyPr/>
          <a:lstStyle/>
          <a:p>
            <a:r>
              <a:rPr lang="fi-FI" noProof="0"/>
              <a:t>© Rakennusteollisuus RT</a:t>
            </a:r>
          </a:p>
        </p:txBody>
      </p:sp>
      <p:sp>
        <p:nvSpPr>
          <p:cNvPr id="7" name="Slide Number Placeholder 6">
            <a:extLst>
              <a:ext uri="{FF2B5EF4-FFF2-40B4-BE49-F238E27FC236}">
                <a16:creationId xmlns:a16="http://schemas.microsoft.com/office/drawing/2014/main" id="{DA172D26-5A20-20E8-C9CB-1A1DB28A2EBB}"/>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Tree>
    <p:extLst>
      <p:ext uri="{BB962C8B-B14F-4D97-AF65-F5344CB8AC3E}">
        <p14:creationId xmlns:p14="http://schemas.microsoft.com/office/powerpoint/2010/main" val="2571936796"/>
      </p:ext>
    </p:extLst>
  </p:cSld>
  <p:clrMapOvr>
    <a:masterClrMapping/>
  </p:clrMapOvr>
  <p:extLst>
    <p:ext uri="{DCECCB84-F9BA-43D5-87BE-67443E8EF086}">
      <p15:sldGuideLst xmlns:p15="http://schemas.microsoft.com/office/powerpoint/2012/main">
        <p15:guide id="4" pos="384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isältö j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B8C7F-959D-1EEC-7251-45F8A60E421F}"/>
              </a:ext>
            </a:extLst>
          </p:cNvPr>
          <p:cNvSpPr>
            <a:spLocks noGrp="1"/>
          </p:cNvSpPr>
          <p:nvPr>
            <p:ph type="title"/>
          </p:nvPr>
        </p:nvSpPr>
        <p:spPr>
          <a:xfrm>
            <a:off x="407988" y="333375"/>
            <a:ext cx="5111948" cy="1439441"/>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BF5BC727-BC31-A840-E8A4-358FAF23D31E}"/>
              </a:ext>
            </a:extLst>
          </p:cNvPr>
          <p:cNvSpPr>
            <a:spLocks noGrp="1"/>
          </p:cNvSpPr>
          <p:nvPr>
            <p:ph sz="half" idx="1"/>
          </p:nvPr>
        </p:nvSpPr>
        <p:spPr>
          <a:xfrm>
            <a:off x="407988" y="2060575"/>
            <a:ext cx="5111750" cy="40322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a:extLst>
              <a:ext uri="{FF2B5EF4-FFF2-40B4-BE49-F238E27FC236}">
                <a16:creationId xmlns:a16="http://schemas.microsoft.com/office/drawing/2014/main" id="{5FB8E3CE-7338-ACAE-78C6-20E590693618}"/>
              </a:ext>
            </a:extLst>
          </p:cNvPr>
          <p:cNvSpPr>
            <a:spLocks noGrp="1"/>
          </p:cNvSpPr>
          <p:nvPr>
            <p:ph type="dt" sz="half" idx="10"/>
          </p:nvPr>
        </p:nvSpPr>
        <p:spPr/>
        <p:txBody>
          <a:bodyPr/>
          <a:lstStyle/>
          <a:p>
            <a:fld id="{45E4B641-01CB-4E4E-AC1F-26763285CA59}" type="datetime1">
              <a:rPr lang="fi-FI" noProof="0" smtClean="0"/>
              <a:t>4.10.2024</a:t>
            </a:fld>
            <a:endParaRPr lang="fi-FI" noProof="0"/>
          </a:p>
        </p:txBody>
      </p:sp>
      <p:sp>
        <p:nvSpPr>
          <p:cNvPr id="6" name="Footer Placeholder 5">
            <a:extLst>
              <a:ext uri="{FF2B5EF4-FFF2-40B4-BE49-F238E27FC236}">
                <a16:creationId xmlns:a16="http://schemas.microsoft.com/office/drawing/2014/main" id="{8D01CE44-EDA3-BABC-EFAD-E0E455DC6DB3}"/>
              </a:ext>
            </a:extLst>
          </p:cNvPr>
          <p:cNvSpPr>
            <a:spLocks noGrp="1"/>
          </p:cNvSpPr>
          <p:nvPr>
            <p:ph type="ftr" sz="quarter" idx="11"/>
          </p:nvPr>
        </p:nvSpPr>
        <p:spPr/>
        <p:txBody>
          <a:bodyPr/>
          <a:lstStyle/>
          <a:p>
            <a:r>
              <a:rPr lang="fi-FI" noProof="0"/>
              <a:t>© Rakennusteollisuus RT</a:t>
            </a:r>
          </a:p>
        </p:txBody>
      </p:sp>
      <p:sp>
        <p:nvSpPr>
          <p:cNvPr id="7" name="Slide Number Placeholder 6">
            <a:extLst>
              <a:ext uri="{FF2B5EF4-FFF2-40B4-BE49-F238E27FC236}">
                <a16:creationId xmlns:a16="http://schemas.microsoft.com/office/drawing/2014/main" id="{DA172D26-5A20-20E8-C9CB-1A1DB28A2EBB}"/>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Tree>
    <p:extLst>
      <p:ext uri="{BB962C8B-B14F-4D97-AF65-F5344CB8AC3E}">
        <p14:creationId xmlns:p14="http://schemas.microsoft.com/office/powerpoint/2010/main" val="3794600210"/>
      </p:ext>
    </p:extLst>
  </p:cSld>
  <p:clrMapOvr>
    <a:masterClrMapping/>
  </p:clrMapOvr>
  <p:extLst>
    <p:ext uri="{DCECCB84-F9BA-43D5-87BE-67443E8EF086}">
      <p15:sldGuideLst xmlns:p15="http://schemas.microsoft.com/office/powerpoint/2012/main">
        <p15:guide id="4" pos="3840">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isältö j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B8C7F-959D-1EEC-7251-45F8A60E421F}"/>
              </a:ext>
            </a:extLst>
          </p:cNvPr>
          <p:cNvSpPr>
            <a:spLocks noGrp="1"/>
          </p:cNvSpPr>
          <p:nvPr>
            <p:ph type="title"/>
          </p:nvPr>
        </p:nvSpPr>
        <p:spPr>
          <a:xfrm>
            <a:off x="407988" y="333375"/>
            <a:ext cx="5111948" cy="1439441"/>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BF5BC727-BC31-A840-E8A4-358FAF23D31E}"/>
              </a:ext>
            </a:extLst>
          </p:cNvPr>
          <p:cNvSpPr>
            <a:spLocks noGrp="1"/>
          </p:cNvSpPr>
          <p:nvPr>
            <p:ph sz="half" idx="1"/>
          </p:nvPr>
        </p:nvSpPr>
        <p:spPr>
          <a:xfrm>
            <a:off x="407988" y="2060575"/>
            <a:ext cx="5111750" cy="40322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a:extLst>
              <a:ext uri="{FF2B5EF4-FFF2-40B4-BE49-F238E27FC236}">
                <a16:creationId xmlns:a16="http://schemas.microsoft.com/office/drawing/2014/main" id="{5FB8E3CE-7338-ACAE-78C6-20E590693618}"/>
              </a:ext>
            </a:extLst>
          </p:cNvPr>
          <p:cNvSpPr>
            <a:spLocks noGrp="1"/>
          </p:cNvSpPr>
          <p:nvPr>
            <p:ph type="dt" sz="half" idx="10"/>
          </p:nvPr>
        </p:nvSpPr>
        <p:spPr/>
        <p:txBody>
          <a:bodyPr/>
          <a:lstStyle/>
          <a:p>
            <a:fld id="{8A46DEC4-3FB8-44AC-BDA2-2F3FB6A814CB}" type="datetime1">
              <a:rPr lang="fi-FI" noProof="0" smtClean="0"/>
              <a:t>4.10.2024</a:t>
            </a:fld>
            <a:endParaRPr lang="fi-FI" noProof="0"/>
          </a:p>
        </p:txBody>
      </p:sp>
      <p:sp>
        <p:nvSpPr>
          <p:cNvPr id="6" name="Footer Placeholder 5">
            <a:extLst>
              <a:ext uri="{FF2B5EF4-FFF2-40B4-BE49-F238E27FC236}">
                <a16:creationId xmlns:a16="http://schemas.microsoft.com/office/drawing/2014/main" id="{8D01CE44-EDA3-BABC-EFAD-E0E455DC6DB3}"/>
              </a:ext>
            </a:extLst>
          </p:cNvPr>
          <p:cNvSpPr>
            <a:spLocks noGrp="1"/>
          </p:cNvSpPr>
          <p:nvPr>
            <p:ph type="ftr" sz="quarter" idx="11"/>
          </p:nvPr>
        </p:nvSpPr>
        <p:spPr/>
        <p:txBody>
          <a:bodyPr/>
          <a:lstStyle/>
          <a:p>
            <a:r>
              <a:rPr lang="fi-FI" noProof="0"/>
              <a:t>© Rakennusteollisuus RT</a:t>
            </a:r>
          </a:p>
        </p:txBody>
      </p:sp>
      <p:sp>
        <p:nvSpPr>
          <p:cNvPr id="7" name="Slide Number Placeholder 6">
            <a:extLst>
              <a:ext uri="{FF2B5EF4-FFF2-40B4-BE49-F238E27FC236}">
                <a16:creationId xmlns:a16="http://schemas.microsoft.com/office/drawing/2014/main" id="{DA172D26-5A20-20E8-C9CB-1A1DB28A2EBB}"/>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Tree>
    <p:extLst>
      <p:ext uri="{BB962C8B-B14F-4D97-AF65-F5344CB8AC3E}">
        <p14:creationId xmlns:p14="http://schemas.microsoft.com/office/powerpoint/2010/main" val="817717828"/>
      </p:ext>
    </p:extLst>
  </p:cSld>
  <p:clrMapOvr>
    <a:masterClrMapping/>
  </p:clrMapOvr>
  <p:extLst>
    <p:ext uri="{DCECCB84-F9BA-43D5-87BE-67443E8EF086}">
      <p15:sldGuideLst xmlns:p15="http://schemas.microsoft.com/office/powerpoint/2012/main">
        <p15:guide id="4" pos="3840">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Otsikko ja kuva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B8C7F-959D-1EEC-7251-45F8A60E421F}"/>
              </a:ext>
            </a:extLst>
          </p:cNvPr>
          <p:cNvSpPr>
            <a:spLocks noGrp="1"/>
          </p:cNvSpPr>
          <p:nvPr>
            <p:ph type="title"/>
          </p:nvPr>
        </p:nvSpPr>
        <p:spPr/>
        <p:txBody>
          <a:bodyPr/>
          <a:lstStyle/>
          <a:p>
            <a:r>
              <a:rPr lang="fi-FI" noProof="0"/>
              <a:t>Muokkaa ots. perustyyl. napsautt.</a:t>
            </a:r>
          </a:p>
        </p:txBody>
      </p:sp>
      <p:sp>
        <p:nvSpPr>
          <p:cNvPr id="5" name="Date Placeholder 4">
            <a:extLst>
              <a:ext uri="{FF2B5EF4-FFF2-40B4-BE49-F238E27FC236}">
                <a16:creationId xmlns:a16="http://schemas.microsoft.com/office/drawing/2014/main" id="{5FB8E3CE-7338-ACAE-78C6-20E590693618}"/>
              </a:ext>
            </a:extLst>
          </p:cNvPr>
          <p:cNvSpPr>
            <a:spLocks noGrp="1"/>
          </p:cNvSpPr>
          <p:nvPr>
            <p:ph type="dt" sz="half" idx="10"/>
          </p:nvPr>
        </p:nvSpPr>
        <p:spPr/>
        <p:txBody>
          <a:bodyPr/>
          <a:lstStyle/>
          <a:p>
            <a:fld id="{7370513D-EBA7-4509-B3F4-D169836C91C1}" type="datetime1">
              <a:rPr lang="fi-FI" noProof="0" smtClean="0"/>
              <a:t>4.10.2024</a:t>
            </a:fld>
            <a:endParaRPr lang="fi-FI" noProof="0"/>
          </a:p>
        </p:txBody>
      </p:sp>
      <p:sp>
        <p:nvSpPr>
          <p:cNvPr id="6" name="Footer Placeholder 5">
            <a:extLst>
              <a:ext uri="{FF2B5EF4-FFF2-40B4-BE49-F238E27FC236}">
                <a16:creationId xmlns:a16="http://schemas.microsoft.com/office/drawing/2014/main" id="{8D01CE44-EDA3-BABC-EFAD-E0E455DC6DB3}"/>
              </a:ext>
            </a:extLst>
          </p:cNvPr>
          <p:cNvSpPr>
            <a:spLocks noGrp="1"/>
          </p:cNvSpPr>
          <p:nvPr>
            <p:ph type="ftr" sz="quarter" idx="11"/>
          </p:nvPr>
        </p:nvSpPr>
        <p:spPr/>
        <p:txBody>
          <a:bodyPr/>
          <a:lstStyle/>
          <a:p>
            <a:r>
              <a:rPr lang="fi-FI" noProof="0"/>
              <a:t>© Rakennusteollisuus RT</a:t>
            </a:r>
          </a:p>
        </p:txBody>
      </p:sp>
      <p:sp>
        <p:nvSpPr>
          <p:cNvPr id="7" name="Slide Number Placeholder 6">
            <a:extLst>
              <a:ext uri="{FF2B5EF4-FFF2-40B4-BE49-F238E27FC236}">
                <a16:creationId xmlns:a16="http://schemas.microsoft.com/office/drawing/2014/main" id="{DA172D26-5A20-20E8-C9CB-1A1DB28A2EBB}"/>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
        <p:nvSpPr>
          <p:cNvPr id="12" name="Picture Placeholder 11">
            <a:extLst>
              <a:ext uri="{FF2B5EF4-FFF2-40B4-BE49-F238E27FC236}">
                <a16:creationId xmlns:a16="http://schemas.microsoft.com/office/drawing/2014/main" id="{1B18BA6B-FD37-F710-9ED4-279814FCB046}"/>
              </a:ext>
            </a:extLst>
          </p:cNvPr>
          <p:cNvSpPr>
            <a:spLocks noGrp="1"/>
          </p:cNvSpPr>
          <p:nvPr>
            <p:ph type="pic" sz="quarter" idx="14"/>
          </p:nvPr>
        </p:nvSpPr>
        <p:spPr>
          <a:xfrm>
            <a:off x="407988" y="1628775"/>
            <a:ext cx="11376025" cy="4464050"/>
          </a:xfrm>
          <a:solidFill>
            <a:schemeClr val="tx2">
              <a:lumMod val="20000"/>
              <a:lumOff val="80000"/>
            </a:schemeClr>
          </a:solidFill>
        </p:spPr>
        <p:txBody>
          <a:bodyPr/>
          <a:lstStyle>
            <a:lvl1pPr marL="0" indent="0">
              <a:buFontTx/>
              <a:buNone/>
              <a:defRPr sz="1000"/>
            </a:lvl1pPr>
          </a:lstStyle>
          <a:p>
            <a:r>
              <a:rPr lang="fi-FI" noProof="0"/>
              <a:t>Lisää kuva napsauttamalla kuvaketta</a:t>
            </a:r>
          </a:p>
        </p:txBody>
      </p:sp>
    </p:spTree>
    <p:extLst>
      <p:ext uri="{BB962C8B-B14F-4D97-AF65-F5344CB8AC3E}">
        <p14:creationId xmlns:p14="http://schemas.microsoft.com/office/powerpoint/2010/main" val="1747712615"/>
      </p:ext>
    </p:extLst>
  </p:cSld>
  <p:clrMapOvr>
    <a:masterClrMapping/>
  </p:clrMapOvr>
  <p:extLst>
    <p:ext uri="{DCECCB84-F9BA-43D5-87BE-67443E8EF086}">
      <p15:sldGuideLst xmlns:p15="http://schemas.microsoft.com/office/powerpoint/2012/main">
        <p15:guide id="4" pos="384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rosessi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B8C7F-959D-1EEC-7251-45F8A60E421F}"/>
              </a:ext>
            </a:extLst>
          </p:cNvPr>
          <p:cNvSpPr>
            <a:spLocks noGrp="1"/>
          </p:cNvSpPr>
          <p:nvPr>
            <p:ph type="title"/>
          </p:nvPr>
        </p:nvSpPr>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BF5BC727-BC31-A840-E8A4-358FAF23D31E}"/>
              </a:ext>
            </a:extLst>
          </p:cNvPr>
          <p:cNvSpPr>
            <a:spLocks noGrp="1"/>
          </p:cNvSpPr>
          <p:nvPr>
            <p:ph sz="half" idx="1"/>
          </p:nvPr>
        </p:nvSpPr>
        <p:spPr>
          <a:xfrm>
            <a:off x="407988" y="1628775"/>
            <a:ext cx="3599780" cy="4464050"/>
          </a:xfrm>
          <a:solidFill>
            <a:srgbClr val="CFD9E2"/>
          </a:solidFill>
        </p:spPr>
        <p:txBody>
          <a:bodyPr lIns="216000" tIns="936000" rIns="216000" bIns="216000"/>
          <a:lstStyle>
            <a:lvl1pPr>
              <a:defRPr sz="1600"/>
            </a:lvl1pPr>
            <a:lvl2pPr>
              <a:defRPr sz="1600"/>
            </a:lvl2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Content Placeholder 3">
            <a:extLst>
              <a:ext uri="{FF2B5EF4-FFF2-40B4-BE49-F238E27FC236}">
                <a16:creationId xmlns:a16="http://schemas.microsoft.com/office/drawing/2014/main" id="{AA31291B-F0CF-B694-1D67-1103E645FEAF}"/>
              </a:ext>
            </a:extLst>
          </p:cNvPr>
          <p:cNvSpPr>
            <a:spLocks noGrp="1"/>
          </p:cNvSpPr>
          <p:nvPr>
            <p:ph sz="half" idx="2"/>
          </p:nvPr>
        </p:nvSpPr>
        <p:spPr>
          <a:xfrm>
            <a:off x="4295802" y="1628775"/>
            <a:ext cx="3600398" cy="4464050"/>
          </a:xfrm>
          <a:solidFill>
            <a:srgbClr val="CFD9E2"/>
          </a:solidFill>
        </p:spPr>
        <p:txBody>
          <a:bodyPr lIns="216000" tIns="936000" rIns="216000" bIns="216000"/>
          <a:lstStyle>
            <a:lvl1pPr>
              <a:defRPr sz="1600"/>
            </a:lvl1pPr>
            <a:lvl2pPr>
              <a:defRPr sz="1600"/>
            </a:lvl2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a:extLst>
              <a:ext uri="{FF2B5EF4-FFF2-40B4-BE49-F238E27FC236}">
                <a16:creationId xmlns:a16="http://schemas.microsoft.com/office/drawing/2014/main" id="{5FB8E3CE-7338-ACAE-78C6-20E590693618}"/>
              </a:ext>
            </a:extLst>
          </p:cNvPr>
          <p:cNvSpPr>
            <a:spLocks noGrp="1"/>
          </p:cNvSpPr>
          <p:nvPr>
            <p:ph type="dt" sz="half" idx="10"/>
          </p:nvPr>
        </p:nvSpPr>
        <p:spPr/>
        <p:txBody>
          <a:bodyPr/>
          <a:lstStyle/>
          <a:p>
            <a:fld id="{B7A0A3ED-138B-454C-A969-5502CF465F06}" type="datetime1">
              <a:rPr lang="fi-FI" noProof="0" smtClean="0"/>
              <a:t>4.10.2024</a:t>
            </a:fld>
            <a:endParaRPr lang="fi-FI" noProof="0"/>
          </a:p>
        </p:txBody>
      </p:sp>
      <p:sp>
        <p:nvSpPr>
          <p:cNvPr id="6" name="Footer Placeholder 5">
            <a:extLst>
              <a:ext uri="{FF2B5EF4-FFF2-40B4-BE49-F238E27FC236}">
                <a16:creationId xmlns:a16="http://schemas.microsoft.com/office/drawing/2014/main" id="{8D01CE44-EDA3-BABC-EFAD-E0E455DC6DB3}"/>
              </a:ext>
            </a:extLst>
          </p:cNvPr>
          <p:cNvSpPr>
            <a:spLocks noGrp="1"/>
          </p:cNvSpPr>
          <p:nvPr>
            <p:ph type="ftr" sz="quarter" idx="11"/>
          </p:nvPr>
        </p:nvSpPr>
        <p:spPr/>
        <p:txBody>
          <a:bodyPr/>
          <a:lstStyle/>
          <a:p>
            <a:r>
              <a:rPr lang="fi-FI" noProof="0"/>
              <a:t>© Rakennusteollisuus RT</a:t>
            </a:r>
          </a:p>
        </p:txBody>
      </p:sp>
      <p:sp>
        <p:nvSpPr>
          <p:cNvPr id="7" name="Slide Number Placeholder 6">
            <a:extLst>
              <a:ext uri="{FF2B5EF4-FFF2-40B4-BE49-F238E27FC236}">
                <a16:creationId xmlns:a16="http://schemas.microsoft.com/office/drawing/2014/main" id="{DA172D26-5A20-20E8-C9CB-1A1DB28A2EBB}"/>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
        <p:nvSpPr>
          <p:cNvPr id="13" name="Content Placeholder 3">
            <a:extLst>
              <a:ext uri="{FF2B5EF4-FFF2-40B4-BE49-F238E27FC236}">
                <a16:creationId xmlns:a16="http://schemas.microsoft.com/office/drawing/2014/main" id="{D0365739-1DC8-C9DA-BDEC-DDC2A6395CCA}"/>
              </a:ext>
            </a:extLst>
          </p:cNvPr>
          <p:cNvSpPr>
            <a:spLocks noGrp="1"/>
          </p:cNvSpPr>
          <p:nvPr>
            <p:ph sz="half" idx="14"/>
          </p:nvPr>
        </p:nvSpPr>
        <p:spPr>
          <a:xfrm>
            <a:off x="8184232" y="1628775"/>
            <a:ext cx="3599781" cy="4464050"/>
          </a:xfrm>
          <a:solidFill>
            <a:srgbClr val="CFD9E2"/>
          </a:solidFill>
        </p:spPr>
        <p:txBody>
          <a:bodyPr lIns="216000" tIns="936000" rIns="216000" bIns="216000"/>
          <a:lstStyle>
            <a:lvl1pPr>
              <a:defRPr sz="1600"/>
            </a:lvl1pPr>
            <a:lvl2pPr>
              <a:defRPr sz="1600"/>
            </a:lvl2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15" name="Text Placeholder 2">
            <a:extLst>
              <a:ext uri="{FF2B5EF4-FFF2-40B4-BE49-F238E27FC236}">
                <a16:creationId xmlns:a16="http://schemas.microsoft.com/office/drawing/2014/main" id="{B9257046-7365-CE0F-5CEA-0410AC025699}"/>
              </a:ext>
            </a:extLst>
          </p:cNvPr>
          <p:cNvSpPr>
            <a:spLocks noGrp="1"/>
          </p:cNvSpPr>
          <p:nvPr>
            <p:ph type="body" idx="15"/>
          </p:nvPr>
        </p:nvSpPr>
        <p:spPr>
          <a:xfrm>
            <a:off x="623392" y="1844824"/>
            <a:ext cx="3168352" cy="576064"/>
          </a:xfrm>
        </p:spPr>
        <p:txBody>
          <a:bodyPr anchor="t" anchorCtr="0"/>
          <a:lstStyle>
            <a:lvl1pPr marL="0" indent="0">
              <a:spcBef>
                <a:spcPts val="0"/>
              </a:spcBef>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6" name="Text Placeholder 2">
            <a:extLst>
              <a:ext uri="{FF2B5EF4-FFF2-40B4-BE49-F238E27FC236}">
                <a16:creationId xmlns:a16="http://schemas.microsoft.com/office/drawing/2014/main" id="{97DCF637-F9C0-1D58-F7C4-84E8D83055D7}"/>
              </a:ext>
            </a:extLst>
          </p:cNvPr>
          <p:cNvSpPr>
            <a:spLocks noGrp="1"/>
          </p:cNvSpPr>
          <p:nvPr>
            <p:ph type="body" idx="16"/>
          </p:nvPr>
        </p:nvSpPr>
        <p:spPr>
          <a:xfrm>
            <a:off x="4511824" y="1844824"/>
            <a:ext cx="3168352" cy="576064"/>
          </a:xfrm>
        </p:spPr>
        <p:txBody>
          <a:bodyPr anchor="t" anchorCtr="0"/>
          <a:lstStyle>
            <a:lvl1pPr marL="0" indent="0">
              <a:spcBef>
                <a:spcPts val="0"/>
              </a:spcBef>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7" name="Text Placeholder 2">
            <a:extLst>
              <a:ext uri="{FF2B5EF4-FFF2-40B4-BE49-F238E27FC236}">
                <a16:creationId xmlns:a16="http://schemas.microsoft.com/office/drawing/2014/main" id="{9BC38343-06F5-5344-B173-DE8E4E537803}"/>
              </a:ext>
            </a:extLst>
          </p:cNvPr>
          <p:cNvSpPr>
            <a:spLocks noGrp="1"/>
          </p:cNvSpPr>
          <p:nvPr>
            <p:ph type="body" idx="17"/>
          </p:nvPr>
        </p:nvSpPr>
        <p:spPr>
          <a:xfrm>
            <a:off x="8400256" y="1844824"/>
            <a:ext cx="3168352" cy="576064"/>
          </a:xfrm>
        </p:spPr>
        <p:txBody>
          <a:bodyPr anchor="t" anchorCtr="0"/>
          <a:lstStyle>
            <a:lvl1pPr marL="0" indent="0">
              <a:spcBef>
                <a:spcPts val="0"/>
              </a:spcBef>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Tree>
    <p:extLst>
      <p:ext uri="{BB962C8B-B14F-4D97-AF65-F5344CB8AC3E}">
        <p14:creationId xmlns:p14="http://schemas.microsoft.com/office/powerpoint/2010/main" val="396658008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Vain otsikko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2A682-F7DD-1E81-4AED-221522F4553B}"/>
              </a:ext>
            </a:extLst>
          </p:cNvPr>
          <p:cNvSpPr>
            <a:spLocks noGrp="1"/>
          </p:cNvSpPr>
          <p:nvPr>
            <p:ph type="title"/>
          </p:nvPr>
        </p:nvSpPr>
        <p:spPr/>
        <p:txBody>
          <a:bodyPr/>
          <a:lstStyle/>
          <a:p>
            <a:r>
              <a:rPr lang="fi-FI" noProof="0"/>
              <a:t>Muokkaa ots. perustyyl. napsautt.</a:t>
            </a:r>
          </a:p>
        </p:txBody>
      </p:sp>
      <p:sp>
        <p:nvSpPr>
          <p:cNvPr id="3" name="Date Placeholder 2">
            <a:extLst>
              <a:ext uri="{FF2B5EF4-FFF2-40B4-BE49-F238E27FC236}">
                <a16:creationId xmlns:a16="http://schemas.microsoft.com/office/drawing/2014/main" id="{8A5E549D-7DD7-D2EF-0EA6-2A1DA6A9086A}"/>
              </a:ext>
            </a:extLst>
          </p:cNvPr>
          <p:cNvSpPr>
            <a:spLocks noGrp="1"/>
          </p:cNvSpPr>
          <p:nvPr>
            <p:ph type="dt" sz="half" idx="10"/>
          </p:nvPr>
        </p:nvSpPr>
        <p:spPr/>
        <p:txBody>
          <a:bodyPr/>
          <a:lstStyle/>
          <a:p>
            <a:fld id="{314F6137-DDD1-4CD8-9EF1-C3EF014E9AF2}" type="datetime1">
              <a:rPr lang="fi-FI" noProof="0" smtClean="0"/>
              <a:t>4.10.2024</a:t>
            </a:fld>
            <a:endParaRPr lang="fi-FI" noProof="0"/>
          </a:p>
        </p:txBody>
      </p:sp>
      <p:sp>
        <p:nvSpPr>
          <p:cNvPr id="4" name="Footer Placeholder 3">
            <a:extLst>
              <a:ext uri="{FF2B5EF4-FFF2-40B4-BE49-F238E27FC236}">
                <a16:creationId xmlns:a16="http://schemas.microsoft.com/office/drawing/2014/main" id="{4FBFB582-D5BC-AD1E-1505-83B6D08046A1}"/>
              </a:ext>
            </a:extLst>
          </p:cNvPr>
          <p:cNvSpPr>
            <a:spLocks noGrp="1"/>
          </p:cNvSpPr>
          <p:nvPr>
            <p:ph type="ftr" sz="quarter" idx="11"/>
          </p:nvPr>
        </p:nvSpPr>
        <p:spPr/>
        <p:txBody>
          <a:bodyPr/>
          <a:lstStyle/>
          <a:p>
            <a:r>
              <a:rPr lang="fi-FI" noProof="0"/>
              <a:t>© Rakennusteollisuus RT</a:t>
            </a:r>
          </a:p>
        </p:txBody>
      </p:sp>
      <p:sp>
        <p:nvSpPr>
          <p:cNvPr id="5" name="Slide Number Placeholder 4">
            <a:extLst>
              <a:ext uri="{FF2B5EF4-FFF2-40B4-BE49-F238E27FC236}">
                <a16:creationId xmlns:a16="http://schemas.microsoft.com/office/drawing/2014/main" id="{E127422B-941A-877D-60C4-0B2A653E6B49}"/>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Tree>
    <p:extLst>
      <p:ext uri="{BB962C8B-B14F-4D97-AF65-F5344CB8AC3E}">
        <p14:creationId xmlns:p14="http://schemas.microsoft.com/office/powerpoint/2010/main" val="321136061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Tyhjä ">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2D486F-EB23-3F8A-8E15-DE5BADB78A46}"/>
              </a:ext>
            </a:extLst>
          </p:cNvPr>
          <p:cNvSpPr>
            <a:spLocks noGrp="1"/>
          </p:cNvSpPr>
          <p:nvPr>
            <p:ph type="dt" sz="half" idx="10"/>
          </p:nvPr>
        </p:nvSpPr>
        <p:spPr/>
        <p:txBody>
          <a:bodyPr/>
          <a:lstStyle/>
          <a:p>
            <a:fld id="{CF9C9408-919C-4DA3-8E3B-A040EEB6DBAA}" type="datetime1">
              <a:rPr lang="fi-FI" noProof="0" smtClean="0"/>
              <a:t>4.10.2024</a:t>
            </a:fld>
            <a:endParaRPr lang="fi-FI" noProof="0"/>
          </a:p>
        </p:txBody>
      </p:sp>
      <p:sp>
        <p:nvSpPr>
          <p:cNvPr id="3" name="Footer Placeholder 2">
            <a:extLst>
              <a:ext uri="{FF2B5EF4-FFF2-40B4-BE49-F238E27FC236}">
                <a16:creationId xmlns:a16="http://schemas.microsoft.com/office/drawing/2014/main" id="{F0124ADB-D299-4DCB-4345-9AEF4E461038}"/>
              </a:ext>
            </a:extLst>
          </p:cNvPr>
          <p:cNvSpPr>
            <a:spLocks noGrp="1"/>
          </p:cNvSpPr>
          <p:nvPr>
            <p:ph type="ftr" sz="quarter" idx="11"/>
          </p:nvPr>
        </p:nvSpPr>
        <p:spPr/>
        <p:txBody>
          <a:bodyPr/>
          <a:lstStyle/>
          <a:p>
            <a:r>
              <a:rPr lang="fi-FI" noProof="0"/>
              <a:t>© Rakennusteollisuus RT</a:t>
            </a:r>
          </a:p>
        </p:txBody>
      </p:sp>
      <p:sp>
        <p:nvSpPr>
          <p:cNvPr id="4" name="Slide Number Placeholder 3">
            <a:extLst>
              <a:ext uri="{FF2B5EF4-FFF2-40B4-BE49-F238E27FC236}">
                <a16:creationId xmlns:a16="http://schemas.microsoft.com/office/drawing/2014/main" id="{6E50F52B-64BF-55A1-2E40-332464A3D476}"/>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Tree>
    <p:extLst>
      <p:ext uri="{BB962C8B-B14F-4D97-AF65-F5344CB8AC3E}">
        <p14:creationId xmlns:p14="http://schemas.microsoft.com/office/powerpoint/2010/main" val="69923035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Kiitos ">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89437-0A9F-6907-E834-ECE3DB625160}"/>
              </a:ext>
            </a:extLst>
          </p:cNvPr>
          <p:cNvSpPr>
            <a:spLocks noGrp="1"/>
          </p:cNvSpPr>
          <p:nvPr>
            <p:ph type="ctrTitle" hasCustomPrompt="1"/>
          </p:nvPr>
        </p:nvSpPr>
        <p:spPr>
          <a:xfrm>
            <a:off x="1200150" y="2060575"/>
            <a:ext cx="9791700" cy="2592561"/>
          </a:xfrm>
        </p:spPr>
        <p:txBody>
          <a:bodyPr anchor="b" anchorCtr="0"/>
          <a:lstStyle>
            <a:lvl1pPr algn="l">
              <a:defRPr sz="8000">
                <a:solidFill>
                  <a:schemeClr val="bg1"/>
                </a:solidFill>
              </a:defRPr>
            </a:lvl1pPr>
          </a:lstStyle>
          <a:p>
            <a:r>
              <a:rPr lang="fi-FI" noProof="0"/>
              <a:t>Lisää kiitos viesti.</a:t>
            </a:r>
          </a:p>
        </p:txBody>
      </p:sp>
      <p:sp>
        <p:nvSpPr>
          <p:cNvPr id="4" name="Date Placeholder 3">
            <a:extLst>
              <a:ext uri="{FF2B5EF4-FFF2-40B4-BE49-F238E27FC236}">
                <a16:creationId xmlns:a16="http://schemas.microsoft.com/office/drawing/2014/main" id="{B9898F4D-E89B-8263-EB37-8F8B305D4370}"/>
              </a:ext>
            </a:extLst>
          </p:cNvPr>
          <p:cNvSpPr>
            <a:spLocks noGrp="1"/>
          </p:cNvSpPr>
          <p:nvPr>
            <p:ph type="dt" sz="half" idx="10"/>
          </p:nvPr>
        </p:nvSpPr>
        <p:spPr/>
        <p:txBody>
          <a:bodyPr/>
          <a:lstStyle>
            <a:lvl1pPr>
              <a:defRPr>
                <a:noFill/>
              </a:defRPr>
            </a:lvl1pPr>
          </a:lstStyle>
          <a:p>
            <a:fld id="{785445A0-A084-4375-85B5-2AFB4CEE7DB7}" type="datetime1">
              <a:rPr lang="fi-FI" noProof="0" smtClean="0"/>
              <a:t>4.10.2024</a:t>
            </a:fld>
            <a:endParaRPr lang="fi-FI" noProof="0"/>
          </a:p>
        </p:txBody>
      </p:sp>
      <p:sp>
        <p:nvSpPr>
          <p:cNvPr id="5" name="Footer Placeholder 4">
            <a:extLst>
              <a:ext uri="{FF2B5EF4-FFF2-40B4-BE49-F238E27FC236}">
                <a16:creationId xmlns:a16="http://schemas.microsoft.com/office/drawing/2014/main" id="{AEAB5C31-D7B7-0A4A-9FF1-A8910751F711}"/>
              </a:ext>
            </a:extLst>
          </p:cNvPr>
          <p:cNvSpPr>
            <a:spLocks noGrp="1"/>
          </p:cNvSpPr>
          <p:nvPr>
            <p:ph type="ftr" sz="quarter" idx="11"/>
          </p:nvPr>
        </p:nvSpPr>
        <p:spPr/>
        <p:txBody>
          <a:bodyPr/>
          <a:lstStyle>
            <a:lvl1pPr>
              <a:defRPr>
                <a:noFill/>
              </a:defRPr>
            </a:lvl1pPr>
          </a:lstStyle>
          <a:p>
            <a:r>
              <a:rPr lang="fi-FI" noProof="0"/>
              <a:t>© Rakennusteollisuus RT</a:t>
            </a:r>
          </a:p>
        </p:txBody>
      </p:sp>
      <p:sp>
        <p:nvSpPr>
          <p:cNvPr id="6" name="Slide Number Placeholder 5">
            <a:extLst>
              <a:ext uri="{FF2B5EF4-FFF2-40B4-BE49-F238E27FC236}">
                <a16:creationId xmlns:a16="http://schemas.microsoft.com/office/drawing/2014/main" id="{92B9B765-A518-625F-2D82-59131FF13DC6}"/>
              </a:ext>
            </a:extLst>
          </p:cNvPr>
          <p:cNvSpPr>
            <a:spLocks noGrp="1"/>
          </p:cNvSpPr>
          <p:nvPr>
            <p:ph type="sldNum" sz="quarter" idx="12"/>
          </p:nvPr>
        </p:nvSpPr>
        <p:spPr/>
        <p:txBody>
          <a:bodyPr/>
          <a:lstStyle>
            <a:lvl1pPr>
              <a:defRPr>
                <a:noFill/>
              </a:defRPr>
            </a:lvl1pPr>
          </a:lstStyle>
          <a:p>
            <a:fld id="{DFD61EF7-2460-4EE9-A031-27FEBC4F9A95}" type="slidenum">
              <a:rPr lang="fi-FI" noProof="0" smtClean="0"/>
              <a:pPr/>
              <a:t>‹#›</a:t>
            </a:fld>
            <a:endParaRPr lang="fi-FI" noProof="0"/>
          </a:p>
        </p:txBody>
      </p:sp>
      <p:sp>
        <p:nvSpPr>
          <p:cNvPr id="7" name="Freeform 5">
            <a:extLst>
              <a:ext uri="{FF2B5EF4-FFF2-40B4-BE49-F238E27FC236}">
                <a16:creationId xmlns:a16="http://schemas.microsoft.com/office/drawing/2014/main" id="{5CD5646D-347F-0693-85B7-82EEFAEE1F74}"/>
              </a:ext>
            </a:extLst>
          </p:cNvPr>
          <p:cNvSpPr>
            <a:spLocks noChangeAspect="1" noEditPoints="1"/>
          </p:cNvSpPr>
          <p:nvPr userDrawn="1"/>
        </p:nvSpPr>
        <p:spPr bwMode="auto">
          <a:xfrm>
            <a:off x="407368" y="333375"/>
            <a:ext cx="2325003" cy="504000"/>
          </a:xfrm>
          <a:custGeom>
            <a:avLst/>
            <a:gdLst>
              <a:gd name="T0" fmla="*/ 11 w 4507"/>
              <a:gd name="T1" fmla="*/ 18 h 1954"/>
              <a:gd name="T2" fmla="*/ 659 w 4507"/>
              <a:gd name="T3" fmla="*/ 297 h 1954"/>
              <a:gd name="T4" fmla="*/ 666 w 4507"/>
              <a:gd name="T5" fmla="*/ 916 h 1954"/>
              <a:gd name="T6" fmla="*/ 347 w 4507"/>
              <a:gd name="T7" fmla="*/ 880 h 1954"/>
              <a:gd name="T8" fmla="*/ 471 w 4507"/>
              <a:gd name="T9" fmla="*/ 675 h 1954"/>
              <a:gd name="T10" fmla="*/ 375 w 4507"/>
              <a:gd name="T11" fmla="*/ 401 h 1954"/>
              <a:gd name="T12" fmla="*/ 1722 w 4507"/>
              <a:gd name="T13" fmla="*/ 26 h 1954"/>
              <a:gd name="T14" fmla="*/ 1804 w 4507"/>
              <a:gd name="T15" fmla="*/ 309 h 1954"/>
              <a:gd name="T16" fmla="*/ 1741 w 4507"/>
              <a:gd name="T17" fmla="*/ 269 h 1954"/>
              <a:gd name="T18" fmla="*/ 1854 w 4507"/>
              <a:gd name="T19" fmla="*/ 788 h 1954"/>
              <a:gd name="T20" fmla="*/ 2410 w 4507"/>
              <a:gd name="T21" fmla="*/ 18 h 1954"/>
              <a:gd name="T22" fmla="*/ 3053 w 4507"/>
              <a:gd name="T23" fmla="*/ 553 h 1954"/>
              <a:gd name="T24" fmla="*/ 3419 w 4507"/>
              <a:gd name="T25" fmla="*/ 539 h 1954"/>
              <a:gd name="T26" fmla="*/ 3595 w 4507"/>
              <a:gd name="T27" fmla="*/ 659 h 1954"/>
              <a:gd name="T28" fmla="*/ 3699 w 4507"/>
              <a:gd name="T29" fmla="*/ 697 h 1954"/>
              <a:gd name="T30" fmla="*/ 3842 w 4507"/>
              <a:gd name="T31" fmla="*/ 595 h 1954"/>
              <a:gd name="T32" fmla="*/ 3700 w 4507"/>
              <a:gd name="T33" fmla="*/ 806 h 1954"/>
              <a:gd name="T34" fmla="*/ 3943 w 4507"/>
              <a:gd name="T35" fmla="*/ 725 h 1954"/>
              <a:gd name="T36" fmla="*/ 4018 w 4507"/>
              <a:gd name="T37" fmla="*/ 689 h 1954"/>
              <a:gd name="T38" fmla="*/ 4124 w 4507"/>
              <a:gd name="T39" fmla="*/ 581 h 1954"/>
              <a:gd name="T40" fmla="*/ 3931 w 4507"/>
              <a:gd name="T41" fmla="*/ 269 h 1954"/>
              <a:gd name="T42" fmla="*/ 4017 w 4507"/>
              <a:gd name="T43" fmla="*/ 6 h 1954"/>
              <a:gd name="T44" fmla="*/ 4117 w 4507"/>
              <a:gd name="T45" fmla="*/ 228 h 1954"/>
              <a:gd name="T46" fmla="*/ 4005 w 4507"/>
              <a:gd name="T47" fmla="*/ 134 h 1954"/>
              <a:gd name="T48" fmla="*/ 4123 w 4507"/>
              <a:gd name="T49" fmla="*/ 383 h 1954"/>
              <a:gd name="T50" fmla="*/ 4174 w 4507"/>
              <a:gd name="T51" fmla="*/ 697 h 1954"/>
              <a:gd name="T52" fmla="*/ 1767 w 4507"/>
              <a:gd name="T53" fmla="*/ 1273 h 1954"/>
              <a:gd name="T54" fmla="*/ 2197 w 4507"/>
              <a:gd name="T55" fmla="*/ 1926 h 1954"/>
              <a:gd name="T56" fmla="*/ 2114 w 4507"/>
              <a:gd name="T57" fmla="*/ 1551 h 1954"/>
              <a:gd name="T58" fmla="*/ 2226 w 4507"/>
              <a:gd name="T59" fmla="*/ 1156 h 1954"/>
              <a:gd name="T60" fmla="*/ 2385 w 4507"/>
              <a:gd name="T61" fmla="*/ 1313 h 1954"/>
              <a:gd name="T62" fmla="*/ 2373 w 4507"/>
              <a:gd name="T63" fmla="*/ 1834 h 1954"/>
              <a:gd name="T64" fmla="*/ 2227 w 4507"/>
              <a:gd name="T65" fmla="*/ 1271 h 1954"/>
              <a:gd name="T66" fmla="*/ 2192 w 4507"/>
              <a:gd name="T67" fmla="*/ 1738 h 1954"/>
              <a:gd name="T68" fmla="*/ 2323 w 4507"/>
              <a:gd name="T69" fmla="*/ 1760 h 1954"/>
              <a:gd name="T70" fmla="*/ 2273 w 4507"/>
              <a:gd name="T71" fmla="*/ 1259 h 1954"/>
              <a:gd name="T72" fmla="*/ 3321 w 4507"/>
              <a:gd name="T73" fmla="*/ 1954 h 1954"/>
              <a:gd name="T74" fmla="*/ 3265 w 4507"/>
              <a:gd name="T75" fmla="*/ 1693 h 1954"/>
              <a:gd name="T76" fmla="*/ 3380 w 4507"/>
              <a:gd name="T77" fmla="*/ 1832 h 1954"/>
              <a:gd name="T78" fmla="*/ 3369 w 4507"/>
              <a:gd name="T79" fmla="*/ 1625 h 1954"/>
              <a:gd name="T80" fmla="*/ 3218 w 4507"/>
              <a:gd name="T81" fmla="*/ 1279 h 1954"/>
              <a:gd name="T82" fmla="*/ 3426 w 4507"/>
              <a:gd name="T83" fmla="*/ 1198 h 1954"/>
              <a:gd name="T84" fmla="*/ 3370 w 4507"/>
              <a:gd name="T85" fmla="*/ 1265 h 1954"/>
              <a:gd name="T86" fmla="*/ 3279 w 4507"/>
              <a:gd name="T87" fmla="*/ 1379 h 1954"/>
              <a:gd name="T88" fmla="*/ 3471 w 4507"/>
              <a:gd name="T89" fmla="*/ 1675 h 1954"/>
              <a:gd name="T90" fmla="*/ 3381 w 4507"/>
              <a:gd name="T91" fmla="*/ 1946 h 1954"/>
              <a:gd name="T92" fmla="*/ 3620 w 4507"/>
              <a:gd name="T93" fmla="*/ 1772 h 1954"/>
              <a:gd name="T94" fmla="*/ 3736 w 4507"/>
              <a:gd name="T95" fmla="*/ 1772 h 1954"/>
              <a:gd name="T96" fmla="*/ 3756 w 4507"/>
              <a:gd name="T97" fmla="*/ 1914 h 1954"/>
              <a:gd name="T98" fmla="*/ 3915 w 4507"/>
              <a:gd name="T99" fmla="*/ 1828 h 1954"/>
              <a:gd name="T100" fmla="*/ 4005 w 4507"/>
              <a:gd name="T101" fmla="*/ 1838 h 1954"/>
              <a:gd name="T102" fmla="*/ 4160 w 4507"/>
              <a:gd name="T103" fmla="*/ 1697 h 1954"/>
              <a:gd name="T104" fmla="*/ 4039 w 4507"/>
              <a:gd name="T105" fmla="*/ 1954 h 1954"/>
              <a:gd name="T106" fmla="*/ 4268 w 4507"/>
              <a:gd name="T107" fmla="*/ 1888 h 1954"/>
              <a:gd name="T108" fmla="*/ 4324 w 4507"/>
              <a:gd name="T109" fmla="*/ 1824 h 1954"/>
              <a:gd name="T110" fmla="*/ 4442 w 4507"/>
              <a:gd name="T111" fmla="*/ 1752 h 1954"/>
              <a:gd name="T112" fmla="*/ 4255 w 4507"/>
              <a:gd name="T113" fmla="*/ 1447 h 1954"/>
              <a:gd name="T114" fmla="*/ 4311 w 4507"/>
              <a:gd name="T115" fmla="*/ 1166 h 1954"/>
              <a:gd name="T116" fmla="*/ 4497 w 4507"/>
              <a:gd name="T117" fmla="*/ 1331 h 1954"/>
              <a:gd name="T118" fmla="*/ 4336 w 4507"/>
              <a:gd name="T119" fmla="*/ 1267 h 1954"/>
              <a:gd name="T120" fmla="*/ 4359 w 4507"/>
              <a:gd name="T121" fmla="*/ 1457 h 1954"/>
              <a:gd name="T122" fmla="*/ 4499 w 4507"/>
              <a:gd name="T123" fmla="*/ 1814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07" h="1954">
                <a:moveTo>
                  <a:pt x="4307" y="327"/>
                </a:moveTo>
                <a:lnTo>
                  <a:pt x="4377" y="327"/>
                </a:lnTo>
                <a:lnTo>
                  <a:pt x="4377" y="463"/>
                </a:lnTo>
                <a:lnTo>
                  <a:pt x="4307" y="463"/>
                </a:lnTo>
                <a:lnTo>
                  <a:pt x="4307" y="327"/>
                </a:lnTo>
                <a:close/>
                <a:moveTo>
                  <a:pt x="1248" y="18"/>
                </a:moveTo>
                <a:lnTo>
                  <a:pt x="1248" y="473"/>
                </a:lnTo>
                <a:lnTo>
                  <a:pt x="1051" y="473"/>
                </a:lnTo>
                <a:lnTo>
                  <a:pt x="1051" y="1936"/>
                </a:lnTo>
                <a:lnTo>
                  <a:pt x="821" y="1936"/>
                </a:lnTo>
                <a:lnTo>
                  <a:pt x="821" y="473"/>
                </a:lnTo>
                <a:lnTo>
                  <a:pt x="655" y="18"/>
                </a:lnTo>
                <a:lnTo>
                  <a:pt x="1248" y="18"/>
                </a:lnTo>
                <a:close/>
                <a:moveTo>
                  <a:pt x="0" y="1481"/>
                </a:moveTo>
                <a:lnTo>
                  <a:pt x="230" y="1481"/>
                </a:lnTo>
                <a:lnTo>
                  <a:pt x="230" y="1936"/>
                </a:lnTo>
                <a:lnTo>
                  <a:pt x="0" y="1936"/>
                </a:lnTo>
                <a:lnTo>
                  <a:pt x="0" y="1481"/>
                </a:lnTo>
                <a:close/>
                <a:moveTo>
                  <a:pt x="487" y="1186"/>
                </a:moveTo>
                <a:lnTo>
                  <a:pt x="752" y="1936"/>
                </a:lnTo>
                <a:lnTo>
                  <a:pt x="495" y="1936"/>
                </a:lnTo>
                <a:lnTo>
                  <a:pt x="11" y="559"/>
                </a:lnTo>
                <a:lnTo>
                  <a:pt x="11" y="18"/>
                </a:lnTo>
                <a:lnTo>
                  <a:pt x="309" y="18"/>
                </a:lnTo>
                <a:lnTo>
                  <a:pt x="335" y="18"/>
                </a:lnTo>
                <a:lnTo>
                  <a:pt x="359" y="20"/>
                </a:lnTo>
                <a:lnTo>
                  <a:pt x="382" y="24"/>
                </a:lnTo>
                <a:lnTo>
                  <a:pt x="404" y="30"/>
                </a:lnTo>
                <a:lnTo>
                  <a:pt x="426" y="36"/>
                </a:lnTo>
                <a:lnTo>
                  <a:pt x="447" y="44"/>
                </a:lnTo>
                <a:lnTo>
                  <a:pt x="467" y="52"/>
                </a:lnTo>
                <a:lnTo>
                  <a:pt x="476" y="58"/>
                </a:lnTo>
                <a:lnTo>
                  <a:pt x="486" y="62"/>
                </a:lnTo>
                <a:lnTo>
                  <a:pt x="504" y="74"/>
                </a:lnTo>
                <a:lnTo>
                  <a:pt x="521" y="88"/>
                </a:lnTo>
                <a:lnTo>
                  <a:pt x="538" y="102"/>
                </a:lnTo>
                <a:lnTo>
                  <a:pt x="553" y="116"/>
                </a:lnTo>
                <a:lnTo>
                  <a:pt x="569" y="132"/>
                </a:lnTo>
                <a:lnTo>
                  <a:pt x="583" y="150"/>
                </a:lnTo>
                <a:lnTo>
                  <a:pt x="596" y="168"/>
                </a:lnTo>
                <a:lnTo>
                  <a:pt x="609" y="188"/>
                </a:lnTo>
                <a:lnTo>
                  <a:pt x="620" y="208"/>
                </a:lnTo>
                <a:lnTo>
                  <a:pt x="631" y="230"/>
                </a:lnTo>
                <a:lnTo>
                  <a:pt x="641" y="251"/>
                </a:lnTo>
                <a:lnTo>
                  <a:pt x="650" y="273"/>
                </a:lnTo>
                <a:lnTo>
                  <a:pt x="659" y="297"/>
                </a:lnTo>
                <a:lnTo>
                  <a:pt x="666" y="323"/>
                </a:lnTo>
                <a:lnTo>
                  <a:pt x="673" y="349"/>
                </a:lnTo>
                <a:lnTo>
                  <a:pt x="680" y="375"/>
                </a:lnTo>
                <a:lnTo>
                  <a:pt x="685" y="401"/>
                </a:lnTo>
                <a:lnTo>
                  <a:pt x="690" y="429"/>
                </a:lnTo>
                <a:lnTo>
                  <a:pt x="694" y="459"/>
                </a:lnTo>
                <a:lnTo>
                  <a:pt x="697" y="487"/>
                </a:lnTo>
                <a:lnTo>
                  <a:pt x="699" y="517"/>
                </a:lnTo>
                <a:lnTo>
                  <a:pt x="701" y="547"/>
                </a:lnTo>
                <a:lnTo>
                  <a:pt x="702" y="579"/>
                </a:lnTo>
                <a:lnTo>
                  <a:pt x="703" y="611"/>
                </a:lnTo>
                <a:lnTo>
                  <a:pt x="702" y="661"/>
                </a:lnTo>
                <a:lnTo>
                  <a:pt x="701" y="687"/>
                </a:lnTo>
                <a:lnTo>
                  <a:pt x="699" y="711"/>
                </a:lnTo>
                <a:lnTo>
                  <a:pt x="697" y="735"/>
                </a:lnTo>
                <a:lnTo>
                  <a:pt x="695" y="758"/>
                </a:lnTo>
                <a:lnTo>
                  <a:pt x="692" y="782"/>
                </a:lnTo>
                <a:lnTo>
                  <a:pt x="689" y="806"/>
                </a:lnTo>
                <a:lnTo>
                  <a:pt x="685" y="830"/>
                </a:lnTo>
                <a:lnTo>
                  <a:pt x="681" y="852"/>
                </a:lnTo>
                <a:lnTo>
                  <a:pt x="677" y="874"/>
                </a:lnTo>
                <a:lnTo>
                  <a:pt x="672" y="896"/>
                </a:lnTo>
                <a:lnTo>
                  <a:pt x="666" y="916"/>
                </a:lnTo>
                <a:lnTo>
                  <a:pt x="661" y="938"/>
                </a:lnTo>
                <a:lnTo>
                  <a:pt x="655" y="958"/>
                </a:lnTo>
                <a:lnTo>
                  <a:pt x="648" y="976"/>
                </a:lnTo>
                <a:lnTo>
                  <a:pt x="641" y="996"/>
                </a:lnTo>
                <a:lnTo>
                  <a:pt x="634" y="1014"/>
                </a:lnTo>
                <a:lnTo>
                  <a:pt x="626" y="1030"/>
                </a:lnTo>
                <a:lnTo>
                  <a:pt x="618" y="1048"/>
                </a:lnTo>
                <a:lnTo>
                  <a:pt x="609" y="1064"/>
                </a:lnTo>
                <a:lnTo>
                  <a:pt x="600" y="1080"/>
                </a:lnTo>
                <a:lnTo>
                  <a:pt x="591" y="1094"/>
                </a:lnTo>
                <a:lnTo>
                  <a:pt x="581" y="1108"/>
                </a:lnTo>
                <a:lnTo>
                  <a:pt x="571" y="1120"/>
                </a:lnTo>
                <a:lnTo>
                  <a:pt x="559" y="1132"/>
                </a:lnTo>
                <a:lnTo>
                  <a:pt x="548" y="1144"/>
                </a:lnTo>
                <a:lnTo>
                  <a:pt x="537" y="1154"/>
                </a:lnTo>
                <a:lnTo>
                  <a:pt x="525" y="1164"/>
                </a:lnTo>
                <a:lnTo>
                  <a:pt x="513" y="1172"/>
                </a:lnTo>
                <a:lnTo>
                  <a:pt x="500" y="1180"/>
                </a:lnTo>
                <a:lnTo>
                  <a:pt x="487" y="1186"/>
                </a:lnTo>
                <a:close/>
                <a:moveTo>
                  <a:pt x="239" y="391"/>
                </a:moveTo>
                <a:lnTo>
                  <a:pt x="239" y="880"/>
                </a:lnTo>
                <a:lnTo>
                  <a:pt x="337" y="880"/>
                </a:lnTo>
                <a:lnTo>
                  <a:pt x="347" y="880"/>
                </a:lnTo>
                <a:lnTo>
                  <a:pt x="357" y="880"/>
                </a:lnTo>
                <a:lnTo>
                  <a:pt x="367" y="878"/>
                </a:lnTo>
                <a:lnTo>
                  <a:pt x="376" y="874"/>
                </a:lnTo>
                <a:lnTo>
                  <a:pt x="384" y="872"/>
                </a:lnTo>
                <a:lnTo>
                  <a:pt x="392" y="868"/>
                </a:lnTo>
                <a:lnTo>
                  <a:pt x="400" y="862"/>
                </a:lnTo>
                <a:lnTo>
                  <a:pt x="407" y="858"/>
                </a:lnTo>
                <a:lnTo>
                  <a:pt x="413" y="852"/>
                </a:lnTo>
                <a:lnTo>
                  <a:pt x="419" y="844"/>
                </a:lnTo>
                <a:lnTo>
                  <a:pt x="425" y="838"/>
                </a:lnTo>
                <a:lnTo>
                  <a:pt x="430" y="830"/>
                </a:lnTo>
                <a:lnTo>
                  <a:pt x="435" y="822"/>
                </a:lnTo>
                <a:lnTo>
                  <a:pt x="440" y="814"/>
                </a:lnTo>
                <a:lnTo>
                  <a:pt x="444" y="806"/>
                </a:lnTo>
                <a:lnTo>
                  <a:pt x="448" y="796"/>
                </a:lnTo>
                <a:lnTo>
                  <a:pt x="451" y="788"/>
                </a:lnTo>
                <a:lnTo>
                  <a:pt x="454" y="778"/>
                </a:lnTo>
                <a:lnTo>
                  <a:pt x="457" y="768"/>
                </a:lnTo>
                <a:lnTo>
                  <a:pt x="460" y="758"/>
                </a:lnTo>
                <a:lnTo>
                  <a:pt x="464" y="738"/>
                </a:lnTo>
                <a:lnTo>
                  <a:pt x="467" y="717"/>
                </a:lnTo>
                <a:lnTo>
                  <a:pt x="470" y="697"/>
                </a:lnTo>
                <a:lnTo>
                  <a:pt x="471" y="675"/>
                </a:lnTo>
                <a:lnTo>
                  <a:pt x="472" y="655"/>
                </a:lnTo>
                <a:lnTo>
                  <a:pt x="472" y="635"/>
                </a:lnTo>
                <a:lnTo>
                  <a:pt x="472" y="615"/>
                </a:lnTo>
                <a:lnTo>
                  <a:pt x="470" y="593"/>
                </a:lnTo>
                <a:lnTo>
                  <a:pt x="468" y="573"/>
                </a:lnTo>
                <a:lnTo>
                  <a:pt x="464" y="551"/>
                </a:lnTo>
                <a:lnTo>
                  <a:pt x="462" y="541"/>
                </a:lnTo>
                <a:lnTo>
                  <a:pt x="459" y="531"/>
                </a:lnTo>
                <a:lnTo>
                  <a:pt x="457" y="521"/>
                </a:lnTo>
                <a:lnTo>
                  <a:pt x="454" y="511"/>
                </a:lnTo>
                <a:lnTo>
                  <a:pt x="447" y="491"/>
                </a:lnTo>
                <a:lnTo>
                  <a:pt x="443" y="483"/>
                </a:lnTo>
                <a:lnTo>
                  <a:pt x="439" y="473"/>
                </a:lnTo>
                <a:lnTo>
                  <a:pt x="435" y="465"/>
                </a:lnTo>
                <a:lnTo>
                  <a:pt x="430" y="457"/>
                </a:lnTo>
                <a:lnTo>
                  <a:pt x="420" y="441"/>
                </a:lnTo>
                <a:lnTo>
                  <a:pt x="414" y="433"/>
                </a:lnTo>
                <a:lnTo>
                  <a:pt x="408" y="427"/>
                </a:lnTo>
                <a:lnTo>
                  <a:pt x="402" y="421"/>
                </a:lnTo>
                <a:lnTo>
                  <a:pt x="396" y="415"/>
                </a:lnTo>
                <a:lnTo>
                  <a:pt x="389" y="409"/>
                </a:lnTo>
                <a:lnTo>
                  <a:pt x="382" y="405"/>
                </a:lnTo>
                <a:lnTo>
                  <a:pt x="375" y="401"/>
                </a:lnTo>
                <a:lnTo>
                  <a:pt x="367" y="397"/>
                </a:lnTo>
                <a:lnTo>
                  <a:pt x="359" y="395"/>
                </a:lnTo>
                <a:lnTo>
                  <a:pt x="351" y="393"/>
                </a:lnTo>
                <a:lnTo>
                  <a:pt x="333" y="391"/>
                </a:lnTo>
                <a:lnTo>
                  <a:pt x="239" y="391"/>
                </a:lnTo>
                <a:close/>
                <a:moveTo>
                  <a:pt x="1780" y="395"/>
                </a:moveTo>
                <a:lnTo>
                  <a:pt x="1776" y="403"/>
                </a:lnTo>
                <a:lnTo>
                  <a:pt x="1772" y="411"/>
                </a:lnTo>
                <a:lnTo>
                  <a:pt x="1763" y="423"/>
                </a:lnTo>
                <a:lnTo>
                  <a:pt x="1754" y="433"/>
                </a:lnTo>
                <a:lnTo>
                  <a:pt x="1743" y="443"/>
                </a:lnTo>
                <a:lnTo>
                  <a:pt x="1814" y="788"/>
                </a:lnTo>
                <a:lnTo>
                  <a:pt x="1742" y="788"/>
                </a:lnTo>
                <a:lnTo>
                  <a:pt x="1683" y="465"/>
                </a:lnTo>
                <a:lnTo>
                  <a:pt x="1607" y="465"/>
                </a:lnTo>
                <a:lnTo>
                  <a:pt x="1607" y="788"/>
                </a:lnTo>
                <a:lnTo>
                  <a:pt x="1543" y="788"/>
                </a:lnTo>
                <a:lnTo>
                  <a:pt x="1543" y="18"/>
                </a:lnTo>
                <a:lnTo>
                  <a:pt x="1681" y="18"/>
                </a:lnTo>
                <a:lnTo>
                  <a:pt x="1696" y="18"/>
                </a:lnTo>
                <a:lnTo>
                  <a:pt x="1703" y="20"/>
                </a:lnTo>
                <a:lnTo>
                  <a:pt x="1710" y="22"/>
                </a:lnTo>
                <a:lnTo>
                  <a:pt x="1722" y="26"/>
                </a:lnTo>
                <a:lnTo>
                  <a:pt x="1734" y="32"/>
                </a:lnTo>
                <a:lnTo>
                  <a:pt x="1745" y="40"/>
                </a:lnTo>
                <a:lnTo>
                  <a:pt x="1755" y="50"/>
                </a:lnTo>
                <a:lnTo>
                  <a:pt x="1765" y="62"/>
                </a:lnTo>
                <a:lnTo>
                  <a:pt x="1769" y="68"/>
                </a:lnTo>
                <a:lnTo>
                  <a:pt x="1773" y="76"/>
                </a:lnTo>
                <a:lnTo>
                  <a:pt x="1781" y="92"/>
                </a:lnTo>
                <a:lnTo>
                  <a:pt x="1788" y="108"/>
                </a:lnTo>
                <a:lnTo>
                  <a:pt x="1791" y="118"/>
                </a:lnTo>
                <a:lnTo>
                  <a:pt x="1794" y="126"/>
                </a:lnTo>
                <a:lnTo>
                  <a:pt x="1799" y="146"/>
                </a:lnTo>
                <a:lnTo>
                  <a:pt x="1803" y="168"/>
                </a:lnTo>
                <a:lnTo>
                  <a:pt x="1805" y="178"/>
                </a:lnTo>
                <a:lnTo>
                  <a:pt x="1806" y="190"/>
                </a:lnTo>
                <a:lnTo>
                  <a:pt x="1807" y="200"/>
                </a:lnTo>
                <a:lnTo>
                  <a:pt x="1808" y="212"/>
                </a:lnTo>
                <a:lnTo>
                  <a:pt x="1808" y="224"/>
                </a:lnTo>
                <a:lnTo>
                  <a:pt x="1808" y="236"/>
                </a:lnTo>
                <a:lnTo>
                  <a:pt x="1808" y="263"/>
                </a:lnTo>
                <a:lnTo>
                  <a:pt x="1807" y="275"/>
                </a:lnTo>
                <a:lnTo>
                  <a:pt x="1806" y="287"/>
                </a:lnTo>
                <a:lnTo>
                  <a:pt x="1805" y="299"/>
                </a:lnTo>
                <a:lnTo>
                  <a:pt x="1804" y="309"/>
                </a:lnTo>
                <a:lnTo>
                  <a:pt x="1801" y="331"/>
                </a:lnTo>
                <a:lnTo>
                  <a:pt x="1797" y="349"/>
                </a:lnTo>
                <a:lnTo>
                  <a:pt x="1792" y="367"/>
                </a:lnTo>
                <a:lnTo>
                  <a:pt x="1786" y="381"/>
                </a:lnTo>
                <a:lnTo>
                  <a:pt x="1780" y="395"/>
                </a:lnTo>
                <a:close/>
                <a:moveTo>
                  <a:pt x="1678" y="122"/>
                </a:moveTo>
                <a:lnTo>
                  <a:pt x="1607" y="122"/>
                </a:lnTo>
                <a:lnTo>
                  <a:pt x="1607" y="365"/>
                </a:lnTo>
                <a:lnTo>
                  <a:pt x="1678" y="365"/>
                </a:lnTo>
                <a:lnTo>
                  <a:pt x="1686" y="363"/>
                </a:lnTo>
                <a:lnTo>
                  <a:pt x="1694" y="361"/>
                </a:lnTo>
                <a:lnTo>
                  <a:pt x="1700" y="359"/>
                </a:lnTo>
                <a:lnTo>
                  <a:pt x="1707" y="355"/>
                </a:lnTo>
                <a:lnTo>
                  <a:pt x="1712" y="351"/>
                </a:lnTo>
                <a:lnTo>
                  <a:pt x="1717" y="345"/>
                </a:lnTo>
                <a:lnTo>
                  <a:pt x="1722" y="339"/>
                </a:lnTo>
                <a:lnTo>
                  <a:pt x="1726" y="331"/>
                </a:lnTo>
                <a:lnTo>
                  <a:pt x="1730" y="323"/>
                </a:lnTo>
                <a:lnTo>
                  <a:pt x="1733" y="313"/>
                </a:lnTo>
                <a:lnTo>
                  <a:pt x="1736" y="303"/>
                </a:lnTo>
                <a:lnTo>
                  <a:pt x="1738" y="293"/>
                </a:lnTo>
                <a:lnTo>
                  <a:pt x="1740" y="281"/>
                </a:lnTo>
                <a:lnTo>
                  <a:pt x="1741" y="269"/>
                </a:lnTo>
                <a:lnTo>
                  <a:pt x="1742" y="257"/>
                </a:lnTo>
                <a:lnTo>
                  <a:pt x="1742" y="244"/>
                </a:lnTo>
                <a:lnTo>
                  <a:pt x="1742" y="230"/>
                </a:lnTo>
                <a:lnTo>
                  <a:pt x="1742" y="218"/>
                </a:lnTo>
                <a:lnTo>
                  <a:pt x="1740" y="206"/>
                </a:lnTo>
                <a:lnTo>
                  <a:pt x="1739" y="194"/>
                </a:lnTo>
                <a:lnTo>
                  <a:pt x="1737" y="184"/>
                </a:lnTo>
                <a:lnTo>
                  <a:pt x="1734" y="174"/>
                </a:lnTo>
                <a:lnTo>
                  <a:pt x="1731" y="164"/>
                </a:lnTo>
                <a:lnTo>
                  <a:pt x="1728" y="156"/>
                </a:lnTo>
                <a:lnTo>
                  <a:pt x="1723" y="148"/>
                </a:lnTo>
                <a:lnTo>
                  <a:pt x="1719" y="142"/>
                </a:lnTo>
                <a:lnTo>
                  <a:pt x="1713" y="136"/>
                </a:lnTo>
                <a:lnTo>
                  <a:pt x="1708" y="132"/>
                </a:lnTo>
                <a:lnTo>
                  <a:pt x="1701" y="128"/>
                </a:lnTo>
                <a:lnTo>
                  <a:pt x="1694" y="124"/>
                </a:lnTo>
                <a:lnTo>
                  <a:pt x="1686" y="122"/>
                </a:lnTo>
                <a:lnTo>
                  <a:pt x="1678" y="122"/>
                </a:lnTo>
                <a:close/>
                <a:moveTo>
                  <a:pt x="2090" y="788"/>
                </a:moveTo>
                <a:lnTo>
                  <a:pt x="2069" y="635"/>
                </a:lnTo>
                <a:lnTo>
                  <a:pt x="1942" y="635"/>
                </a:lnTo>
                <a:lnTo>
                  <a:pt x="1921" y="788"/>
                </a:lnTo>
                <a:lnTo>
                  <a:pt x="1854" y="788"/>
                </a:lnTo>
                <a:lnTo>
                  <a:pt x="1975" y="18"/>
                </a:lnTo>
                <a:lnTo>
                  <a:pt x="2037" y="18"/>
                </a:lnTo>
                <a:lnTo>
                  <a:pt x="2160" y="788"/>
                </a:lnTo>
                <a:lnTo>
                  <a:pt x="2090" y="788"/>
                </a:lnTo>
                <a:close/>
                <a:moveTo>
                  <a:pt x="2026" y="323"/>
                </a:moveTo>
                <a:lnTo>
                  <a:pt x="2015" y="250"/>
                </a:lnTo>
                <a:lnTo>
                  <a:pt x="2010" y="210"/>
                </a:lnTo>
                <a:lnTo>
                  <a:pt x="2006" y="170"/>
                </a:lnTo>
                <a:lnTo>
                  <a:pt x="2001" y="210"/>
                </a:lnTo>
                <a:lnTo>
                  <a:pt x="1996" y="250"/>
                </a:lnTo>
                <a:lnTo>
                  <a:pt x="1986" y="325"/>
                </a:lnTo>
                <a:lnTo>
                  <a:pt x="1957" y="529"/>
                </a:lnTo>
                <a:lnTo>
                  <a:pt x="2053" y="529"/>
                </a:lnTo>
                <a:lnTo>
                  <a:pt x="2026" y="323"/>
                </a:lnTo>
                <a:close/>
                <a:moveTo>
                  <a:pt x="2419" y="788"/>
                </a:moveTo>
                <a:lnTo>
                  <a:pt x="2323" y="431"/>
                </a:lnTo>
                <a:lnTo>
                  <a:pt x="2285" y="527"/>
                </a:lnTo>
                <a:lnTo>
                  <a:pt x="2285" y="788"/>
                </a:lnTo>
                <a:lnTo>
                  <a:pt x="2220" y="788"/>
                </a:lnTo>
                <a:lnTo>
                  <a:pt x="2220" y="18"/>
                </a:lnTo>
                <a:lnTo>
                  <a:pt x="2285" y="18"/>
                </a:lnTo>
                <a:lnTo>
                  <a:pt x="2285" y="347"/>
                </a:lnTo>
                <a:lnTo>
                  <a:pt x="2410" y="18"/>
                </a:lnTo>
                <a:lnTo>
                  <a:pt x="2492" y="18"/>
                </a:lnTo>
                <a:lnTo>
                  <a:pt x="2363" y="333"/>
                </a:lnTo>
                <a:lnTo>
                  <a:pt x="2498" y="788"/>
                </a:lnTo>
                <a:lnTo>
                  <a:pt x="2419" y="788"/>
                </a:lnTo>
                <a:close/>
                <a:moveTo>
                  <a:pt x="2558" y="788"/>
                </a:moveTo>
                <a:lnTo>
                  <a:pt x="2558" y="18"/>
                </a:lnTo>
                <a:lnTo>
                  <a:pt x="2786" y="18"/>
                </a:lnTo>
                <a:lnTo>
                  <a:pt x="2786" y="126"/>
                </a:lnTo>
                <a:lnTo>
                  <a:pt x="2623" y="126"/>
                </a:lnTo>
                <a:lnTo>
                  <a:pt x="2623" y="341"/>
                </a:lnTo>
                <a:lnTo>
                  <a:pt x="2756" y="341"/>
                </a:lnTo>
                <a:lnTo>
                  <a:pt x="2756" y="445"/>
                </a:lnTo>
                <a:lnTo>
                  <a:pt x="2623" y="445"/>
                </a:lnTo>
                <a:lnTo>
                  <a:pt x="2623" y="683"/>
                </a:lnTo>
                <a:lnTo>
                  <a:pt x="2786" y="683"/>
                </a:lnTo>
                <a:lnTo>
                  <a:pt x="2786" y="788"/>
                </a:lnTo>
                <a:lnTo>
                  <a:pt x="2558" y="788"/>
                </a:lnTo>
                <a:close/>
                <a:moveTo>
                  <a:pt x="2939" y="18"/>
                </a:moveTo>
                <a:lnTo>
                  <a:pt x="3030" y="439"/>
                </a:lnTo>
                <a:lnTo>
                  <a:pt x="3038" y="477"/>
                </a:lnTo>
                <a:lnTo>
                  <a:pt x="3042" y="495"/>
                </a:lnTo>
                <a:lnTo>
                  <a:pt x="3046" y="515"/>
                </a:lnTo>
                <a:lnTo>
                  <a:pt x="3053" y="553"/>
                </a:lnTo>
                <a:lnTo>
                  <a:pt x="3060" y="595"/>
                </a:lnTo>
                <a:lnTo>
                  <a:pt x="3060" y="509"/>
                </a:lnTo>
                <a:lnTo>
                  <a:pt x="3059" y="421"/>
                </a:lnTo>
                <a:lnTo>
                  <a:pt x="3059" y="18"/>
                </a:lnTo>
                <a:lnTo>
                  <a:pt x="3124" y="18"/>
                </a:lnTo>
                <a:lnTo>
                  <a:pt x="3124" y="788"/>
                </a:lnTo>
                <a:lnTo>
                  <a:pt x="3046" y="788"/>
                </a:lnTo>
                <a:lnTo>
                  <a:pt x="2954" y="369"/>
                </a:lnTo>
                <a:lnTo>
                  <a:pt x="2946" y="331"/>
                </a:lnTo>
                <a:lnTo>
                  <a:pt x="2938" y="293"/>
                </a:lnTo>
                <a:lnTo>
                  <a:pt x="2931" y="255"/>
                </a:lnTo>
                <a:lnTo>
                  <a:pt x="2923" y="214"/>
                </a:lnTo>
                <a:lnTo>
                  <a:pt x="2924" y="389"/>
                </a:lnTo>
                <a:lnTo>
                  <a:pt x="2924" y="790"/>
                </a:lnTo>
                <a:lnTo>
                  <a:pt x="2859" y="790"/>
                </a:lnTo>
                <a:lnTo>
                  <a:pt x="2859" y="18"/>
                </a:lnTo>
                <a:lnTo>
                  <a:pt x="2939" y="18"/>
                </a:lnTo>
                <a:close/>
                <a:moveTo>
                  <a:pt x="3306" y="18"/>
                </a:moveTo>
                <a:lnTo>
                  <a:pt x="3396" y="425"/>
                </a:lnTo>
                <a:lnTo>
                  <a:pt x="3404" y="463"/>
                </a:lnTo>
                <a:lnTo>
                  <a:pt x="3408" y="481"/>
                </a:lnTo>
                <a:lnTo>
                  <a:pt x="3412" y="501"/>
                </a:lnTo>
                <a:lnTo>
                  <a:pt x="3419" y="539"/>
                </a:lnTo>
                <a:lnTo>
                  <a:pt x="3426" y="581"/>
                </a:lnTo>
                <a:lnTo>
                  <a:pt x="3426" y="495"/>
                </a:lnTo>
                <a:lnTo>
                  <a:pt x="3426" y="407"/>
                </a:lnTo>
                <a:lnTo>
                  <a:pt x="3426" y="18"/>
                </a:lnTo>
                <a:lnTo>
                  <a:pt x="3491" y="18"/>
                </a:lnTo>
                <a:lnTo>
                  <a:pt x="3491" y="788"/>
                </a:lnTo>
                <a:lnTo>
                  <a:pt x="3412" y="788"/>
                </a:lnTo>
                <a:lnTo>
                  <a:pt x="3320" y="383"/>
                </a:lnTo>
                <a:lnTo>
                  <a:pt x="3312" y="345"/>
                </a:lnTo>
                <a:lnTo>
                  <a:pt x="3305" y="307"/>
                </a:lnTo>
                <a:lnTo>
                  <a:pt x="3297" y="269"/>
                </a:lnTo>
                <a:lnTo>
                  <a:pt x="3290" y="228"/>
                </a:lnTo>
                <a:lnTo>
                  <a:pt x="3290" y="403"/>
                </a:lnTo>
                <a:lnTo>
                  <a:pt x="3290" y="788"/>
                </a:lnTo>
                <a:lnTo>
                  <a:pt x="3226" y="788"/>
                </a:lnTo>
                <a:lnTo>
                  <a:pt x="3226" y="18"/>
                </a:lnTo>
                <a:lnTo>
                  <a:pt x="3306" y="18"/>
                </a:lnTo>
                <a:close/>
                <a:moveTo>
                  <a:pt x="3618" y="735"/>
                </a:moveTo>
                <a:lnTo>
                  <a:pt x="3611" y="719"/>
                </a:lnTo>
                <a:lnTo>
                  <a:pt x="3605" y="701"/>
                </a:lnTo>
                <a:lnTo>
                  <a:pt x="3599" y="681"/>
                </a:lnTo>
                <a:lnTo>
                  <a:pt x="3597" y="669"/>
                </a:lnTo>
                <a:lnTo>
                  <a:pt x="3595" y="659"/>
                </a:lnTo>
                <a:lnTo>
                  <a:pt x="3591" y="635"/>
                </a:lnTo>
                <a:lnTo>
                  <a:pt x="3589" y="609"/>
                </a:lnTo>
                <a:lnTo>
                  <a:pt x="3588" y="595"/>
                </a:lnTo>
                <a:lnTo>
                  <a:pt x="3587" y="581"/>
                </a:lnTo>
                <a:lnTo>
                  <a:pt x="3587" y="549"/>
                </a:lnTo>
                <a:lnTo>
                  <a:pt x="3587" y="18"/>
                </a:lnTo>
                <a:lnTo>
                  <a:pt x="3652" y="18"/>
                </a:lnTo>
                <a:lnTo>
                  <a:pt x="3652" y="543"/>
                </a:lnTo>
                <a:lnTo>
                  <a:pt x="3652" y="563"/>
                </a:lnTo>
                <a:lnTo>
                  <a:pt x="3652" y="581"/>
                </a:lnTo>
                <a:lnTo>
                  <a:pt x="3653" y="597"/>
                </a:lnTo>
                <a:lnTo>
                  <a:pt x="3655" y="611"/>
                </a:lnTo>
                <a:lnTo>
                  <a:pt x="3657" y="625"/>
                </a:lnTo>
                <a:lnTo>
                  <a:pt x="3659" y="637"/>
                </a:lnTo>
                <a:lnTo>
                  <a:pt x="3662" y="649"/>
                </a:lnTo>
                <a:lnTo>
                  <a:pt x="3665" y="659"/>
                </a:lnTo>
                <a:lnTo>
                  <a:pt x="3669" y="667"/>
                </a:lnTo>
                <a:lnTo>
                  <a:pt x="3674" y="675"/>
                </a:lnTo>
                <a:lnTo>
                  <a:pt x="3679" y="683"/>
                </a:lnTo>
                <a:lnTo>
                  <a:pt x="3685" y="689"/>
                </a:lnTo>
                <a:lnTo>
                  <a:pt x="3688" y="691"/>
                </a:lnTo>
                <a:lnTo>
                  <a:pt x="3692" y="693"/>
                </a:lnTo>
                <a:lnTo>
                  <a:pt x="3699" y="697"/>
                </a:lnTo>
                <a:lnTo>
                  <a:pt x="3706" y="699"/>
                </a:lnTo>
                <a:lnTo>
                  <a:pt x="3715" y="699"/>
                </a:lnTo>
                <a:lnTo>
                  <a:pt x="3723" y="699"/>
                </a:lnTo>
                <a:lnTo>
                  <a:pt x="3731" y="697"/>
                </a:lnTo>
                <a:lnTo>
                  <a:pt x="3738" y="693"/>
                </a:lnTo>
                <a:lnTo>
                  <a:pt x="3744" y="689"/>
                </a:lnTo>
                <a:lnTo>
                  <a:pt x="3750" y="683"/>
                </a:lnTo>
                <a:lnTo>
                  <a:pt x="3755" y="675"/>
                </a:lnTo>
                <a:lnTo>
                  <a:pt x="3760" y="667"/>
                </a:lnTo>
                <a:lnTo>
                  <a:pt x="3764" y="659"/>
                </a:lnTo>
                <a:lnTo>
                  <a:pt x="3768" y="649"/>
                </a:lnTo>
                <a:lnTo>
                  <a:pt x="3770" y="637"/>
                </a:lnTo>
                <a:lnTo>
                  <a:pt x="3773" y="625"/>
                </a:lnTo>
                <a:lnTo>
                  <a:pt x="3775" y="613"/>
                </a:lnTo>
                <a:lnTo>
                  <a:pt x="3776" y="597"/>
                </a:lnTo>
                <a:lnTo>
                  <a:pt x="3777" y="581"/>
                </a:lnTo>
                <a:lnTo>
                  <a:pt x="3778" y="563"/>
                </a:lnTo>
                <a:lnTo>
                  <a:pt x="3778" y="543"/>
                </a:lnTo>
                <a:lnTo>
                  <a:pt x="3778" y="18"/>
                </a:lnTo>
                <a:lnTo>
                  <a:pt x="3843" y="18"/>
                </a:lnTo>
                <a:lnTo>
                  <a:pt x="3843" y="549"/>
                </a:lnTo>
                <a:lnTo>
                  <a:pt x="3843" y="581"/>
                </a:lnTo>
                <a:lnTo>
                  <a:pt x="3842" y="595"/>
                </a:lnTo>
                <a:lnTo>
                  <a:pt x="3841" y="609"/>
                </a:lnTo>
                <a:lnTo>
                  <a:pt x="3838" y="635"/>
                </a:lnTo>
                <a:lnTo>
                  <a:pt x="3835" y="659"/>
                </a:lnTo>
                <a:lnTo>
                  <a:pt x="3833" y="669"/>
                </a:lnTo>
                <a:lnTo>
                  <a:pt x="3830" y="681"/>
                </a:lnTo>
                <a:lnTo>
                  <a:pt x="3825" y="701"/>
                </a:lnTo>
                <a:lnTo>
                  <a:pt x="3822" y="709"/>
                </a:lnTo>
                <a:lnTo>
                  <a:pt x="3819" y="719"/>
                </a:lnTo>
                <a:lnTo>
                  <a:pt x="3815" y="727"/>
                </a:lnTo>
                <a:lnTo>
                  <a:pt x="3812" y="735"/>
                </a:lnTo>
                <a:lnTo>
                  <a:pt x="3807" y="744"/>
                </a:lnTo>
                <a:lnTo>
                  <a:pt x="3802" y="752"/>
                </a:lnTo>
                <a:lnTo>
                  <a:pt x="3792" y="766"/>
                </a:lnTo>
                <a:lnTo>
                  <a:pt x="3781" y="778"/>
                </a:lnTo>
                <a:lnTo>
                  <a:pt x="3775" y="784"/>
                </a:lnTo>
                <a:lnTo>
                  <a:pt x="3769" y="788"/>
                </a:lnTo>
                <a:lnTo>
                  <a:pt x="3757" y="796"/>
                </a:lnTo>
                <a:lnTo>
                  <a:pt x="3750" y="800"/>
                </a:lnTo>
                <a:lnTo>
                  <a:pt x="3743" y="802"/>
                </a:lnTo>
                <a:lnTo>
                  <a:pt x="3729" y="806"/>
                </a:lnTo>
                <a:lnTo>
                  <a:pt x="3722" y="806"/>
                </a:lnTo>
                <a:lnTo>
                  <a:pt x="3715" y="806"/>
                </a:lnTo>
                <a:lnTo>
                  <a:pt x="3700" y="806"/>
                </a:lnTo>
                <a:lnTo>
                  <a:pt x="3686" y="802"/>
                </a:lnTo>
                <a:lnTo>
                  <a:pt x="3679" y="800"/>
                </a:lnTo>
                <a:lnTo>
                  <a:pt x="3673" y="796"/>
                </a:lnTo>
                <a:lnTo>
                  <a:pt x="3660" y="788"/>
                </a:lnTo>
                <a:lnTo>
                  <a:pt x="3648" y="778"/>
                </a:lnTo>
                <a:lnTo>
                  <a:pt x="3637" y="766"/>
                </a:lnTo>
                <a:lnTo>
                  <a:pt x="3627" y="750"/>
                </a:lnTo>
                <a:lnTo>
                  <a:pt x="3623" y="742"/>
                </a:lnTo>
                <a:lnTo>
                  <a:pt x="3618" y="735"/>
                </a:lnTo>
                <a:close/>
                <a:moveTo>
                  <a:pt x="4052" y="806"/>
                </a:moveTo>
                <a:lnTo>
                  <a:pt x="4036" y="806"/>
                </a:lnTo>
                <a:lnTo>
                  <a:pt x="4020" y="802"/>
                </a:lnTo>
                <a:lnTo>
                  <a:pt x="4006" y="796"/>
                </a:lnTo>
                <a:lnTo>
                  <a:pt x="4000" y="792"/>
                </a:lnTo>
                <a:lnTo>
                  <a:pt x="3993" y="788"/>
                </a:lnTo>
                <a:lnTo>
                  <a:pt x="3981" y="780"/>
                </a:lnTo>
                <a:lnTo>
                  <a:pt x="3975" y="774"/>
                </a:lnTo>
                <a:lnTo>
                  <a:pt x="3970" y="768"/>
                </a:lnTo>
                <a:lnTo>
                  <a:pt x="3960" y="756"/>
                </a:lnTo>
                <a:lnTo>
                  <a:pt x="3956" y="748"/>
                </a:lnTo>
                <a:lnTo>
                  <a:pt x="3951" y="740"/>
                </a:lnTo>
                <a:lnTo>
                  <a:pt x="3947" y="733"/>
                </a:lnTo>
                <a:lnTo>
                  <a:pt x="3943" y="725"/>
                </a:lnTo>
                <a:lnTo>
                  <a:pt x="3939" y="717"/>
                </a:lnTo>
                <a:lnTo>
                  <a:pt x="3936" y="707"/>
                </a:lnTo>
                <a:lnTo>
                  <a:pt x="3930" y="687"/>
                </a:lnTo>
                <a:lnTo>
                  <a:pt x="3926" y="667"/>
                </a:lnTo>
                <a:lnTo>
                  <a:pt x="3924" y="657"/>
                </a:lnTo>
                <a:lnTo>
                  <a:pt x="3922" y="645"/>
                </a:lnTo>
                <a:lnTo>
                  <a:pt x="3919" y="623"/>
                </a:lnTo>
                <a:lnTo>
                  <a:pt x="3918" y="599"/>
                </a:lnTo>
                <a:lnTo>
                  <a:pt x="3917" y="585"/>
                </a:lnTo>
                <a:lnTo>
                  <a:pt x="3917" y="573"/>
                </a:lnTo>
                <a:lnTo>
                  <a:pt x="3980" y="545"/>
                </a:lnTo>
                <a:lnTo>
                  <a:pt x="3981" y="567"/>
                </a:lnTo>
                <a:lnTo>
                  <a:pt x="3982" y="587"/>
                </a:lnTo>
                <a:lnTo>
                  <a:pt x="3984" y="603"/>
                </a:lnTo>
                <a:lnTo>
                  <a:pt x="3986" y="619"/>
                </a:lnTo>
                <a:lnTo>
                  <a:pt x="3988" y="627"/>
                </a:lnTo>
                <a:lnTo>
                  <a:pt x="3989" y="635"/>
                </a:lnTo>
                <a:lnTo>
                  <a:pt x="3993" y="647"/>
                </a:lnTo>
                <a:lnTo>
                  <a:pt x="3997" y="659"/>
                </a:lnTo>
                <a:lnTo>
                  <a:pt x="4001" y="667"/>
                </a:lnTo>
                <a:lnTo>
                  <a:pt x="4006" y="677"/>
                </a:lnTo>
                <a:lnTo>
                  <a:pt x="4012" y="683"/>
                </a:lnTo>
                <a:lnTo>
                  <a:pt x="4018" y="689"/>
                </a:lnTo>
                <a:lnTo>
                  <a:pt x="4025" y="693"/>
                </a:lnTo>
                <a:lnTo>
                  <a:pt x="4032" y="697"/>
                </a:lnTo>
                <a:lnTo>
                  <a:pt x="4039" y="699"/>
                </a:lnTo>
                <a:lnTo>
                  <a:pt x="4047" y="701"/>
                </a:lnTo>
                <a:lnTo>
                  <a:pt x="4056" y="701"/>
                </a:lnTo>
                <a:lnTo>
                  <a:pt x="4063" y="701"/>
                </a:lnTo>
                <a:lnTo>
                  <a:pt x="4070" y="699"/>
                </a:lnTo>
                <a:lnTo>
                  <a:pt x="4077" y="697"/>
                </a:lnTo>
                <a:lnTo>
                  <a:pt x="4083" y="695"/>
                </a:lnTo>
                <a:lnTo>
                  <a:pt x="4089" y="691"/>
                </a:lnTo>
                <a:lnTo>
                  <a:pt x="4095" y="685"/>
                </a:lnTo>
                <a:lnTo>
                  <a:pt x="4100" y="679"/>
                </a:lnTo>
                <a:lnTo>
                  <a:pt x="4105" y="673"/>
                </a:lnTo>
                <a:lnTo>
                  <a:pt x="4109" y="665"/>
                </a:lnTo>
                <a:lnTo>
                  <a:pt x="4113" y="657"/>
                </a:lnTo>
                <a:lnTo>
                  <a:pt x="4116" y="649"/>
                </a:lnTo>
                <a:lnTo>
                  <a:pt x="4119" y="639"/>
                </a:lnTo>
                <a:lnTo>
                  <a:pt x="4121" y="627"/>
                </a:lnTo>
                <a:lnTo>
                  <a:pt x="4122" y="623"/>
                </a:lnTo>
                <a:lnTo>
                  <a:pt x="4123" y="617"/>
                </a:lnTo>
                <a:lnTo>
                  <a:pt x="4124" y="605"/>
                </a:lnTo>
                <a:lnTo>
                  <a:pt x="4124" y="591"/>
                </a:lnTo>
                <a:lnTo>
                  <a:pt x="4124" y="581"/>
                </a:lnTo>
                <a:lnTo>
                  <a:pt x="4123" y="571"/>
                </a:lnTo>
                <a:lnTo>
                  <a:pt x="4122" y="563"/>
                </a:lnTo>
                <a:lnTo>
                  <a:pt x="4121" y="553"/>
                </a:lnTo>
                <a:lnTo>
                  <a:pt x="4119" y="545"/>
                </a:lnTo>
                <a:lnTo>
                  <a:pt x="4117" y="537"/>
                </a:lnTo>
                <a:lnTo>
                  <a:pt x="4115" y="529"/>
                </a:lnTo>
                <a:lnTo>
                  <a:pt x="4112" y="521"/>
                </a:lnTo>
                <a:lnTo>
                  <a:pt x="4104" y="505"/>
                </a:lnTo>
                <a:lnTo>
                  <a:pt x="4100" y="497"/>
                </a:lnTo>
                <a:lnTo>
                  <a:pt x="4095" y="491"/>
                </a:lnTo>
                <a:lnTo>
                  <a:pt x="4084" y="477"/>
                </a:lnTo>
                <a:lnTo>
                  <a:pt x="4071" y="465"/>
                </a:lnTo>
                <a:lnTo>
                  <a:pt x="4007" y="407"/>
                </a:lnTo>
                <a:lnTo>
                  <a:pt x="3998" y="399"/>
                </a:lnTo>
                <a:lnTo>
                  <a:pt x="3988" y="389"/>
                </a:lnTo>
                <a:lnTo>
                  <a:pt x="3972" y="369"/>
                </a:lnTo>
                <a:lnTo>
                  <a:pt x="3958" y="349"/>
                </a:lnTo>
                <a:lnTo>
                  <a:pt x="3953" y="337"/>
                </a:lnTo>
                <a:lnTo>
                  <a:pt x="3947" y="325"/>
                </a:lnTo>
                <a:lnTo>
                  <a:pt x="3942" y="313"/>
                </a:lnTo>
                <a:lnTo>
                  <a:pt x="3937" y="299"/>
                </a:lnTo>
                <a:lnTo>
                  <a:pt x="3934" y="285"/>
                </a:lnTo>
                <a:lnTo>
                  <a:pt x="3931" y="269"/>
                </a:lnTo>
                <a:lnTo>
                  <a:pt x="3929" y="253"/>
                </a:lnTo>
                <a:lnTo>
                  <a:pt x="3928" y="246"/>
                </a:lnTo>
                <a:lnTo>
                  <a:pt x="3927" y="238"/>
                </a:lnTo>
                <a:lnTo>
                  <a:pt x="3927" y="220"/>
                </a:lnTo>
                <a:lnTo>
                  <a:pt x="3926" y="200"/>
                </a:lnTo>
                <a:lnTo>
                  <a:pt x="3926" y="188"/>
                </a:lnTo>
                <a:lnTo>
                  <a:pt x="3927" y="176"/>
                </a:lnTo>
                <a:lnTo>
                  <a:pt x="3928" y="164"/>
                </a:lnTo>
                <a:lnTo>
                  <a:pt x="3929" y="152"/>
                </a:lnTo>
                <a:lnTo>
                  <a:pt x="3930" y="142"/>
                </a:lnTo>
                <a:lnTo>
                  <a:pt x="3932" y="132"/>
                </a:lnTo>
                <a:lnTo>
                  <a:pt x="3936" y="112"/>
                </a:lnTo>
                <a:lnTo>
                  <a:pt x="3939" y="102"/>
                </a:lnTo>
                <a:lnTo>
                  <a:pt x="3942" y="94"/>
                </a:lnTo>
                <a:lnTo>
                  <a:pt x="3949" y="78"/>
                </a:lnTo>
                <a:lnTo>
                  <a:pt x="3957" y="62"/>
                </a:lnTo>
                <a:lnTo>
                  <a:pt x="3961" y="56"/>
                </a:lnTo>
                <a:lnTo>
                  <a:pt x="3965" y="50"/>
                </a:lnTo>
                <a:lnTo>
                  <a:pt x="3974" y="38"/>
                </a:lnTo>
                <a:lnTo>
                  <a:pt x="3984" y="28"/>
                </a:lnTo>
                <a:lnTo>
                  <a:pt x="3994" y="20"/>
                </a:lnTo>
                <a:lnTo>
                  <a:pt x="4005" y="12"/>
                </a:lnTo>
                <a:lnTo>
                  <a:pt x="4017" y="6"/>
                </a:lnTo>
                <a:lnTo>
                  <a:pt x="4029" y="4"/>
                </a:lnTo>
                <a:lnTo>
                  <a:pt x="4042" y="0"/>
                </a:lnTo>
                <a:lnTo>
                  <a:pt x="4055" y="0"/>
                </a:lnTo>
                <a:lnTo>
                  <a:pt x="4070" y="2"/>
                </a:lnTo>
                <a:lnTo>
                  <a:pt x="4085" y="4"/>
                </a:lnTo>
                <a:lnTo>
                  <a:pt x="4098" y="10"/>
                </a:lnTo>
                <a:lnTo>
                  <a:pt x="4104" y="14"/>
                </a:lnTo>
                <a:lnTo>
                  <a:pt x="4110" y="18"/>
                </a:lnTo>
                <a:lnTo>
                  <a:pt x="4122" y="26"/>
                </a:lnTo>
                <a:lnTo>
                  <a:pt x="4132" y="38"/>
                </a:lnTo>
                <a:lnTo>
                  <a:pt x="4141" y="50"/>
                </a:lnTo>
                <a:lnTo>
                  <a:pt x="4149" y="64"/>
                </a:lnTo>
                <a:lnTo>
                  <a:pt x="4153" y="72"/>
                </a:lnTo>
                <a:lnTo>
                  <a:pt x="4156" y="78"/>
                </a:lnTo>
                <a:lnTo>
                  <a:pt x="4159" y="86"/>
                </a:lnTo>
                <a:lnTo>
                  <a:pt x="4162" y="94"/>
                </a:lnTo>
                <a:lnTo>
                  <a:pt x="4167" y="112"/>
                </a:lnTo>
                <a:lnTo>
                  <a:pt x="4172" y="128"/>
                </a:lnTo>
                <a:lnTo>
                  <a:pt x="4175" y="146"/>
                </a:lnTo>
                <a:lnTo>
                  <a:pt x="4177" y="166"/>
                </a:lnTo>
                <a:lnTo>
                  <a:pt x="4179" y="184"/>
                </a:lnTo>
                <a:lnTo>
                  <a:pt x="4179" y="202"/>
                </a:lnTo>
                <a:lnTo>
                  <a:pt x="4117" y="228"/>
                </a:lnTo>
                <a:lnTo>
                  <a:pt x="4117" y="212"/>
                </a:lnTo>
                <a:lnTo>
                  <a:pt x="4115" y="198"/>
                </a:lnTo>
                <a:lnTo>
                  <a:pt x="4114" y="186"/>
                </a:lnTo>
                <a:lnTo>
                  <a:pt x="4112" y="172"/>
                </a:lnTo>
                <a:lnTo>
                  <a:pt x="4109" y="162"/>
                </a:lnTo>
                <a:lnTo>
                  <a:pt x="4106" y="152"/>
                </a:lnTo>
                <a:lnTo>
                  <a:pt x="4103" y="142"/>
                </a:lnTo>
                <a:lnTo>
                  <a:pt x="4099" y="136"/>
                </a:lnTo>
                <a:lnTo>
                  <a:pt x="4095" y="128"/>
                </a:lnTo>
                <a:lnTo>
                  <a:pt x="4090" y="122"/>
                </a:lnTo>
                <a:lnTo>
                  <a:pt x="4085" y="118"/>
                </a:lnTo>
                <a:lnTo>
                  <a:pt x="4079" y="114"/>
                </a:lnTo>
                <a:lnTo>
                  <a:pt x="4073" y="110"/>
                </a:lnTo>
                <a:lnTo>
                  <a:pt x="4067" y="108"/>
                </a:lnTo>
                <a:lnTo>
                  <a:pt x="4060" y="108"/>
                </a:lnTo>
                <a:lnTo>
                  <a:pt x="4052" y="106"/>
                </a:lnTo>
                <a:lnTo>
                  <a:pt x="4040" y="108"/>
                </a:lnTo>
                <a:lnTo>
                  <a:pt x="4028" y="112"/>
                </a:lnTo>
                <a:lnTo>
                  <a:pt x="4023" y="116"/>
                </a:lnTo>
                <a:lnTo>
                  <a:pt x="4018" y="120"/>
                </a:lnTo>
                <a:lnTo>
                  <a:pt x="4013" y="124"/>
                </a:lnTo>
                <a:lnTo>
                  <a:pt x="4009" y="128"/>
                </a:lnTo>
                <a:lnTo>
                  <a:pt x="4005" y="134"/>
                </a:lnTo>
                <a:lnTo>
                  <a:pt x="4002" y="140"/>
                </a:lnTo>
                <a:lnTo>
                  <a:pt x="3999" y="148"/>
                </a:lnTo>
                <a:lnTo>
                  <a:pt x="3996" y="156"/>
                </a:lnTo>
                <a:lnTo>
                  <a:pt x="3994" y="164"/>
                </a:lnTo>
                <a:lnTo>
                  <a:pt x="3993" y="174"/>
                </a:lnTo>
                <a:lnTo>
                  <a:pt x="3992" y="184"/>
                </a:lnTo>
                <a:lnTo>
                  <a:pt x="3992" y="194"/>
                </a:lnTo>
                <a:lnTo>
                  <a:pt x="3992" y="204"/>
                </a:lnTo>
                <a:lnTo>
                  <a:pt x="3992" y="214"/>
                </a:lnTo>
                <a:lnTo>
                  <a:pt x="3993" y="224"/>
                </a:lnTo>
                <a:lnTo>
                  <a:pt x="3994" y="232"/>
                </a:lnTo>
                <a:lnTo>
                  <a:pt x="3996" y="240"/>
                </a:lnTo>
                <a:lnTo>
                  <a:pt x="3998" y="248"/>
                </a:lnTo>
                <a:lnTo>
                  <a:pt x="4001" y="255"/>
                </a:lnTo>
                <a:lnTo>
                  <a:pt x="4003" y="261"/>
                </a:lnTo>
                <a:lnTo>
                  <a:pt x="4007" y="267"/>
                </a:lnTo>
                <a:lnTo>
                  <a:pt x="4010" y="273"/>
                </a:lnTo>
                <a:lnTo>
                  <a:pt x="4019" y="285"/>
                </a:lnTo>
                <a:lnTo>
                  <a:pt x="4029" y="297"/>
                </a:lnTo>
                <a:lnTo>
                  <a:pt x="4041" y="309"/>
                </a:lnTo>
                <a:lnTo>
                  <a:pt x="4103" y="363"/>
                </a:lnTo>
                <a:lnTo>
                  <a:pt x="4113" y="373"/>
                </a:lnTo>
                <a:lnTo>
                  <a:pt x="4123" y="383"/>
                </a:lnTo>
                <a:lnTo>
                  <a:pt x="4133" y="393"/>
                </a:lnTo>
                <a:lnTo>
                  <a:pt x="4141" y="405"/>
                </a:lnTo>
                <a:lnTo>
                  <a:pt x="4149" y="417"/>
                </a:lnTo>
                <a:lnTo>
                  <a:pt x="4156" y="427"/>
                </a:lnTo>
                <a:lnTo>
                  <a:pt x="4162" y="441"/>
                </a:lnTo>
                <a:lnTo>
                  <a:pt x="4168" y="453"/>
                </a:lnTo>
                <a:lnTo>
                  <a:pt x="4173" y="467"/>
                </a:lnTo>
                <a:lnTo>
                  <a:pt x="4177" y="481"/>
                </a:lnTo>
                <a:lnTo>
                  <a:pt x="4181" y="495"/>
                </a:lnTo>
                <a:lnTo>
                  <a:pt x="4184" y="511"/>
                </a:lnTo>
                <a:lnTo>
                  <a:pt x="4186" y="527"/>
                </a:lnTo>
                <a:lnTo>
                  <a:pt x="4187" y="537"/>
                </a:lnTo>
                <a:lnTo>
                  <a:pt x="4187" y="545"/>
                </a:lnTo>
                <a:lnTo>
                  <a:pt x="4188" y="563"/>
                </a:lnTo>
                <a:lnTo>
                  <a:pt x="4189" y="583"/>
                </a:lnTo>
                <a:lnTo>
                  <a:pt x="4188" y="609"/>
                </a:lnTo>
                <a:lnTo>
                  <a:pt x="4186" y="633"/>
                </a:lnTo>
                <a:lnTo>
                  <a:pt x="4185" y="645"/>
                </a:lnTo>
                <a:lnTo>
                  <a:pt x="4183" y="655"/>
                </a:lnTo>
                <a:lnTo>
                  <a:pt x="4181" y="667"/>
                </a:lnTo>
                <a:lnTo>
                  <a:pt x="4179" y="677"/>
                </a:lnTo>
                <a:lnTo>
                  <a:pt x="4177" y="687"/>
                </a:lnTo>
                <a:lnTo>
                  <a:pt x="4174" y="697"/>
                </a:lnTo>
                <a:lnTo>
                  <a:pt x="4167" y="715"/>
                </a:lnTo>
                <a:lnTo>
                  <a:pt x="4164" y="723"/>
                </a:lnTo>
                <a:lnTo>
                  <a:pt x="4160" y="733"/>
                </a:lnTo>
                <a:lnTo>
                  <a:pt x="4152" y="746"/>
                </a:lnTo>
                <a:lnTo>
                  <a:pt x="4147" y="754"/>
                </a:lnTo>
                <a:lnTo>
                  <a:pt x="4142" y="760"/>
                </a:lnTo>
                <a:lnTo>
                  <a:pt x="4137" y="766"/>
                </a:lnTo>
                <a:lnTo>
                  <a:pt x="4132" y="772"/>
                </a:lnTo>
                <a:lnTo>
                  <a:pt x="4121" y="782"/>
                </a:lnTo>
                <a:lnTo>
                  <a:pt x="4109" y="790"/>
                </a:lnTo>
                <a:lnTo>
                  <a:pt x="4096" y="798"/>
                </a:lnTo>
                <a:lnTo>
                  <a:pt x="4082" y="802"/>
                </a:lnTo>
                <a:lnTo>
                  <a:pt x="4075" y="804"/>
                </a:lnTo>
                <a:lnTo>
                  <a:pt x="4068" y="804"/>
                </a:lnTo>
                <a:lnTo>
                  <a:pt x="4052" y="806"/>
                </a:lnTo>
                <a:close/>
                <a:moveTo>
                  <a:pt x="1669" y="1273"/>
                </a:moveTo>
                <a:lnTo>
                  <a:pt x="1669" y="1936"/>
                </a:lnTo>
                <a:lnTo>
                  <a:pt x="1604" y="1936"/>
                </a:lnTo>
                <a:lnTo>
                  <a:pt x="1604" y="1273"/>
                </a:lnTo>
                <a:lnTo>
                  <a:pt x="1506" y="1273"/>
                </a:lnTo>
                <a:lnTo>
                  <a:pt x="1506" y="1166"/>
                </a:lnTo>
                <a:lnTo>
                  <a:pt x="1767" y="1166"/>
                </a:lnTo>
                <a:lnTo>
                  <a:pt x="1767" y="1273"/>
                </a:lnTo>
                <a:lnTo>
                  <a:pt x="1669" y="1273"/>
                </a:lnTo>
                <a:close/>
                <a:moveTo>
                  <a:pt x="1832" y="1936"/>
                </a:moveTo>
                <a:lnTo>
                  <a:pt x="1832" y="1166"/>
                </a:lnTo>
                <a:lnTo>
                  <a:pt x="2060" y="1166"/>
                </a:lnTo>
                <a:lnTo>
                  <a:pt x="2060" y="1273"/>
                </a:lnTo>
                <a:lnTo>
                  <a:pt x="1897" y="1273"/>
                </a:lnTo>
                <a:lnTo>
                  <a:pt x="1897" y="1489"/>
                </a:lnTo>
                <a:lnTo>
                  <a:pt x="2030" y="1489"/>
                </a:lnTo>
                <a:lnTo>
                  <a:pt x="2030" y="1593"/>
                </a:lnTo>
                <a:lnTo>
                  <a:pt x="1897" y="1593"/>
                </a:lnTo>
                <a:lnTo>
                  <a:pt x="1897" y="1828"/>
                </a:lnTo>
                <a:lnTo>
                  <a:pt x="2060" y="1828"/>
                </a:lnTo>
                <a:lnTo>
                  <a:pt x="2060" y="1936"/>
                </a:lnTo>
                <a:lnTo>
                  <a:pt x="1832" y="1936"/>
                </a:lnTo>
                <a:close/>
                <a:moveTo>
                  <a:pt x="2260" y="1954"/>
                </a:moveTo>
                <a:lnTo>
                  <a:pt x="2251" y="1954"/>
                </a:lnTo>
                <a:lnTo>
                  <a:pt x="2242" y="1952"/>
                </a:lnTo>
                <a:lnTo>
                  <a:pt x="2234" y="1950"/>
                </a:lnTo>
                <a:lnTo>
                  <a:pt x="2226" y="1948"/>
                </a:lnTo>
                <a:lnTo>
                  <a:pt x="2218" y="1944"/>
                </a:lnTo>
                <a:lnTo>
                  <a:pt x="2211" y="1938"/>
                </a:lnTo>
                <a:lnTo>
                  <a:pt x="2204" y="1932"/>
                </a:lnTo>
                <a:lnTo>
                  <a:pt x="2197" y="1926"/>
                </a:lnTo>
                <a:lnTo>
                  <a:pt x="2190" y="1920"/>
                </a:lnTo>
                <a:lnTo>
                  <a:pt x="2184" y="1912"/>
                </a:lnTo>
                <a:lnTo>
                  <a:pt x="2178" y="1902"/>
                </a:lnTo>
                <a:lnTo>
                  <a:pt x="2172" y="1892"/>
                </a:lnTo>
                <a:lnTo>
                  <a:pt x="2166" y="1882"/>
                </a:lnTo>
                <a:lnTo>
                  <a:pt x="2161" y="1872"/>
                </a:lnTo>
                <a:lnTo>
                  <a:pt x="2156" y="1860"/>
                </a:lnTo>
                <a:lnTo>
                  <a:pt x="2151" y="1846"/>
                </a:lnTo>
                <a:lnTo>
                  <a:pt x="2147" y="1834"/>
                </a:lnTo>
                <a:lnTo>
                  <a:pt x="2143" y="1820"/>
                </a:lnTo>
                <a:lnTo>
                  <a:pt x="2139" y="1804"/>
                </a:lnTo>
                <a:lnTo>
                  <a:pt x="2135" y="1788"/>
                </a:lnTo>
                <a:lnTo>
                  <a:pt x="2132" y="1772"/>
                </a:lnTo>
                <a:lnTo>
                  <a:pt x="2129" y="1756"/>
                </a:lnTo>
                <a:lnTo>
                  <a:pt x="2126" y="1738"/>
                </a:lnTo>
                <a:lnTo>
                  <a:pt x="2124" y="1720"/>
                </a:lnTo>
                <a:lnTo>
                  <a:pt x="2121" y="1701"/>
                </a:lnTo>
                <a:lnTo>
                  <a:pt x="2120" y="1681"/>
                </a:lnTo>
                <a:lnTo>
                  <a:pt x="2118" y="1661"/>
                </a:lnTo>
                <a:lnTo>
                  <a:pt x="2117" y="1641"/>
                </a:lnTo>
                <a:lnTo>
                  <a:pt x="2115" y="1597"/>
                </a:lnTo>
                <a:lnTo>
                  <a:pt x="2114" y="1575"/>
                </a:lnTo>
                <a:lnTo>
                  <a:pt x="2114" y="1551"/>
                </a:lnTo>
                <a:lnTo>
                  <a:pt x="2115" y="1505"/>
                </a:lnTo>
                <a:lnTo>
                  <a:pt x="2117" y="1461"/>
                </a:lnTo>
                <a:lnTo>
                  <a:pt x="2118" y="1441"/>
                </a:lnTo>
                <a:lnTo>
                  <a:pt x="2120" y="1421"/>
                </a:lnTo>
                <a:lnTo>
                  <a:pt x="2124" y="1383"/>
                </a:lnTo>
                <a:lnTo>
                  <a:pt x="2126" y="1363"/>
                </a:lnTo>
                <a:lnTo>
                  <a:pt x="2129" y="1347"/>
                </a:lnTo>
                <a:lnTo>
                  <a:pt x="2135" y="1313"/>
                </a:lnTo>
                <a:lnTo>
                  <a:pt x="2139" y="1297"/>
                </a:lnTo>
                <a:lnTo>
                  <a:pt x="2143" y="1283"/>
                </a:lnTo>
                <a:lnTo>
                  <a:pt x="2147" y="1269"/>
                </a:lnTo>
                <a:lnTo>
                  <a:pt x="2151" y="1255"/>
                </a:lnTo>
                <a:lnTo>
                  <a:pt x="2156" y="1243"/>
                </a:lnTo>
                <a:lnTo>
                  <a:pt x="2161" y="1231"/>
                </a:lnTo>
                <a:lnTo>
                  <a:pt x="2166" y="1220"/>
                </a:lnTo>
                <a:lnTo>
                  <a:pt x="2172" y="1210"/>
                </a:lnTo>
                <a:lnTo>
                  <a:pt x="2178" y="1200"/>
                </a:lnTo>
                <a:lnTo>
                  <a:pt x="2184" y="1192"/>
                </a:lnTo>
                <a:lnTo>
                  <a:pt x="2197" y="1176"/>
                </a:lnTo>
                <a:lnTo>
                  <a:pt x="2204" y="1170"/>
                </a:lnTo>
                <a:lnTo>
                  <a:pt x="2211" y="1164"/>
                </a:lnTo>
                <a:lnTo>
                  <a:pt x="2218" y="1160"/>
                </a:lnTo>
                <a:lnTo>
                  <a:pt x="2226" y="1156"/>
                </a:lnTo>
                <a:lnTo>
                  <a:pt x="2234" y="1152"/>
                </a:lnTo>
                <a:lnTo>
                  <a:pt x="2242" y="1150"/>
                </a:lnTo>
                <a:lnTo>
                  <a:pt x="2251" y="1148"/>
                </a:lnTo>
                <a:lnTo>
                  <a:pt x="2260" y="1148"/>
                </a:lnTo>
                <a:lnTo>
                  <a:pt x="2268" y="1148"/>
                </a:lnTo>
                <a:lnTo>
                  <a:pt x="2277" y="1150"/>
                </a:lnTo>
                <a:lnTo>
                  <a:pt x="2285" y="1152"/>
                </a:lnTo>
                <a:lnTo>
                  <a:pt x="2293" y="1156"/>
                </a:lnTo>
                <a:lnTo>
                  <a:pt x="2301" y="1160"/>
                </a:lnTo>
                <a:lnTo>
                  <a:pt x="2308" y="1164"/>
                </a:lnTo>
                <a:lnTo>
                  <a:pt x="2316" y="1170"/>
                </a:lnTo>
                <a:lnTo>
                  <a:pt x="2323" y="1176"/>
                </a:lnTo>
                <a:lnTo>
                  <a:pt x="2329" y="1184"/>
                </a:lnTo>
                <a:lnTo>
                  <a:pt x="2336" y="1192"/>
                </a:lnTo>
                <a:lnTo>
                  <a:pt x="2342" y="1200"/>
                </a:lnTo>
                <a:lnTo>
                  <a:pt x="2348" y="1210"/>
                </a:lnTo>
                <a:lnTo>
                  <a:pt x="2353" y="1220"/>
                </a:lnTo>
                <a:lnTo>
                  <a:pt x="2359" y="1229"/>
                </a:lnTo>
                <a:lnTo>
                  <a:pt x="2364" y="1241"/>
                </a:lnTo>
                <a:lnTo>
                  <a:pt x="2368" y="1255"/>
                </a:lnTo>
                <a:lnTo>
                  <a:pt x="2377" y="1283"/>
                </a:lnTo>
                <a:lnTo>
                  <a:pt x="2381" y="1297"/>
                </a:lnTo>
                <a:lnTo>
                  <a:pt x="2385" y="1313"/>
                </a:lnTo>
                <a:lnTo>
                  <a:pt x="2391" y="1345"/>
                </a:lnTo>
                <a:lnTo>
                  <a:pt x="2394" y="1363"/>
                </a:lnTo>
                <a:lnTo>
                  <a:pt x="2396" y="1381"/>
                </a:lnTo>
                <a:lnTo>
                  <a:pt x="2398" y="1401"/>
                </a:lnTo>
                <a:lnTo>
                  <a:pt x="2400" y="1421"/>
                </a:lnTo>
                <a:lnTo>
                  <a:pt x="2402" y="1441"/>
                </a:lnTo>
                <a:lnTo>
                  <a:pt x="2403" y="1461"/>
                </a:lnTo>
                <a:lnTo>
                  <a:pt x="2404" y="1483"/>
                </a:lnTo>
                <a:lnTo>
                  <a:pt x="2405" y="1505"/>
                </a:lnTo>
                <a:lnTo>
                  <a:pt x="2405" y="1527"/>
                </a:lnTo>
                <a:lnTo>
                  <a:pt x="2406" y="1551"/>
                </a:lnTo>
                <a:lnTo>
                  <a:pt x="2405" y="1597"/>
                </a:lnTo>
                <a:lnTo>
                  <a:pt x="2403" y="1641"/>
                </a:lnTo>
                <a:lnTo>
                  <a:pt x="2402" y="1663"/>
                </a:lnTo>
                <a:lnTo>
                  <a:pt x="2400" y="1683"/>
                </a:lnTo>
                <a:lnTo>
                  <a:pt x="2396" y="1720"/>
                </a:lnTo>
                <a:lnTo>
                  <a:pt x="2394" y="1738"/>
                </a:lnTo>
                <a:lnTo>
                  <a:pt x="2391" y="1756"/>
                </a:lnTo>
                <a:lnTo>
                  <a:pt x="2388" y="1772"/>
                </a:lnTo>
                <a:lnTo>
                  <a:pt x="2385" y="1790"/>
                </a:lnTo>
                <a:lnTo>
                  <a:pt x="2381" y="1804"/>
                </a:lnTo>
                <a:lnTo>
                  <a:pt x="2377" y="1820"/>
                </a:lnTo>
                <a:lnTo>
                  <a:pt x="2373" y="1834"/>
                </a:lnTo>
                <a:lnTo>
                  <a:pt x="2368" y="1846"/>
                </a:lnTo>
                <a:lnTo>
                  <a:pt x="2364" y="1860"/>
                </a:lnTo>
                <a:lnTo>
                  <a:pt x="2359" y="1872"/>
                </a:lnTo>
                <a:lnTo>
                  <a:pt x="2353" y="1882"/>
                </a:lnTo>
                <a:lnTo>
                  <a:pt x="2348" y="1894"/>
                </a:lnTo>
                <a:lnTo>
                  <a:pt x="2342" y="1902"/>
                </a:lnTo>
                <a:lnTo>
                  <a:pt x="2336" y="1912"/>
                </a:lnTo>
                <a:lnTo>
                  <a:pt x="2329" y="1920"/>
                </a:lnTo>
                <a:lnTo>
                  <a:pt x="2323" y="1926"/>
                </a:lnTo>
                <a:lnTo>
                  <a:pt x="2316" y="1934"/>
                </a:lnTo>
                <a:lnTo>
                  <a:pt x="2308" y="1938"/>
                </a:lnTo>
                <a:lnTo>
                  <a:pt x="2301" y="1944"/>
                </a:lnTo>
                <a:lnTo>
                  <a:pt x="2293" y="1948"/>
                </a:lnTo>
                <a:lnTo>
                  <a:pt x="2285" y="1950"/>
                </a:lnTo>
                <a:lnTo>
                  <a:pt x="2277" y="1952"/>
                </a:lnTo>
                <a:lnTo>
                  <a:pt x="2268" y="1954"/>
                </a:lnTo>
                <a:lnTo>
                  <a:pt x="2260" y="1954"/>
                </a:lnTo>
                <a:close/>
                <a:moveTo>
                  <a:pt x="2260" y="1257"/>
                </a:moveTo>
                <a:lnTo>
                  <a:pt x="2251" y="1257"/>
                </a:lnTo>
                <a:lnTo>
                  <a:pt x="2246" y="1259"/>
                </a:lnTo>
                <a:lnTo>
                  <a:pt x="2242" y="1259"/>
                </a:lnTo>
                <a:lnTo>
                  <a:pt x="2234" y="1265"/>
                </a:lnTo>
                <a:lnTo>
                  <a:pt x="2227" y="1271"/>
                </a:lnTo>
                <a:lnTo>
                  <a:pt x="2223" y="1275"/>
                </a:lnTo>
                <a:lnTo>
                  <a:pt x="2220" y="1281"/>
                </a:lnTo>
                <a:lnTo>
                  <a:pt x="2216" y="1287"/>
                </a:lnTo>
                <a:lnTo>
                  <a:pt x="2213" y="1293"/>
                </a:lnTo>
                <a:lnTo>
                  <a:pt x="2210" y="1299"/>
                </a:lnTo>
                <a:lnTo>
                  <a:pt x="2207" y="1307"/>
                </a:lnTo>
                <a:lnTo>
                  <a:pt x="2201" y="1323"/>
                </a:lnTo>
                <a:lnTo>
                  <a:pt x="2199" y="1331"/>
                </a:lnTo>
                <a:lnTo>
                  <a:pt x="2196" y="1341"/>
                </a:lnTo>
                <a:lnTo>
                  <a:pt x="2192" y="1363"/>
                </a:lnTo>
                <a:lnTo>
                  <a:pt x="2188" y="1387"/>
                </a:lnTo>
                <a:lnTo>
                  <a:pt x="2187" y="1399"/>
                </a:lnTo>
                <a:lnTo>
                  <a:pt x="2185" y="1413"/>
                </a:lnTo>
                <a:lnTo>
                  <a:pt x="2183" y="1443"/>
                </a:lnTo>
                <a:lnTo>
                  <a:pt x="2181" y="1477"/>
                </a:lnTo>
                <a:lnTo>
                  <a:pt x="2180" y="1513"/>
                </a:lnTo>
                <a:lnTo>
                  <a:pt x="2180" y="1551"/>
                </a:lnTo>
                <a:lnTo>
                  <a:pt x="2180" y="1591"/>
                </a:lnTo>
                <a:lnTo>
                  <a:pt x="2181" y="1627"/>
                </a:lnTo>
                <a:lnTo>
                  <a:pt x="2183" y="1659"/>
                </a:lnTo>
                <a:lnTo>
                  <a:pt x="2185" y="1689"/>
                </a:lnTo>
                <a:lnTo>
                  <a:pt x="2188" y="1714"/>
                </a:lnTo>
                <a:lnTo>
                  <a:pt x="2192" y="1738"/>
                </a:lnTo>
                <a:lnTo>
                  <a:pt x="2196" y="1760"/>
                </a:lnTo>
                <a:lnTo>
                  <a:pt x="2201" y="1780"/>
                </a:lnTo>
                <a:lnTo>
                  <a:pt x="2207" y="1796"/>
                </a:lnTo>
                <a:lnTo>
                  <a:pt x="2213" y="1810"/>
                </a:lnTo>
                <a:lnTo>
                  <a:pt x="2220" y="1820"/>
                </a:lnTo>
                <a:lnTo>
                  <a:pt x="2227" y="1830"/>
                </a:lnTo>
                <a:lnTo>
                  <a:pt x="2234" y="1836"/>
                </a:lnTo>
                <a:lnTo>
                  <a:pt x="2242" y="1842"/>
                </a:lnTo>
                <a:lnTo>
                  <a:pt x="2251" y="1844"/>
                </a:lnTo>
                <a:lnTo>
                  <a:pt x="2260" y="1846"/>
                </a:lnTo>
                <a:lnTo>
                  <a:pt x="2269" y="1844"/>
                </a:lnTo>
                <a:lnTo>
                  <a:pt x="2273" y="1844"/>
                </a:lnTo>
                <a:lnTo>
                  <a:pt x="2277" y="1842"/>
                </a:lnTo>
                <a:lnTo>
                  <a:pt x="2285" y="1836"/>
                </a:lnTo>
                <a:lnTo>
                  <a:pt x="2293" y="1830"/>
                </a:lnTo>
                <a:lnTo>
                  <a:pt x="2296" y="1826"/>
                </a:lnTo>
                <a:lnTo>
                  <a:pt x="2300" y="1820"/>
                </a:lnTo>
                <a:lnTo>
                  <a:pt x="2306" y="1808"/>
                </a:lnTo>
                <a:lnTo>
                  <a:pt x="2309" y="1802"/>
                </a:lnTo>
                <a:lnTo>
                  <a:pt x="2312" y="1796"/>
                </a:lnTo>
                <a:lnTo>
                  <a:pt x="2318" y="1778"/>
                </a:lnTo>
                <a:lnTo>
                  <a:pt x="2320" y="1770"/>
                </a:lnTo>
                <a:lnTo>
                  <a:pt x="2323" y="1760"/>
                </a:lnTo>
                <a:lnTo>
                  <a:pt x="2327" y="1738"/>
                </a:lnTo>
                <a:lnTo>
                  <a:pt x="2331" y="1714"/>
                </a:lnTo>
                <a:lnTo>
                  <a:pt x="2332" y="1703"/>
                </a:lnTo>
                <a:lnTo>
                  <a:pt x="2334" y="1689"/>
                </a:lnTo>
                <a:lnTo>
                  <a:pt x="2336" y="1659"/>
                </a:lnTo>
                <a:lnTo>
                  <a:pt x="2338" y="1625"/>
                </a:lnTo>
                <a:lnTo>
                  <a:pt x="2339" y="1591"/>
                </a:lnTo>
                <a:lnTo>
                  <a:pt x="2340" y="1551"/>
                </a:lnTo>
                <a:lnTo>
                  <a:pt x="2339" y="1513"/>
                </a:lnTo>
                <a:lnTo>
                  <a:pt x="2338" y="1477"/>
                </a:lnTo>
                <a:lnTo>
                  <a:pt x="2336" y="1443"/>
                </a:lnTo>
                <a:lnTo>
                  <a:pt x="2334" y="1415"/>
                </a:lnTo>
                <a:lnTo>
                  <a:pt x="2331" y="1387"/>
                </a:lnTo>
                <a:lnTo>
                  <a:pt x="2327" y="1363"/>
                </a:lnTo>
                <a:lnTo>
                  <a:pt x="2323" y="1341"/>
                </a:lnTo>
                <a:lnTo>
                  <a:pt x="2318" y="1323"/>
                </a:lnTo>
                <a:lnTo>
                  <a:pt x="2312" y="1307"/>
                </a:lnTo>
                <a:lnTo>
                  <a:pt x="2306" y="1293"/>
                </a:lnTo>
                <a:lnTo>
                  <a:pt x="2300" y="1281"/>
                </a:lnTo>
                <a:lnTo>
                  <a:pt x="2293" y="1271"/>
                </a:lnTo>
                <a:lnTo>
                  <a:pt x="2285" y="1265"/>
                </a:lnTo>
                <a:lnTo>
                  <a:pt x="2277" y="1259"/>
                </a:lnTo>
                <a:lnTo>
                  <a:pt x="2273" y="1259"/>
                </a:lnTo>
                <a:lnTo>
                  <a:pt x="2269" y="1257"/>
                </a:lnTo>
                <a:lnTo>
                  <a:pt x="2260" y="1257"/>
                </a:lnTo>
                <a:close/>
                <a:moveTo>
                  <a:pt x="2485" y="1936"/>
                </a:moveTo>
                <a:lnTo>
                  <a:pt x="2485" y="1166"/>
                </a:lnTo>
                <a:lnTo>
                  <a:pt x="2549" y="1166"/>
                </a:lnTo>
                <a:lnTo>
                  <a:pt x="2549" y="1828"/>
                </a:lnTo>
                <a:lnTo>
                  <a:pt x="2709" y="1828"/>
                </a:lnTo>
                <a:lnTo>
                  <a:pt x="2709" y="1936"/>
                </a:lnTo>
                <a:lnTo>
                  <a:pt x="2485" y="1936"/>
                </a:lnTo>
                <a:close/>
                <a:moveTo>
                  <a:pt x="2769" y="1936"/>
                </a:moveTo>
                <a:lnTo>
                  <a:pt x="2769" y="1166"/>
                </a:lnTo>
                <a:lnTo>
                  <a:pt x="2835" y="1166"/>
                </a:lnTo>
                <a:lnTo>
                  <a:pt x="2835" y="1828"/>
                </a:lnTo>
                <a:lnTo>
                  <a:pt x="2994" y="1828"/>
                </a:lnTo>
                <a:lnTo>
                  <a:pt x="2994" y="1936"/>
                </a:lnTo>
                <a:lnTo>
                  <a:pt x="2769" y="1936"/>
                </a:lnTo>
                <a:close/>
                <a:moveTo>
                  <a:pt x="3055" y="1166"/>
                </a:moveTo>
                <a:lnTo>
                  <a:pt x="3120" y="1166"/>
                </a:lnTo>
                <a:lnTo>
                  <a:pt x="3120" y="1936"/>
                </a:lnTo>
                <a:lnTo>
                  <a:pt x="3055" y="1936"/>
                </a:lnTo>
                <a:lnTo>
                  <a:pt x="3055" y="1166"/>
                </a:lnTo>
                <a:close/>
                <a:moveTo>
                  <a:pt x="3337" y="1954"/>
                </a:moveTo>
                <a:lnTo>
                  <a:pt x="3321" y="1954"/>
                </a:lnTo>
                <a:lnTo>
                  <a:pt x="3305" y="1950"/>
                </a:lnTo>
                <a:lnTo>
                  <a:pt x="3291" y="1944"/>
                </a:lnTo>
                <a:lnTo>
                  <a:pt x="3284" y="1940"/>
                </a:lnTo>
                <a:lnTo>
                  <a:pt x="3278" y="1936"/>
                </a:lnTo>
                <a:lnTo>
                  <a:pt x="3266" y="1928"/>
                </a:lnTo>
                <a:lnTo>
                  <a:pt x="3260" y="1922"/>
                </a:lnTo>
                <a:lnTo>
                  <a:pt x="3255" y="1916"/>
                </a:lnTo>
                <a:lnTo>
                  <a:pt x="3245" y="1902"/>
                </a:lnTo>
                <a:lnTo>
                  <a:pt x="3241" y="1896"/>
                </a:lnTo>
                <a:lnTo>
                  <a:pt x="3236" y="1888"/>
                </a:lnTo>
                <a:lnTo>
                  <a:pt x="3232" y="1880"/>
                </a:lnTo>
                <a:lnTo>
                  <a:pt x="3229" y="1872"/>
                </a:lnTo>
                <a:lnTo>
                  <a:pt x="3225" y="1864"/>
                </a:lnTo>
                <a:lnTo>
                  <a:pt x="3222" y="1854"/>
                </a:lnTo>
                <a:lnTo>
                  <a:pt x="3216" y="1834"/>
                </a:lnTo>
                <a:lnTo>
                  <a:pt x="3211" y="1814"/>
                </a:lnTo>
                <a:lnTo>
                  <a:pt x="3210" y="1804"/>
                </a:lnTo>
                <a:lnTo>
                  <a:pt x="3208" y="1792"/>
                </a:lnTo>
                <a:lnTo>
                  <a:pt x="3205" y="1770"/>
                </a:lnTo>
                <a:lnTo>
                  <a:pt x="3203" y="1746"/>
                </a:lnTo>
                <a:lnTo>
                  <a:pt x="3203" y="1732"/>
                </a:lnTo>
                <a:lnTo>
                  <a:pt x="3203" y="1720"/>
                </a:lnTo>
                <a:lnTo>
                  <a:pt x="3265" y="1693"/>
                </a:lnTo>
                <a:lnTo>
                  <a:pt x="3266" y="1714"/>
                </a:lnTo>
                <a:lnTo>
                  <a:pt x="3267" y="1734"/>
                </a:lnTo>
                <a:lnTo>
                  <a:pt x="3269" y="1750"/>
                </a:lnTo>
                <a:lnTo>
                  <a:pt x="3271" y="1766"/>
                </a:lnTo>
                <a:lnTo>
                  <a:pt x="3273" y="1774"/>
                </a:lnTo>
                <a:lnTo>
                  <a:pt x="3274" y="1782"/>
                </a:lnTo>
                <a:lnTo>
                  <a:pt x="3278" y="1794"/>
                </a:lnTo>
                <a:lnTo>
                  <a:pt x="3282" y="1804"/>
                </a:lnTo>
                <a:lnTo>
                  <a:pt x="3286" y="1814"/>
                </a:lnTo>
                <a:lnTo>
                  <a:pt x="3291" y="1824"/>
                </a:lnTo>
                <a:lnTo>
                  <a:pt x="3297" y="1830"/>
                </a:lnTo>
                <a:lnTo>
                  <a:pt x="3303" y="1836"/>
                </a:lnTo>
                <a:lnTo>
                  <a:pt x="3310" y="1840"/>
                </a:lnTo>
                <a:lnTo>
                  <a:pt x="3317" y="1844"/>
                </a:lnTo>
                <a:lnTo>
                  <a:pt x="3324" y="1846"/>
                </a:lnTo>
                <a:lnTo>
                  <a:pt x="3332" y="1848"/>
                </a:lnTo>
                <a:lnTo>
                  <a:pt x="3341" y="1848"/>
                </a:lnTo>
                <a:lnTo>
                  <a:pt x="3348" y="1848"/>
                </a:lnTo>
                <a:lnTo>
                  <a:pt x="3355" y="1846"/>
                </a:lnTo>
                <a:lnTo>
                  <a:pt x="3362" y="1844"/>
                </a:lnTo>
                <a:lnTo>
                  <a:pt x="3368" y="1842"/>
                </a:lnTo>
                <a:lnTo>
                  <a:pt x="3374" y="1838"/>
                </a:lnTo>
                <a:lnTo>
                  <a:pt x="3380" y="1832"/>
                </a:lnTo>
                <a:lnTo>
                  <a:pt x="3385" y="1826"/>
                </a:lnTo>
                <a:lnTo>
                  <a:pt x="3390" y="1820"/>
                </a:lnTo>
                <a:lnTo>
                  <a:pt x="3394" y="1812"/>
                </a:lnTo>
                <a:lnTo>
                  <a:pt x="3398" y="1804"/>
                </a:lnTo>
                <a:lnTo>
                  <a:pt x="3401" y="1796"/>
                </a:lnTo>
                <a:lnTo>
                  <a:pt x="3404" y="1786"/>
                </a:lnTo>
                <a:lnTo>
                  <a:pt x="3406" y="1774"/>
                </a:lnTo>
                <a:lnTo>
                  <a:pt x="3407" y="1770"/>
                </a:lnTo>
                <a:lnTo>
                  <a:pt x="3408" y="1764"/>
                </a:lnTo>
                <a:lnTo>
                  <a:pt x="3409" y="1752"/>
                </a:lnTo>
                <a:lnTo>
                  <a:pt x="3409" y="1738"/>
                </a:lnTo>
                <a:lnTo>
                  <a:pt x="3409" y="1728"/>
                </a:lnTo>
                <a:lnTo>
                  <a:pt x="3408" y="1718"/>
                </a:lnTo>
                <a:lnTo>
                  <a:pt x="3407" y="1711"/>
                </a:lnTo>
                <a:lnTo>
                  <a:pt x="3406" y="1701"/>
                </a:lnTo>
                <a:lnTo>
                  <a:pt x="3404" y="1693"/>
                </a:lnTo>
                <a:lnTo>
                  <a:pt x="3402" y="1685"/>
                </a:lnTo>
                <a:lnTo>
                  <a:pt x="3400" y="1677"/>
                </a:lnTo>
                <a:lnTo>
                  <a:pt x="3396" y="1669"/>
                </a:lnTo>
                <a:lnTo>
                  <a:pt x="3389" y="1653"/>
                </a:lnTo>
                <a:lnTo>
                  <a:pt x="3385" y="1645"/>
                </a:lnTo>
                <a:lnTo>
                  <a:pt x="3380" y="1639"/>
                </a:lnTo>
                <a:lnTo>
                  <a:pt x="3369" y="1625"/>
                </a:lnTo>
                <a:lnTo>
                  <a:pt x="3356" y="1613"/>
                </a:lnTo>
                <a:lnTo>
                  <a:pt x="3292" y="1555"/>
                </a:lnTo>
                <a:lnTo>
                  <a:pt x="3282" y="1547"/>
                </a:lnTo>
                <a:lnTo>
                  <a:pt x="3273" y="1537"/>
                </a:lnTo>
                <a:lnTo>
                  <a:pt x="3257" y="1517"/>
                </a:lnTo>
                <a:lnTo>
                  <a:pt x="3243" y="1497"/>
                </a:lnTo>
                <a:lnTo>
                  <a:pt x="3237" y="1485"/>
                </a:lnTo>
                <a:lnTo>
                  <a:pt x="3232" y="1473"/>
                </a:lnTo>
                <a:lnTo>
                  <a:pt x="3227" y="1461"/>
                </a:lnTo>
                <a:lnTo>
                  <a:pt x="3223" y="1447"/>
                </a:lnTo>
                <a:lnTo>
                  <a:pt x="3220" y="1433"/>
                </a:lnTo>
                <a:lnTo>
                  <a:pt x="3217" y="1417"/>
                </a:lnTo>
                <a:lnTo>
                  <a:pt x="3215" y="1401"/>
                </a:lnTo>
                <a:lnTo>
                  <a:pt x="3214" y="1393"/>
                </a:lnTo>
                <a:lnTo>
                  <a:pt x="3213" y="1385"/>
                </a:lnTo>
                <a:lnTo>
                  <a:pt x="3212" y="1367"/>
                </a:lnTo>
                <a:lnTo>
                  <a:pt x="3212" y="1347"/>
                </a:lnTo>
                <a:lnTo>
                  <a:pt x="3212" y="1335"/>
                </a:lnTo>
                <a:lnTo>
                  <a:pt x="3213" y="1323"/>
                </a:lnTo>
                <a:lnTo>
                  <a:pt x="3214" y="1311"/>
                </a:lnTo>
                <a:lnTo>
                  <a:pt x="3215" y="1299"/>
                </a:lnTo>
                <a:lnTo>
                  <a:pt x="3216" y="1289"/>
                </a:lnTo>
                <a:lnTo>
                  <a:pt x="3218" y="1279"/>
                </a:lnTo>
                <a:lnTo>
                  <a:pt x="3222" y="1259"/>
                </a:lnTo>
                <a:lnTo>
                  <a:pt x="3225" y="1249"/>
                </a:lnTo>
                <a:lnTo>
                  <a:pt x="3228" y="1241"/>
                </a:lnTo>
                <a:lnTo>
                  <a:pt x="3234" y="1225"/>
                </a:lnTo>
                <a:lnTo>
                  <a:pt x="3241" y="1210"/>
                </a:lnTo>
                <a:lnTo>
                  <a:pt x="3245" y="1204"/>
                </a:lnTo>
                <a:lnTo>
                  <a:pt x="3250" y="1198"/>
                </a:lnTo>
                <a:lnTo>
                  <a:pt x="3259" y="1186"/>
                </a:lnTo>
                <a:lnTo>
                  <a:pt x="3269" y="1176"/>
                </a:lnTo>
                <a:lnTo>
                  <a:pt x="3279" y="1166"/>
                </a:lnTo>
                <a:lnTo>
                  <a:pt x="3290" y="1160"/>
                </a:lnTo>
                <a:lnTo>
                  <a:pt x="3302" y="1154"/>
                </a:lnTo>
                <a:lnTo>
                  <a:pt x="3314" y="1150"/>
                </a:lnTo>
                <a:lnTo>
                  <a:pt x="3327" y="1148"/>
                </a:lnTo>
                <a:lnTo>
                  <a:pt x="3340" y="1148"/>
                </a:lnTo>
                <a:lnTo>
                  <a:pt x="3355" y="1150"/>
                </a:lnTo>
                <a:lnTo>
                  <a:pt x="3370" y="1152"/>
                </a:lnTo>
                <a:lnTo>
                  <a:pt x="3383" y="1158"/>
                </a:lnTo>
                <a:lnTo>
                  <a:pt x="3389" y="1162"/>
                </a:lnTo>
                <a:lnTo>
                  <a:pt x="3395" y="1166"/>
                </a:lnTo>
                <a:lnTo>
                  <a:pt x="3407" y="1174"/>
                </a:lnTo>
                <a:lnTo>
                  <a:pt x="3417" y="1186"/>
                </a:lnTo>
                <a:lnTo>
                  <a:pt x="3426" y="1198"/>
                </a:lnTo>
                <a:lnTo>
                  <a:pt x="3434" y="1212"/>
                </a:lnTo>
                <a:lnTo>
                  <a:pt x="3438" y="1218"/>
                </a:lnTo>
                <a:lnTo>
                  <a:pt x="3441" y="1225"/>
                </a:lnTo>
                <a:lnTo>
                  <a:pt x="3444" y="1233"/>
                </a:lnTo>
                <a:lnTo>
                  <a:pt x="3447" y="1241"/>
                </a:lnTo>
                <a:lnTo>
                  <a:pt x="3452" y="1259"/>
                </a:lnTo>
                <a:lnTo>
                  <a:pt x="3457" y="1275"/>
                </a:lnTo>
                <a:lnTo>
                  <a:pt x="3460" y="1293"/>
                </a:lnTo>
                <a:lnTo>
                  <a:pt x="3462" y="1313"/>
                </a:lnTo>
                <a:lnTo>
                  <a:pt x="3464" y="1331"/>
                </a:lnTo>
                <a:lnTo>
                  <a:pt x="3464" y="1349"/>
                </a:lnTo>
                <a:lnTo>
                  <a:pt x="3402" y="1375"/>
                </a:lnTo>
                <a:lnTo>
                  <a:pt x="3402" y="1359"/>
                </a:lnTo>
                <a:lnTo>
                  <a:pt x="3400" y="1345"/>
                </a:lnTo>
                <a:lnTo>
                  <a:pt x="3399" y="1331"/>
                </a:lnTo>
                <a:lnTo>
                  <a:pt x="3397" y="1319"/>
                </a:lnTo>
                <a:lnTo>
                  <a:pt x="3394" y="1309"/>
                </a:lnTo>
                <a:lnTo>
                  <a:pt x="3391" y="1299"/>
                </a:lnTo>
                <a:lnTo>
                  <a:pt x="3388" y="1289"/>
                </a:lnTo>
                <a:lnTo>
                  <a:pt x="3384" y="1281"/>
                </a:lnTo>
                <a:lnTo>
                  <a:pt x="3380" y="1275"/>
                </a:lnTo>
                <a:lnTo>
                  <a:pt x="3375" y="1269"/>
                </a:lnTo>
                <a:lnTo>
                  <a:pt x="3370" y="1265"/>
                </a:lnTo>
                <a:lnTo>
                  <a:pt x="3364" y="1261"/>
                </a:lnTo>
                <a:lnTo>
                  <a:pt x="3358" y="1257"/>
                </a:lnTo>
                <a:lnTo>
                  <a:pt x="3352" y="1255"/>
                </a:lnTo>
                <a:lnTo>
                  <a:pt x="3345" y="1255"/>
                </a:lnTo>
                <a:lnTo>
                  <a:pt x="3337" y="1253"/>
                </a:lnTo>
                <a:lnTo>
                  <a:pt x="3325" y="1255"/>
                </a:lnTo>
                <a:lnTo>
                  <a:pt x="3313" y="1259"/>
                </a:lnTo>
                <a:lnTo>
                  <a:pt x="3308" y="1263"/>
                </a:lnTo>
                <a:lnTo>
                  <a:pt x="3303" y="1267"/>
                </a:lnTo>
                <a:lnTo>
                  <a:pt x="3298" y="1271"/>
                </a:lnTo>
                <a:lnTo>
                  <a:pt x="3294" y="1275"/>
                </a:lnTo>
                <a:lnTo>
                  <a:pt x="3290" y="1281"/>
                </a:lnTo>
                <a:lnTo>
                  <a:pt x="3287" y="1287"/>
                </a:lnTo>
                <a:lnTo>
                  <a:pt x="3284" y="1295"/>
                </a:lnTo>
                <a:lnTo>
                  <a:pt x="3281" y="1303"/>
                </a:lnTo>
                <a:lnTo>
                  <a:pt x="3279" y="1311"/>
                </a:lnTo>
                <a:lnTo>
                  <a:pt x="3278" y="1321"/>
                </a:lnTo>
                <a:lnTo>
                  <a:pt x="3277" y="1331"/>
                </a:lnTo>
                <a:lnTo>
                  <a:pt x="3276" y="1341"/>
                </a:lnTo>
                <a:lnTo>
                  <a:pt x="3277" y="1351"/>
                </a:lnTo>
                <a:lnTo>
                  <a:pt x="3277" y="1361"/>
                </a:lnTo>
                <a:lnTo>
                  <a:pt x="3278" y="1371"/>
                </a:lnTo>
                <a:lnTo>
                  <a:pt x="3279" y="1379"/>
                </a:lnTo>
                <a:lnTo>
                  <a:pt x="3281" y="1387"/>
                </a:lnTo>
                <a:lnTo>
                  <a:pt x="3283" y="1395"/>
                </a:lnTo>
                <a:lnTo>
                  <a:pt x="3286" y="1403"/>
                </a:lnTo>
                <a:lnTo>
                  <a:pt x="3288" y="1409"/>
                </a:lnTo>
                <a:lnTo>
                  <a:pt x="3292" y="1415"/>
                </a:lnTo>
                <a:lnTo>
                  <a:pt x="3295" y="1421"/>
                </a:lnTo>
                <a:lnTo>
                  <a:pt x="3304" y="1433"/>
                </a:lnTo>
                <a:lnTo>
                  <a:pt x="3314" y="1445"/>
                </a:lnTo>
                <a:lnTo>
                  <a:pt x="3326" y="1457"/>
                </a:lnTo>
                <a:lnTo>
                  <a:pt x="3388" y="1511"/>
                </a:lnTo>
                <a:lnTo>
                  <a:pt x="3398" y="1521"/>
                </a:lnTo>
                <a:lnTo>
                  <a:pt x="3408" y="1531"/>
                </a:lnTo>
                <a:lnTo>
                  <a:pt x="3418" y="1541"/>
                </a:lnTo>
                <a:lnTo>
                  <a:pt x="3426" y="1553"/>
                </a:lnTo>
                <a:lnTo>
                  <a:pt x="3434" y="1565"/>
                </a:lnTo>
                <a:lnTo>
                  <a:pt x="3441" y="1575"/>
                </a:lnTo>
                <a:lnTo>
                  <a:pt x="3447" y="1589"/>
                </a:lnTo>
                <a:lnTo>
                  <a:pt x="3453" y="1601"/>
                </a:lnTo>
                <a:lnTo>
                  <a:pt x="3458" y="1615"/>
                </a:lnTo>
                <a:lnTo>
                  <a:pt x="3462" y="1629"/>
                </a:lnTo>
                <a:lnTo>
                  <a:pt x="3466" y="1643"/>
                </a:lnTo>
                <a:lnTo>
                  <a:pt x="3469" y="1659"/>
                </a:lnTo>
                <a:lnTo>
                  <a:pt x="3471" y="1675"/>
                </a:lnTo>
                <a:lnTo>
                  <a:pt x="3472" y="1685"/>
                </a:lnTo>
                <a:lnTo>
                  <a:pt x="3472" y="1693"/>
                </a:lnTo>
                <a:lnTo>
                  <a:pt x="3473" y="1711"/>
                </a:lnTo>
                <a:lnTo>
                  <a:pt x="3474" y="1730"/>
                </a:lnTo>
                <a:lnTo>
                  <a:pt x="3473" y="1756"/>
                </a:lnTo>
                <a:lnTo>
                  <a:pt x="3471" y="1780"/>
                </a:lnTo>
                <a:lnTo>
                  <a:pt x="3470" y="1792"/>
                </a:lnTo>
                <a:lnTo>
                  <a:pt x="3468" y="1802"/>
                </a:lnTo>
                <a:lnTo>
                  <a:pt x="3466" y="1814"/>
                </a:lnTo>
                <a:lnTo>
                  <a:pt x="3464" y="1824"/>
                </a:lnTo>
                <a:lnTo>
                  <a:pt x="3461" y="1834"/>
                </a:lnTo>
                <a:lnTo>
                  <a:pt x="3459" y="1844"/>
                </a:lnTo>
                <a:lnTo>
                  <a:pt x="3452" y="1862"/>
                </a:lnTo>
                <a:lnTo>
                  <a:pt x="3449" y="1870"/>
                </a:lnTo>
                <a:lnTo>
                  <a:pt x="3445" y="1880"/>
                </a:lnTo>
                <a:lnTo>
                  <a:pt x="3437" y="1894"/>
                </a:lnTo>
                <a:lnTo>
                  <a:pt x="3432" y="1902"/>
                </a:lnTo>
                <a:lnTo>
                  <a:pt x="3427" y="1908"/>
                </a:lnTo>
                <a:lnTo>
                  <a:pt x="3422" y="1914"/>
                </a:lnTo>
                <a:lnTo>
                  <a:pt x="3417" y="1920"/>
                </a:lnTo>
                <a:lnTo>
                  <a:pt x="3406" y="1930"/>
                </a:lnTo>
                <a:lnTo>
                  <a:pt x="3394" y="1938"/>
                </a:lnTo>
                <a:lnTo>
                  <a:pt x="3381" y="1946"/>
                </a:lnTo>
                <a:lnTo>
                  <a:pt x="3367" y="1950"/>
                </a:lnTo>
                <a:lnTo>
                  <a:pt x="3360" y="1952"/>
                </a:lnTo>
                <a:lnTo>
                  <a:pt x="3353" y="1952"/>
                </a:lnTo>
                <a:lnTo>
                  <a:pt x="3337" y="1954"/>
                </a:lnTo>
                <a:close/>
                <a:moveTo>
                  <a:pt x="3582" y="1882"/>
                </a:moveTo>
                <a:lnTo>
                  <a:pt x="3574" y="1866"/>
                </a:lnTo>
                <a:lnTo>
                  <a:pt x="3567" y="1848"/>
                </a:lnTo>
                <a:lnTo>
                  <a:pt x="3562" y="1828"/>
                </a:lnTo>
                <a:lnTo>
                  <a:pt x="3559" y="1816"/>
                </a:lnTo>
                <a:lnTo>
                  <a:pt x="3557" y="1806"/>
                </a:lnTo>
                <a:lnTo>
                  <a:pt x="3554" y="1782"/>
                </a:lnTo>
                <a:lnTo>
                  <a:pt x="3551" y="1756"/>
                </a:lnTo>
                <a:lnTo>
                  <a:pt x="3550" y="1742"/>
                </a:lnTo>
                <a:lnTo>
                  <a:pt x="3550" y="1726"/>
                </a:lnTo>
                <a:lnTo>
                  <a:pt x="3549" y="1697"/>
                </a:lnTo>
                <a:lnTo>
                  <a:pt x="3549" y="1166"/>
                </a:lnTo>
                <a:lnTo>
                  <a:pt x="3615" y="1166"/>
                </a:lnTo>
                <a:lnTo>
                  <a:pt x="3615" y="1691"/>
                </a:lnTo>
                <a:lnTo>
                  <a:pt x="3615" y="1711"/>
                </a:lnTo>
                <a:lnTo>
                  <a:pt x="3616" y="1728"/>
                </a:lnTo>
                <a:lnTo>
                  <a:pt x="3617" y="1744"/>
                </a:lnTo>
                <a:lnTo>
                  <a:pt x="3618" y="1758"/>
                </a:lnTo>
                <a:lnTo>
                  <a:pt x="3620" y="1772"/>
                </a:lnTo>
                <a:lnTo>
                  <a:pt x="3623" y="1784"/>
                </a:lnTo>
                <a:lnTo>
                  <a:pt x="3625" y="1796"/>
                </a:lnTo>
                <a:lnTo>
                  <a:pt x="3629" y="1804"/>
                </a:lnTo>
                <a:lnTo>
                  <a:pt x="3633" y="1814"/>
                </a:lnTo>
                <a:lnTo>
                  <a:pt x="3637" y="1822"/>
                </a:lnTo>
                <a:lnTo>
                  <a:pt x="3643" y="1830"/>
                </a:lnTo>
                <a:lnTo>
                  <a:pt x="3649" y="1836"/>
                </a:lnTo>
                <a:lnTo>
                  <a:pt x="3652" y="1838"/>
                </a:lnTo>
                <a:lnTo>
                  <a:pt x="3655" y="1840"/>
                </a:lnTo>
                <a:lnTo>
                  <a:pt x="3662" y="1844"/>
                </a:lnTo>
                <a:lnTo>
                  <a:pt x="3670" y="1846"/>
                </a:lnTo>
                <a:lnTo>
                  <a:pt x="3678" y="1846"/>
                </a:lnTo>
                <a:lnTo>
                  <a:pt x="3686" y="1846"/>
                </a:lnTo>
                <a:lnTo>
                  <a:pt x="3694" y="1844"/>
                </a:lnTo>
                <a:lnTo>
                  <a:pt x="3701" y="1840"/>
                </a:lnTo>
                <a:lnTo>
                  <a:pt x="3708" y="1836"/>
                </a:lnTo>
                <a:lnTo>
                  <a:pt x="3713" y="1830"/>
                </a:lnTo>
                <a:lnTo>
                  <a:pt x="3719" y="1822"/>
                </a:lnTo>
                <a:lnTo>
                  <a:pt x="3723" y="1814"/>
                </a:lnTo>
                <a:lnTo>
                  <a:pt x="3728" y="1804"/>
                </a:lnTo>
                <a:lnTo>
                  <a:pt x="3731" y="1796"/>
                </a:lnTo>
                <a:lnTo>
                  <a:pt x="3734" y="1784"/>
                </a:lnTo>
                <a:lnTo>
                  <a:pt x="3736" y="1772"/>
                </a:lnTo>
                <a:lnTo>
                  <a:pt x="3738" y="1758"/>
                </a:lnTo>
                <a:lnTo>
                  <a:pt x="3740" y="1744"/>
                </a:lnTo>
                <a:lnTo>
                  <a:pt x="3741" y="1728"/>
                </a:lnTo>
                <a:lnTo>
                  <a:pt x="3741" y="1711"/>
                </a:lnTo>
                <a:lnTo>
                  <a:pt x="3741" y="1691"/>
                </a:lnTo>
                <a:lnTo>
                  <a:pt x="3741" y="1166"/>
                </a:lnTo>
                <a:lnTo>
                  <a:pt x="3807" y="1166"/>
                </a:lnTo>
                <a:lnTo>
                  <a:pt x="3807" y="1697"/>
                </a:lnTo>
                <a:lnTo>
                  <a:pt x="3806" y="1726"/>
                </a:lnTo>
                <a:lnTo>
                  <a:pt x="3805" y="1742"/>
                </a:lnTo>
                <a:lnTo>
                  <a:pt x="3805" y="1756"/>
                </a:lnTo>
                <a:lnTo>
                  <a:pt x="3802" y="1782"/>
                </a:lnTo>
                <a:lnTo>
                  <a:pt x="3798" y="1806"/>
                </a:lnTo>
                <a:lnTo>
                  <a:pt x="3796" y="1816"/>
                </a:lnTo>
                <a:lnTo>
                  <a:pt x="3794" y="1828"/>
                </a:lnTo>
                <a:lnTo>
                  <a:pt x="3788" y="1848"/>
                </a:lnTo>
                <a:lnTo>
                  <a:pt x="3785" y="1856"/>
                </a:lnTo>
                <a:lnTo>
                  <a:pt x="3782" y="1866"/>
                </a:lnTo>
                <a:lnTo>
                  <a:pt x="3779" y="1874"/>
                </a:lnTo>
                <a:lnTo>
                  <a:pt x="3775" y="1882"/>
                </a:lnTo>
                <a:lnTo>
                  <a:pt x="3771" y="1890"/>
                </a:lnTo>
                <a:lnTo>
                  <a:pt x="3766" y="1898"/>
                </a:lnTo>
                <a:lnTo>
                  <a:pt x="3756" y="1914"/>
                </a:lnTo>
                <a:lnTo>
                  <a:pt x="3745" y="1926"/>
                </a:lnTo>
                <a:lnTo>
                  <a:pt x="3739" y="1930"/>
                </a:lnTo>
                <a:lnTo>
                  <a:pt x="3733" y="1936"/>
                </a:lnTo>
                <a:lnTo>
                  <a:pt x="3720" y="1944"/>
                </a:lnTo>
                <a:lnTo>
                  <a:pt x="3714" y="1946"/>
                </a:lnTo>
                <a:lnTo>
                  <a:pt x="3707" y="1950"/>
                </a:lnTo>
                <a:lnTo>
                  <a:pt x="3693" y="1952"/>
                </a:lnTo>
                <a:lnTo>
                  <a:pt x="3685" y="1954"/>
                </a:lnTo>
                <a:lnTo>
                  <a:pt x="3678" y="1954"/>
                </a:lnTo>
                <a:lnTo>
                  <a:pt x="3663" y="1952"/>
                </a:lnTo>
                <a:lnTo>
                  <a:pt x="3649" y="1950"/>
                </a:lnTo>
                <a:lnTo>
                  <a:pt x="3643" y="1946"/>
                </a:lnTo>
                <a:lnTo>
                  <a:pt x="3636" y="1944"/>
                </a:lnTo>
                <a:lnTo>
                  <a:pt x="3624" y="1936"/>
                </a:lnTo>
                <a:lnTo>
                  <a:pt x="3612" y="1926"/>
                </a:lnTo>
                <a:lnTo>
                  <a:pt x="3601" y="1914"/>
                </a:lnTo>
                <a:lnTo>
                  <a:pt x="3591" y="1898"/>
                </a:lnTo>
                <a:lnTo>
                  <a:pt x="3586" y="1890"/>
                </a:lnTo>
                <a:lnTo>
                  <a:pt x="3582" y="1882"/>
                </a:lnTo>
                <a:close/>
                <a:moveTo>
                  <a:pt x="3934" y="1882"/>
                </a:moveTo>
                <a:lnTo>
                  <a:pt x="3927" y="1866"/>
                </a:lnTo>
                <a:lnTo>
                  <a:pt x="3920" y="1848"/>
                </a:lnTo>
                <a:lnTo>
                  <a:pt x="3915" y="1828"/>
                </a:lnTo>
                <a:lnTo>
                  <a:pt x="3912" y="1816"/>
                </a:lnTo>
                <a:lnTo>
                  <a:pt x="3910" y="1806"/>
                </a:lnTo>
                <a:lnTo>
                  <a:pt x="3907" y="1782"/>
                </a:lnTo>
                <a:lnTo>
                  <a:pt x="3904" y="1756"/>
                </a:lnTo>
                <a:lnTo>
                  <a:pt x="3903" y="1742"/>
                </a:lnTo>
                <a:lnTo>
                  <a:pt x="3903" y="1726"/>
                </a:lnTo>
                <a:lnTo>
                  <a:pt x="3902" y="1697"/>
                </a:lnTo>
                <a:lnTo>
                  <a:pt x="3902" y="1166"/>
                </a:lnTo>
                <a:lnTo>
                  <a:pt x="3968" y="1166"/>
                </a:lnTo>
                <a:lnTo>
                  <a:pt x="3968" y="1691"/>
                </a:lnTo>
                <a:lnTo>
                  <a:pt x="3968" y="1711"/>
                </a:lnTo>
                <a:lnTo>
                  <a:pt x="3969" y="1728"/>
                </a:lnTo>
                <a:lnTo>
                  <a:pt x="3970" y="1744"/>
                </a:lnTo>
                <a:lnTo>
                  <a:pt x="3972" y="1758"/>
                </a:lnTo>
                <a:lnTo>
                  <a:pt x="3973" y="1772"/>
                </a:lnTo>
                <a:lnTo>
                  <a:pt x="3976" y="1784"/>
                </a:lnTo>
                <a:lnTo>
                  <a:pt x="3979" y="1796"/>
                </a:lnTo>
                <a:lnTo>
                  <a:pt x="3982" y="1804"/>
                </a:lnTo>
                <a:lnTo>
                  <a:pt x="3986" y="1814"/>
                </a:lnTo>
                <a:lnTo>
                  <a:pt x="3991" y="1822"/>
                </a:lnTo>
                <a:lnTo>
                  <a:pt x="3996" y="1830"/>
                </a:lnTo>
                <a:lnTo>
                  <a:pt x="4002" y="1836"/>
                </a:lnTo>
                <a:lnTo>
                  <a:pt x="4005" y="1838"/>
                </a:lnTo>
                <a:lnTo>
                  <a:pt x="4008" y="1840"/>
                </a:lnTo>
                <a:lnTo>
                  <a:pt x="4015" y="1844"/>
                </a:lnTo>
                <a:lnTo>
                  <a:pt x="4023" y="1846"/>
                </a:lnTo>
                <a:lnTo>
                  <a:pt x="4031" y="1846"/>
                </a:lnTo>
                <a:lnTo>
                  <a:pt x="4040" y="1846"/>
                </a:lnTo>
                <a:lnTo>
                  <a:pt x="4047" y="1844"/>
                </a:lnTo>
                <a:lnTo>
                  <a:pt x="4054" y="1840"/>
                </a:lnTo>
                <a:lnTo>
                  <a:pt x="4061" y="1836"/>
                </a:lnTo>
                <a:lnTo>
                  <a:pt x="4067" y="1830"/>
                </a:lnTo>
                <a:lnTo>
                  <a:pt x="4072" y="1822"/>
                </a:lnTo>
                <a:lnTo>
                  <a:pt x="4077" y="1814"/>
                </a:lnTo>
                <a:lnTo>
                  <a:pt x="4081" y="1804"/>
                </a:lnTo>
                <a:lnTo>
                  <a:pt x="4084" y="1796"/>
                </a:lnTo>
                <a:lnTo>
                  <a:pt x="4087" y="1784"/>
                </a:lnTo>
                <a:lnTo>
                  <a:pt x="4090" y="1772"/>
                </a:lnTo>
                <a:lnTo>
                  <a:pt x="4091" y="1758"/>
                </a:lnTo>
                <a:lnTo>
                  <a:pt x="4093" y="1744"/>
                </a:lnTo>
                <a:lnTo>
                  <a:pt x="4094" y="1728"/>
                </a:lnTo>
                <a:lnTo>
                  <a:pt x="4094" y="1711"/>
                </a:lnTo>
                <a:lnTo>
                  <a:pt x="4094" y="1691"/>
                </a:lnTo>
                <a:lnTo>
                  <a:pt x="4094" y="1166"/>
                </a:lnTo>
                <a:lnTo>
                  <a:pt x="4160" y="1166"/>
                </a:lnTo>
                <a:lnTo>
                  <a:pt x="4160" y="1697"/>
                </a:lnTo>
                <a:lnTo>
                  <a:pt x="4159" y="1726"/>
                </a:lnTo>
                <a:lnTo>
                  <a:pt x="4159" y="1742"/>
                </a:lnTo>
                <a:lnTo>
                  <a:pt x="4158" y="1756"/>
                </a:lnTo>
                <a:lnTo>
                  <a:pt x="4155" y="1782"/>
                </a:lnTo>
                <a:lnTo>
                  <a:pt x="4152" y="1806"/>
                </a:lnTo>
                <a:lnTo>
                  <a:pt x="4149" y="1816"/>
                </a:lnTo>
                <a:lnTo>
                  <a:pt x="4147" y="1828"/>
                </a:lnTo>
                <a:lnTo>
                  <a:pt x="4142" y="1848"/>
                </a:lnTo>
                <a:lnTo>
                  <a:pt x="4139" y="1856"/>
                </a:lnTo>
                <a:lnTo>
                  <a:pt x="4135" y="1866"/>
                </a:lnTo>
                <a:lnTo>
                  <a:pt x="4132" y="1874"/>
                </a:lnTo>
                <a:lnTo>
                  <a:pt x="4128" y="1882"/>
                </a:lnTo>
                <a:lnTo>
                  <a:pt x="4124" y="1890"/>
                </a:lnTo>
                <a:lnTo>
                  <a:pt x="4119" y="1898"/>
                </a:lnTo>
                <a:lnTo>
                  <a:pt x="4109" y="1914"/>
                </a:lnTo>
                <a:lnTo>
                  <a:pt x="4098" y="1926"/>
                </a:lnTo>
                <a:lnTo>
                  <a:pt x="4092" y="1930"/>
                </a:lnTo>
                <a:lnTo>
                  <a:pt x="4086" y="1936"/>
                </a:lnTo>
                <a:lnTo>
                  <a:pt x="4073" y="1944"/>
                </a:lnTo>
                <a:lnTo>
                  <a:pt x="4067" y="1946"/>
                </a:lnTo>
                <a:lnTo>
                  <a:pt x="4060" y="1950"/>
                </a:lnTo>
                <a:lnTo>
                  <a:pt x="4046" y="1952"/>
                </a:lnTo>
                <a:lnTo>
                  <a:pt x="4039" y="1954"/>
                </a:lnTo>
                <a:lnTo>
                  <a:pt x="4031" y="1954"/>
                </a:lnTo>
                <a:lnTo>
                  <a:pt x="4017" y="1952"/>
                </a:lnTo>
                <a:lnTo>
                  <a:pt x="4003" y="1950"/>
                </a:lnTo>
                <a:lnTo>
                  <a:pt x="3996" y="1946"/>
                </a:lnTo>
                <a:lnTo>
                  <a:pt x="3989" y="1944"/>
                </a:lnTo>
                <a:lnTo>
                  <a:pt x="3977" y="1936"/>
                </a:lnTo>
                <a:lnTo>
                  <a:pt x="3965" y="1926"/>
                </a:lnTo>
                <a:lnTo>
                  <a:pt x="3954" y="1914"/>
                </a:lnTo>
                <a:lnTo>
                  <a:pt x="3943" y="1898"/>
                </a:lnTo>
                <a:lnTo>
                  <a:pt x="3938" y="1890"/>
                </a:lnTo>
                <a:lnTo>
                  <a:pt x="3934" y="1882"/>
                </a:lnTo>
                <a:close/>
                <a:moveTo>
                  <a:pt x="4370" y="1954"/>
                </a:moveTo>
                <a:lnTo>
                  <a:pt x="4354" y="1954"/>
                </a:lnTo>
                <a:lnTo>
                  <a:pt x="4339" y="1950"/>
                </a:lnTo>
                <a:lnTo>
                  <a:pt x="4324" y="1944"/>
                </a:lnTo>
                <a:lnTo>
                  <a:pt x="4317" y="1940"/>
                </a:lnTo>
                <a:lnTo>
                  <a:pt x="4310" y="1936"/>
                </a:lnTo>
                <a:lnTo>
                  <a:pt x="4298" y="1928"/>
                </a:lnTo>
                <a:lnTo>
                  <a:pt x="4292" y="1922"/>
                </a:lnTo>
                <a:lnTo>
                  <a:pt x="4287" y="1916"/>
                </a:lnTo>
                <a:lnTo>
                  <a:pt x="4277" y="1902"/>
                </a:lnTo>
                <a:lnTo>
                  <a:pt x="4273" y="1896"/>
                </a:lnTo>
                <a:lnTo>
                  <a:pt x="4268" y="1888"/>
                </a:lnTo>
                <a:lnTo>
                  <a:pt x="4264" y="1880"/>
                </a:lnTo>
                <a:lnTo>
                  <a:pt x="4261" y="1872"/>
                </a:lnTo>
                <a:lnTo>
                  <a:pt x="4257" y="1864"/>
                </a:lnTo>
                <a:lnTo>
                  <a:pt x="4254" y="1854"/>
                </a:lnTo>
                <a:lnTo>
                  <a:pt x="4248" y="1834"/>
                </a:lnTo>
                <a:lnTo>
                  <a:pt x="4244" y="1814"/>
                </a:lnTo>
                <a:lnTo>
                  <a:pt x="4242" y="1804"/>
                </a:lnTo>
                <a:lnTo>
                  <a:pt x="4240" y="1792"/>
                </a:lnTo>
                <a:lnTo>
                  <a:pt x="4237" y="1770"/>
                </a:lnTo>
                <a:lnTo>
                  <a:pt x="4236" y="1746"/>
                </a:lnTo>
                <a:lnTo>
                  <a:pt x="4235" y="1732"/>
                </a:lnTo>
                <a:lnTo>
                  <a:pt x="4235" y="1720"/>
                </a:lnTo>
                <a:lnTo>
                  <a:pt x="4298" y="1693"/>
                </a:lnTo>
                <a:lnTo>
                  <a:pt x="4298" y="1714"/>
                </a:lnTo>
                <a:lnTo>
                  <a:pt x="4299" y="1734"/>
                </a:lnTo>
                <a:lnTo>
                  <a:pt x="4301" y="1750"/>
                </a:lnTo>
                <a:lnTo>
                  <a:pt x="4303" y="1766"/>
                </a:lnTo>
                <a:lnTo>
                  <a:pt x="4305" y="1774"/>
                </a:lnTo>
                <a:lnTo>
                  <a:pt x="4306" y="1782"/>
                </a:lnTo>
                <a:lnTo>
                  <a:pt x="4310" y="1794"/>
                </a:lnTo>
                <a:lnTo>
                  <a:pt x="4314" y="1804"/>
                </a:lnTo>
                <a:lnTo>
                  <a:pt x="4318" y="1814"/>
                </a:lnTo>
                <a:lnTo>
                  <a:pt x="4324" y="1824"/>
                </a:lnTo>
                <a:lnTo>
                  <a:pt x="4330" y="1830"/>
                </a:lnTo>
                <a:lnTo>
                  <a:pt x="4336" y="1836"/>
                </a:lnTo>
                <a:lnTo>
                  <a:pt x="4343" y="1840"/>
                </a:lnTo>
                <a:lnTo>
                  <a:pt x="4350" y="1844"/>
                </a:lnTo>
                <a:lnTo>
                  <a:pt x="4357" y="1846"/>
                </a:lnTo>
                <a:lnTo>
                  <a:pt x="4365" y="1848"/>
                </a:lnTo>
                <a:lnTo>
                  <a:pt x="4374" y="1848"/>
                </a:lnTo>
                <a:lnTo>
                  <a:pt x="4381" y="1848"/>
                </a:lnTo>
                <a:lnTo>
                  <a:pt x="4388" y="1846"/>
                </a:lnTo>
                <a:lnTo>
                  <a:pt x="4395" y="1844"/>
                </a:lnTo>
                <a:lnTo>
                  <a:pt x="4401" y="1842"/>
                </a:lnTo>
                <a:lnTo>
                  <a:pt x="4407" y="1838"/>
                </a:lnTo>
                <a:lnTo>
                  <a:pt x="4413" y="1832"/>
                </a:lnTo>
                <a:lnTo>
                  <a:pt x="4418" y="1826"/>
                </a:lnTo>
                <a:lnTo>
                  <a:pt x="4423" y="1820"/>
                </a:lnTo>
                <a:lnTo>
                  <a:pt x="4427" y="1812"/>
                </a:lnTo>
                <a:lnTo>
                  <a:pt x="4431" y="1804"/>
                </a:lnTo>
                <a:lnTo>
                  <a:pt x="4434" y="1796"/>
                </a:lnTo>
                <a:lnTo>
                  <a:pt x="4437" y="1786"/>
                </a:lnTo>
                <a:lnTo>
                  <a:pt x="4439" y="1774"/>
                </a:lnTo>
                <a:lnTo>
                  <a:pt x="4440" y="1770"/>
                </a:lnTo>
                <a:lnTo>
                  <a:pt x="4441" y="1764"/>
                </a:lnTo>
                <a:lnTo>
                  <a:pt x="4442" y="1752"/>
                </a:lnTo>
                <a:lnTo>
                  <a:pt x="4442" y="1738"/>
                </a:lnTo>
                <a:lnTo>
                  <a:pt x="4442" y="1728"/>
                </a:lnTo>
                <a:lnTo>
                  <a:pt x="4442" y="1718"/>
                </a:lnTo>
                <a:lnTo>
                  <a:pt x="4441" y="1711"/>
                </a:lnTo>
                <a:lnTo>
                  <a:pt x="4439" y="1701"/>
                </a:lnTo>
                <a:lnTo>
                  <a:pt x="4437" y="1693"/>
                </a:lnTo>
                <a:lnTo>
                  <a:pt x="4435" y="1685"/>
                </a:lnTo>
                <a:lnTo>
                  <a:pt x="4433" y="1677"/>
                </a:lnTo>
                <a:lnTo>
                  <a:pt x="4430" y="1669"/>
                </a:lnTo>
                <a:lnTo>
                  <a:pt x="4422" y="1653"/>
                </a:lnTo>
                <a:lnTo>
                  <a:pt x="4418" y="1645"/>
                </a:lnTo>
                <a:lnTo>
                  <a:pt x="4413" y="1639"/>
                </a:lnTo>
                <a:lnTo>
                  <a:pt x="4402" y="1625"/>
                </a:lnTo>
                <a:lnTo>
                  <a:pt x="4389" y="1613"/>
                </a:lnTo>
                <a:lnTo>
                  <a:pt x="4325" y="1555"/>
                </a:lnTo>
                <a:lnTo>
                  <a:pt x="4315" y="1547"/>
                </a:lnTo>
                <a:lnTo>
                  <a:pt x="4305" y="1537"/>
                </a:lnTo>
                <a:lnTo>
                  <a:pt x="4289" y="1517"/>
                </a:lnTo>
                <a:lnTo>
                  <a:pt x="4275" y="1497"/>
                </a:lnTo>
                <a:lnTo>
                  <a:pt x="4270" y="1485"/>
                </a:lnTo>
                <a:lnTo>
                  <a:pt x="4264" y="1473"/>
                </a:lnTo>
                <a:lnTo>
                  <a:pt x="4260" y="1461"/>
                </a:lnTo>
                <a:lnTo>
                  <a:pt x="4255" y="1447"/>
                </a:lnTo>
                <a:lnTo>
                  <a:pt x="4252" y="1433"/>
                </a:lnTo>
                <a:lnTo>
                  <a:pt x="4249" y="1417"/>
                </a:lnTo>
                <a:lnTo>
                  <a:pt x="4247" y="1401"/>
                </a:lnTo>
                <a:lnTo>
                  <a:pt x="4246" y="1393"/>
                </a:lnTo>
                <a:lnTo>
                  <a:pt x="4245" y="1385"/>
                </a:lnTo>
                <a:lnTo>
                  <a:pt x="4244" y="1367"/>
                </a:lnTo>
                <a:lnTo>
                  <a:pt x="4244" y="1347"/>
                </a:lnTo>
                <a:lnTo>
                  <a:pt x="4244" y="1335"/>
                </a:lnTo>
                <a:lnTo>
                  <a:pt x="4245" y="1323"/>
                </a:lnTo>
                <a:lnTo>
                  <a:pt x="4246" y="1311"/>
                </a:lnTo>
                <a:lnTo>
                  <a:pt x="4247" y="1299"/>
                </a:lnTo>
                <a:lnTo>
                  <a:pt x="4248" y="1289"/>
                </a:lnTo>
                <a:lnTo>
                  <a:pt x="4250" y="1279"/>
                </a:lnTo>
                <a:lnTo>
                  <a:pt x="4254" y="1259"/>
                </a:lnTo>
                <a:lnTo>
                  <a:pt x="4257" y="1249"/>
                </a:lnTo>
                <a:lnTo>
                  <a:pt x="4260" y="1241"/>
                </a:lnTo>
                <a:lnTo>
                  <a:pt x="4266" y="1225"/>
                </a:lnTo>
                <a:lnTo>
                  <a:pt x="4273" y="1210"/>
                </a:lnTo>
                <a:lnTo>
                  <a:pt x="4277" y="1204"/>
                </a:lnTo>
                <a:lnTo>
                  <a:pt x="4282" y="1198"/>
                </a:lnTo>
                <a:lnTo>
                  <a:pt x="4291" y="1186"/>
                </a:lnTo>
                <a:lnTo>
                  <a:pt x="4301" y="1176"/>
                </a:lnTo>
                <a:lnTo>
                  <a:pt x="4311" y="1166"/>
                </a:lnTo>
                <a:lnTo>
                  <a:pt x="4323" y="1160"/>
                </a:lnTo>
                <a:lnTo>
                  <a:pt x="4335" y="1154"/>
                </a:lnTo>
                <a:lnTo>
                  <a:pt x="4347" y="1150"/>
                </a:lnTo>
                <a:lnTo>
                  <a:pt x="4360" y="1148"/>
                </a:lnTo>
                <a:lnTo>
                  <a:pt x="4373" y="1148"/>
                </a:lnTo>
                <a:lnTo>
                  <a:pt x="4388" y="1150"/>
                </a:lnTo>
                <a:lnTo>
                  <a:pt x="4403" y="1152"/>
                </a:lnTo>
                <a:lnTo>
                  <a:pt x="4416" y="1158"/>
                </a:lnTo>
                <a:lnTo>
                  <a:pt x="4422" y="1162"/>
                </a:lnTo>
                <a:lnTo>
                  <a:pt x="4428" y="1166"/>
                </a:lnTo>
                <a:lnTo>
                  <a:pt x="4440" y="1174"/>
                </a:lnTo>
                <a:lnTo>
                  <a:pt x="4450" y="1186"/>
                </a:lnTo>
                <a:lnTo>
                  <a:pt x="4459" y="1198"/>
                </a:lnTo>
                <a:lnTo>
                  <a:pt x="4467" y="1212"/>
                </a:lnTo>
                <a:lnTo>
                  <a:pt x="4471" y="1218"/>
                </a:lnTo>
                <a:lnTo>
                  <a:pt x="4474" y="1225"/>
                </a:lnTo>
                <a:lnTo>
                  <a:pt x="4477" y="1233"/>
                </a:lnTo>
                <a:lnTo>
                  <a:pt x="4480" y="1241"/>
                </a:lnTo>
                <a:lnTo>
                  <a:pt x="4485" y="1259"/>
                </a:lnTo>
                <a:lnTo>
                  <a:pt x="4490" y="1275"/>
                </a:lnTo>
                <a:lnTo>
                  <a:pt x="4493" y="1293"/>
                </a:lnTo>
                <a:lnTo>
                  <a:pt x="4495" y="1313"/>
                </a:lnTo>
                <a:lnTo>
                  <a:pt x="4497" y="1331"/>
                </a:lnTo>
                <a:lnTo>
                  <a:pt x="4497" y="1349"/>
                </a:lnTo>
                <a:lnTo>
                  <a:pt x="4435" y="1375"/>
                </a:lnTo>
                <a:lnTo>
                  <a:pt x="4435" y="1359"/>
                </a:lnTo>
                <a:lnTo>
                  <a:pt x="4433" y="1345"/>
                </a:lnTo>
                <a:lnTo>
                  <a:pt x="4432" y="1331"/>
                </a:lnTo>
                <a:lnTo>
                  <a:pt x="4430" y="1319"/>
                </a:lnTo>
                <a:lnTo>
                  <a:pt x="4427" y="1309"/>
                </a:lnTo>
                <a:lnTo>
                  <a:pt x="4426" y="1303"/>
                </a:lnTo>
                <a:lnTo>
                  <a:pt x="4424" y="1299"/>
                </a:lnTo>
                <a:lnTo>
                  <a:pt x="4421" y="1289"/>
                </a:lnTo>
                <a:lnTo>
                  <a:pt x="4417" y="1281"/>
                </a:lnTo>
                <a:lnTo>
                  <a:pt x="4413" y="1275"/>
                </a:lnTo>
                <a:lnTo>
                  <a:pt x="4408" y="1269"/>
                </a:lnTo>
                <a:lnTo>
                  <a:pt x="4403" y="1265"/>
                </a:lnTo>
                <a:lnTo>
                  <a:pt x="4397" y="1261"/>
                </a:lnTo>
                <a:lnTo>
                  <a:pt x="4391" y="1257"/>
                </a:lnTo>
                <a:lnTo>
                  <a:pt x="4385" y="1255"/>
                </a:lnTo>
                <a:lnTo>
                  <a:pt x="4378" y="1255"/>
                </a:lnTo>
                <a:lnTo>
                  <a:pt x="4370" y="1253"/>
                </a:lnTo>
                <a:lnTo>
                  <a:pt x="4358" y="1255"/>
                </a:lnTo>
                <a:lnTo>
                  <a:pt x="4346" y="1259"/>
                </a:lnTo>
                <a:lnTo>
                  <a:pt x="4341" y="1263"/>
                </a:lnTo>
                <a:lnTo>
                  <a:pt x="4336" y="1267"/>
                </a:lnTo>
                <a:lnTo>
                  <a:pt x="4331" y="1271"/>
                </a:lnTo>
                <a:lnTo>
                  <a:pt x="4327" y="1275"/>
                </a:lnTo>
                <a:lnTo>
                  <a:pt x="4323" y="1281"/>
                </a:lnTo>
                <a:lnTo>
                  <a:pt x="4319" y="1287"/>
                </a:lnTo>
                <a:lnTo>
                  <a:pt x="4316" y="1295"/>
                </a:lnTo>
                <a:lnTo>
                  <a:pt x="4313" y="1303"/>
                </a:lnTo>
                <a:lnTo>
                  <a:pt x="4311" y="1311"/>
                </a:lnTo>
                <a:lnTo>
                  <a:pt x="4310" y="1321"/>
                </a:lnTo>
                <a:lnTo>
                  <a:pt x="4309" y="1331"/>
                </a:lnTo>
                <a:lnTo>
                  <a:pt x="4308" y="1341"/>
                </a:lnTo>
                <a:lnTo>
                  <a:pt x="4309" y="1351"/>
                </a:lnTo>
                <a:lnTo>
                  <a:pt x="4309" y="1361"/>
                </a:lnTo>
                <a:lnTo>
                  <a:pt x="4310" y="1371"/>
                </a:lnTo>
                <a:lnTo>
                  <a:pt x="4311" y="1379"/>
                </a:lnTo>
                <a:lnTo>
                  <a:pt x="4313" y="1387"/>
                </a:lnTo>
                <a:lnTo>
                  <a:pt x="4315" y="1395"/>
                </a:lnTo>
                <a:lnTo>
                  <a:pt x="4318" y="1403"/>
                </a:lnTo>
                <a:lnTo>
                  <a:pt x="4321" y="1409"/>
                </a:lnTo>
                <a:lnTo>
                  <a:pt x="4325" y="1415"/>
                </a:lnTo>
                <a:lnTo>
                  <a:pt x="4328" y="1421"/>
                </a:lnTo>
                <a:lnTo>
                  <a:pt x="4337" y="1433"/>
                </a:lnTo>
                <a:lnTo>
                  <a:pt x="4347" y="1445"/>
                </a:lnTo>
                <a:lnTo>
                  <a:pt x="4359" y="1457"/>
                </a:lnTo>
                <a:lnTo>
                  <a:pt x="4421" y="1511"/>
                </a:lnTo>
                <a:lnTo>
                  <a:pt x="4431" y="1521"/>
                </a:lnTo>
                <a:lnTo>
                  <a:pt x="4442" y="1531"/>
                </a:lnTo>
                <a:lnTo>
                  <a:pt x="4451" y="1541"/>
                </a:lnTo>
                <a:lnTo>
                  <a:pt x="4459" y="1553"/>
                </a:lnTo>
                <a:lnTo>
                  <a:pt x="4467" y="1565"/>
                </a:lnTo>
                <a:lnTo>
                  <a:pt x="4474" y="1575"/>
                </a:lnTo>
                <a:lnTo>
                  <a:pt x="4480" y="1589"/>
                </a:lnTo>
                <a:lnTo>
                  <a:pt x="4486" y="1601"/>
                </a:lnTo>
                <a:lnTo>
                  <a:pt x="4491" y="1615"/>
                </a:lnTo>
                <a:lnTo>
                  <a:pt x="4495" y="1629"/>
                </a:lnTo>
                <a:lnTo>
                  <a:pt x="4499" y="1643"/>
                </a:lnTo>
                <a:lnTo>
                  <a:pt x="4502" y="1659"/>
                </a:lnTo>
                <a:lnTo>
                  <a:pt x="4504" y="1675"/>
                </a:lnTo>
                <a:lnTo>
                  <a:pt x="4505" y="1685"/>
                </a:lnTo>
                <a:lnTo>
                  <a:pt x="4505" y="1693"/>
                </a:lnTo>
                <a:lnTo>
                  <a:pt x="4506" y="1711"/>
                </a:lnTo>
                <a:lnTo>
                  <a:pt x="4507" y="1730"/>
                </a:lnTo>
                <a:lnTo>
                  <a:pt x="4506" y="1756"/>
                </a:lnTo>
                <a:lnTo>
                  <a:pt x="4504" y="1780"/>
                </a:lnTo>
                <a:lnTo>
                  <a:pt x="4503" y="1792"/>
                </a:lnTo>
                <a:lnTo>
                  <a:pt x="4501" y="1802"/>
                </a:lnTo>
                <a:lnTo>
                  <a:pt x="4499" y="1814"/>
                </a:lnTo>
                <a:lnTo>
                  <a:pt x="4497" y="1824"/>
                </a:lnTo>
                <a:lnTo>
                  <a:pt x="4494" y="1834"/>
                </a:lnTo>
                <a:lnTo>
                  <a:pt x="4492" y="1844"/>
                </a:lnTo>
                <a:lnTo>
                  <a:pt x="4485" y="1862"/>
                </a:lnTo>
                <a:lnTo>
                  <a:pt x="4482" y="1870"/>
                </a:lnTo>
                <a:lnTo>
                  <a:pt x="4478" y="1880"/>
                </a:lnTo>
                <a:lnTo>
                  <a:pt x="4470" y="1894"/>
                </a:lnTo>
                <a:lnTo>
                  <a:pt x="4465" y="1902"/>
                </a:lnTo>
                <a:lnTo>
                  <a:pt x="4460" y="1908"/>
                </a:lnTo>
                <a:lnTo>
                  <a:pt x="4455" y="1914"/>
                </a:lnTo>
                <a:lnTo>
                  <a:pt x="4450" y="1920"/>
                </a:lnTo>
                <a:lnTo>
                  <a:pt x="4439" y="1930"/>
                </a:lnTo>
                <a:lnTo>
                  <a:pt x="4427" y="1938"/>
                </a:lnTo>
                <a:lnTo>
                  <a:pt x="4414" y="1946"/>
                </a:lnTo>
                <a:lnTo>
                  <a:pt x="4400" y="1950"/>
                </a:lnTo>
                <a:lnTo>
                  <a:pt x="4393" y="1952"/>
                </a:lnTo>
                <a:lnTo>
                  <a:pt x="4386" y="1952"/>
                </a:lnTo>
                <a:lnTo>
                  <a:pt x="4370" y="1954"/>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p>
        </p:txBody>
      </p:sp>
      <p:sp>
        <p:nvSpPr>
          <p:cNvPr id="12" name="Text Placeholder 10">
            <a:extLst>
              <a:ext uri="{FF2B5EF4-FFF2-40B4-BE49-F238E27FC236}">
                <a16:creationId xmlns:a16="http://schemas.microsoft.com/office/drawing/2014/main" id="{CF5A17A4-EA2D-AFFF-38DF-9699B925DCD5}"/>
              </a:ext>
            </a:extLst>
          </p:cNvPr>
          <p:cNvSpPr>
            <a:spLocks noGrp="1"/>
          </p:cNvSpPr>
          <p:nvPr>
            <p:ph type="body" sz="quarter" idx="14" hasCustomPrompt="1"/>
          </p:nvPr>
        </p:nvSpPr>
        <p:spPr>
          <a:xfrm>
            <a:off x="1198587" y="4797152"/>
            <a:ext cx="9793263" cy="1296144"/>
          </a:xfrm>
        </p:spPr>
        <p:txBody>
          <a:bodyPr anchor="b" anchorCtr="0"/>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Yhteystiedot</a:t>
            </a:r>
          </a:p>
        </p:txBody>
      </p:sp>
    </p:spTree>
    <p:extLst>
      <p:ext uri="{BB962C8B-B14F-4D97-AF65-F5344CB8AC3E}">
        <p14:creationId xmlns:p14="http://schemas.microsoft.com/office/powerpoint/2010/main" val="25219878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56">
          <p15:clr>
            <a:srgbClr val="FBAE40"/>
          </p15:clr>
        </p15:guide>
        <p15:guide id="4" pos="6924">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Kiitos 2">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89437-0A9F-6907-E834-ECE3DB625160}"/>
              </a:ext>
            </a:extLst>
          </p:cNvPr>
          <p:cNvSpPr>
            <a:spLocks noGrp="1"/>
          </p:cNvSpPr>
          <p:nvPr>
            <p:ph type="ctrTitle" hasCustomPrompt="1"/>
          </p:nvPr>
        </p:nvSpPr>
        <p:spPr>
          <a:xfrm>
            <a:off x="1200150" y="2060575"/>
            <a:ext cx="9791700" cy="2592561"/>
          </a:xfrm>
        </p:spPr>
        <p:txBody>
          <a:bodyPr anchor="b" anchorCtr="0"/>
          <a:lstStyle>
            <a:lvl1pPr algn="l">
              <a:defRPr sz="8000">
                <a:solidFill>
                  <a:schemeClr val="bg1"/>
                </a:solidFill>
              </a:defRPr>
            </a:lvl1pPr>
          </a:lstStyle>
          <a:p>
            <a:r>
              <a:rPr lang="fi-FI" noProof="0"/>
              <a:t>Lisää kiitos viesti.</a:t>
            </a:r>
          </a:p>
        </p:txBody>
      </p:sp>
      <p:sp>
        <p:nvSpPr>
          <p:cNvPr id="4" name="Date Placeholder 3">
            <a:extLst>
              <a:ext uri="{FF2B5EF4-FFF2-40B4-BE49-F238E27FC236}">
                <a16:creationId xmlns:a16="http://schemas.microsoft.com/office/drawing/2014/main" id="{B9898F4D-E89B-8263-EB37-8F8B305D4370}"/>
              </a:ext>
            </a:extLst>
          </p:cNvPr>
          <p:cNvSpPr>
            <a:spLocks noGrp="1"/>
          </p:cNvSpPr>
          <p:nvPr>
            <p:ph type="dt" sz="half" idx="10"/>
          </p:nvPr>
        </p:nvSpPr>
        <p:spPr/>
        <p:txBody>
          <a:bodyPr/>
          <a:lstStyle>
            <a:lvl1pPr>
              <a:defRPr>
                <a:noFill/>
              </a:defRPr>
            </a:lvl1pPr>
          </a:lstStyle>
          <a:p>
            <a:fld id="{56C1596E-6CD1-4E21-BE2A-B3E8CA8A5C52}" type="datetime1">
              <a:rPr lang="fi-FI" noProof="0" smtClean="0"/>
              <a:t>4.10.2024</a:t>
            </a:fld>
            <a:endParaRPr lang="fi-FI" noProof="0"/>
          </a:p>
        </p:txBody>
      </p:sp>
      <p:sp>
        <p:nvSpPr>
          <p:cNvPr id="5" name="Footer Placeholder 4">
            <a:extLst>
              <a:ext uri="{FF2B5EF4-FFF2-40B4-BE49-F238E27FC236}">
                <a16:creationId xmlns:a16="http://schemas.microsoft.com/office/drawing/2014/main" id="{AEAB5C31-D7B7-0A4A-9FF1-A8910751F711}"/>
              </a:ext>
            </a:extLst>
          </p:cNvPr>
          <p:cNvSpPr>
            <a:spLocks noGrp="1"/>
          </p:cNvSpPr>
          <p:nvPr>
            <p:ph type="ftr" sz="quarter" idx="11"/>
          </p:nvPr>
        </p:nvSpPr>
        <p:spPr/>
        <p:txBody>
          <a:bodyPr/>
          <a:lstStyle>
            <a:lvl1pPr>
              <a:defRPr>
                <a:noFill/>
              </a:defRPr>
            </a:lvl1pPr>
          </a:lstStyle>
          <a:p>
            <a:r>
              <a:rPr lang="fi-FI" noProof="0"/>
              <a:t>© Rakennusteollisuus RT</a:t>
            </a:r>
          </a:p>
        </p:txBody>
      </p:sp>
      <p:sp>
        <p:nvSpPr>
          <p:cNvPr id="6" name="Slide Number Placeholder 5">
            <a:extLst>
              <a:ext uri="{FF2B5EF4-FFF2-40B4-BE49-F238E27FC236}">
                <a16:creationId xmlns:a16="http://schemas.microsoft.com/office/drawing/2014/main" id="{92B9B765-A518-625F-2D82-59131FF13DC6}"/>
              </a:ext>
            </a:extLst>
          </p:cNvPr>
          <p:cNvSpPr>
            <a:spLocks noGrp="1"/>
          </p:cNvSpPr>
          <p:nvPr>
            <p:ph type="sldNum" sz="quarter" idx="12"/>
          </p:nvPr>
        </p:nvSpPr>
        <p:spPr/>
        <p:txBody>
          <a:bodyPr/>
          <a:lstStyle>
            <a:lvl1pPr>
              <a:defRPr>
                <a:noFill/>
              </a:defRPr>
            </a:lvl1pPr>
          </a:lstStyle>
          <a:p>
            <a:fld id="{DFD61EF7-2460-4EE9-A031-27FEBC4F9A95}" type="slidenum">
              <a:rPr lang="fi-FI" noProof="0" smtClean="0"/>
              <a:pPr/>
              <a:t>‹#›</a:t>
            </a:fld>
            <a:endParaRPr lang="fi-FI" noProof="0"/>
          </a:p>
        </p:txBody>
      </p:sp>
      <p:sp>
        <p:nvSpPr>
          <p:cNvPr id="7" name="Freeform 5">
            <a:extLst>
              <a:ext uri="{FF2B5EF4-FFF2-40B4-BE49-F238E27FC236}">
                <a16:creationId xmlns:a16="http://schemas.microsoft.com/office/drawing/2014/main" id="{5CD5646D-347F-0693-85B7-82EEFAEE1F74}"/>
              </a:ext>
            </a:extLst>
          </p:cNvPr>
          <p:cNvSpPr>
            <a:spLocks noChangeAspect="1" noEditPoints="1"/>
          </p:cNvSpPr>
          <p:nvPr userDrawn="1"/>
        </p:nvSpPr>
        <p:spPr bwMode="auto">
          <a:xfrm>
            <a:off x="407368" y="333375"/>
            <a:ext cx="2325003" cy="504000"/>
          </a:xfrm>
          <a:custGeom>
            <a:avLst/>
            <a:gdLst>
              <a:gd name="T0" fmla="*/ 11 w 4507"/>
              <a:gd name="T1" fmla="*/ 18 h 1954"/>
              <a:gd name="T2" fmla="*/ 659 w 4507"/>
              <a:gd name="T3" fmla="*/ 297 h 1954"/>
              <a:gd name="T4" fmla="*/ 666 w 4507"/>
              <a:gd name="T5" fmla="*/ 916 h 1954"/>
              <a:gd name="T6" fmla="*/ 347 w 4507"/>
              <a:gd name="T7" fmla="*/ 880 h 1954"/>
              <a:gd name="T8" fmla="*/ 471 w 4507"/>
              <a:gd name="T9" fmla="*/ 675 h 1954"/>
              <a:gd name="T10" fmla="*/ 375 w 4507"/>
              <a:gd name="T11" fmla="*/ 401 h 1954"/>
              <a:gd name="T12" fmla="*/ 1722 w 4507"/>
              <a:gd name="T13" fmla="*/ 26 h 1954"/>
              <a:gd name="T14" fmla="*/ 1804 w 4507"/>
              <a:gd name="T15" fmla="*/ 309 h 1954"/>
              <a:gd name="T16" fmla="*/ 1741 w 4507"/>
              <a:gd name="T17" fmla="*/ 269 h 1954"/>
              <a:gd name="T18" fmla="*/ 1854 w 4507"/>
              <a:gd name="T19" fmla="*/ 788 h 1954"/>
              <a:gd name="T20" fmla="*/ 2410 w 4507"/>
              <a:gd name="T21" fmla="*/ 18 h 1954"/>
              <a:gd name="T22" fmla="*/ 3053 w 4507"/>
              <a:gd name="T23" fmla="*/ 553 h 1954"/>
              <a:gd name="T24" fmla="*/ 3419 w 4507"/>
              <a:gd name="T25" fmla="*/ 539 h 1954"/>
              <a:gd name="T26" fmla="*/ 3595 w 4507"/>
              <a:gd name="T27" fmla="*/ 659 h 1954"/>
              <a:gd name="T28" fmla="*/ 3699 w 4507"/>
              <a:gd name="T29" fmla="*/ 697 h 1954"/>
              <a:gd name="T30" fmla="*/ 3842 w 4507"/>
              <a:gd name="T31" fmla="*/ 595 h 1954"/>
              <a:gd name="T32" fmla="*/ 3700 w 4507"/>
              <a:gd name="T33" fmla="*/ 806 h 1954"/>
              <a:gd name="T34" fmla="*/ 3943 w 4507"/>
              <a:gd name="T35" fmla="*/ 725 h 1954"/>
              <a:gd name="T36" fmla="*/ 4018 w 4507"/>
              <a:gd name="T37" fmla="*/ 689 h 1954"/>
              <a:gd name="T38" fmla="*/ 4124 w 4507"/>
              <a:gd name="T39" fmla="*/ 581 h 1954"/>
              <a:gd name="T40" fmla="*/ 3931 w 4507"/>
              <a:gd name="T41" fmla="*/ 269 h 1954"/>
              <a:gd name="T42" fmla="*/ 4017 w 4507"/>
              <a:gd name="T43" fmla="*/ 6 h 1954"/>
              <a:gd name="T44" fmla="*/ 4117 w 4507"/>
              <a:gd name="T45" fmla="*/ 228 h 1954"/>
              <a:gd name="T46" fmla="*/ 4005 w 4507"/>
              <a:gd name="T47" fmla="*/ 134 h 1954"/>
              <a:gd name="T48" fmla="*/ 4123 w 4507"/>
              <a:gd name="T49" fmla="*/ 383 h 1954"/>
              <a:gd name="T50" fmla="*/ 4174 w 4507"/>
              <a:gd name="T51" fmla="*/ 697 h 1954"/>
              <a:gd name="T52" fmla="*/ 1767 w 4507"/>
              <a:gd name="T53" fmla="*/ 1273 h 1954"/>
              <a:gd name="T54" fmla="*/ 2197 w 4507"/>
              <a:gd name="T55" fmla="*/ 1926 h 1954"/>
              <a:gd name="T56" fmla="*/ 2114 w 4507"/>
              <a:gd name="T57" fmla="*/ 1551 h 1954"/>
              <a:gd name="T58" fmla="*/ 2226 w 4507"/>
              <a:gd name="T59" fmla="*/ 1156 h 1954"/>
              <a:gd name="T60" fmla="*/ 2385 w 4507"/>
              <a:gd name="T61" fmla="*/ 1313 h 1954"/>
              <a:gd name="T62" fmla="*/ 2373 w 4507"/>
              <a:gd name="T63" fmla="*/ 1834 h 1954"/>
              <a:gd name="T64" fmla="*/ 2227 w 4507"/>
              <a:gd name="T65" fmla="*/ 1271 h 1954"/>
              <a:gd name="T66" fmla="*/ 2192 w 4507"/>
              <a:gd name="T67" fmla="*/ 1738 h 1954"/>
              <a:gd name="T68" fmla="*/ 2323 w 4507"/>
              <a:gd name="T69" fmla="*/ 1760 h 1954"/>
              <a:gd name="T70" fmla="*/ 2273 w 4507"/>
              <a:gd name="T71" fmla="*/ 1259 h 1954"/>
              <a:gd name="T72" fmla="*/ 3321 w 4507"/>
              <a:gd name="T73" fmla="*/ 1954 h 1954"/>
              <a:gd name="T74" fmla="*/ 3265 w 4507"/>
              <a:gd name="T75" fmla="*/ 1693 h 1954"/>
              <a:gd name="T76" fmla="*/ 3380 w 4507"/>
              <a:gd name="T77" fmla="*/ 1832 h 1954"/>
              <a:gd name="T78" fmla="*/ 3369 w 4507"/>
              <a:gd name="T79" fmla="*/ 1625 h 1954"/>
              <a:gd name="T80" fmla="*/ 3218 w 4507"/>
              <a:gd name="T81" fmla="*/ 1279 h 1954"/>
              <a:gd name="T82" fmla="*/ 3426 w 4507"/>
              <a:gd name="T83" fmla="*/ 1198 h 1954"/>
              <a:gd name="T84" fmla="*/ 3370 w 4507"/>
              <a:gd name="T85" fmla="*/ 1265 h 1954"/>
              <a:gd name="T86" fmla="*/ 3279 w 4507"/>
              <a:gd name="T87" fmla="*/ 1379 h 1954"/>
              <a:gd name="T88" fmla="*/ 3471 w 4507"/>
              <a:gd name="T89" fmla="*/ 1675 h 1954"/>
              <a:gd name="T90" fmla="*/ 3381 w 4507"/>
              <a:gd name="T91" fmla="*/ 1946 h 1954"/>
              <a:gd name="T92" fmla="*/ 3620 w 4507"/>
              <a:gd name="T93" fmla="*/ 1772 h 1954"/>
              <a:gd name="T94" fmla="*/ 3736 w 4507"/>
              <a:gd name="T95" fmla="*/ 1772 h 1954"/>
              <a:gd name="T96" fmla="*/ 3756 w 4507"/>
              <a:gd name="T97" fmla="*/ 1914 h 1954"/>
              <a:gd name="T98" fmla="*/ 3915 w 4507"/>
              <a:gd name="T99" fmla="*/ 1828 h 1954"/>
              <a:gd name="T100" fmla="*/ 4005 w 4507"/>
              <a:gd name="T101" fmla="*/ 1838 h 1954"/>
              <a:gd name="T102" fmla="*/ 4160 w 4507"/>
              <a:gd name="T103" fmla="*/ 1697 h 1954"/>
              <a:gd name="T104" fmla="*/ 4039 w 4507"/>
              <a:gd name="T105" fmla="*/ 1954 h 1954"/>
              <a:gd name="T106" fmla="*/ 4268 w 4507"/>
              <a:gd name="T107" fmla="*/ 1888 h 1954"/>
              <a:gd name="T108" fmla="*/ 4324 w 4507"/>
              <a:gd name="T109" fmla="*/ 1824 h 1954"/>
              <a:gd name="T110" fmla="*/ 4442 w 4507"/>
              <a:gd name="T111" fmla="*/ 1752 h 1954"/>
              <a:gd name="T112" fmla="*/ 4255 w 4507"/>
              <a:gd name="T113" fmla="*/ 1447 h 1954"/>
              <a:gd name="T114" fmla="*/ 4311 w 4507"/>
              <a:gd name="T115" fmla="*/ 1166 h 1954"/>
              <a:gd name="T116" fmla="*/ 4497 w 4507"/>
              <a:gd name="T117" fmla="*/ 1331 h 1954"/>
              <a:gd name="T118" fmla="*/ 4336 w 4507"/>
              <a:gd name="T119" fmla="*/ 1267 h 1954"/>
              <a:gd name="T120" fmla="*/ 4359 w 4507"/>
              <a:gd name="T121" fmla="*/ 1457 h 1954"/>
              <a:gd name="T122" fmla="*/ 4499 w 4507"/>
              <a:gd name="T123" fmla="*/ 1814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07" h="1954">
                <a:moveTo>
                  <a:pt x="4307" y="327"/>
                </a:moveTo>
                <a:lnTo>
                  <a:pt x="4377" y="327"/>
                </a:lnTo>
                <a:lnTo>
                  <a:pt x="4377" y="463"/>
                </a:lnTo>
                <a:lnTo>
                  <a:pt x="4307" y="463"/>
                </a:lnTo>
                <a:lnTo>
                  <a:pt x="4307" y="327"/>
                </a:lnTo>
                <a:close/>
                <a:moveTo>
                  <a:pt x="1248" y="18"/>
                </a:moveTo>
                <a:lnTo>
                  <a:pt x="1248" y="473"/>
                </a:lnTo>
                <a:lnTo>
                  <a:pt x="1051" y="473"/>
                </a:lnTo>
                <a:lnTo>
                  <a:pt x="1051" y="1936"/>
                </a:lnTo>
                <a:lnTo>
                  <a:pt x="821" y="1936"/>
                </a:lnTo>
                <a:lnTo>
                  <a:pt x="821" y="473"/>
                </a:lnTo>
                <a:lnTo>
                  <a:pt x="655" y="18"/>
                </a:lnTo>
                <a:lnTo>
                  <a:pt x="1248" y="18"/>
                </a:lnTo>
                <a:close/>
                <a:moveTo>
                  <a:pt x="0" y="1481"/>
                </a:moveTo>
                <a:lnTo>
                  <a:pt x="230" y="1481"/>
                </a:lnTo>
                <a:lnTo>
                  <a:pt x="230" y="1936"/>
                </a:lnTo>
                <a:lnTo>
                  <a:pt x="0" y="1936"/>
                </a:lnTo>
                <a:lnTo>
                  <a:pt x="0" y="1481"/>
                </a:lnTo>
                <a:close/>
                <a:moveTo>
                  <a:pt x="487" y="1186"/>
                </a:moveTo>
                <a:lnTo>
                  <a:pt x="752" y="1936"/>
                </a:lnTo>
                <a:lnTo>
                  <a:pt x="495" y="1936"/>
                </a:lnTo>
                <a:lnTo>
                  <a:pt x="11" y="559"/>
                </a:lnTo>
                <a:lnTo>
                  <a:pt x="11" y="18"/>
                </a:lnTo>
                <a:lnTo>
                  <a:pt x="309" y="18"/>
                </a:lnTo>
                <a:lnTo>
                  <a:pt x="335" y="18"/>
                </a:lnTo>
                <a:lnTo>
                  <a:pt x="359" y="20"/>
                </a:lnTo>
                <a:lnTo>
                  <a:pt x="382" y="24"/>
                </a:lnTo>
                <a:lnTo>
                  <a:pt x="404" y="30"/>
                </a:lnTo>
                <a:lnTo>
                  <a:pt x="426" y="36"/>
                </a:lnTo>
                <a:lnTo>
                  <a:pt x="447" y="44"/>
                </a:lnTo>
                <a:lnTo>
                  <a:pt x="467" y="52"/>
                </a:lnTo>
                <a:lnTo>
                  <a:pt x="476" y="58"/>
                </a:lnTo>
                <a:lnTo>
                  <a:pt x="486" y="62"/>
                </a:lnTo>
                <a:lnTo>
                  <a:pt x="504" y="74"/>
                </a:lnTo>
                <a:lnTo>
                  <a:pt x="521" y="88"/>
                </a:lnTo>
                <a:lnTo>
                  <a:pt x="538" y="102"/>
                </a:lnTo>
                <a:lnTo>
                  <a:pt x="553" y="116"/>
                </a:lnTo>
                <a:lnTo>
                  <a:pt x="569" y="132"/>
                </a:lnTo>
                <a:lnTo>
                  <a:pt x="583" y="150"/>
                </a:lnTo>
                <a:lnTo>
                  <a:pt x="596" y="168"/>
                </a:lnTo>
                <a:lnTo>
                  <a:pt x="609" y="188"/>
                </a:lnTo>
                <a:lnTo>
                  <a:pt x="620" y="208"/>
                </a:lnTo>
                <a:lnTo>
                  <a:pt x="631" y="230"/>
                </a:lnTo>
                <a:lnTo>
                  <a:pt x="641" y="251"/>
                </a:lnTo>
                <a:lnTo>
                  <a:pt x="650" y="273"/>
                </a:lnTo>
                <a:lnTo>
                  <a:pt x="659" y="297"/>
                </a:lnTo>
                <a:lnTo>
                  <a:pt x="666" y="323"/>
                </a:lnTo>
                <a:lnTo>
                  <a:pt x="673" y="349"/>
                </a:lnTo>
                <a:lnTo>
                  <a:pt x="680" y="375"/>
                </a:lnTo>
                <a:lnTo>
                  <a:pt x="685" y="401"/>
                </a:lnTo>
                <a:lnTo>
                  <a:pt x="690" y="429"/>
                </a:lnTo>
                <a:lnTo>
                  <a:pt x="694" y="459"/>
                </a:lnTo>
                <a:lnTo>
                  <a:pt x="697" y="487"/>
                </a:lnTo>
                <a:lnTo>
                  <a:pt x="699" y="517"/>
                </a:lnTo>
                <a:lnTo>
                  <a:pt x="701" y="547"/>
                </a:lnTo>
                <a:lnTo>
                  <a:pt x="702" y="579"/>
                </a:lnTo>
                <a:lnTo>
                  <a:pt x="703" y="611"/>
                </a:lnTo>
                <a:lnTo>
                  <a:pt x="702" y="661"/>
                </a:lnTo>
                <a:lnTo>
                  <a:pt x="701" y="687"/>
                </a:lnTo>
                <a:lnTo>
                  <a:pt x="699" y="711"/>
                </a:lnTo>
                <a:lnTo>
                  <a:pt x="697" y="735"/>
                </a:lnTo>
                <a:lnTo>
                  <a:pt x="695" y="758"/>
                </a:lnTo>
                <a:lnTo>
                  <a:pt x="692" y="782"/>
                </a:lnTo>
                <a:lnTo>
                  <a:pt x="689" y="806"/>
                </a:lnTo>
                <a:lnTo>
                  <a:pt x="685" y="830"/>
                </a:lnTo>
                <a:lnTo>
                  <a:pt x="681" y="852"/>
                </a:lnTo>
                <a:lnTo>
                  <a:pt x="677" y="874"/>
                </a:lnTo>
                <a:lnTo>
                  <a:pt x="672" y="896"/>
                </a:lnTo>
                <a:lnTo>
                  <a:pt x="666" y="916"/>
                </a:lnTo>
                <a:lnTo>
                  <a:pt x="661" y="938"/>
                </a:lnTo>
                <a:lnTo>
                  <a:pt x="655" y="958"/>
                </a:lnTo>
                <a:lnTo>
                  <a:pt x="648" y="976"/>
                </a:lnTo>
                <a:lnTo>
                  <a:pt x="641" y="996"/>
                </a:lnTo>
                <a:lnTo>
                  <a:pt x="634" y="1014"/>
                </a:lnTo>
                <a:lnTo>
                  <a:pt x="626" y="1030"/>
                </a:lnTo>
                <a:lnTo>
                  <a:pt x="618" y="1048"/>
                </a:lnTo>
                <a:lnTo>
                  <a:pt x="609" y="1064"/>
                </a:lnTo>
                <a:lnTo>
                  <a:pt x="600" y="1080"/>
                </a:lnTo>
                <a:lnTo>
                  <a:pt x="591" y="1094"/>
                </a:lnTo>
                <a:lnTo>
                  <a:pt x="581" y="1108"/>
                </a:lnTo>
                <a:lnTo>
                  <a:pt x="571" y="1120"/>
                </a:lnTo>
                <a:lnTo>
                  <a:pt x="559" y="1132"/>
                </a:lnTo>
                <a:lnTo>
                  <a:pt x="548" y="1144"/>
                </a:lnTo>
                <a:lnTo>
                  <a:pt x="537" y="1154"/>
                </a:lnTo>
                <a:lnTo>
                  <a:pt x="525" y="1164"/>
                </a:lnTo>
                <a:lnTo>
                  <a:pt x="513" y="1172"/>
                </a:lnTo>
                <a:lnTo>
                  <a:pt x="500" y="1180"/>
                </a:lnTo>
                <a:lnTo>
                  <a:pt x="487" y="1186"/>
                </a:lnTo>
                <a:close/>
                <a:moveTo>
                  <a:pt x="239" y="391"/>
                </a:moveTo>
                <a:lnTo>
                  <a:pt x="239" y="880"/>
                </a:lnTo>
                <a:lnTo>
                  <a:pt x="337" y="880"/>
                </a:lnTo>
                <a:lnTo>
                  <a:pt x="347" y="880"/>
                </a:lnTo>
                <a:lnTo>
                  <a:pt x="357" y="880"/>
                </a:lnTo>
                <a:lnTo>
                  <a:pt x="367" y="878"/>
                </a:lnTo>
                <a:lnTo>
                  <a:pt x="376" y="874"/>
                </a:lnTo>
                <a:lnTo>
                  <a:pt x="384" y="872"/>
                </a:lnTo>
                <a:lnTo>
                  <a:pt x="392" y="868"/>
                </a:lnTo>
                <a:lnTo>
                  <a:pt x="400" y="862"/>
                </a:lnTo>
                <a:lnTo>
                  <a:pt x="407" y="858"/>
                </a:lnTo>
                <a:lnTo>
                  <a:pt x="413" y="852"/>
                </a:lnTo>
                <a:lnTo>
                  <a:pt x="419" y="844"/>
                </a:lnTo>
                <a:lnTo>
                  <a:pt x="425" y="838"/>
                </a:lnTo>
                <a:lnTo>
                  <a:pt x="430" y="830"/>
                </a:lnTo>
                <a:lnTo>
                  <a:pt x="435" y="822"/>
                </a:lnTo>
                <a:lnTo>
                  <a:pt x="440" y="814"/>
                </a:lnTo>
                <a:lnTo>
                  <a:pt x="444" y="806"/>
                </a:lnTo>
                <a:lnTo>
                  <a:pt x="448" y="796"/>
                </a:lnTo>
                <a:lnTo>
                  <a:pt x="451" y="788"/>
                </a:lnTo>
                <a:lnTo>
                  <a:pt x="454" y="778"/>
                </a:lnTo>
                <a:lnTo>
                  <a:pt x="457" y="768"/>
                </a:lnTo>
                <a:lnTo>
                  <a:pt x="460" y="758"/>
                </a:lnTo>
                <a:lnTo>
                  <a:pt x="464" y="738"/>
                </a:lnTo>
                <a:lnTo>
                  <a:pt x="467" y="717"/>
                </a:lnTo>
                <a:lnTo>
                  <a:pt x="470" y="697"/>
                </a:lnTo>
                <a:lnTo>
                  <a:pt x="471" y="675"/>
                </a:lnTo>
                <a:lnTo>
                  <a:pt x="472" y="655"/>
                </a:lnTo>
                <a:lnTo>
                  <a:pt x="472" y="635"/>
                </a:lnTo>
                <a:lnTo>
                  <a:pt x="472" y="615"/>
                </a:lnTo>
                <a:lnTo>
                  <a:pt x="470" y="593"/>
                </a:lnTo>
                <a:lnTo>
                  <a:pt x="468" y="573"/>
                </a:lnTo>
                <a:lnTo>
                  <a:pt x="464" y="551"/>
                </a:lnTo>
                <a:lnTo>
                  <a:pt x="462" y="541"/>
                </a:lnTo>
                <a:lnTo>
                  <a:pt x="459" y="531"/>
                </a:lnTo>
                <a:lnTo>
                  <a:pt x="457" y="521"/>
                </a:lnTo>
                <a:lnTo>
                  <a:pt x="454" y="511"/>
                </a:lnTo>
                <a:lnTo>
                  <a:pt x="447" y="491"/>
                </a:lnTo>
                <a:lnTo>
                  <a:pt x="443" y="483"/>
                </a:lnTo>
                <a:lnTo>
                  <a:pt x="439" y="473"/>
                </a:lnTo>
                <a:lnTo>
                  <a:pt x="435" y="465"/>
                </a:lnTo>
                <a:lnTo>
                  <a:pt x="430" y="457"/>
                </a:lnTo>
                <a:lnTo>
                  <a:pt x="420" y="441"/>
                </a:lnTo>
                <a:lnTo>
                  <a:pt x="414" y="433"/>
                </a:lnTo>
                <a:lnTo>
                  <a:pt x="408" y="427"/>
                </a:lnTo>
                <a:lnTo>
                  <a:pt x="402" y="421"/>
                </a:lnTo>
                <a:lnTo>
                  <a:pt x="396" y="415"/>
                </a:lnTo>
                <a:lnTo>
                  <a:pt x="389" y="409"/>
                </a:lnTo>
                <a:lnTo>
                  <a:pt x="382" y="405"/>
                </a:lnTo>
                <a:lnTo>
                  <a:pt x="375" y="401"/>
                </a:lnTo>
                <a:lnTo>
                  <a:pt x="367" y="397"/>
                </a:lnTo>
                <a:lnTo>
                  <a:pt x="359" y="395"/>
                </a:lnTo>
                <a:lnTo>
                  <a:pt x="351" y="393"/>
                </a:lnTo>
                <a:lnTo>
                  <a:pt x="333" y="391"/>
                </a:lnTo>
                <a:lnTo>
                  <a:pt x="239" y="391"/>
                </a:lnTo>
                <a:close/>
                <a:moveTo>
                  <a:pt x="1780" y="395"/>
                </a:moveTo>
                <a:lnTo>
                  <a:pt x="1776" y="403"/>
                </a:lnTo>
                <a:lnTo>
                  <a:pt x="1772" y="411"/>
                </a:lnTo>
                <a:lnTo>
                  <a:pt x="1763" y="423"/>
                </a:lnTo>
                <a:lnTo>
                  <a:pt x="1754" y="433"/>
                </a:lnTo>
                <a:lnTo>
                  <a:pt x="1743" y="443"/>
                </a:lnTo>
                <a:lnTo>
                  <a:pt x="1814" y="788"/>
                </a:lnTo>
                <a:lnTo>
                  <a:pt x="1742" y="788"/>
                </a:lnTo>
                <a:lnTo>
                  <a:pt x="1683" y="465"/>
                </a:lnTo>
                <a:lnTo>
                  <a:pt x="1607" y="465"/>
                </a:lnTo>
                <a:lnTo>
                  <a:pt x="1607" y="788"/>
                </a:lnTo>
                <a:lnTo>
                  <a:pt x="1543" y="788"/>
                </a:lnTo>
                <a:lnTo>
                  <a:pt x="1543" y="18"/>
                </a:lnTo>
                <a:lnTo>
                  <a:pt x="1681" y="18"/>
                </a:lnTo>
                <a:lnTo>
                  <a:pt x="1696" y="18"/>
                </a:lnTo>
                <a:lnTo>
                  <a:pt x="1703" y="20"/>
                </a:lnTo>
                <a:lnTo>
                  <a:pt x="1710" y="22"/>
                </a:lnTo>
                <a:lnTo>
                  <a:pt x="1722" y="26"/>
                </a:lnTo>
                <a:lnTo>
                  <a:pt x="1734" y="32"/>
                </a:lnTo>
                <a:lnTo>
                  <a:pt x="1745" y="40"/>
                </a:lnTo>
                <a:lnTo>
                  <a:pt x="1755" y="50"/>
                </a:lnTo>
                <a:lnTo>
                  <a:pt x="1765" y="62"/>
                </a:lnTo>
                <a:lnTo>
                  <a:pt x="1769" y="68"/>
                </a:lnTo>
                <a:lnTo>
                  <a:pt x="1773" y="76"/>
                </a:lnTo>
                <a:lnTo>
                  <a:pt x="1781" y="92"/>
                </a:lnTo>
                <a:lnTo>
                  <a:pt x="1788" y="108"/>
                </a:lnTo>
                <a:lnTo>
                  <a:pt x="1791" y="118"/>
                </a:lnTo>
                <a:lnTo>
                  <a:pt x="1794" y="126"/>
                </a:lnTo>
                <a:lnTo>
                  <a:pt x="1799" y="146"/>
                </a:lnTo>
                <a:lnTo>
                  <a:pt x="1803" y="168"/>
                </a:lnTo>
                <a:lnTo>
                  <a:pt x="1805" y="178"/>
                </a:lnTo>
                <a:lnTo>
                  <a:pt x="1806" y="190"/>
                </a:lnTo>
                <a:lnTo>
                  <a:pt x="1807" y="200"/>
                </a:lnTo>
                <a:lnTo>
                  <a:pt x="1808" y="212"/>
                </a:lnTo>
                <a:lnTo>
                  <a:pt x="1808" y="224"/>
                </a:lnTo>
                <a:lnTo>
                  <a:pt x="1808" y="236"/>
                </a:lnTo>
                <a:lnTo>
                  <a:pt x="1808" y="263"/>
                </a:lnTo>
                <a:lnTo>
                  <a:pt x="1807" y="275"/>
                </a:lnTo>
                <a:lnTo>
                  <a:pt x="1806" y="287"/>
                </a:lnTo>
                <a:lnTo>
                  <a:pt x="1805" y="299"/>
                </a:lnTo>
                <a:lnTo>
                  <a:pt x="1804" y="309"/>
                </a:lnTo>
                <a:lnTo>
                  <a:pt x="1801" y="331"/>
                </a:lnTo>
                <a:lnTo>
                  <a:pt x="1797" y="349"/>
                </a:lnTo>
                <a:lnTo>
                  <a:pt x="1792" y="367"/>
                </a:lnTo>
                <a:lnTo>
                  <a:pt x="1786" y="381"/>
                </a:lnTo>
                <a:lnTo>
                  <a:pt x="1780" y="395"/>
                </a:lnTo>
                <a:close/>
                <a:moveTo>
                  <a:pt x="1678" y="122"/>
                </a:moveTo>
                <a:lnTo>
                  <a:pt x="1607" y="122"/>
                </a:lnTo>
                <a:lnTo>
                  <a:pt x="1607" y="365"/>
                </a:lnTo>
                <a:lnTo>
                  <a:pt x="1678" y="365"/>
                </a:lnTo>
                <a:lnTo>
                  <a:pt x="1686" y="363"/>
                </a:lnTo>
                <a:lnTo>
                  <a:pt x="1694" y="361"/>
                </a:lnTo>
                <a:lnTo>
                  <a:pt x="1700" y="359"/>
                </a:lnTo>
                <a:lnTo>
                  <a:pt x="1707" y="355"/>
                </a:lnTo>
                <a:lnTo>
                  <a:pt x="1712" y="351"/>
                </a:lnTo>
                <a:lnTo>
                  <a:pt x="1717" y="345"/>
                </a:lnTo>
                <a:lnTo>
                  <a:pt x="1722" y="339"/>
                </a:lnTo>
                <a:lnTo>
                  <a:pt x="1726" y="331"/>
                </a:lnTo>
                <a:lnTo>
                  <a:pt x="1730" y="323"/>
                </a:lnTo>
                <a:lnTo>
                  <a:pt x="1733" y="313"/>
                </a:lnTo>
                <a:lnTo>
                  <a:pt x="1736" y="303"/>
                </a:lnTo>
                <a:lnTo>
                  <a:pt x="1738" y="293"/>
                </a:lnTo>
                <a:lnTo>
                  <a:pt x="1740" y="281"/>
                </a:lnTo>
                <a:lnTo>
                  <a:pt x="1741" y="269"/>
                </a:lnTo>
                <a:lnTo>
                  <a:pt x="1742" y="257"/>
                </a:lnTo>
                <a:lnTo>
                  <a:pt x="1742" y="244"/>
                </a:lnTo>
                <a:lnTo>
                  <a:pt x="1742" y="230"/>
                </a:lnTo>
                <a:lnTo>
                  <a:pt x="1742" y="218"/>
                </a:lnTo>
                <a:lnTo>
                  <a:pt x="1740" y="206"/>
                </a:lnTo>
                <a:lnTo>
                  <a:pt x="1739" y="194"/>
                </a:lnTo>
                <a:lnTo>
                  <a:pt x="1737" y="184"/>
                </a:lnTo>
                <a:lnTo>
                  <a:pt x="1734" y="174"/>
                </a:lnTo>
                <a:lnTo>
                  <a:pt x="1731" y="164"/>
                </a:lnTo>
                <a:lnTo>
                  <a:pt x="1728" y="156"/>
                </a:lnTo>
                <a:lnTo>
                  <a:pt x="1723" y="148"/>
                </a:lnTo>
                <a:lnTo>
                  <a:pt x="1719" y="142"/>
                </a:lnTo>
                <a:lnTo>
                  <a:pt x="1713" y="136"/>
                </a:lnTo>
                <a:lnTo>
                  <a:pt x="1708" y="132"/>
                </a:lnTo>
                <a:lnTo>
                  <a:pt x="1701" y="128"/>
                </a:lnTo>
                <a:lnTo>
                  <a:pt x="1694" y="124"/>
                </a:lnTo>
                <a:lnTo>
                  <a:pt x="1686" y="122"/>
                </a:lnTo>
                <a:lnTo>
                  <a:pt x="1678" y="122"/>
                </a:lnTo>
                <a:close/>
                <a:moveTo>
                  <a:pt x="2090" y="788"/>
                </a:moveTo>
                <a:lnTo>
                  <a:pt x="2069" y="635"/>
                </a:lnTo>
                <a:lnTo>
                  <a:pt x="1942" y="635"/>
                </a:lnTo>
                <a:lnTo>
                  <a:pt x="1921" y="788"/>
                </a:lnTo>
                <a:lnTo>
                  <a:pt x="1854" y="788"/>
                </a:lnTo>
                <a:lnTo>
                  <a:pt x="1975" y="18"/>
                </a:lnTo>
                <a:lnTo>
                  <a:pt x="2037" y="18"/>
                </a:lnTo>
                <a:lnTo>
                  <a:pt x="2160" y="788"/>
                </a:lnTo>
                <a:lnTo>
                  <a:pt x="2090" y="788"/>
                </a:lnTo>
                <a:close/>
                <a:moveTo>
                  <a:pt x="2026" y="323"/>
                </a:moveTo>
                <a:lnTo>
                  <a:pt x="2015" y="250"/>
                </a:lnTo>
                <a:lnTo>
                  <a:pt x="2010" y="210"/>
                </a:lnTo>
                <a:lnTo>
                  <a:pt x="2006" y="170"/>
                </a:lnTo>
                <a:lnTo>
                  <a:pt x="2001" y="210"/>
                </a:lnTo>
                <a:lnTo>
                  <a:pt x="1996" y="250"/>
                </a:lnTo>
                <a:lnTo>
                  <a:pt x="1986" y="325"/>
                </a:lnTo>
                <a:lnTo>
                  <a:pt x="1957" y="529"/>
                </a:lnTo>
                <a:lnTo>
                  <a:pt x="2053" y="529"/>
                </a:lnTo>
                <a:lnTo>
                  <a:pt x="2026" y="323"/>
                </a:lnTo>
                <a:close/>
                <a:moveTo>
                  <a:pt x="2419" y="788"/>
                </a:moveTo>
                <a:lnTo>
                  <a:pt x="2323" y="431"/>
                </a:lnTo>
                <a:lnTo>
                  <a:pt x="2285" y="527"/>
                </a:lnTo>
                <a:lnTo>
                  <a:pt x="2285" y="788"/>
                </a:lnTo>
                <a:lnTo>
                  <a:pt x="2220" y="788"/>
                </a:lnTo>
                <a:lnTo>
                  <a:pt x="2220" y="18"/>
                </a:lnTo>
                <a:lnTo>
                  <a:pt x="2285" y="18"/>
                </a:lnTo>
                <a:lnTo>
                  <a:pt x="2285" y="347"/>
                </a:lnTo>
                <a:lnTo>
                  <a:pt x="2410" y="18"/>
                </a:lnTo>
                <a:lnTo>
                  <a:pt x="2492" y="18"/>
                </a:lnTo>
                <a:lnTo>
                  <a:pt x="2363" y="333"/>
                </a:lnTo>
                <a:lnTo>
                  <a:pt x="2498" y="788"/>
                </a:lnTo>
                <a:lnTo>
                  <a:pt x="2419" y="788"/>
                </a:lnTo>
                <a:close/>
                <a:moveTo>
                  <a:pt x="2558" y="788"/>
                </a:moveTo>
                <a:lnTo>
                  <a:pt x="2558" y="18"/>
                </a:lnTo>
                <a:lnTo>
                  <a:pt x="2786" y="18"/>
                </a:lnTo>
                <a:lnTo>
                  <a:pt x="2786" y="126"/>
                </a:lnTo>
                <a:lnTo>
                  <a:pt x="2623" y="126"/>
                </a:lnTo>
                <a:lnTo>
                  <a:pt x="2623" y="341"/>
                </a:lnTo>
                <a:lnTo>
                  <a:pt x="2756" y="341"/>
                </a:lnTo>
                <a:lnTo>
                  <a:pt x="2756" y="445"/>
                </a:lnTo>
                <a:lnTo>
                  <a:pt x="2623" y="445"/>
                </a:lnTo>
                <a:lnTo>
                  <a:pt x="2623" y="683"/>
                </a:lnTo>
                <a:lnTo>
                  <a:pt x="2786" y="683"/>
                </a:lnTo>
                <a:lnTo>
                  <a:pt x="2786" y="788"/>
                </a:lnTo>
                <a:lnTo>
                  <a:pt x="2558" y="788"/>
                </a:lnTo>
                <a:close/>
                <a:moveTo>
                  <a:pt x="2939" y="18"/>
                </a:moveTo>
                <a:lnTo>
                  <a:pt x="3030" y="439"/>
                </a:lnTo>
                <a:lnTo>
                  <a:pt x="3038" y="477"/>
                </a:lnTo>
                <a:lnTo>
                  <a:pt x="3042" y="495"/>
                </a:lnTo>
                <a:lnTo>
                  <a:pt x="3046" y="515"/>
                </a:lnTo>
                <a:lnTo>
                  <a:pt x="3053" y="553"/>
                </a:lnTo>
                <a:lnTo>
                  <a:pt x="3060" y="595"/>
                </a:lnTo>
                <a:lnTo>
                  <a:pt x="3060" y="509"/>
                </a:lnTo>
                <a:lnTo>
                  <a:pt x="3059" y="421"/>
                </a:lnTo>
                <a:lnTo>
                  <a:pt x="3059" y="18"/>
                </a:lnTo>
                <a:lnTo>
                  <a:pt x="3124" y="18"/>
                </a:lnTo>
                <a:lnTo>
                  <a:pt x="3124" y="788"/>
                </a:lnTo>
                <a:lnTo>
                  <a:pt x="3046" y="788"/>
                </a:lnTo>
                <a:lnTo>
                  <a:pt x="2954" y="369"/>
                </a:lnTo>
                <a:lnTo>
                  <a:pt x="2946" y="331"/>
                </a:lnTo>
                <a:lnTo>
                  <a:pt x="2938" y="293"/>
                </a:lnTo>
                <a:lnTo>
                  <a:pt x="2931" y="255"/>
                </a:lnTo>
                <a:lnTo>
                  <a:pt x="2923" y="214"/>
                </a:lnTo>
                <a:lnTo>
                  <a:pt x="2924" y="389"/>
                </a:lnTo>
                <a:lnTo>
                  <a:pt x="2924" y="790"/>
                </a:lnTo>
                <a:lnTo>
                  <a:pt x="2859" y="790"/>
                </a:lnTo>
                <a:lnTo>
                  <a:pt x="2859" y="18"/>
                </a:lnTo>
                <a:lnTo>
                  <a:pt x="2939" y="18"/>
                </a:lnTo>
                <a:close/>
                <a:moveTo>
                  <a:pt x="3306" y="18"/>
                </a:moveTo>
                <a:lnTo>
                  <a:pt x="3396" y="425"/>
                </a:lnTo>
                <a:lnTo>
                  <a:pt x="3404" y="463"/>
                </a:lnTo>
                <a:lnTo>
                  <a:pt x="3408" y="481"/>
                </a:lnTo>
                <a:lnTo>
                  <a:pt x="3412" y="501"/>
                </a:lnTo>
                <a:lnTo>
                  <a:pt x="3419" y="539"/>
                </a:lnTo>
                <a:lnTo>
                  <a:pt x="3426" y="581"/>
                </a:lnTo>
                <a:lnTo>
                  <a:pt x="3426" y="495"/>
                </a:lnTo>
                <a:lnTo>
                  <a:pt x="3426" y="407"/>
                </a:lnTo>
                <a:lnTo>
                  <a:pt x="3426" y="18"/>
                </a:lnTo>
                <a:lnTo>
                  <a:pt x="3491" y="18"/>
                </a:lnTo>
                <a:lnTo>
                  <a:pt x="3491" y="788"/>
                </a:lnTo>
                <a:lnTo>
                  <a:pt x="3412" y="788"/>
                </a:lnTo>
                <a:lnTo>
                  <a:pt x="3320" y="383"/>
                </a:lnTo>
                <a:lnTo>
                  <a:pt x="3312" y="345"/>
                </a:lnTo>
                <a:lnTo>
                  <a:pt x="3305" y="307"/>
                </a:lnTo>
                <a:lnTo>
                  <a:pt x="3297" y="269"/>
                </a:lnTo>
                <a:lnTo>
                  <a:pt x="3290" y="228"/>
                </a:lnTo>
                <a:lnTo>
                  <a:pt x="3290" y="403"/>
                </a:lnTo>
                <a:lnTo>
                  <a:pt x="3290" y="788"/>
                </a:lnTo>
                <a:lnTo>
                  <a:pt x="3226" y="788"/>
                </a:lnTo>
                <a:lnTo>
                  <a:pt x="3226" y="18"/>
                </a:lnTo>
                <a:lnTo>
                  <a:pt x="3306" y="18"/>
                </a:lnTo>
                <a:close/>
                <a:moveTo>
                  <a:pt x="3618" y="735"/>
                </a:moveTo>
                <a:lnTo>
                  <a:pt x="3611" y="719"/>
                </a:lnTo>
                <a:lnTo>
                  <a:pt x="3605" y="701"/>
                </a:lnTo>
                <a:lnTo>
                  <a:pt x="3599" y="681"/>
                </a:lnTo>
                <a:lnTo>
                  <a:pt x="3597" y="669"/>
                </a:lnTo>
                <a:lnTo>
                  <a:pt x="3595" y="659"/>
                </a:lnTo>
                <a:lnTo>
                  <a:pt x="3591" y="635"/>
                </a:lnTo>
                <a:lnTo>
                  <a:pt x="3589" y="609"/>
                </a:lnTo>
                <a:lnTo>
                  <a:pt x="3588" y="595"/>
                </a:lnTo>
                <a:lnTo>
                  <a:pt x="3587" y="581"/>
                </a:lnTo>
                <a:lnTo>
                  <a:pt x="3587" y="549"/>
                </a:lnTo>
                <a:lnTo>
                  <a:pt x="3587" y="18"/>
                </a:lnTo>
                <a:lnTo>
                  <a:pt x="3652" y="18"/>
                </a:lnTo>
                <a:lnTo>
                  <a:pt x="3652" y="543"/>
                </a:lnTo>
                <a:lnTo>
                  <a:pt x="3652" y="563"/>
                </a:lnTo>
                <a:lnTo>
                  <a:pt x="3652" y="581"/>
                </a:lnTo>
                <a:lnTo>
                  <a:pt x="3653" y="597"/>
                </a:lnTo>
                <a:lnTo>
                  <a:pt x="3655" y="611"/>
                </a:lnTo>
                <a:lnTo>
                  <a:pt x="3657" y="625"/>
                </a:lnTo>
                <a:lnTo>
                  <a:pt x="3659" y="637"/>
                </a:lnTo>
                <a:lnTo>
                  <a:pt x="3662" y="649"/>
                </a:lnTo>
                <a:lnTo>
                  <a:pt x="3665" y="659"/>
                </a:lnTo>
                <a:lnTo>
                  <a:pt x="3669" y="667"/>
                </a:lnTo>
                <a:lnTo>
                  <a:pt x="3674" y="675"/>
                </a:lnTo>
                <a:lnTo>
                  <a:pt x="3679" y="683"/>
                </a:lnTo>
                <a:lnTo>
                  <a:pt x="3685" y="689"/>
                </a:lnTo>
                <a:lnTo>
                  <a:pt x="3688" y="691"/>
                </a:lnTo>
                <a:lnTo>
                  <a:pt x="3692" y="693"/>
                </a:lnTo>
                <a:lnTo>
                  <a:pt x="3699" y="697"/>
                </a:lnTo>
                <a:lnTo>
                  <a:pt x="3706" y="699"/>
                </a:lnTo>
                <a:lnTo>
                  <a:pt x="3715" y="699"/>
                </a:lnTo>
                <a:lnTo>
                  <a:pt x="3723" y="699"/>
                </a:lnTo>
                <a:lnTo>
                  <a:pt x="3731" y="697"/>
                </a:lnTo>
                <a:lnTo>
                  <a:pt x="3738" y="693"/>
                </a:lnTo>
                <a:lnTo>
                  <a:pt x="3744" y="689"/>
                </a:lnTo>
                <a:lnTo>
                  <a:pt x="3750" y="683"/>
                </a:lnTo>
                <a:lnTo>
                  <a:pt x="3755" y="675"/>
                </a:lnTo>
                <a:lnTo>
                  <a:pt x="3760" y="667"/>
                </a:lnTo>
                <a:lnTo>
                  <a:pt x="3764" y="659"/>
                </a:lnTo>
                <a:lnTo>
                  <a:pt x="3768" y="649"/>
                </a:lnTo>
                <a:lnTo>
                  <a:pt x="3770" y="637"/>
                </a:lnTo>
                <a:lnTo>
                  <a:pt x="3773" y="625"/>
                </a:lnTo>
                <a:lnTo>
                  <a:pt x="3775" y="613"/>
                </a:lnTo>
                <a:lnTo>
                  <a:pt x="3776" y="597"/>
                </a:lnTo>
                <a:lnTo>
                  <a:pt x="3777" y="581"/>
                </a:lnTo>
                <a:lnTo>
                  <a:pt x="3778" y="563"/>
                </a:lnTo>
                <a:lnTo>
                  <a:pt x="3778" y="543"/>
                </a:lnTo>
                <a:lnTo>
                  <a:pt x="3778" y="18"/>
                </a:lnTo>
                <a:lnTo>
                  <a:pt x="3843" y="18"/>
                </a:lnTo>
                <a:lnTo>
                  <a:pt x="3843" y="549"/>
                </a:lnTo>
                <a:lnTo>
                  <a:pt x="3843" y="581"/>
                </a:lnTo>
                <a:lnTo>
                  <a:pt x="3842" y="595"/>
                </a:lnTo>
                <a:lnTo>
                  <a:pt x="3841" y="609"/>
                </a:lnTo>
                <a:lnTo>
                  <a:pt x="3838" y="635"/>
                </a:lnTo>
                <a:lnTo>
                  <a:pt x="3835" y="659"/>
                </a:lnTo>
                <a:lnTo>
                  <a:pt x="3833" y="669"/>
                </a:lnTo>
                <a:lnTo>
                  <a:pt x="3830" y="681"/>
                </a:lnTo>
                <a:lnTo>
                  <a:pt x="3825" y="701"/>
                </a:lnTo>
                <a:lnTo>
                  <a:pt x="3822" y="709"/>
                </a:lnTo>
                <a:lnTo>
                  <a:pt x="3819" y="719"/>
                </a:lnTo>
                <a:lnTo>
                  <a:pt x="3815" y="727"/>
                </a:lnTo>
                <a:lnTo>
                  <a:pt x="3812" y="735"/>
                </a:lnTo>
                <a:lnTo>
                  <a:pt x="3807" y="744"/>
                </a:lnTo>
                <a:lnTo>
                  <a:pt x="3802" y="752"/>
                </a:lnTo>
                <a:lnTo>
                  <a:pt x="3792" y="766"/>
                </a:lnTo>
                <a:lnTo>
                  <a:pt x="3781" y="778"/>
                </a:lnTo>
                <a:lnTo>
                  <a:pt x="3775" y="784"/>
                </a:lnTo>
                <a:lnTo>
                  <a:pt x="3769" y="788"/>
                </a:lnTo>
                <a:lnTo>
                  <a:pt x="3757" y="796"/>
                </a:lnTo>
                <a:lnTo>
                  <a:pt x="3750" y="800"/>
                </a:lnTo>
                <a:lnTo>
                  <a:pt x="3743" y="802"/>
                </a:lnTo>
                <a:lnTo>
                  <a:pt x="3729" y="806"/>
                </a:lnTo>
                <a:lnTo>
                  <a:pt x="3722" y="806"/>
                </a:lnTo>
                <a:lnTo>
                  <a:pt x="3715" y="806"/>
                </a:lnTo>
                <a:lnTo>
                  <a:pt x="3700" y="806"/>
                </a:lnTo>
                <a:lnTo>
                  <a:pt x="3686" y="802"/>
                </a:lnTo>
                <a:lnTo>
                  <a:pt x="3679" y="800"/>
                </a:lnTo>
                <a:lnTo>
                  <a:pt x="3673" y="796"/>
                </a:lnTo>
                <a:lnTo>
                  <a:pt x="3660" y="788"/>
                </a:lnTo>
                <a:lnTo>
                  <a:pt x="3648" y="778"/>
                </a:lnTo>
                <a:lnTo>
                  <a:pt x="3637" y="766"/>
                </a:lnTo>
                <a:lnTo>
                  <a:pt x="3627" y="750"/>
                </a:lnTo>
                <a:lnTo>
                  <a:pt x="3623" y="742"/>
                </a:lnTo>
                <a:lnTo>
                  <a:pt x="3618" y="735"/>
                </a:lnTo>
                <a:close/>
                <a:moveTo>
                  <a:pt x="4052" y="806"/>
                </a:moveTo>
                <a:lnTo>
                  <a:pt x="4036" y="806"/>
                </a:lnTo>
                <a:lnTo>
                  <a:pt x="4020" y="802"/>
                </a:lnTo>
                <a:lnTo>
                  <a:pt x="4006" y="796"/>
                </a:lnTo>
                <a:lnTo>
                  <a:pt x="4000" y="792"/>
                </a:lnTo>
                <a:lnTo>
                  <a:pt x="3993" y="788"/>
                </a:lnTo>
                <a:lnTo>
                  <a:pt x="3981" y="780"/>
                </a:lnTo>
                <a:lnTo>
                  <a:pt x="3975" y="774"/>
                </a:lnTo>
                <a:lnTo>
                  <a:pt x="3970" y="768"/>
                </a:lnTo>
                <a:lnTo>
                  <a:pt x="3960" y="756"/>
                </a:lnTo>
                <a:lnTo>
                  <a:pt x="3956" y="748"/>
                </a:lnTo>
                <a:lnTo>
                  <a:pt x="3951" y="740"/>
                </a:lnTo>
                <a:lnTo>
                  <a:pt x="3947" y="733"/>
                </a:lnTo>
                <a:lnTo>
                  <a:pt x="3943" y="725"/>
                </a:lnTo>
                <a:lnTo>
                  <a:pt x="3939" y="717"/>
                </a:lnTo>
                <a:lnTo>
                  <a:pt x="3936" y="707"/>
                </a:lnTo>
                <a:lnTo>
                  <a:pt x="3930" y="687"/>
                </a:lnTo>
                <a:lnTo>
                  <a:pt x="3926" y="667"/>
                </a:lnTo>
                <a:lnTo>
                  <a:pt x="3924" y="657"/>
                </a:lnTo>
                <a:lnTo>
                  <a:pt x="3922" y="645"/>
                </a:lnTo>
                <a:lnTo>
                  <a:pt x="3919" y="623"/>
                </a:lnTo>
                <a:lnTo>
                  <a:pt x="3918" y="599"/>
                </a:lnTo>
                <a:lnTo>
                  <a:pt x="3917" y="585"/>
                </a:lnTo>
                <a:lnTo>
                  <a:pt x="3917" y="573"/>
                </a:lnTo>
                <a:lnTo>
                  <a:pt x="3980" y="545"/>
                </a:lnTo>
                <a:lnTo>
                  <a:pt x="3981" y="567"/>
                </a:lnTo>
                <a:lnTo>
                  <a:pt x="3982" y="587"/>
                </a:lnTo>
                <a:lnTo>
                  <a:pt x="3984" y="603"/>
                </a:lnTo>
                <a:lnTo>
                  <a:pt x="3986" y="619"/>
                </a:lnTo>
                <a:lnTo>
                  <a:pt x="3988" y="627"/>
                </a:lnTo>
                <a:lnTo>
                  <a:pt x="3989" y="635"/>
                </a:lnTo>
                <a:lnTo>
                  <a:pt x="3993" y="647"/>
                </a:lnTo>
                <a:lnTo>
                  <a:pt x="3997" y="659"/>
                </a:lnTo>
                <a:lnTo>
                  <a:pt x="4001" y="667"/>
                </a:lnTo>
                <a:lnTo>
                  <a:pt x="4006" y="677"/>
                </a:lnTo>
                <a:lnTo>
                  <a:pt x="4012" y="683"/>
                </a:lnTo>
                <a:lnTo>
                  <a:pt x="4018" y="689"/>
                </a:lnTo>
                <a:lnTo>
                  <a:pt x="4025" y="693"/>
                </a:lnTo>
                <a:lnTo>
                  <a:pt x="4032" y="697"/>
                </a:lnTo>
                <a:lnTo>
                  <a:pt x="4039" y="699"/>
                </a:lnTo>
                <a:lnTo>
                  <a:pt x="4047" y="701"/>
                </a:lnTo>
                <a:lnTo>
                  <a:pt x="4056" y="701"/>
                </a:lnTo>
                <a:lnTo>
                  <a:pt x="4063" y="701"/>
                </a:lnTo>
                <a:lnTo>
                  <a:pt x="4070" y="699"/>
                </a:lnTo>
                <a:lnTo>
                  <a:pt x="4077" y="697"/>
                </a:lnTo>
                <a:lnTo>
                  <a:pt x="4083" y="695"/>
                </a:lnTo>
                <a:lnTo>
                  <a:pt x="4089" y="691"/>
                </a:lnTo>
                <a:lnTo>
                  <a:pt x="4095" y="685"/>
                </a:lnTo>
                <a:lnTo>
                  <a:pt x="4100" y="679"/>
                </a:lnTo>
                <a:lnTo>
                  <a:pt x="4105" y="673"/>
                </a:lnTo>
                <a:lnTo>
                  <a:pt x="4109" y="665"/>
                </a:lnTo>
                <a:lnTo>
                  <a:pt x="4113" y="657"/>
                </a:lnTo>
                <a:lnTo>
                  <a:pt x="4116" y="649"/>
                </a:lnTo>
                <a:lnTo>
                  <a:pt x="4119" y="639"/>
                </a:lnTo>
                <a:lnTo>
                  <a:pt x="4121" y="627"/>
                </a:lnTo>
                <a:lnTo>
                  <a:pt x="4122" y="623"/>
                </a:lnTo>
                <a:lnTo>
                  <a:pt x="4123" y="617"/>
                </a:lnTo>
                <a:lnTo>
                  <a:pt x="4124" y="605"/>
                </a:lnTo>
                <a:lnTo>
                  <a:pt x="4124" y="591"/>
                </a:lnTo>
                <a:lnTo>
                  <a:pt x="4124" y="581"/>
                </a:lnTo>
                <a:lnTo>
                  <a:pt x="4123" y="571"/>
                </a:lnTo>
                <a:lnTo>
                  <a:pt x="4122" y="563"/>
                </a:lnTo>
                <a:lnTo>
                  <a:pt x="4121" y="553"/>
                </a:lnTo>
                <a:lnTo>
                  <a:pt x="4119" y="545"/>
                </a:lnTo>
                <a:lnTo>
                  <a:pt x="4117" y="537"/>
                </a:lnTo>
                <a:lnTo>
                  <a:pt x="4115" y="529"/>
                </a:lnTo>
                <a:lnTo>
                  <a:pt x="4112" y="521"/>
                </a:lnTo>
                <a:lnTo>
                  <a:pt x="4104" y="505"/>
                </a:lnTo>
                <a:lnTo>
                  <a:pt x="4100" y="497"/>
                </a:lnTo>
                <a:lnTo>
                  <a:pt x="4095" y="491"/>
                </a:lnTo>
                <a:lnTo>
                  <a:pt x="4084" y="477"/>
                </a:lnTo>
                <a:lnTo>
                  <a:pt x="4071" y="465"/>
                </a:lnTo>
                <a:lnTo>
                  <a:pt x="4007" y="407"/>
                </a:lnTo>
                <a:lnTo>
                  <a:pt x="3998" y="399"/>
                </a:lnTo>
                <a:lnTo>
                  <a:pt x="3988" y="389"/>
                </a:lnTo>
                <a:lnTo>
                  <a:pt x="3972" y="369"/>
                </a:lnTo>
                <a:lnTo>
                  <a:pt x="3958" y="349"/>
                </a:lnTo>
                <a:lnTo>
                  <a:pt x="3953" y="337"/>
                </a:lnTo>
                <a:lnTo>
                  <a:pt x="3947" y="325"/>
                </a:lnTo>
                <a:lnTo>
                  <a:pt x="3942" y="313"/>
                </a:lnTo>
                <a:lnTo>
                  <a:pt x="3937" y="299"/>
                </a:lnTo>
                <a:lnTo>
                  <a:pt x="3934" y="285"/>
                </a:lnTo>
                <a:lnTo>
                  <a:pt x="3931" y="269"/>
                </a:lnTo>
                <a:lnTo>
                  <a:pt x="3929" y="253"/>
                </a:lnTo>
                <a:lnTo>
                  <a:pt x="3928" y="246"/>
                </a:lnTo>
                <a:lnTo>
                  <a:pt x="3927" y="238"/>
                </a:lnTo>
                <a:lnTo>
                  <a:pt x="3927" y="220"/>
                </a:lnTo>
                <a:lnTo>
                  <a:pt x="3926" y="200"/>
                </a:lnTo>
                <a:lnTo>
                  <a:pt x="3926" y="188"/>
                </a:lnTo>
                <a:lnTo>
                  <a:pt x="3927" y="176"/>
                </a:lnTo>
                <a:lnTo>
                  <a:pt x="3928" y="164"/>
                </a:lnTo>
                <a:lnTo>
                  <a:pt x="3929" y="152"/>
                </a:lnTo>
                <a:lnTo>
                  <a:pt x="3930" y="142"/>
                </a:lnTo>
                <a:lnTo>
                  <a:pt x="3932" y="132"/>
                </a:lnTo>
                <a:lnTo>
                  <a:pt x="3936" y="112"/>
                </a:lnTo>
                <a:lnTo>
                  <a:pt x="3939" y="102"/>
                </a:lnTo>
                <a:lnTo>
                  <a:pt x="3942" y="94"/>
                </a:lnTo>
                <a:lnTo>
                  <a:pt x="3949" y="78"/>
                </a:lnTo>
                <a:lnTo>
                  <a:pt x="3957" y="62"/>
                </a:lnTo>
                <a:lnTo>
                  <a:pt x="3961" y="56"/>
                </a:lnTo>
                <a:lnTo>
                  <a:pt x="3965" y="50"/>
                </a:lnTo>
                <a:lnTo>
                  <a:pt x="3974" y="38"/>
                </a:lnTo>
                <a:lnTo>
                  <a:pt x="3984" y="28"/>
                </a:lnTo>
                <a:lnTo>
                  <a:pt x="3994" y="20"/>
                </a:lnTo>
                <a:lnTo>
                  <a:pt x="4005" y="12"/>
                </a:lnTo>
                <a:lnTo>
                  <a:pt x="4017" y="6"/>
                </a:lnTo>
                <a:lnTo>
                  <a:pt x="4029" y="4"/>
                </a:lnTo>
                <a:lnTo>
                  <a:pt x="4042" y="0"/>
                </a:lnTo>
                <a:lnTo>
                  <a:pt x="4055" y="0"/>
                </a:lnTo>
                <a:lnTo>
                  <a:pt x="4070" y="2"/>
                </a:lnTo>
                <a:lnTo>
                  <a:pt x="4085" y="4"/>
                </a:lnTo>
                <a:lnTo>
                  <a:pt x="4098" y="10"/>
                </a:lnTo>
                <a:lnTo>
                  <a:pt x="4104" y="14"/>
                </a:lnTo>
                <a:lnTo>
                  <a:pt x="4110" y="18"/>
                </a:lnTo>
                <a:lnTo>
                  <a:pt x="4122" y="26"/>
                </a:lnTo>
                <a:lnTo>
                  <a:pt x="4132" y="38"/>
                </a:lnTo>
                <a:lnTo>
                  <a:pt x="4141" y="50"/>
                </a:lnTo>
                <a:lnTo>
                  <a:pt x="4149" y="64"/>
                </a:lnTo>
                <a:lnTo>
                  <a:pt x="4153" y="72"/>
                </a:lnTo>
                <a:lnTo>
                  <a:pt x="4156" y="78"/>
                </a:lnTo>
                <a:lnTo>
                  <a:pt x="4159" y="86"/>
                </a:lnTo>
                <a:lnTo>
                  <a:pt x="4162" y="94"/>
                </a:lnTo>
                <a:lnTo>
                  <a:pt x="4167" y="112"/>
                </a:lnTo>
                <a:lnTo>
                  <a:pt x="4172" y="128"/>
                </a:lnTo>
                <a:lnTo>
                  <a:pt x="4175" y="146"/>
                </a:lnTo>
                <a:lnTo>
                  <a:pt x="4177" y="166"/>
                </a:lnTo>
                <a:lnTo>
                  <a:pt x="4179" y="184"/>
                </a:lnTo>
                <a:lnTo>
                  <a:pt x="4179" y="202"/>
                </a:lnTo>
                <a:lnTo>
                  <a:pt x="4117" y="228"/>
                </a:lnTo>
                <a:lnTo>
                  <a:pt x="4117" y="212"/>
                </a:lnTo>
                <a:lnTo>
                  <a:pt x="4115" y="198"/>
                </a:lnTo>
                <a:lnTo>
                  <a:pt x="4114" y="186"/>
                </a:lnTo>
                <a:lnTo>
                  <a:pt x="4112" y="172"/>
                </a:lnTo>
                <a:lnTo>
                  <a:pt x="4109" y="162"/>
                </a:lnTo>
                <a:lnTo>
                  <a:pt x="4106" y="152"/>
                </a:lnTo>
                <a:lnTo>
                  <a:pt x="4103" y="142"/>
                </a:lnTo>
                <a:lnTo>
                  <a:pt x="4099" y="136"/>
                </a:lnTo>
                <a:lnTo>
                  <a:pt x="4095" y="128"/>
                </a:lnTo>
                <a:lnTo>
                  <a:pt x="4090" y="122"/>
                </a:lnTo>
                <a:lnTo>
                  <a:pt x="4085" y="118"/>
                </a:lnTo>
                <a:lnTo>
                  <a:pt x="4079" y="114"/>
                </a:lnTo>
                <a:lnTo>
                  <a:pt x="4073" y="110"/>
                </a:lnTo>
                <a:lnTo>
                  <a:pt x="4067" y="108"/>
                </a:lnTo>
                <a:lnTo>
                  <a:pt x="4060" y="108"/>
                </a:lnTo>
                <a:lnTo>
                  <a:pt x="4052" y="106"/>
                </a:lnTo>
                <a:lnTo>
                  <a:pt x="4040" y="108"/>
                </a:lnTo>
                <a:lnTo>
                  <a:pt x="4028" y="112"/>
                </a:lnTo>
                <a:lnTo>
                  <a:pt x="4023" y="116"/>
                </a:lnTo>
                <a:lnTo>
                  <a:pt x="4018" y="120"/>
                </a:lnTo>
                <a:lnTo>
                  <a:pt x="4013" y="124"/>
                </a:lnTo>
                <a:lnTo>
                  <a:pt x="4009" y="128"/>
                </a:lnTo>
                <a:lnTo>
                  <a:pt x="4005" y="134"/>
                </a:lnTo>
                <a:lnTo>
                  <a:pt x="4002" y="140"/>
                </a:lnTo>
                <a:lnTo>
                  <a:pt x="3999" y="148"/>
                </a:lnTo>
                <a:lnTo>
                  <a:pt x="3996" y="156"/>
                </a:lnTo>
                <a:lnTo>
                  <a:pt x="3994" y="164"/>
                </a:lnTo>
                <a:lnTo>
                  <a:pt x="3993" y="174"/>
                </a:lnTo>
                <a:lnTo>
                  <a:pt x="3992" y="184"/>
                </a:lnTo>
                <a:lnTo>
                  <a:pt x="3992" y="194"/>
                </a:lnTo>
                <a:lnTo>
                  <a:pt x="3992" y="204"/>
                </a:lnTo>
                <a:lnTo>
                  <a:pt x="3992" y="214"/>
                </a:lnTo>
                <a:lnTo>
                  <a:pt x="3993" y="224"/>
                </a:lnTo>
                <a:lnTo>
                  <a:pt x="3994" y="232"/>
                </a:lnTo>
                <a:lnTo>
                  <a:pt x="3996" y="240"/>
                </a:lnTo>
                <a:lnTo>
                  <a:pt x="3998" y="248"/>
                </a:lnTo>
                <a:lnTo>
                  <a:pt x="4001" y="255"/>
                </a:lnTo>
                <a:lnTo>
                  <a:pt x="4003" y="261"/>
                </a:lnTo>
                <a:lnTo>
                  <a:pt x="4007" y="267"/>
                </a:lnTo>
                <a:lnTo>
                  <a:pt x="4010" y="273"/>
                </a:lnTo>
                <a:lnTo>
                  <a:pt x="4019" y="285"/>
                </a:lnTo>
                <a:lnTo>
                  <a:pt x="4029" y="297"/>
                </a:lnTo>
                <a:lnTo>
                  <a:pt x="4041" y="309"/>
                </a:lnTo>
                <a:lnTo>
                  <a:pt x="4103" y="363"/>
                </a:lnTo>
                <a:lnTo>
                  <a:pt x="4113" y="373"/>
                </a:lnTo>
                <a:lnTo>
                  <a:pt x="4123" y="383"/>
                </a:lnTo>
                <a:lnTo>
                  <a:pt x="4133" y="393"/>
                </a:lnTo>
                <a:lnTo>
                  <a:pt x="4141" y="405"/>
                </a:lnTo>
                <a:lnTo>
                  <a:pt x="4149" y="417"/>
                </a:lnTo>
                <a:lnTo>
                  <a:pt x="4156" y="427"/>
                </a:lnTo>
                <a:lnTo>
                  <a:pt x="4162" y="441"/>
                </a:lnTo>
                <a:lnTo>
                  <a:pt x="4168" y="453"/>
                </a:lnTo>
                <a:lnTo>
                  <a:pt x="4173" y="467"/>
                </a:lnTo>
                <a:lnTo>
                  <a:pt x="4177" y="481"/>
                </a:lnTo>
                <a:lnTo>
                  <a:pt x="4181" y="495"/>
                </a:lnTo>
                <a:lnTo>
                  <a:pt x="4184" y="511"/>
                </a:lnTo>
                <a:lnTo>
                  <a:pt x="4186" y="527"/>
                </a:lnTo>
                <a:lnTo>
                  <a:pt x="4187" y="537"/>
                </a:lnTo>
                <a:lnTo>
                  <a:pt x="4187" y="545"/>
                </a:lnTo>
                <a:lnTo>
                  <a:pt x="4188" y="563"/>
                </a:lnTo>
                <a:lnTo>
                  <a:pt x="4189" y="583"/>
                </a:lnTo>
                <a:lnTo>
                  <a:pt x="4188" y="609"/>
                </a:lnTo>
                <a:lnTo>
                  <a:pt x="4186" y="633"/>
                </a:lnTo>
                <a:lnTo>
                  <a:pt x="4185" y="645"/>
                </a:lnTo>
                <a:lnTo>
                  <a:pt x="4183" y="655"/>
                </a:lnTo>
                <a:lnTo>
                  <a:pt x="4181" y="667"/>
                </a:lnTo>
                <a:lnTo>
                  <a:pt x="4179" y="677"/>
                </a:lnTo>
                <a:lnTo>
                  <a:pt x="4177" y="687"/>
                </a:lnTo>
                <a:lnTo>
                  <a:pt x="4174" y="697"/>
                </a:lnTo>
                <a:lnTo>
                  <a:pt x="4167" y="715"/>
                </a:lnTo>
                <a:lnTo>
                  <a:pt x="4164" y="723"/>
                </a:lnTo>
                <a:lnTo>
                  <a:pt x="4160" y="733"/>
                </a:lnTo>
                <a:lnTo>
                  <a:pt x="4152" y="746"/>
                </a:lnTo>
                <a:lnTo>
                  <a:pt x="4147" y="754"/>
                </a:lnTo>
                <a:lnTo>
                  <a:pt x="4142" y="760"/>
                </a:lnTo>
                <a:lnTo>
                  <a:pt x="4137" y="766"/>
                </a:lnTo>
                <a:lnTo>
                  <a:pt x="4132" y="772"/>
                </a:lnTo>
                <a:lnTo>
                  <a:pt x="4121" y="782"/>
                </a:lnTo>
                <a:lnTo>
                  <a:pt x="4109" y="790"/>
                </a:lnTo>
                <a:lnTo>
                  <a:pt x="4096" y="798"/>
                </a:lnTo>
                <a:lnTo>
                  <a:pt x="4082" y="802"/>
                </a:lnTo>
                <a:lnTo>
                  <a:pt x="4075" y="804"/>
                </a:lnTo>
                <a:lnTo>
                  <a:pt x="4068" y="804"/>
                </a:lnTo>
                <a:lnTo>
                  <a:pt x="4052" y="806"/>
                </a:lnTo>
                <a:close/>
                <a:moveTo>
                  <a:pt x="1669" y="1273"/>
                </a:moveTo>
                <a:lnTo>
                  <a:pt x="1669" y="1936"/>
                </a:lnTo>
                <a:lnTo>
                  <a:pt x="1604" y="1936"/>
                </a:lnTo>
                <a:lnTo>
                  <a:pt x="1604" y="1273"/>
                </a:lnTo>
                <a:lnTo>
                  <a:pt x="1506" y="1273"/>
                </a:lnTo>
                <a:lnTo>
                  <a:pt x="1506" y="1166"/>
                </a:lnTo>
                <a:lnTo>
                  <a:pt x="1767" y="1166"/>
                </a:lnTo>
                <a:lnTo>
                  <a:pt x="1767" y="1273"/>
                </a:lnTo>
                <a:lnTo>
                  <a:pt x="1669" y="1273"/>
                </a:lnTo>
                <a:close/>
                <a:moveTo>
                  <a:pt x="1832" y="1936"/>
                </a:moveTo>
                <a:lnTo>
                  <a:pt x="1832" y="1166"/>
                </a:lnTo>
                <a:lnTo>
                  <a:pt x="2060" y="1166"/>
                </a:lnTo>
                <a:lnTo>
                  <a:pt x="2060" y="1273"/>
                </a:lnTo>
                <a:lnTo>
                  <a:pt x="1897" y="1273"/>
                </a:lnTo>
                <a:lnTo>
                  <a:pt x="1897" y="1489"/>
                </a:lnTo>
                <a:lnTo>
                  <a:pt x="2030" y="1489"/>
                </a:lnTo>
                <a:lnTo>
                  <a:pt x="2030" y="1593"/>
                </a:lnTo>
                <a:lnTo>
                  <a:pt x="1897" y="1593"/>
                </a:lnTo>
                <a:lnTo>
                  <a:pt x="1897" y="1828"/>
                </a:lnTo>
                <a:lnTo>
                  <a:pt x="2060" y="1828"/>
                </a:lnTo>
                <a:lnTo>
                  <a:pt x="2060" y="1936"/>
                </a:lnTo>
                <a:lnTo>
                  <a:pt x="1832" y="1936"/>
                </a:lnTo>
                <a:close/>
                <a:moveTo>
                  <a:pt x="2260" y="1954"/>
                </a:moveTo>
                <a:lnTo>
                  <a:pt x="2251" y="1954"/>
                </a:lnTo>
                <a:lnTo>
                  <a:pt x="2242" y="1952"/>
                </a:lnTo>
                <a:lnTo>
                  <a:pt x="2234" y="1950"/>
                </a:lnTo>
                <a:lnTo>
                  <a:pt x="2226" y="1948"/>
                </a:lnTo>
                <a:lnTo>
                  <a:pt x="2218" y="1944"/>
                </a:lnTo>
                <a:lnTo>
                  <a:pt x="2211" y="1938"/>
                </a:lnTo>
                <a:lnTo>
                  <a:pt x="2204" y="1932"/>
                </a:lnTo>
                <a:lnTo>
                  <a:pt x="2197" y="1926"/>
                </a:lnTo>
                <a:lnTo>
                  <a:pt x="2190" y="1920"/>
                </a:lnTo>
                <a:lnTo>
                  <a:pt x="2184" y="1912"/>
                </a:lnTo>
                <a:lnTo>
                  <a:pt x="2178" y="1902"/>
                </a:lnTo>
                <a:lnTo>
                  <a:pt x="2172" y="1892"/>
                </a:lnTo>
                <a:lnTo>
                  <a:pt x="2166" y="1882"/>
                </a:lnTo>
                <a:lnTo>
                  <a:pt x="2161" y="1872"/>
                </a:lnTo>
                <a:lnTo>
                  <a:pt x="2156" y="1860"/>
                </a:lnTo>
                <a:lnTo>
                  <a:pt x="2151" y="1846"/>
                </a:lnTo>
                <a:lnTo>
                  <a:pt x="2147" y="1834"/>
                </a:lnTo>
                <a:lnTo>
                  <a:pt x="2143" y="1820"/>
                </a:lnTo>
                <a:lnTo>
                  <a:pt x="2139" y="1804"/>
                </a:lnTo>
                <a:lnTo>
                  <a:pt x="2135" y="1788"/>
                </a:lnTo>
                <a:lnTo>
                  <a:pt x="2132" y="1772"/>
                </a:lnTo>
                <a:lnTo>
                  <a:pt x="2129" y="1756"/>
                </a:lnTo>
                <a:lnTo>
                  <a:pt x="2126" y="1738"/>
                </a:lnTo>
                <a:lnTo>
                  <a:pt x="2124" y="1720"/>
                </a:lnTo>
                <a:lnTo>
                  <a:pt x="2121" y="1701"/>
                </a:lnTo>
                <a:lnTo>
                  <a:pt x="2120" y="1681"/>
                </a:lnTo>
                <a:lnTo>
                  <a:pt x="2118" y="1661"/>
                </a:lnTo>
                <a:lnTo>
                  <a:pt x="2117" y="1641"/>
                </a:lnTo>
                <a:lnTo>
                  <a:pt x="2115" y="1597"/>
                </a:lnTo>
                <a:lnTo>
                  <a:pt x="2114" y="1575"/>
                </a:lnTo>
                <a:lnTo>
                  <a:pt x="2114" y="1551"/>
                </a:lnTo>
                <a:lnTo>
                  <a:pt x="2115" y="1505"/>
                </a:lnTo>
                <a:lnTo>
                  <a:pt x="2117" y="1461"/>
                </a:lnTo>
                <a:lnTo>
                  <a:pt x="2118" y="1441"/>
                </a:lnTo>
                <a:lnTo>
                  <a:pt x="2120" y="1421"/>
                </a:lnTo>
                <a:lnTo>
                  <a:pt x="2124" y="1383"/>
                </a:lnTo>
                <a:lnTo>
                  <a:pt x="2126" y="1363"/>
                </a:lnTo>
                <a:lnTo>
                  <a:pt x="2129" y="1347"/>
                </a:lnTo>
                <a:lnTo>
                  <a:pt x="2135" y="1313"/>
                </a:lnTo>
                <a:lnTo>
                  <a:pt x="2139" y="1297"/>
                </a:lnTo>
                <a:lnTo>
                  <a:pt x="2143" y="1283"/>
                </a:lnTo>
                <a:lnTo>
                  <a:pt x="2147" y="1269"/>
                </a:lnTo>
                <a:lnTo>
                  <a:pt x="2151" y="1255"/>
                </a:lnTo>
                <a:lnTo>
                  <a:pt x="2156" y="1243"/>
                </a:lnTo>
                <a:lnTo>
                  <a:pt x="2161" y="1231"/>
                </a:lnTo>
                <a:lnTo>
                  <a:pt x="2166" y="1220"/>
                </a:lnTo>
                <a:lnTo>
                  <a:pt x="2172" y="1210"/>
                </a:lnTo>
                <a:lnTo>
                  <a:pt x="2178" y="1200"/>
                </a:lnTo>
                <a:lnTo>
                  <a:pt x="2184" y="1192"/>
                </a:lnTo>
                <a:lnTo>
                  <a:pt x="2197" y="1176"/>
                </a:lnTo>
                <a:lnTo>
                  <a:pt x="2204" y="1170"/>
                </a:lnTo>
                <a:lnTo>
                  <a:pt x="2211" y="1164"/>
                </a:lnTo>
                <a:lnTo>
                  <a:pt x="2218" y="1160"/>
                </a:lnTo>
                <a:lnTo>
                  <a:pt x="2226" y="1156"/>
                </a:lnTo>
                <a:lnTo>
                  <a:pt x="2234" y="1152"/>
                </a:lnTo>
                <a:lnTo>
                  <a:pt x="2242" y="1150"/>
                </a:lnTo>
                <a:lnTo>
                  <a:pt x="2251" y="1148"/>
                </a:lnTo>
                <a:lnTo>
                  <a:pt x="2260" y="1148"/>
                </a:lnTo>
                <a:lnTo>
                  <a:pt x="2268" y="1148"/>
                </a:lnTo>
                <a:lnTo>
                  <a:pt x="2277" y="1150"/>
                </a:lnTo>
                <a:lnTo>
                  <a:pt x="2285" y="1152"/>
                </a:lnTo>
                <a:lnTo>
                  <a:pt x="2293" y="1156"/>
                </a:lnTo>
                <a:lnTo>
                  <a:pt x="2301" y="1160"/>
                </a:lnTo>
                <a:lnTo>
                  <a:pt x="2308" y="1164"/>
                </a:lnTo>
                <a:lnTo>
                  <a:pt x="2316" y="1170"/>
                </a:lnTo>
                <a:lnTo>
                  <a:pt x="2323" y="1176"/>
                </a:lnTo>
                <a:lnTo>
                  <a:pt x="2329" y="1184"/>
                </a:lnTo>
                <a:lnTo>
                  <a:pt x="2336" y="1192"/>
                </a:lnTo>
                <a:lnTo>
                  <a:pt x="2342" y="1200"/>
                </a:lnTo>
                <a:lnTo>
                  <a:pt x="2348" y="1210"/>
                </a:lnTo>
                <a:lnTo>
                  <a:pt x="2353" y="1220"/>
                </a:lnTo>
                <a:lnTo>
                  <a:pt x="2359" y="1229"/>
                </a:lnTo>
                <a:lnTo>
                  <a:pt x="2364" y="1241"/>
                </a:lnTo>
                <a:lnTo>
                  <a:pt x="2368" y="1255"/>
                </a:lnTo>
                <a:lnTo>
                  <a:pt x="2377" y="1283"/>
                </a:lnTo>
                <a:lnTo>
                  <a:pt x="2381" y="1297"/>
                </a:lnTo>
                <a:lnTo>
                  <a:pt x="2385" y="1313"/>
                </a:lnTo>
                <a:lnTo>
                  <a:pt x="2391" y="1345"/>
                </a:lnTo>
                <a:lnTo>
                  <a:pt x="2394" y="1363"/>
                </a:lnTo>
                <a:lnTo>
                  <a:pt x="2396" y="1381"/>
                </a:lnTo>
                <a:lnTo>
                  <a:pt x="2398" y="1401"/>
                </a:lnTo>
                <a:lnTo>
                  <a:pt x="2400" y="1421"/>
                </a:lnTo>
                <a:lnTo>
                  <a:pt x="2402" y="1441"/>
                </a:lnTo>
                <a:lnTo>
                  <a:pt x="2403" y="1461"/>
                </a:lnTo>
                <a:lnTo>
                  <a:pt x="2404" y="1483"/>
                </a:lnTo>
                <a:lnTo>
                  <a:pt x="2405" y="1505"/>
                </a:lnTo>
                <a:lnTo>
                  <a:pt x="2405" y="1527"/>
                </a:lnTo>
                <a:lnTo>
                  <a:pt x="2406" y="1551"/>
                </a:lnTo>
                <a:lnTo>
                  <a:pt x="2405" y="1597"/>
                </a:lnTo>
                <a:lnTo>
                  <a:pt x="2403" y="1641"/>
                </a:lnTo>
                <a:lnTo>
                  <a:pt x="2402" y="1663"/>
                </a:lnTo>
                <a:lnTo>
                  <a:pt x="2400" y="1683"/>
                </a:lnTo>
                <a:lnTo>
                  <a:pt x="2396" y="1720"/>
                </a:lnTo>
                <a:lnTo>
                  <a:pt x="2394" y="1738"/>
                </a:lnTo>
                <a:lnTo>
                  <a:pt x="2391" y="1756"/>
                </a:lnTo>
                <a:lnTo>
                  <a:pt x="2388" y="1772"/>
                </a:lnTo>
                <a:lnTo>
                  <a:pt x="2385" y="1790"/>
                </a:lnTo>
                <a:lnTo>
                  <a:pt x="2381" y="1804"/>
                </a:lnTo>
                <a:lnTo>
                  <a:pt x="2377" y="1820"/>
                </a:lnTo>
                <a:lnTo>
                  <a:pt x="2373" y="1834"/>
                </a:lnTo>
                <a:lnTo>
                  <a:pt x="2368" y="1846"/>
                </a:lnTo>
                <a:lnTo>
                  <a:pt x="2364" y="1860"/>
                </a:lnTo>
                <a:lnTo>
                  <a:pt x="2359" y="1872"/>
                </a:lnTo>
                <a:lnTo>
                  <a:pt x="2353" y="1882"/>
                </a:lnTo>
                <a:lnTo>
                  <a:pt x="2348" y="1894"/>
                </a:lnTo>
                <a:lnTo>
                  <a:pt x="2342" y="1902"/>
                </a:lnTo>
                <a:lnTo>
                  <a:pt x="2336" y="1912"/>
                </a:lnTo>
                <a:lnTo>
                  <a:pt x="2329" y="1920"/>
                </a:lnTo>
                <a:lnTo>
                  <a:pt x="2323" y="1926"/>
                </a:lnTo>
                <a:lnTo>
                  <a:pt x="2316" y="1934"/>
                </a:lnTo>
                <a:lnTo>
                  <a:pt x="2308" y="1938"/>
                </a:lnTo>
                <a:lnTo>
                  <a:pt x="2301" y="1944"/>
                </a:lnTo>
                <a:lnTo>
                  <a:pt x="2293" y="1948"/>
                </a:lnTo>
                <a:lnTo>
                  <a:pt x="2285" y="1950"/>
                </a:lnTo>
                <a:lnTo>
                  <a:pt x="2277" y="1952"/>
                </a:lnTo>
                <a:lnTo>
                  <a:pt x="2268" y="1954"/>
                </a:lnTo>
                <a:lnTo>
                  <a:pt x="2260" y="1954"/>
                </a:lnTo>
                <a:close/>
                <a:moveTo>
                  <a:pt x="2260" y="1257"/>
                </a:moveTo>
                <a:lnTo>
                  <a:pt x="2251" y="1257"/>
                </a:lnTo>
                <a:lnTo>
                  <a:pt x="2246" y="1259"/>
                </a:lnTo>
                <a:lnTo>
                  <a:pt x="2242" y="1259"/>
                </a:lnTo>
                <a:lnTo>
                  <a:pt x="2234" y="1265"/>
                </a:lnTo>
                <a:lnTo>
                  <a:pt x="2227" y="1271"/>
                </a:lnTo>
                <a:lnTo>
                  <a:pt x="2223" y="1275"/>
                </a:lnTo>
                <a:lnTo>
                  <a:pt x="2220" y="1281"/>
                </a:lnTo>
                <a:lnTo>
                  <a:pt x="2216" y="1287"/>
                </a:lnTo>
                <a:lnTo>
                  <a:pt x="2213" y="1293"/>
                </a:lnTo>
                <a:lnTo>
                  <a:pt x="2210" y="1299"/>
                </a:lnTo>
                <a:lnTo>
                  <a:pt x="2207" y="1307"/>
                </a:lnTo>
                <a:lnTo>
                  <a:pt x="2201" y="1323"/>
                </a:lnTo>
                <a:lnTo>
                  <a:pt x="2199" y="1331"/>
                </a:lnTo>
                <a:lnTo>
                  <a:pt x="2196" y="1341"/>
                </a:lnTo>
                <a:lnTo>
                  <a:pt x="2192" y="1363"/>
                </a:lnTo>
                <a:lnTo>
                  <a:pt x="2188" y="1387"/>
                </a:lnTo>
                <a:lnTo>
                  <a:pt x="2187" y="1399"/>
                </a:lnTo>
                <a:lnTo>
                  <a:pt x="2185" y="1413"/>
                </a:lnTo>
                <a:lnTo>
                  <a:pt x="2183" y="1443"/>
                </a:lnTo>
                <a:lnTo>
                  <a:pt x="2181" y="1477"/>
                </a:lnTo>
                <a:lnTo>
                  <a:pt x="2180" y="1513"/>
                </a:lnTo>
                <a:lnTo>
                  <a:pt x="2180" y="1551"/>
                </a:lnTo>
                <a:lnTo>
                  <a:pt x="2180" y="1591"/>
                </a:lnTo>
                <a:lnTo>
                  <a:pt x="2181" y="1627"/>
                </a:lnTo>
                <a:lnTo>
                  <a:pt x="2183" y="1659"/>
                </a:lnTo>
                <a:lnTo>
                  <a:pt x="2185" y="1689"/>
                </a:lnTo>
                <a:lnTo>
                  <a:pt x="2188" y="1714"/>
                </a:lnTo>
                <a:lnTo>
                  <a:pt x="2192" y="1738"/>
                </a:lnTo>
                <a:lnTo>
                  <a:pt x="2196" y="1760"/>
                </a:lnTo>
                <a:lnTo>
                  <a:pt x="2201" y="1780"/>
                </a:lnTo>
                <a:lnTo>
                  <a:pt x="2207" y="1796"/>
                </a:lnTo>
                <a:lnTo>
                  <a:pt x="2213" y="1810"/>
                </a:lnTo>
                <a:lnTo>
                  <a:pt x="2220" y="1820"/>
                </a:lnTo>
                <a:lnTo>
                  <a:pt x="2227" y="1830"/>
                </a:lnTo>
                <a:lnTo>
                  <a:pt x="2234" y="1836"/>
                </a:lnTo>
                <a:lnTo>
                  <a:pt x="2242" y="1842"/>
                </a:lnTo>
                <a:lnTo>
                  <a:pt x="2251" y="1844"/>
                </a:lnTo>
                <a:lnTo>
                  <a:pt x="2260" y="1846"/>
                </a:lnTo>
                <a:lnTo>
                  <a:pt x="2269" y="1844"/>
                </a:lnTo>
                <a:lnTo>
                  <a:pt x="2273" y="1844"/>
                </a:lnTo>
                <a:lnTo>
                  <a:pt x="2277" y="1842"/>
                </a:lnTo>
                <a:lnTo>
                  <a:pt x="2285" y="1836"/>
                </a:lnTo>
                <a:lnTo>
                  <a:pt x="2293" y="1830"/>
                </a:lnTo>
                <a:lnTo>
                  <a:pt x="2296" y="1826"/>
                </a:lnTo>
                <a:lnTo>
                  <a:pt x="2300" y="1820"/>
                </a:lnTo>
                <a:lnTo>
                  <a:pt x="2306" y="1808"/>
                </a:lnTo>
                <a:lnTo>
                  <a:pt x="2309" y="1802"/>
                </a:lnTo>
                <a:lnTo>
                  <a:pt x="2312" y="1796"/>
                </a:lnTo>
                <a:lnTo>
                  <a:pt x="2318" y="1778"/>
                </a:lnTo>
                <a:lnTo>
                  <a:pt x="2320" y="1770"/>
                </a:lnTo>
                <a:lnTo>
                  <a:pt x="2323" y="1760"/>
                </a:lnTo>
                <a:lnTo>
                  <a:pt x="2327" y="1738"/>
                </a:lnTo>
                <a:lnTo>
                  <a:pt x="2331" y="1714"/>
                </a:lnTo>
                <a:lnTo>
                  <a:pt x="2332" y="1703"/>
                </a:lnTo>
                <a:lnTo>
                  <a:pt x="2334" y="1689"/>
                </a:lnTo>
                <a:lnTo>
                  <a:pt x="2336" y="1659"/>
                </a:lnTo>
                <a:lnTo>
                  <a:pt x="2338" y="1625"/>
                </a:lnTo>
                <a:lnTo>
                  <a:pt x="2339" y="1591"/>
                </a:lnTo>
                <a:lnTo>
                  <a:pt x="2340" y="1551"/>
                </a:lnTo>
                <a:lnTo>
                  <a:pt x="2339" y="1513"/>
                </a:lnTo>
                <a:lnTo>
                  <a:pt x="2338" y="1477"/>
                </a:lnTo>
                <a:lnTo>
                  <a:pt x="2336" y="1443"/>
                </a:lnTo>
                <a:lnTo>
                  <a:pt x="2334" y="1415"/>
                </a:lnTo>
                <a:lnTo>
                  <a:pt x="2331" y="1387"/>
                </a:lnTo>
                <a:lnTo>
                  <a:pt x="2327" y="1363"/>
                </a:lnTo>
                <a:lnTo>
                  <a:pt x="2323" y="1341"/>
                </a:lnTo>
                <a:lnTo>
                  <a:pt x="2318" y="1323"/>
                </a:lnTo>
                <a:lnTo>
                  <a:pt x="2312" y="1307"/>
                </a:lnTo>
                <a:lnTo>
                  <a:pt x="2306" y="1293"/>
                </a:lnTo>
                <a:lnTo>
                  <a:pt x="2300" y="1281"/>
                </a:lnTo>
                <a:lnTo>
                  <a:pt x="2293" y="1271"/>
                </a:lnTo>
                <a:lnTo>
                  <a:pt x="2285" y="1265"/>
                </a:lnTo>
                <a:lnTo>
                  <a:pt x="2277" y="1259"/>
                </a:lnTo>
                <a:lnTo>
                  <a:pt x="2273" y="1259"/>
                </a:lnTo>
                <a:lnTo>
                  <a:pt x="2269" y="1257"/>
                </a:lnTo>
                <a:lnTo>
                  <a:pt x="2260" y="1257"/>
                </a:lnTo>
                <a:close/>
                <a:moveTo>
                  <a:pt x="2485" y="1936"/>
                </a:moveTo>
                <a:lnTo>
                  <a:pt x="2485" y="1166"/>
                </a:lnTo>
                <a:lnTo>
                  <a:pt x="2549" y="1166"/>
                </a:lnTo>
                <a:lnTo>
                  <a:pt x="2549" y="1828"/>
                </a:lnTo>
                <a:lnTo>
                  <a:pt x="2709" y="1828"/>
                </a:lnTo>
                <a:lnTo>
                  <a:pt x="2709" y="1936"/>
                </a:lnTo>
                <a:lnTo>
                  <a:pt x="2485" y="1936"/>
                </a:lnTo>
                <a:close/>
                <a:moveTo>
                  <a:pt x="2769" y="1936"/>
                </a:moveTo>
                <a:lnTo>
                  <a:pt x="2769" y="1166"/>
                </a:lnTo>
                <a:lnTo>
                  <a:pt x="2835" y="1166"/>
                </a:lnTo>
                <a:lnTo>
                  <a:pt x="2835" y="1828"/>
                </a:lnTo>
                <a:lnTo>
                  <a:pt x="2994" y="1828"/>
                </a:lnTo>
                <a:lnTo>
                  <a:pt x="2994" y="1936"/>
                </a:lnTo>
                <a:lnTo>
                  <a:pt x="2769" y="1936"/>
                </a:lnTo>
                <a:close/>
                <a:moveTo>
                  <a:pt x="3055" y="1166"/>
                </a:moveTo>
                <a:lnTo>
                  <a:pt x="3120" y="1166"/>
                </a:lnTo>
                <a:lnTo>
                  <a:pt x="3120" y="1936"/>
                </a:lnTo>
                <a:lnTo>
                  <a:pt x="3055" y="1936"/>
                </a:lnTo>
                <a:lnTo>
                  <a:pt x="3055" y="1166"/>
                </a:lnTo>
                <a:close/>
                <a:moveTo>
                  <a:pt x="3337" y="1954"/>
                </a:moveTo>
                <a:lnTo>
                  <a:pt x="3321" y="1954"/>
                </a:lnTo>
                <a:lnTo>
                  <a:pt x="3305" y="1950"/>
                </a:lnTo>
                <a:lnTo>
                  <a:pt x="3291" y="1944"/>
                </a:lnTo>
                <a:lnTo>
                  <a:pt x="3284" y="1940"/>
                </a:lnTo>
                <a:lnTo>
                  <a:pt x="3278" y="1936"/>
                </a:lnTo>
                <a:lnTo>
                  <a:pt x="3266" y="1928"/>
                </a:lnTo>
                <a:lnTo>
                  <a:pt x="3260" y="1922"/>
                </a:lnTo>
                <a:lnTo>
                  <a:pt x="3255" y="1916"/>
                </a:lnTo>
                <a:lnTo>
                  <a:pt x="3245" y="1902"/>
                </a:lnTo>
                <a:lnTo>
                  <a:pt x="3241" y="1896"/>
                </a:lnTo>
                <a:lnTo>
                  <a:pt x="3236" y="1888"/>
                </a:lnTo>
                <a:lnTo>
                  <a:pt x="3232" y="1880"/>
                </a:lnTo>
                <a:lnTo>
                  <a:pt x="3229" y="1872"/>
                </a:lnTo>
                <a:lnTo>
                  <a:pt x="3225" y="1864"/>
                </a:lnTo>
                <a:lnTo>
                  <a:pt x="3222" y="1854"/>
                </a:lnTo>
                <a:lnTo>
                  <a:pt x="3216" y="1834"/>
                </a:lnTo>
                <a:lnTo>
                  <a:pt x="3211" y="1814"/>
                </a:lnTo>
                <a:lnTo>
                  <a:pt x="3210" y="1804"/>
                </a:lnTo>
                <a:lnTo>
                  <a:pt x="3208" y="1792"/>
                </a:lnTo>
                <a:lnTo>
                  <a:pt x="3205" y="1770"/>
                </a:lnTo>
                <a:lnTo>
                  <a:pt x="3203" y="1746"/>
                </a:lnTo>
                <a:lnTo>
                  <a:pt x="3203" y="1732"/>
                </a:lnTo>
                <a:lnTo>
                  <a:pt x="3203" y="1720"/>
                </a:lnTo>
                <a:lnTo>
                  <a:pt x="3265" y="1693"/>
                </a:lnTo>
                <a:lnTo>
                  <a:pt x="3266" y="1714"/>
                </a:lnTo>
                <a:lnTo>
                  <a:pt x="3267" y="1734"/>
                </a:lnTo>
                <a:lnTo>
                  <a:pt x="3269" y="1750"/>
                </a:lnTo>
                <a:lnTo>
                  <a:pt x="3271" y="1766"/>
                </a:lnTo>
                <a:lnTo>
                  <a:pt x="3273" y="1774"/>
                </a:lnTo>
                <a:lnTo>
                  <a:pt x="3274" y="1782"/>
                </a:lnTo>
                <a:lnTo>
                  <a:pt x="3278" y="1794"/>
                </a:lnTo>
                <a:lnTo>
                  <a:pt x="3282" y="1804"/>
                </a:lnTo>
                <a:lnTo>
                  <a:pt x="3286" y="1814"/>
                </a:lnTo>
                <a:lnTo>
                  <a:pt x="3291" y="1824"/>
                </a:lnTo>
                <a:lnTo>
                  <a:pt x="3297" y="1830"/>
                </a:lnTo>
                <a:lnTo>
                  <a:pt x="3303" y="1836"/>
                </a:lnTo>
                <a:lnTo>
                  <a:pt x="3310" y="1840"/>
                </a:lnTo>
                <a:lnTo>
                  <a:pt x="3317" y="1844"/>
                </a:lnTo>
                <a:lnTo>
                  <a:pt x="3324" y="1846"/>
                </a:lnTo>
                <a:lnTo>
                  <a:pt x="3332" y="1848"/>
                </a:lnTo>
                <a:lnTo>
                  <a:pt x="3341" y="1848"/>
                </a:lnTo>
                <a:lnTo>
                  <a:pt x="3348" y="1848"/>
                </a:lnTo>
                <a:lnTo>
                  <a:pt x="3355" y="1846"/>
                </a:lnTo>
                <a:lnTo>
                  <a:pt x="3362" y="1844"/>
                </a:lnTo>
                <a:lnTo>
                  <a:pt x="3368" y="1842"/>
                </a:lnTo>
                <a:lnTo>
                  <a:pt x="3374" y="1838"/>
                </a:lnTo>
                <a:lnTo>
                  <a:pt x="3380" y="1832"/>
                </a:lnTo>
                <a:lnTo>
                  <a:pt x="3385" y="1826"/>
                </a:lnTo>
                <a:lnTo>
                  <a:pt x="3390" y="1820"/>
                </a:lnTo>
                <a:lnTo>
                  <a:pt x="3394" y="1812"/>
                </a:lnTo>
                <a:lnTo>
                  <a:pt x="3398" y="1804"/>
                </a:lnTo>
                <a:lnTo>
                  <a:pt x="3401" y="1796"/>
                </a:lnTo>
                <a:lnTo>
                  <a:pt x="3404" y="1786"/>
                </a:lnTo>
                <a:lnTo>
                  <a:pt x="3406" y="1774"/>
                </a:lnTo>
                <a:lnTo>
                  <a:pt x="3407" y="1770"/>
                </a:lnTo>
                <a:lnTo>
                  <a:pt x="3408" y="1764"/>
                </a:lnTo>
                <a:lnTo>
                  <a:pt x="3409" y="1752"/>
                </a:lnTo>
                <a:lnTo>
                  <a:pt x="3409" y="1738"/>
                </a:lnTo>
                <a:lnTo>
                  <a:pt x="3409" y="1728"/>
                </a:lnTo>
                <a:lnTo>
                  <a:pt x="3408" y="1718"/>
                </a:lnTo>
                <a:lnTo>
                  <a:pt x="3407" y="1711"/>
                </a:lnTo>
                <a:lnTo>
                  <a:pt x="3406" y="1701"/>
                </a:lnTo>
                <a:lnTo>
                  <a:pt x="3404" y="1693"/>
                </a:lnTo>
                <a:lnTo>
                  <a:pt x="3402" y="1685"/>
                </a:lnTo>
                <a:lnTo>
                  <a:pt x="3400" y="1677"/>
                </a:lnTo>
                <a:lnTo>
                  <a:pt x="3396" y="1669"/>
                </a:lnTo>
                <a:lnTo>
                  <a:pt x="3389" y="1653"/>
                </a:lnTo>
                <a:lnTo>
                  <a:pt x="3385" y="1645"/>
                </a:lnTo>
                <a:lnTo>
                  <a:pt x="3380" y="1639"/>
                </a:lnTo>
                <a:lnTo>
                  <a:pt x="3369" y="1625"/>
                </a:lnTo>
                <a:lnTo>
                  <a:pt x="3356" y="1613"/>
                </a:lnTo>
                <a:lnTo>
                  <a:pt x="3292" y="1555"/>
                </a:lnTo>
                <a:lnTo>
                  <a:pt x="3282" y="1547"/>
                </a:lnTo>
                <a:lnTo>
                  <a:pt x="3273" y="1537"/>
                </a:lnTo>
                <a:lnTo>
                  <a:pt x="3257" y="1517"/>
                </a:lnTo>
                <a:lnTo>
                  <a:pt x="3243" y="1497"/>
                </a:lnTo>
                <a:lnTo>
                  <a:pt x="3237" y="1485"/>
                </a:lnTo>
                <a:lnTo>
                  <a:pt x="3232" y="1473"/>
                </a:lnTo>
                <a:lnTo>
                  <a:pt x="3227" y="1461"/>
                </a:lnTo>
                <a:lnTo>
                  <a:pt x="3223" y="1447"/>
                </a:lnTo>
                <a:lnTo>
                  <a:pt x="3220" y="1433"/>
                </a:lnTo>
                <a:lnTo>
                  <a:pt x="3217" y="1417"/>
                </a:lnTo>
                <a:lnTo>
                  <a:pt x="3215" y="1401"/>
                </a:lnTo>
                <a:lnTo>
                  <a:pt x="3214" y="1393"/>
                </a:lnTo>
                <a:lnTo>
                  <a:pt x="3213" y="1385"/>
                </a:lnTo>
                <a:lnTo>
                  <a:pt x="3212" y="1367"/>
                </a:lnTo>
                <a:lnTo>
                  <a:pt x="3212" y="1347"/>
                </a:lnTo>
                <a:lnTo>
                  <a:pt x="3212" y="1335"/>
                </a:lnTo>
                <a:lnTo>
                  <a:pt x="3213" y="1323"/>
                </a:lnTo>
                <a:lnTo>
                  <a:pt x="3214" y="1311"/>
                </a:lnTo>
                <a:lnTo>
                  <a:pt x="3215" y="1299"/>
                </a:lnTo>
                <a:lnTo>
                  <a:pt x="3216" y="1289"/>
                </a:lnTo>
                <a:lnTo>
                  <a:pt x="3218" y="1279"/>
                </a:lnTo>
                <a:lnTo>
                  <a:pt x="3222" y="1259"/>
                </a:lnTo>
                <a:lnTo>
                  <a:pt x="3225" y="1249"/>
                </a:lnTo>
                <a:lnTo>
                  <a:pt x="3228" y="1241"/>
                </a:lnTo>
                <a:lnTo>
                  <a:pt x="3234" y="1225"/>
                </a:lnTo>
                <a:lnTo>
                  <a:pt x="3241" y="1210"/>
                </a:lnTo>
                <a:lnTo>
                  <a:pt x="3245" y="1204"/>
                </a:lnTo>
                <a:lnTo>
                  <a:pt x="3250" y="1198"/>
                </a:lnTo>
                <a:lnTo>
                  <a:pt x="3259" y="1186"/>
                </a:lnTo>
                <a:lnTo>
                  <a:pt x="3269" y="1176"/>
                </a:lnTo>
                <a:lnTo>
                  <a:pt x="3279" y="1166"/>
                </a:lnTo>
                <a:lnTo>
                  <a:pt x="3290" y="1160"/>
                </a:lnTo>
                <a:lnTo>
                  <a:pt x="3302" y="1154"/>
                </a:lnTo>
                <a:lnTo>
                  <a:pt x="3314" y="1150"/>
                </a:lnTo>
                <a:lnTo>
                  <a:pt x="3327" y="1148"/>
                </a:lnTo>
                <a:lnTo>
                  <a:pt x="3340" y="1148"/>
                </a:lnTo>
                <a:lnTo>
                  <a:pt x="3355" y="1150"/>
                </a:lnTo>
                <a:lnTo>
                  <a:pt x="3370" y="1152"/>
                </a:lnTo>
                <a:lnTo>
                  <a:pt x="3383" y="1158"/>
                </a:lnTo>
                <a:lnTo>
                  <a:pt x="3389" y="1162"/>
                </a:lnTo>
                <a:lnTo>
                  <a:pt x="3395" y="1166"/>
                </a:lnTo>
                <a:lnTo>
                  <a:pt x="3407" y="1174"/>
                </a:lnTo>
                <a:lnTo>
                  <a:pt x="3417" y="1186"/>
                </a:lnTo>
                <a:lnTo>
                  <a:pt x="3426" y="1198"/>
                </a:lnTo>
                <a:lnTo>
                  <a:pt x="3434" y="1212"/>
                </a:lnTo>
                <a:lnTo>
                  <a:pt x="3438" y="1218"/>
                </a:lnTo>
                <a:lnTo>
                  <a:pt x="3441" y="1225"/>
                </a:lnTo>
                <a:lnTo>
                  <a:pt x="3444" y="1233"/>
                </a:lnTo>
                <a:lnTo>
                  <a:pt x="3447" y="1241"/>
                </a:lnTo>
                <a:lnTo>
                  <a:pt x="3452" y="1259"/>
                </a:lnTo>
                <a:lnTo>
                  <a:pt x="3457" y="1275"/>
                </a:lnTo>
                <a:lnTo>
                  <a:pt x="3460" y="1293"/>
                </a:lnTo>
                <a:lnTo>
                  <a:pt x="3462" y="1313"/>
                </a:lnTo>
                <a:lnTo>
                  <a:pt x="3464" y="1331"/>
                </a:lnTo>
                <a:lnTo>
                  <a:pt x="3464" y="1349"/>
                </a:lnTo>
                <a:lnTo>
                  <a:pt x="3402" y="1375"/>
                </a:lnTo>
                <a:lnTo>
                  <a:pt x="3402" y="1359"/>
                </a:lnTo>
                <a:lnTo>
                  <a:pt x="3400" y="1345"/>
                </a:lnTo>
                <a:lnTo>
                  <a:pt x="3399" y="1331"/>
                </a:lnTo>
                <a:lnTo>
                  <a:pt x="3397" y="1319"/>
                </a:lnTo>
                <a:lnTo>
                  <a:pt x="3394" y="1309"/>
                </a:lnTo>
                <a:lnTo>
                  <a:pt x="3391" y="1299"/>
                </a:lnTo>
                <a:lnTo>
                  <a:pt x="3388" y="1289"/>
                </a:lnTo>
                <a:lnTo>
                  <a:pt x="3384" y="1281"/>
                </a:lnTo>
                <a:lnTo>
                  <a:pt x="3380" y="1275"/>
                </a:lnTo>
                <a:lnTo>
                  <a:pt x="3375" y="1269"/>
                </a:lnTo>
                <a:lnTo>
                  <a:pt x="3370" y="1265"/>
                </a:lnTo>
                <a:lnTo>
                  <a:pt x="3364" y="1261"/>
                </a:lnTo>
                <a:lnTo>
                  <a:pt x="3358" y="1257"/>
                </a:lnTo>
                <a:lnTo>
                  <a:pt x="3352" y="1255"/>
                </a:lnTo>
                <a:lnTo>
                  <a:pt x="3345" y="1255"/>
                </a:lnTo>
                <a:lnTo>
                  <a:pt x="3337" y="1253"/>
                </a:lnTo>
                <a:lnTo>
                  <a:pt x="3325" y="1255"/>
                </a:lnTo>
                <a:lnTo>
                  <a:pt x="3313" y="1259"/>
                </a:lnTo>
                <a:lnTo>
                  <a:pt x="3308" y="1263"/>
                </a:lnTo>
                <a:lnTo>
                  <a:pt x="3303" y="1267"/>
                </a:lnTo>
                <a:lnTo>
                  <a:pt x="3298" y="1271"/>
                </a:lnTo>
                <a:lnTo>
                  <a:pt x="3294" y="1275"/>
                </a:lnTo>
                <a:lnTo>
                  <a:pt x="3290" y="1281"/>
                </a:lnTo>
                <a:lnTo>
                  <a:pt x="3287" y="1287"/>
                </a:lnTo>
                <a:lnTo>
                  <a:pt x="3284" y="1295"/>
                </a:lnTo>
                <a:lnTo>
                  <a:pt x="3281" y="1303"/>
                </a:lnTo>
                <a:lnTo>
                  <a:pt x="3279" y="1311"/>
                </a:lnTo>
                <a:lnTo>
                  <a:pt x="3278" y="1321"/>
                </a:lnTo>
                <a:lnTo>
                  <a:pt x="3277" y="1331"/>
                </a:lnTo>
                <a:lnTo>
                  <a:pt x="3276" y="1341"/>
                </a:lnTo>
                <a:lnTo>
                  <a:pt x="3277" y="1351"/>
                </a:lnTo>
                <a:lnTo>
                  <a:pt x="3277" y="1361"/>
                </a:lnTo>
                <a:lnTo>
                  <a:pt x="3278" y="1371"/>
                </a:lnTo>
                <a:lnTo>
                  <a:pt x="3279" y="1379"/>
                </a:lnTo>
                <a:lnTo>
                  <a:pt x="3281" y="1387"/>
                </a:lnTo>
                <a:lnTo>
                  <a:pt x="3283" y="1395"/>
                </a:lnTo>
                <a:lnTo>
                  <a:pt x="3286" y="1403"/>
                </a:lnTo>
                <a:lnTo>
                  <a:pt x="3288" y="1409"/>
                </a:lnTo>
                <a:lnTo>
                  <a:pt x="3292" y="1415"/>
                </a:lnTo>
                <a:lnTo>
                  <a:pt x="3295" y="1421"/>
                </a:lnTo>
                <a:lnTo>
                  <a:pt x="3304" y="1433"/>
                </a:lnTo>
                <a:lnTo>
                  <a:pt x="3314" y="1445"/>
                </a:lnTo>
                <a:lnTo>
                  <a:pt x="3326" y="1457"/>
                </a:lnTo>
                <a:lnTo>
                  <a:pt x="3388" y="1511"/>
                </a:lnTo>
                <a:lnTo>
                  <a:pt x="3398" y="1521"/>
                </a:lnTo>
                <a:lnTo>
                  <a:pt x="3408" y="1531"/>
                </a:lnTo>
                <a:lnTo>
                  <a:pt x="3418" y="1541"/>
                </a:lnTo>
                <a:lnTo>
                  <a:pt x="3426" y="1553"/>
                </a:lnTo>
                <a:lnTo>
                  <a:pt x="3434" y="1565"/>
                </a:lnTo>
                <a:lnTo>
                  <a:pt x="3441" y="1575"/>
                </a:lnTo>
                <a:lnTo>
                  <a:pt x="3447" y="1589"/>
                </a:lnTo>
                <a:lnTo>
                  <a:pt x="3453" y="1601"/>
                </a:lnTo>
                <a:lnTo>
                  <a:pt x="3458" y="1615"/>
                </a:lnTo>
                <a:lnTo>
                  <a:pt x="3462" y="1629"/>
                </a:lnTo>
                <a:lnTo>
                  <a:pt x="3466" y="1643"/>
                </a:lnTo>
                <a:lnTo>
                  <a:pt x="3469" y="1659"/>
                </a:lnTo>
                <a:lnTo>
                  <a:pt x="3471" y="1675"/>
                </a:lnTo>
                <a:lnTo>
                  <a:pt x="3472" y="1685"/>
                </a:lnTo>
                <a:lnTo>
                  <a:pt x="3472" y="1693"/>
                </a:lnTo>
                <a:lnTo>
                  <a:pt x="3473" y="1711"/>
                </a:lnTo>
                <a:lnTo>
                  <a:pt x="3474" y="1730"/>
                </a:lnTo>
                <a:lnTo>
                  <a:pt x="3473" y="1756"/>
                </a:lnTo>
                <a:lnTo>
                  <a:pt x="3471" y="1780"/>
                </a:lnTo>
                <a:lnTo>
                  <a:pt x="3470" y="1792"/>
                </a:lnTo>
                <a:lnTo>
                  <a:pt x="3468" y="1802"/>
                </a:lnTo>
                <a:lnTo>
                  <a:pt x="3466" y="1814"/>
                </a:lnTo>
                <a:lnTo>
                  <a:pt x="3464" y="1824"/>
                </a:lnTo>
                <a:lnTo>
                  <a:pt x="3461" y="1834"/>
                </a:lnTo>
                <a:lnTo>
                  <a:pt x="3459" y="1844"/>
                </a:lnTo>
                <a:lnTo>
                  <a:pt x="3452" y="1862"/>
                </a:lnTo>
                <a:lnTo>
                  <a:pt x="3449" y="1870"/>
                </a:lnTo>
                <a:lnTo>
                  <a:pt x="3445" y="1880"/>
                </a:lnTo>
                <a:lnTo>
                  <a:pt x="3437" y="1894"/>
                </a:lnTo>
                <a:lnTo>
                  <a:pt x="3432" y="1902"/>
                </a:lnTo>
                <a:lnTo>
                  <a:pt x="3427" y="1908"/>
                </a:lnTo>
                <a:lnTo>
                  <a:pt x="3422" y="1914"/>
                </a:lnTo>
                <a:lnTo>
                  <a:pt x="3417" y="1920"/>
                </a:lnTo>
                <a:lnTo>
                  <a:pt x="3406" y="1930"/>
                </a:lnTo>
                <a:lnTo>
                  <a:pt x="3394" y="1938"/>
                </a:lnTo>
                <a:lnTo>
                  <a:pt x="3381" y="1946"/>
                </a:lnTo>
                <a:lnTo>
                  <a:pt x="3367" y="1950"/>
                </a:lnTo>
                <a:lnTo>
                  <a:pt x="3360" y="1952"/>
                </a:lnTo>
                <a:lnTo>
                  <a:pt x="3353" y="1952"/>
                </a:lnTo>
                <a:lnTo>
                  <a:pt x="3337" y="1954"/>
                </a:lnTo>
                <a:close/>
                <a:moveTo>
                  <a:pt x="3582" y="1882"/>
                </a:moveTo>
                <a:lnTo>
                  <a:pt x="3574" y="1866"/>
                </a:lnTo>
                <a:lnTo>
                  <a:pt x="3567" y="1848"/>
                </a:lnTo>
                <a:lnTo>
                  <a:pt x="3562" y="1828"/>
                </a:lnTo>
                <a:lnTo>
                  <a:pt x="3559" y="1816"/>
                </a:lnTo>
                <a:lnTo>
                  <a:pt x="3557" y="1806"/>
                </a:lnTo>
                <a:lnTo>
                  <a:pt x="3554" y="1782"/>
                </a:lnTo>
                <a:lnTo>
                  <a:pt x="3551" y="1756"/>
                </a:lnTo>
                <a:lnTo>
                  <a:pt x="3550" y="1742"/>
                </a:lnTo>
                <a:lnTo>
                  <a:pt x="3550" y="1726"/>
                </a:lnTo>
                <a:lnTo>
                  <a:pt x="3549" y="1697"/>
                </a:lnTo>
                <a:lnTo>
                  <a:pt x="3549" y="1166"/>
                </a:lnTo>
                <a:lnTo>
                  <a:pt x="3615" y="1166"/>
                </a:lnTo>
                <a:lnTo>
                  <a:pt x="3615" y="1691"/>
                </a:lnTo>
                <a:lnTo>
                  <a:pt x="3615" y="1711"/>
                </a:lnTo>
                <a:lnTo>
                  <a:pt x="3616" y="1728"/>
                </a:lnTo>
                <a:lnTo>
                  <a:pt x="3617" y="1744"/>
                </a:lnTo>
                <a:lnTo>
                  <a:pt x="3618" y="1758"/>
                </a:lnTo>
                <a:lnTo>
                  <a:pt x="3620" y="1772"/>
                </a:lnTo>
                <a:lnTo>
                  <a:pt x="3623" y="1784"/>
                </a:lnTo>
                <a:lnTo>
                  <a:pt x="3625" y="1796"/>
                </a:lnTo>
                <a:lnTo>
                  <a:pt x="3629" y="1804"/>
                </a:lnTo>
                <a:lnTo>
                  <a:pt x="3633" y="1814"/>
                </a:lnTo>
                <a:lnTo>
                  <a:pt x="3637" y="1822"/>
                </a:lnTo>
                <a:lnTo>
                  <a:pt x="3643" y="1830"/>
                </a:lnTo>
                <a:lnTo>
                  <a:pt x="3649" y="1836"/>
                </a:lnTo>
                <a:lnTo>
                  <a:pt x="3652" y="1838"/>
                </a:lnTo>
                <a:lnTo>
                  <a:pt x="3655" y="1840"/>
                </a:lnTo>
                <a:lnTo>
                  <a:pt x="3662" y="1844"/>
                </a:lnTo>
                <a:lnTo>
                  <a:pt x="3670" y="1846"/>
                </a:lnTo>
                <a:lnTo>
                  <a:pt x="3678" y="1846"/>
                </a:lnTo>
                <a:lnTo>
                  <a:pt x="3686" y="1846"/>
                </a:lnTo>
                <a:lnTo>
                  <a:pt x="3694" y="1844"/>
                </a:lnTo>
                <a:lnTo>
                  <a:pt x="3701" y="1840"/>
                </a:lnTo>
                <a:lnTo>
                  <a:pt x="3708" y="1836"/>
                </a:lnTo>
                <a:lnTo>
                  <a:pt x="3713" y="1830"/>
                </a:lnTo>
                <a:lnTo>
                  <a:pt x="3719" y="1822"/>
                </a:lnTo>
                <a:lnTo>
                  <a:pt x="3723" y="1814"/>
                </a:lnTo>
                <a:lnTo>
                  <a:pt x="3728" y="1804"/>
                </a:lnTo>
                <a:lnTo>
                  <a:pt x="3731" y="1796"/>
                </a:lnTo>
                <a:lnTo>
                  <a:pt x="3734" y="1784"/>
                </a:lnTo>
                <a:lnTo>
                  <a:pt x="3736" y="1772"/>
                </a:lnTo>
                <a:lnTo>
                  <a:pt x="3738" y="1758"/>
                </a:lnTo>
                <a:lnTo>
                  <a:pt x="3740" y="1744"/>
                </a:lnTo>
                <a:lnTo>
                  <a:pt x="3741" y="1728"/>
                </a:lnTo>
                <a:lnTo>
                  <a:pt x="3741" y="1711"/>
                </a:lnTo>
                <a:lnTo>
                  <a:pt x="3741" y="1691"/>
                </a:lnTo>
                <a:lnTo>
                  <a:pt x="3741" y="1166"/>
                </a:lnTo>
                <a:lnTo>
                  <a:pt x="3807" y="1166"/>
                </a:lnTo>
                <a:lnTo>
                  <a:pt x="3807" y="1697"/>
                </a:lnTo>
                <a:lnTo>
                  <a:pt x="3806" y="1726"/>
                </a:lnTo>
                <a:lnTo>
                  <a:pt x="3805" y="1742"/>
                </a:lnTo>
                <a:lnTo>
                  <a:pt x="3805" y="1756"/>
                </a:lnTo>
                <a:lnTo>
                  <a:pt x="3802" y="1782"/>
                </a:lnTo>
                <a:lnTo>
                  <a:pt x="3798" y="1806"/>
                </a:lnTo>
                <a:lnTo>
                  <a:pt x="3796" y="1816"/>
                </a:lnTo>
                <a:lnTo>
                  <a:pt x="3794" y="1828"/>
                </a:lnTo>
                <a:lnTo>
                  <a:pt x="3788" y="1848"/>
                </a:lnTo>
                <a:lnTo>
                  <a:pt x="3785" y="1856"/>
                </a:lnTo>
                <a:lnTo>
                  <a:pt x="3782" y="1866"/>
                </a:lnTo>
                <a:lnTo>
                  <a:pt x="3779" y="1874"/>
                </a:lnTo>
                <a:lnTo>
                  <a:pt x="3775" y="1882"/>
                </a:lnTo>
                <a:lnTo>
                  <a:pt x="3771" y="1890"/>
                </a:lnTo>
                <a:lnTo>
                  <a:pt x="3766" y="1898"/>
                </a:lnTo>
                <a:lnTo>
                  <a:pt x="3756" y="1914"/>
                </a:lnTo>
                <a:lnTo>
                  <a:pt x="3745" y="1926"/>
                </a:lnTo>
                <a:lnTo>
                  <a:pt x="3739" y="1930"/>
                </a:lnTo>
                <a:lnTo>
                  <a:pt x="3733" y="1936"/>
                </a:lnTo>
                <a:lnTo>
                  <a:pt x="3720" y="1944"/>
                </a:lnTo>
                <a:lnTo>
                  <a:pt x="3714" y="1946"/>
                </a:lnTo>
                <a:lnTo>
                  <a:pt x="3707" y="1950"/>
                </a:lnTo>
                <a:lnTo>
                  <a:pt x="3693" y="1952"/>
                </a:lnTo>
                <a:lnTo>
                  <a:pt x="3685" y="1954"/>
                </a:lnTo>
                <a:lnTo>
                  <a:pt x="3678" y="1954"/>
                </a:lnTo>
                <a:lnTo>
                  <a:pt x="3663" y="1952"/>
                </a:lnTo>
                <a:lnTo>
                  <a:pt x="3649" y="1950"/>
                </a:lnTo>
                <a:lnTo>
                  <a:pt x="3643" y="1946"/>
                </a:lnTo>
                <a:lnTo>
                  <a:pt x="3636" y="1944"/>
                </a:lnTo>
                <a:lnTo>
                  <a:pt x="3624" y="1936"/>
                </a:lnTo>
                <a:lnTo>
                  <a:pt x="3612" y="1926"/>
                </a:lnTo>
                <a:lnTo>
                  <a:pt x="3601" y="1914"/>
                </a:lnTo>
                <a:lnTo>
                  <a:pt x="3591" y="1898"/>
                </a:lnTo>
                <a:lnTo>
                  <a:pt x="3586" y="1890"/>
                </a:lnTo>
                <a:lnTo>
                  <a:pt x="3582" y="1882"/>
                </a:lnTo>
                <a:close/>
                <a:moveTo>
                  <a:pt x="3934" y="1882"/>
                </a:moveTo>
                <a:lnTo>
                  <a:pt x="3927" y="1866"/>
                </a:lnTo>
                <a:lnTo>
                  <a:pt x="3920" y="1848"/>
                </a:lnTo>
                <a:lnTo>
                  <a:pt x="3915" y="1828"/>
                </a:lnTo>
                <a:lnTo>
                  <a:pt x="3912" y="1816"/>
                </a:lnTo>
                <a:lnTo>
                  <a:pt x="3910" y="1806"/>
                </a:lnTo>
                <a:lnTo>
                  <a:pt x="3907" y="1782"/>
                </a:lnTo>
                <a:lnTo>
                  <a:pt x="3904" y="1756"/>
                </a:lnTo>
                <a:lnTo>
                  <a:pt x="3903" y="1742"/>
                </a:lnTo>
                <a:lnTo>
                  <a:pt x="3903" y="1726"/>
                </a:lnTo>
                <a:lnTo>
                  <a:pt x="3902" y="1697"/>
                </a:lnTo>
                <a:lnTo>
                  <a:pt x="3902" y="1166"/>
                </a:lnTo>
                <a:lnTo>
                  <a:pt x="3968" y="1166"/>
                </a:lnTo>
                <a:lnTo>
                  <a:pt x="3968" y="1691"/>
                </a:lnTo>
                <a:lnTo>
                  <a:pt x="3968" y="1711"/>
                </a:lnTo>
                <a:lnTo>
                  <a:pt x="3969" y="1728"/>
                </a:lnTo>
                <a:lnTo>
                  <a:pt x="3970" y="1744"/>
                </a:lnTo>
                <a:lnTo>
                  <a:pt x="3972" y="1758"/>
                </a:lnTo>
                <a:lnTo>
                  <a:pt x="3973" y="1772"/>
                </a:lnTo>
                <a:lnTo>
                  <a:pt x="3976" y="1784"/>
                </a:lnTo>
                <a:lnTo>
                  <a:pt x="3979" y="1796"/>
                </a:lnTo>
                <a:lnTo>
                  <a:pt x="3982" y="1804"/>
                </a:lnTo>
                <a:lnTo>
                  <a:pt x="3986" y="1814"/>
                </a:lnTo>
                <a:lnTo>
                  <a:pt x="3991" y="1822"/>
                </a:lnTo>
                <a:lnTo>
                  <a:pt x="3996" y="1830"/>
                </a:lnTo>
                <a:lnTo>
                  <a:pt x="4002" y="1836"/>
                </a:lnTo>
                <a:lnTo>
                  <a:pt x="4005" y="1838"/>
                </a:lnTo>
                <a:lnTo>
                  <a:pt x="4008" y="1840"/>
                </a:lnTo>
                <a:lnTo>
                  <a:pt x="4015" y="1844"/>
                </a:lnTo>
                <a:lnTo>
                  <a:pt x="4023" y="1846"/>
                </a:lnTo>
                <a:lnTo>
                  <a:pt x="4031" y="1846"/>
                </a:lnTo>
                <a:lnTo>
                  <a:pt x="4040" y="1846"/>
                </a:lnTo>
                <a:lnTo>
                  <a:pt x="4047" y="1844"/>
                </a:lnTo>
                <a:lnTo>
                  <a:pt x="4054" y="1840"/>
                </a:lnTo>
                <a:lnTo>
                  <a:pt x="4061" y="1836"/>
                </a:lnTo>
                <a:lnTo>
                  <a:pt x="4067" y="1830"/>
                </a:lnTo>
                <a:lnTo>
                  <a:pt x="4072" y="1822"/>
                </a:lnTo>
                <a:lnTo>
                  <a:pt x="4077" y="1814"/>
                </a:lnTo>
                <a:lnTo>
                  <a:pt x="4081" y="1804"/>
                </a:lnTo>
                <a:lnTo>
                  <a:pt x="4084" y="1796"/>
                </a:lnTo>
                <a:lnTo>
                  <a:pt x="4087" y="1784"/>
                </a:lnTo>
                <a:lnTo>
                  <a:pt x="4090" y="1772"/>
                </a:lnTo>
                <a:lnTo>
                  <a:pt x="4091" y="1758"/>
                </a:lnTo>
                <a:lnTo>
                  <a:pt x="4093" y="1744"/>
                </a:lnTo>
                <a:lnTo>
                  <a:pt x="4094" y="1728"/>
                </a:lnTo>
                <a:lnTo>
                  <a:pt x="4094" y="1711"/>
                </a:lnTo>
                <a:lnTo>
                  <a:pt x="4094" y="1691"/>
                </a:lnTo>
                <a:lnTo>
                  <a:pt x="4094" y="1166"/>
                </a:lnTo>
                <a:lnTo>
                  <a:pt x="4160" y="1166"/>
                </a:lnTo>
                <a:lnTo>
                  <a:pt x="4160" y="1697"/>
                </a:lnTo>
                <a:lnTo>
                  <a:pt x="4159" y="1726"/>
                </a:lnTo>
                <a:lnTo>
                  <a:pt x="4159" y="1742"/>
                </a:lnTo>
                <a:lnTo>
                  <a:pt x="4158" y="1756"/>
                </a:lnTo>
                <a:lnTo>
                  <a:pt x="4155" y="1782"/>
                </a:lnTo>
                <a:lnTo>
                  <a:pt x="4152" y="1806"/>
                </a:lnTo>
                <a:lnTo>
                  <a:pt x="4149" y="1816"/>
                </a:lnTo>
                <a:lnTo>
                  <a:pt x="4147" y="1828"/>
                </a:lnTo>
                <a:lnTo>
                  <a:pt x="4142" y="1848"/>
                </a:lnTo>
                <a:lnTo>
                  <a:pt x="4139" y="1856"/>
                </a:lnTo>
                <a:lnTo>
                  <a:pt x="4135" y="1866"/>
                </a:lnTo>
                <a:lnTo>
                  <a:pt x="4132" y="1874"/>
                </a:lnTo>
                <a:lnTo>
                  <a:pt x="4128" y="1882"/>
                </a:lnTo>
                <a:lnTo>
                  <a:pt x="4124" y="1890"/>
                </a:lnTo>
                <a:lnTo>
                  <a:pt x="4119" y="1898"/>
                </a:lnTo>
                <a:lnTo>
                  <a:pt x="4109" y="1914"/>
                </a:lnTo>
                <a:lnTo>
                  <a:pt x="4098" y="1926"/>
                </a:lnTo>
                <a:lnTo>
                  <a:pt x="4092" y="1930"/>
                </a:lnTo>
                <a:lnTo>
                  <a:pt x="4086" y="1936"/>
                </a:lnTo>
                <a:lnTo>
                  <a:pt x="4073" y="1944"/>
                </a:lnTo>
                <a:lnTo>
                  <a:pt x="4067" y="1946"/>
                </a:lnTo>
                <a:lnTo>
                  <a:pt x="4060" y="1950"/>
                </a:lnTo>
                <a:lnTo>
                  <a:pt x="4046" y="1952"/>
                </a:lnTo>
                <a:lnTo>
                  <a:pt x="4039" y="1954"/>
                </a:lnTo>
                <a:lnTo>
                  <a:pt x="4031" y="1954"/>
                </a:lnTo>
                <a:lnTo>
                  <a:pt x="4017" y="1952"/>
                </a:lnTo>
                <a:lnTo>
                  <a:pt x="4003" y="1950"/>
                </a:lnTo>
                <a:lnTo>
                  <a:pt x="3996" y="1946"/>
                </a:lnTo>
                <a:lnTo>
                  <a:pt x="3989" y="1944"/>
                </a:lnTo>
                <a:lnTo>
                  <a:pt x="3977" y="1936"/>
                </a:lnTo>
                <a:lnTo>
                  <a:pt x="3965" y="1926"/>
                </a:lnTo>
                <a:lnTo>
                  <a:pt x="3954" y="1914"/>
                </a:lnTo>
                <a:lnTo>
                  <a:pt x="3943" y="1898"/>
                </a:lnTo>
                <a:lnTo>
                  <a:pt x="3938" y="1890"/>
                </a:lnTo>
                <a:lnTo>
                  <a:pt x="3934" y="1882"/>
                </a:lnTo>
                <a:close/>
                <a:moveTo>
                  <a:pt x="4370" y="1954"/>
                </a:moveTo>
                <a:lnTo>
                  <a:pt x="4354" y="1954"/>
                </a:lnTo>
                <a:lnTo>
                  <a:pt x="4339" y="1950"/>
                </a:lnTo>
                <a:lnTo>
                  <a:pt x="4324" y="1944"/>
                </a:lnTo>
                <a:lnTo>
                  <a:pt x="4317" y="1940"/>
                </a:lnTo>
                <a:lnTo>
                  <a:pt x="4310" y="1936"/>
                </a:lnTo>
                <a:lnTo>
                  <a:pt x="4298" y="1928"/>
                </a:lnTo>
                <a:lnTo>
                  <a:pt x="4292" y="1922"/>
                </a:lnTo>
                <a:lnTo>
                  <a:pt x="4287" y="1916"/>
                </a:lnTo>
                <a:lnTo>
                  <a:pt x="4277" y="1902"/>
                </a:lnTo>
                <a:lnTo>
                  <a:pt x="4273" y="1896"/>
                </a:lnTo>
                <a:lnTo>
                  <a:pt x="4268" y="1888"/>
                </a:lnTo>
                <a:lnTo>
                  <a:pt x="4264" y="1880"/>
                </a:lnTo>
                <a:lnTo>
                  <a:pt x="4261" y="1872"/>
                </a:lnTo>
                <a:lnTo>
                  <a:pt x="4257" y="1864"/>
                </a:lnTo>
                <a:lnTo>
                  <a:pt x="4254" y="1854"/>
                </a:lnTo>
                <a:lnTo>
                  <a:pt x="4248" y="1834"/>
                </a:lnTo>
                <a:lnTo>
                  <a:pt x="4244" y="1814"/>
                </a:lnTo>
                <a:lnTo>
                  <a:pt x="4242" y="1804"/>
                </a:lnTo>
                <a:lnTo>
                  <a:pt x="4240" y="1792"/>
                </a:lnTo>
                <a:lnTo>
                  <a:pt x="4237" y="1770"/>
                </a:lnTo>
                <a:lnTo>
                  <a:pt x="4236" y="1746"/>
                </a:lnTo>
                <a:lnTo>
                  <a:pt x="4235" y="1732"/>
                </a:lnTo>
                <a:lnTo>
                  <a:pt x="4235" y="1720"/>
                </a:lnTo>
                <a:lnTo>
                  <a:pt x="4298" y="1693"/>
                </a:lnTo>
                <a:lnTo>
                  <a:pt x="4298" y="1714"/>
                </a:lnTo>
                <a:lnTo>
                  <a:pt x="4299" y="1734"/>
                </a:lnTo>
                <a:lnTo>
                  <a:pt x="4301" y="1750"/>
                </a:lnTo>
                <a:lnTo>
                  <a:pt x="4303" y="1766"/>
                </a:lnTo>
                <a:lnTo>
                  <a:pt x="4305" y="1774"/>
                </a:lnTo>
                <a:lnTo>
                  <a:pt x="4306" y="1782"/>
                </a:lnTo>
                <a:lnTo>
                  <a:pt x="4310" y="1794"/>
                </a:lnTo>
                <a:lnTo>
                  <a:pt x="4314" y="1804"/>
                </a:lnTo>
                <a:lnTo>
                  <a:pt x="4318" y="1814"/>
                </a:lnTo>
                <a:lnTo>
                  <a:pt x="4324" y="1824"/>
                </a:lnTo>
                <a:lnTo>
                  <a:pt x="4330" y="1830"/>
                </a:lnTo>
                <a:lnTo>
                  <a:pt x="4336" y="1836"/>
                </a:lnTo>
                <a:lnTo>
                  <a:pt x="4343" y="1840"/>
                </a:lnTo>
                <a:lnTo>
                  <a:pt x="4350" y="1844"/>
                </a:lnTo>
                <a:lnTo>
                  <a:pt x="4357" y="1846"/>
                </a:lnTo>
                <a:lnTo>
                  <a:pt x="4365" y="1848"/>
                </a:lnTo>
                <a:lnTo>
                  <a:pt x="4374" y="1848"/>
                </a:lnTo>
                <a:lnTo>
                  <a:pt x="4381" y="1848"/>
                </a:lnTo>
                <a:lnTo>
                  <a:pt x="4388" y="1846"/>
                </a:lnTo>
                <a:lnTo>
                  <a:pt x="4395" y="1844"/>
                </a:lnTo>
                <a:lnTo>
                  <a:pt x="4401" y="1842"/>
                </a:lnTo>
                <a:lnTo>
                  <a:pt x="4407" y="1838"/>
                </a:lnTo>
                <a:lnTo>
                  <a:pt x="4413" y="1832"/>
                </a:lnTo>
                <a:lnTo>
                  <a:pt x="4418" y="1826"/>
                </a:lnTo>
                <a:lnTo>
                  <a:pt x="4423" y="1820"/>
                </a:lnTo>
                <a:lnTo>
                  <a:pt x="4427" y="1812"/>
                </a:lnTo>
                <a:lnTo>
                  <a:pt x="4431" y="1804"/>
                </a:lnTo>
                <a:lnTo>
                  <a:pt x="4434" y="1796"/>
                </a:lnTo>
                <a:lnTo>
                  <a:pt x="4437" y="1786"/>
                </a:lnTo>
                <a:lnTo>
                  <a:pt x="4439" y="1774"/>
                </a:lnTo>
                <a:lnTo>
                  <a:pt x="4440" y="1770"/>
                </a:lnTo>
                <a:lnTo>
                  <a:pt x="4441" y="1764"/>
                </a:lnTo>
                <a:lnTo>
                  <a:pt x="4442" y="1752"/>
                </a:lnTo>
                <a:lnTo>
                  <a:pt x="4442" y="1738"/>
                </a:lnTo>
                <a:lnTo>
                  <a:pt x="4442" y="1728"/>
                </a:lnTo>
                <a:lnTo>
                  <a:pt x="4442" y="1718"/>
                </a:lnTo>
                <a:lnTo>
                  <a:pt x="4441" y="1711"/>
                </a:lnTo>
                <a:lnTo>
                  <a:pt x="4439" y="1701"/>
                </a:lnTo>
                <a:lnTo>
                  <a:pt x="4437" y="1693"/>
                </a:lnTo>
                <a:lnTo>
                  <a:pt x="4435" y="1685"/>
                </a:lnTo>
                <a:lnTo>
                  <a:pt x="4433" y="1677"/>
                </a:lnTo>
                <a:lnTo>
                  <a:pt x="4430" y="1669"/>
                </a:lnTo>
                <a:lnTo>
                  <a:pt x="4422" y="1653"/>
                </a:lnTo>
                <a:lnTo>
                  <a:pt x="4418" y="1645"/>
                </a:lnTo>
                <a:lnTo>
                  <a:pt x="4413" y="1639"/>
                </a:lnTo>
                <a:lnTo>
                  <a:pt x="4402" y="1625"/>
                </a:lnTo>
                <a:lnTo>
                  <a:pt x="4389" y="1613"/>
                </a:lnTo>
                <a:lnTo>
                  <a:pt x="4325" y="1555"/>
                </a:lnTo>
                <a:lnTo>
                  <a:pt x="4315" y="1547"/>
                </a:lnTo>
                <a:lnTo>
                  <a:pt x="4305" y="1537"/>
                </a:lnTo>
                <a:lnTo>
                  <a:pt x="4289" y="1517"/>
                </a:lnTo>
                <a:lnTo>
                  <a:pt x="4275" y="1497"/>
                </a:lnTo>
                <a:lnTo>
                  <a:pt x="4270" y="1485"/>
                </a:lnTo>
                <a:lnTo>
                  <a:pt x="4264" y="1473"/>
                </a:lnTo>
                <a:lnTo>
                  <a:pt x="4260" y="1461"/>
                </a:lnTo>
                <a:lnTo>
                  <a:pt x="4255" y="1447"/>
                </a:lnTo>
                <a:lnTo>
                  <a:pt x="4252" y="1433"/>
                </a:lnTo>
                <a:lnTo>
                  <a:pt x="4249" y="1417"/>
                </a:lnTo>
                <a:lnTo>
                  <a:pt x="4247" y="1401"/>
                </a:lnTo>
                <a:lnTo>
                  <a:pt x="4246" y="1393"/>
                </a:lnTo>
                <a:lnTo>
                  <a:pt x="4245" y="1385"/>
                </a:lnTo>
                <a:lnTo>
                  <a:pt x="4244" y="1367"/>
                </a:lnTo>
                <a:lnTo>
                  <a:pt x="4244" y="1347"/>
                </a:lnTo>
                <a:lnTo>
                  <a:pt x="4244" y="1335"/>
                </a:lnTo>
                <a:lnTo>
                  <a:pt x="4245" y="1323"/>
                </a:lnTo>
                <a:lnTo>
                  <a:pt x="4246" y="1311"/>
                </a:lnTo>
                <a:lnTo>
                  <a:pt x="4247" y="1299"/>
                </a:lnTo>
                <a:lnTo>
                  <a:pt x="4248" y="1289"/>
                </a:lnTo>
                <a:lnTo>
                  <a:pt x="4250" y="1279"/>
                </a:lnTo>
                <a:lnTo>
                  <a:pt x="4254" y="1259"/>
                </a:lnTo>
                <a:lnTo>
                  <a:pt x="4257" y="1249"/>
                </a:lnTo>
                <a:lnTo>
                  <a:pt x="4260" y="1241"/>
                </a:lnTo>
                <a:lnTo>
                  <a:pt x="4266" y="1225"/>
                </a:lnTo>
                <a:lnTo>
                  <a:pt x="4273" y="1210"/>
                </a:lnTo>
                <a:lnTo>
                  <a:pt x="4277" y="1204"/>
                </a:lnTo>
                <a:lnTo>
                  <a:pt x="4282" y="1198"/>
                </a:lnTo>
                <a:lnTo>
                  <a:pt x="4291" y="1186"/>
                </a:lnTo>
                <a:lnTo>
                  <a:pt x="4301" y="1176"/>
                </a:lnTo>
                <a:lnTo>
                  <a:pt x="4311" y="1166"/>
                </a:lnTo>
                <a:lnTo>
                  <a:pt x="4323" y="1160"/>
                </a:lnTo>
                <a:lnTo>
                  <a:pt x="4335" y="1154"/>
                </a:lnTo>
                <a:lnTo>
                  <a:pt x="4347" y="1150"/>
                </a:lnTo>
                <a:lnTo>
                  <a:pt x="4360" y="1148"/>
                </a:lnTo>
                <a:lnTo>
                  <a:pt x="4373" y="1148"/>
                </a:lnTo>
                <a:lnTo>
                  <a:pt x="4388" y="1150"/>
                </a:lnTo>
                <a:lnTo>
                  <a:pt x="4403" y="1152"/>
                </a:lnTo>
                <a:lnTo>
                  <a:pt x="4416" y="1158"/>
                </a:lnTo>
                <a:lnTo>
                  <a:pt x="4422" y="1162"/>
                </a:lnTo>
                <a:lnTo>
                  <a:pt x="4428" y="1166"/>
                </a:lnTo>
                <a:lnTo>
                  <a:pt x="4440" y="1174"/>
                </a:lnTo>
                <a:lnTo>
                  <a:pt x="4450" y="1186"/>
                </a:lnTo>
                <a:lnTo>
                  <a:pt x="4459" y="1198"/>
                </a:lnTo>
                <a:lnTo>
                  <a:pt x="4467" y="1212"/>
                </a:lnTo>
                <a:lnTo>
                  <a:pt x="4471" y="1218"/>
                </a:lnTo>
                <a:lnTo>
                  <a:pt x="4474" y="1225"/>
                </a:lnTo>
                <a:lnTo>
                  <a:pt x="4477" y="1233"/>
                </a:lnTo>
                <a:lnTo>
                  <a:pt x="4480" y="1241"/>
                </a:lnTo>
                <a:lnTo>
                  <a:pt x="4485" y="1259"/>
                </a:lnTo>
                <a:lnTo>
                  <a:pt x="4490" y="1275"/>
                </a:lnTo>
                <a:lnTo>
                  <a:pt x="4493" y="1293"/>
                </a:lnTo>
                <a:lnTo>
                  <a:pt x="4495" y="1313"/>
                </a:lnTo>
                <a:lnTo>
                  <a:pt x="4497" y="1331"/>
                </a:lnTo>
                <a:lnTo>
                  <a:pt x="4497" y="1349"/>
                </a:lnTo>
                <a:lnTo>
                  <a:pt x="4435" y="1375"/>
                </a:lnTo>
                <a:lnTo>
                  <a:pt x="4435" y="1359"/>
                </a:lnTo>
                <a:lnTo>
                  <a:pt x="4433" y="1345"/>
                </a:lnTo>
                <a:lnTo>
                  <a:pt x="4432" y="1331"/>
                </a:lnTo>
                <a:lnTo>
                  <a:pt x="4430" y="1319"/>
                </a:lnTo>
                <a:lnTo>
                  <a:pt x="4427" y="1309"/>
                </a:lnTo>
                <a:lnTo>
                  <a:pt x="4426" y="1303"/>
                </a:lnTo>
                <a:lnTo>
                  <a:pt x="4424" y="1299"/>
                </a:lnTo>
                <a:lnTo>
                  <a:pt x="4421" y="1289"/>
                </a:lnTo>
                <a:lnTo>
                  <a:pt x="4417" y="1281"/>
                </a:lnTo>
                <a:lnTo>
                  <a:pt x="4413" y="1275"/>
                </a:lnTo>
                <a:lnTo>
                  <a:pt x="4408" y="1269"/>
                </a:lnTo>
                <a:lnTo>
                  <a:pt x="4403" y="1265"/>
                </a:lnTo>
                <a:lnTo>
                  <a:pt x="4397" y="1261"/>
                </a:lnTo>
                <a:lnTo>
                  <a:pt x="4391" y="1257"/>
                </a:lnTo>
                <a:lnTo>
                  <a:pt x="4385" y="1255"/>
                </a:lnTo>
                <a:lnTo>
                  <a:pt x="4378" y="1255"/>
                </a:lnTo>
                <a:lnTo>
                  <a:pt x="4370" y="1253"/>
                </a:lnTo>
                <a:lnTo>
                  <a:pt x="4358" y="1255"/>
                </a:lnTo>
                <a:lnTo>
                  <a:pt x="4346" y="1259"/>
                </a:lnTo>
                <a:lnTo>
                  <a:pt x="4341" y="1263"/>
                </a:lnTo>
                <a:lnTo>
                  <a:pt x="4336" y="1267"/>
                </a:lnTo>
                <a:lnTo>
                  <a:pt x="4331" y="1271"/>
                </a:lnTo>
                <a:lnTo>
                  <a:pt x="4327" y="1275"/>
                </a:lnTo>
                <a:lnTo>
                  <a:pt x="4323" y="1281"/>
                </a:lnTo>
                <a:lnTo>
                  <a:pt x="4319" y="1287"/>
                </a:lnTo>
                <a:lnTo>
                  <a:pt x="4316" y="1295"/>
                </a:lnTo>
                <a:lnTo>
                  <a:pt x="4313" y="1303"/>
                </a:lnTo>
                <a:lnTo>
                  <a:pt x="4311" y="1311"/>
                </a:lnTo>
                <a:lnTo>
                  <a:pt x="4310" y="1321"/>
                </a:lnTo>
                <a:lnTo>
                  <a:pt x="4309" y="1331"/>
                </a:lnTo>
                <a:lnTo>
                  <a:pt x="4308" y="1341"/>
                </a:lnTo>
                <a:lnTo>
                  <a:pt x="4309" y="1351"/>
                </a:lnTo>
                <a:lnTo>
                  <a:pt x="4309" y="1361"/>
                </a:lnTo>
                <a:lnTo>
                  <a:pt x="4310" y="1371"/>
                </a:lnTo>
                <a:lnTo>
                  <a:pt x="4311" y="1379"/>
                </a:lnTo>
                <a:lnTo>
                  <a:pt x="4313" y="1387"/>
                </a:lnTo>
                <a:lnTo>
                  <a:pt x="4315" y="1395"/>
                </a:lnTo>
                <a:lnTo>
                  <a:pt x="4318" y="1403"/>
                </a:lnTo>
                <a:lnTo>
                  <a:pt x="4321" y="1409"/>
                </a:lnTo>
                <a:lnTo>
                  <a:pt x="4325" y="1415"/>
                </a:lnTo>
                <a:lnTo>
                  <a:pt x="4328" y="1421"/>
                </a:lnTo>
                <a:lnTo>
                  <a:pt x="4337" y="1433"/>
                </a:lnTo>
                <a:lnTo>
                  <a:pt x="4347" y="1445"/>
                </a:lnTo>
                <a:lnTo>
                  <a:pt x="4359" y="1457"/>
                </a:lnTo>
                <a:lnTo>
                  <a:pt x="4421" y="1511"/>
                </a:lnTo>
                <a:lnTo>
                  <a:pt x="4431" y="1521"/>
                </a:lnTo>
                <a:lnTo>
                  <a:pt x="4442" y="1531"/>
                </a:lnTo>
                <a:lnTo>
                  <a:pt x="4451" y="1541"/>
                </a:lnTo>
                <a:lnTo>
                  <a:pt x="4459" y="1553"/>
                </a:lnTo>
                <a:lnTo>
                  <a:pt x="4467" y="1565"/>
                </a:lnTo>
                <a:lnTo>
                  <a:pt x="4474" y="1575"/>
                </a:lnTo>
                <a:lnTo>
                  <a:pt x="4480" y="1589"/>
                </a:lnTo>
                <a:lnTo>
                  <a:pt x="4486" y="1601"/>
                </a:lnTo>
                <a:lnTo>
                  <a:pt x="4491" y="1615"/>
                </a:lnTo>
                <a:lnTo>
                  <a:pt x="4495" y="1629"/>
                </a:lnTo>
                <a:lnTo>
                  <a:pt x="4499" y="1643"/>
                </a:lnTo>
                <a:lnTo>
                  <a:pt x="4502" y="1659"/>
                </a:lnTo>
                <a:lnTo>
                  <a:pt x="4504" y="1675"/>
                </a:lnTo>
                <a:lnTo>
                  <a:pt x="4505" y="1685"/>
                </a:lnTo>
                <a:lnTo>
                  <a:pt x="4505" y="1693"/>
                </a:lnTo>
                <a:lnTo>
                  <a:pt x="4506" y="1711"/>
                </a:lnTo>
                <a:lnTo>
                  <a:pt x="4507" y="1730"/>
                </a:lnTo>
                <a:lnTo>
                  <a:pt x="4506" y="1756"/>
                </a:lnTo>
                <a:lnTo>
                  <a:pt x="4504" y="1780"/>
                </a:lnTo>
                <a:lnTo>
                  <a:pt x="4503" y="1792"/>
                </a:lnTo>
                <a:lnTo>
                  <a:pt x="4501" y="1802"/>
                </a:lnTo>
                <a:lnTo>
                  <a:pt x="4499" y="1814"/>
                </a:lnTo>
                <a:lnTo>
                  <a:pt x="4497" y="1824"/>
                </a:lnTo>
                <a:lnTo>
                  <a:pt x="4494" y="1834"/>
                </a:lnTo>
                <a:lnTo>
                  <a:pt x="4492" y="1844"/>
                </a:lnTo>
                <a:lnTo>
                  <a:pt x="4485" y="1862"/>
                </a:lnTo>
                <a:lnTo>
                  <a:pt x="4482" y="1870"/>
                </a:lnTo>
                <a:lnTo>
                  <a:pt x="4478" y="1880"/>
                </a:lnTo>
                <a:lnTo>
                  <a:pt x="4470" y="1894"/>
                </a:lnTo>
                <a:lnTo>
                  <a:pt x="4465" y="1902"/>
                </a:lnTo>
                <a:lnTo>
                  <a:pt x="4460" y="1908"/>
                </a:lnTo>
                <a:lnTo>
                  <a:pt x="4455" y="1914"/>
                </a:lnTo>
                <a:lnTo>
                  <a:pt x="4450" y="1920"/>
                </a:lnTo>
                <a:lnTo>
                  <a:pt x="4439" y="1930"/>
                </a:lnTo>
                <a:lnTo>
                  <a:pt x="4427" y="1938"/>
                </a:lnTo>
                <a:lnTo>
                  <a:pt x="4414" y="1946"/>
                </a:lnTo>
                <a:lnTo>
                  <a:pt x="4400" y="1950"/>
                </a:lnTo>
                <a:lnTo>
                  <a:pt x="4393" y="1952"/>
                </a:lnTo>
                <a:lnTo>
                  <a:pt x="4386" y="1952"/>
                </a:lnTo>
                <a:lnTo>
                  <a:pt x="4370" y="1954"/>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p>
        </p:txBody>
      </p:sp>
      <p:sp>
        <p:nvSpPr>
          <p:cNvPr id="12" name="Text Placeholder 10">
            <a:extLst>
              <a:ext uri="{FF2B5EF4-FFF2-40B4-BE49-F238E27FC236}">
                <a16:creationId xmlns:a16="http://schemas.microsoft.com/office/drawing/2014/main" id="{CF5A17A4-EA2D-AFFF-38DF-9699B925DCD5}"/>
              </a:ext>
            </a:extLst>
          </p:cNvPr>
          <p:cNvSpPr>
            <a:spLocks noGrp="1"/>
          </p:cNvSpPr>
          <p:nvPr>
            <p:ph type="body" sz="quarter" idx="14" hasCustomPrompt="1"/>
          </p:nvPr>
        </p:nvSpPr>
        <p:spPr>
          <a:xfrm>
            <a:off x="1198587" y="4797152"/>
            <a:ext cx="9793263" cy="1296144"/>
          </a:xfrm>
        </p:spPr>
        <p:txBody>
          <a:bodyPr anchor="b" anchorCtr="0"/>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Yhteystiedot</a:t>
            </a:r>
          </a:p>
        </p:txBody>
      </p:sp>
    </p:spTree>
    <p:extLst>
      <p:ext uri="{BB962C8B-B14F-4D97-AF65-F5344CB8AC3E}">
        <p14:creationId xmlns:p14="http://schemas.microsoft.com/office/powerpoint/2010/main" val="37808731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56">
          <p15:clr>
            <a:srgbClr val="FBAE40"/>
          </p15:clr>
        </p15:guide>
        <p15:guide id="4" pos="6924">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Kiitos 3">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89437-0A9F-6907-E834-ECE3DB625160}"/>
              </a:ext>
            </a:extLst>
          </p:cNvPr>
          <p:cNvSpPr>
            <a:spLocks noGrp="1"/>
          </p:cNvSpPr>
          <p:nvPr>
            <p:ph type="ctrTitle" hasCustomPrompt="1"/>
          </p:nvPr>
        </p:nvSpPr>
        <p:spPr>
          <a:xfrm>
            <a:off x="1200150" y="2060575"/>
            <a:ext cx="9791700" cy="2592561"/>
          </a:xfrm>
        </p:spPr>
        <p:txBody>
          <a:bodyPr anchor="b" anchorCtr="0"/>
          <a:lstStyle>
            <a:lvl1pPr algn="l">
              <a:defRPr sz="8000">
                <a:solidFill>
                  <a:schemeClr val="bg1"/>
                </a:solidFill>
              </a:defRPr>
            </a:lvl1pPr>
          </a:lstStyle>
          <a:p>
            <a:r>
              <a:rPr lang="fi-FI" noProof="0"/>
              <a:t>Lisää kiitos viesti.</a:t>
            </a:r>
          </a:p>
        </p:txBody>
      </p:sp>
      <p:sp>
        <p:nvSpPr>
          <p:cNvPr id="4" name="Date Placeholder 3">
            <a:extLst>
              <a:ext uri="{FF2B5EF4-FFF2-40B4-BE49-F238E27FC236}">
                <a16:creationId xmlns:a16="http://schemas.microsoft.com/office/drawing/2014/main" id="{B9898F4D-E89B-8263-EB37-8F8B305D4370}"/>
              </a:ext>
            </a:extLst>
          </p:cNvPr>
          <p:cNvSpPr>
            <a:spLocks noGrp="1"/>
          </p:cNvSpPr>
          <p:nvPr>
            <p:ph type="dt" sz="half" idx="10"/>
          </p:nvPr>
        </p:nvSpPr>
        <p:spPr/>
        <p:txBody>
          <a:bodyPr/>
          <a:lstStyle>
            <a:lvl1pPr>
              <a:defRPr>
                <a:noFill/>
              </a:defRPr>
            </a:lvl1pPr>
          </a:lstStyle>
          <a:p>
            <a:fld id="{BFC92F00-D706-48A8-A25C-CC316862DE6A}" type="datetime1">
              <a:rPr lang="fi-FI" noProof="0" smtClean="0"/>
              <a:t>4.10.2024</a:t>
            </a:fld>
            <a:endParaRPr lang="fi-FI" noProof="0"/>
          </a:p>
        </p:txBody>
      </p:sp>
      <p:sp>
        <p:nvSpPr>
          <p:cNvPr id="5" name="Footer Placeholder 4">
            <a:extLst>
              <a:ext uri="{FF2B5EF4-FFF2-40B4-BE49-F238E27FC236}">
                <a16:creationId xmlns:a16="http://schemas.microsoft.com/office/drawing/2014/main" id="{AEAB5C31-D7B7-0A4A-9FF1-A8910751F711}"/>
              </a:ext>
            </a:extLst>
          </p:cNvPr>
          <p:cNvSpPr>
            <a:spLocks noGrp="1"/>
          </p:cNvSpPr>
          <p:nvPr>
            <p:ph type="ftr" sz="quarter" idx="11"/>
          </p:nvPr>
        </p:nvSpPr>
        <p:spPr/>
        <p:txBody>
          <a:bodyPr/>
          <a:lstStyle>
            <a:lvl1pPr>
              <a:defRPr>
                <a:noFill/>
              </a:defRPr>
            </a:lvl1pPr>
          </a:lstStyle>
          <a:p>
            <a:r>
              <a:rPr lang="fi-FI" noProof="0"/>
              <a:t>© Rakennusteollisuus RT</a:t>
            </a:r>
          </a:p>
        </p:txBody>
      </p:sp>
      <p:sp>
        <p:nvSpPr>
          <p:cNvPr id="6" name="Slide Number Placeholder 5">
            <a:extLst>
              <a:ext uri="{FF2B5EF4-FFF2-40B4-BE49-F238E27FC236}">
                <a16:creationId xmlns:a16="http://schemas.microsoft.com/office/drawing/2014/main" id="{92B9B765-A518-625F-2D82-59131FF13DC6}"/>
              </a:ext>
            </a:extLst>
          </p:cNvPr>
          <p:cNvSpPr>
            <a:spLocks noGrp="1"/>
          </p:cNvSpPr>
          <p:nvPr>
            <p:ph type="sldNum" sz="quarter" idx="12"/>
          </p:nvPr>
        </p:nvSpPr>
        <p:spPr/>
        <p:txBody>
          <a:bodyPr/>
          <a:lstStyle>
            <a:lvl1pPr>
              <a:defRPr>
                <a:noFill/>
              </a:defRPr>
            </a:lvl1pPr>
          </a:lstStyle>
          <a:p>
            <a:fld id="{DFD61EF7-2460-4EE9-A031-27FEBC4F9A95}" type="slidenum">
              <a:rPr lang="fi-FI" noProof="0" smtClean="0"/>
              <a:pPr/>
              <a:t>‹#›</a:t>
            </a:fld>
            <a:endParaRPr lang="fi-FI" noProof="0"/>
          </a:p>
        </p:txBody>
      </p:sp>
      <p:sp>
        <p:nvSpPr>
          <p:cNvPr id="7" name="Freeform 5">
            <a:extLst>
              <a:ext uri="{FF2B5EF4-FFF2-40B4-BE49-F238E27FC236}">
                <a16:creationId xmlns:a16="http://schemas.microsoft.com/office/drawing/2014/main" id="{5CD5646D-347F-0693-85B7-82EEFAEE1F74}"/>
              </a:ext>
            </a:extLst>
          </p:cNvPr>
          <p:cNvSpPr>
            <a:spLocks noChangeAspect="1" noEditPoints="1"/>
          </p:cNvSpPr>
          <p:nvPr userDrawn="1"/>
        </p:nvSpPr>
        <p:spPr bwMode="auto">
          <a:xfrm>
            <a:off x="407368" y="333375"/>
            <a:ext cx="2325003" cy="504000"/>
          </a:xfrm>
          <a:custGeom>
            <a:avLst/>
            <a:gdLst>
              <a:gd name="T0" fmla="*/ 11 w 4507"/>
              <a:gd name="T1" fmla="*/ 18 h 1954"/>
              <a:gd name="T2" fmla="*/ 659 w 4507"/>
              <a:gd name="T3" fmla="*/ 297 h 1954"/>
              <a:gd name="T4" fmla="*/ 666 w 4507"/>
              <a:gd name="T5" fmla="*/ 916 h 1954"/>
              <a:gd name="T6" fmla="*/ 347 w 4507"/>
              <a:gd name="T7" fmla="*/ 880 h 1954"/>
              <a:gd name="T8" fmla="*/ 471 w 4507"/>
              <a:gd name="T9" fmla="*/ 675 h 1954"/>
              <a:gd name="T10" fmla="*/ 375 w 4507"/>
              <a:gd name="T11" fmla="*/ 401 h 1954"/>
              <a:gd name="T12" fmla="*/ 1722 w 4507"/>
              <a:gd name="T13" fmla="*/ 26 h 1954"/>
              <a:gd name="T14" fmla="*/ 1804 w 4507"/>
              <a:gd name="T15" fmla="*/ 309 h 1954"/>
              <a:gd name="T16" fmla="*/ 1741 w 4507"/>
              <a:gd name="T17" fmla="*/ 269 h 1954"/>
              <a:gd name="T18" fmla="*/ 1854 w 4507"/>
              <a:gd name="T19" fmla="*/ 788 h 1954"/>
              <a:gd name="T20" fmla="*/ 2410 w 4507"/>
              <a:gd name="T21" fmla="*/ 18 h 1954"/>
              <a:gd name="T22" fmla="*/ 3053 w 4507"/>
              <a:gd name="T23" fmla="*/ 553 h 1954"/>
              <a:gd name="T24" fmla="*/ 3419 w 4507"/>
              <a:gd name="T25" fmla="*/ 539 h 1954"/>
              <a:gd name="T26" fmla="*/ 3595 w 4507"/>
              <a:gd name="T27" fmla="*/ 659 h 1954"/>
              <a:gd name="T28" fmla="*/ 3699 w 4507"/>
              <a:gd name="T29" fmla="*/ 697 h 1954"/>
              <a:gd name="T30" fmla="*/ 3842 w 4507"/>
              <a:gd name="T31" fmla="*/ 595 h 1954"/>
              <a:gd name="T32" fmla="*/ 3700 w 4507"/>
              <a:gd name="T33" fmla="*/ 806 h 1954"/>
              <a:gd name="T34" fmla="*/ 3943 w 4507"/>
              <a:gd name="T35" fmla="*/ 725 h 1954"/>
              <a:gd name="T36" fmla="*/ 4018 w 4507"/>
              <a:gd name="T37" fmla="*/ 689 h 1954"/>
              <a:gd name="T38" fmla="*/ 4124 w 4507"/>
              <a:gd name="T39" fmla="*/ 581 h 1954"/>
              <a:gd name="T40" fmla="*/ 3931 w 4507"/>
              <a:gd name="T41" fmla="*/ 269 h 1954"/>
              <a:gd name="T42" fmla="*/ 4017 w 4507"/>
              <a:gd name="T43" fmla="*/ 6 h 1954"/>
              <a:gd name="T44" fmla="*/ 4117 w 4507"/>
              <a:gd name="T45" fmla="*/ 228 h 1954"/>
              <a:gd name="T46" fmla="*/ 4005 w 4507"/>
              <a:gd name="T47" fmla="*/ 134 h 1954"/>
              <a:gd name="T48" fmla="*/ 4123 w 4507"/>
              <a:gd name="T49" fmla="*/ 383 h 1954"/>
              <a:gd name="T50" fmla="*/ 4174 w 4507"/>
              <a:gd name="T51" fmla="*/ 697 h 1954"/>
              <a:gd name="T52" fmla="*/ 1767 w 4507"/>
              <a:gd name="T53" fmla="*/ 1273 h 1954"/>
              <a:gd name="T54" fmla="*/ 2197 w 4507"/>
              <a:gd name="T55" fmla="*/ 1926 h 1954"/>
              <a:gd name="T56" fmla="*/ 2114 w 4507"/>
              <a:gd name="T57" fmla="*/ 1551 h 1954"/>
              <a:gd name="T58" fmla="*/ 2226 w 4507"/>
              <a:gd name="T59" fmla="*/ 1156 h 1954"/>
              <a:gd name="T60" fmla="*/ 2385 w 4507"/>
              <a:gd name="T61" fmla="*/ 1313 h 1954"/>
              <a:gd name="T62" fmla="*/ 2373 w 4507"/>
              <a:gd name="T63" fmla="*/ 1834 h 1954"/>
              <a:gd name="T64" fmla="*/ 2227 w 4507"/>
              <a:gd name="T65" fmla="*/ 1271 h 1954"/>
              <a:gd name="T66" fmla="*/ 2192 w 4507"/>
              <a:gd name="T67" fmla="*/ 1738 h 1954"/>
              <a:gd name="T68" fmla="*/ 2323 w 4507"/>
              <a:gd name="T69" fmla="*/ 1760 h 1954"/>
              <a:gd name="T70" fmla="*/ 2273 w 4507"/>
              <a:gd name="T71" fmla="*/ 1259 h 1954"/>
              <a:gd name="T72" fmla="*/ 3321 w 4507"/>
              <a:gd name="T73" fmla="*/ 1954 h 1954"/>
              <a:gd name="T74" fmla="*/ 3265 w 4507"/>
              <a:gd name="T75" fmla="*/ 1693 h 1954"/>
              <a:gd name="T76" fmla="*/ 3380 w 4507"/>
              <a:gd name="T77" fmla="*/ 1832 h 1954"/>
              <a:gd name="T78" fmla="*/ 3369 w 4507"/>
              <a:gd name="T79" fmla="*/ 1625 h 1954"/>
              <a:gd name="T80" fmla="*/ 3218 w 4507"/>
              <a:gd name="T81" fmla="*/ 1279 h 1954"/>
              <a:gd name="T82" fmla="*/ 3426 w 4507"/>
              <a:gd name="T83" fmla="*/ 1198 h 1954"/>
              <a:gd name="T84" fmla="*/ 3370 w 4507"/>
              <a:gd name="T85" fmla="*/ 1265 h 1954"/>
              <a:gd name="T86" fmla="*/ 3279 w 4507"/>
              <a:gd name="T87" fmla="*/ 1379 h 1954"/>
              <a:gd name="T88" fmla="*/ 3471 w 4507"/>
              <a:gd name="T89" fmla="*/ 1675 h 1954"/>
              <a:gd name="T90" fmla="*/ 3381 w 4507"/>
              <a:gd name="T91" fmla="*/ 1946 h 1954"/>
              <a:gd name="T92" fmla="*/ 3620 w 4507"/>
              <a:gd name="T93" fmla="*/ 1772 h 1954"/>
              <a:gd name="T94" fmla="*/ 3736 w 4507"/>
              <a:gd name="T95" fmla="*/ 1772 h 1954"/>
              <a:gd name="T96" fmla="*/ 3756 w 4507"/>
              <a:gd name="T97" fmla="*/ 1914 h 1954"/>
              <a:gd name="T98" fmla="*/ 3915 w 4507"/>
              <a:gd name="T99" fmla="*/ 1828 h 1954"/>
              <a:gd name="T100" fmla="*/ 4005 w 4507"/>
              <a:gd name="T101" fmla="*/ 1838 h 1954"/>
              <a:gd name="T102" fmla="*/ 4160 w 4507"/>
              <a:gd name="T103" fmla="*/ 1697 h 1954"/>
              <a:gd name="T104" fmla="*/ 4039 w 4507"/>
              <a:gd name="T105" fmla="*/ 1954 h 1954"/>
              <a:gd name="T106" fmla="*/ 4268 w 4507"/>
              <a:gd name="T107" fmla="*/ 1888 h 1954"/>
              <a:gd name="T108" fmla="*/ 4324 w 4507"/>
              <a:gd name="T109" fmla="*/ 1824 h 1954"/>
              <a:gd name="T110" fmla="*/ 4442 w 4507"/>
              <a:gd name="T111" fmla="*/ 1752 h 1954"/>
              <a:gd name="T112" fmla="*/ 4255 w 4507"/>
              <a:gd name="T113" fmla="*/ 1447 h 1954"/>
              <a:gd name="T114" fmla="*/ 4311 w 4507"/>
              <a:gd name="T115" fmla="*/ 1166 h 1954"/>
              <a:gd name="T116" fmla="*/ 4497 w 4507"/>
              <a:gd name="T117" fmla="*/ 1331 h 1954"/>
              <a:gd name="T118" fmla="*/ 4336 w 4507"/>
              <a:gd name="T119" fmla="*/ 1267 h 1954"/>
              <a:gd name="T120" fmla="*/ 4359 w 4507"/>
              <a:gd name="T121" fmla="*/ 1457 h 1954"/>
              <a:gd name="T122" fmla="*/ 4499 w 4507"/>
              <a:gd name="T123" fmla="*/ 1814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07" h="1954">
                <a:moveTo>
                  <a:pt x="4307" y="327"/>
                </a:moveTo>
                <a:lnTo>
                  <a:pt x="4377" y="327"/>
                </a:lnTo>
                <a:lnTo>
                  <a:pt x="4377" y="463"/>
                </a:lnTo>
                <a:lnTo>
                  <a:pt x="4307" y="463"/>
                </a:lnTo>
                <a:lnTo>
                  <a:pt x="4307" y="327"/>
                </a:lnTo>
                <a:close/>
                <a:moveTo>
                  <a:pt x="1248" y="18"/>
                </a:moveTo>
                <a:lnTo>
                  <a:pt x="1248" y="473"/>
                </a:lnTo>
                <a:lnTo>
                  <a:pt x="1051" y="473"/>
                </a:lnTo>
                <a:lnTo>
                  <a:pt x="1051" y="1936"/>
                </a:lnTo>
                <a:lnTo>
                  <a:pt x="821" y="1936"/>
                </a:lnTo>
                <a:lnTo>
                  <a:pt x="821" y="473"/>
                </a:lnTo>
                <a:lnTo>
                  <a:pt x="655" y="18"/>
                </a:lnTo>
                <a:lnTo>
                  <a:pt x="1248" y="18"/>
                </a:lnTo>
                <a:close/>
                <a:moveTo>
                  <a:pt x="0" y="1481"/>
                </a:moveTo>
                <a:lnTo>
                  <a:pt x="230" y="1481"/>
                </a:lnTo>
                <a:lnTo>
                  <a:pt x="230" y="1936"/>
                </a:lnTo>
                <a:lnTo>
                  <a:pt x="0" y="1936"/>
                </a:lnTo>
                <a:lnTo>
                  <a:pt x="0" y="1481"/>
                </a:lnTo>
                <a:close/>
                <a:moveTo>
                  <a:pt x="487" y="1186"/>
                </a:moveTo>
                <a:lnTo>
                  <a:pt x="752" y="1936"/>
                </a:lnTo>
                <a:lnTo>
                  <a:pt x="495" y="1936"/>
                </a:lnTo>
                <a:lnTo>
                  <a:pt x="11" y="559"/>
                </a:lnTo>
                <a:lnTo>
                  <a:pt x="11" y="18"/>
                </a:lnTo>
                <a:lnTo>
                  <a:pt x="309" y="18"/>
                </a:lnTo>
                <a:lnTo>
                  <a:pt x="335" y="18"/>
                </a:lnTo>
                <a:lnTo>
                  <a:pt x="359" y="20"/>
                </a:lnTo>
                <a:lnTo>
                  <a:pt x="382" y="24"/>
                </a:lnTo>
                <a:lnTo>
                  <a:pt x="404" y="30"/>
                </a:lnTo>
                <a:lnTo>
                  <a:pt x="426" y="36"/>
                </a:lnTo>
                <a:lnTo>
                  <a:pt x="447" y="44"/>
                </a:lnTo>
                <a:lnTo>
                  <a:pt x="467" y="52"/>
                </a:lnTo>
                <a:lnTo>
                  <a:pt x="476" y="58"/>
                </a:lnTo>
                <a:lnTo>
                  <a:pt x="486" y="62"/>
                </a:lnTo>
                <a:lnTo>
                  <a:pt x="504" y="74"/>
                </a:lnTo>
                <a:lnTo>
                  <a:pt x="521" y="88"/>
                </a:lnTo>
                <a:lnTo>
                  <a:pt x="538" y="102"/>
                </a:lnTo>
                <a:lnTo>
                  <a:pt x="553" y="116"/>
                </a:lnTo>
                <a:lnTo>
                  <a:pt x="569" y="132"/>
                </a:lnTo>
                <a:lnTo>
                  <a:pt x="583" y="150"/>
                </a:lnTo>
                <a:lnTo>
                  <a:pt x="596" y="168"/>
                </a:lnTo>
                <a:lnTo>
                  <a:pt x="609" y="188"/>
                </a:lnTo>
                <a:lnTo>
                  <a:pt x="620" y="208"/>
                </a:lnTo>
                <a:lnTo>
                  <a:pt x="631" y="230"/>
                </a:lnTo>
                <a:lnTo>
                  <a:pt x="641" y="251"/>
                </a:lnTo>
                <a:lnTo>
                  <a:pt x="650" y="273"/>
                </a:lnTo>
                <a:lnTo>
                  <a:pt x="659" y="297"/>
                </a:lnTo>
                <a:lnTo>
                  <a:pt x="666" y="323"/>
                </a:lnTo>
                <a:lnTo>
                  <a:pt x="673" y="349"/>
                </a:lnTo>
                <a:lnTo>
                  <a:pt x="680" y="375"/>
                </a:lnTo>
                <a:lnTo>
                  <a:pt x="685" y="401"/>
                </a:lnTo>
                <a:lnTo>
                  <a:pt x="690" y="429"/>
                </a:lnTo>
                <a:lnTo>
                  <a:pt x="694" y="459"/>
                </a:lnTo>
                <a:lnTo>
                  <a:pt x="697" y="487"/>
                </a:lnTo>
                <a:lnTo>
                  <a:pt x="699" y="517"/>
                </a:lnTo>
                <a:lnTo>
                  <a:pt x="701" y="547"/>
                </a:lnTo>
                <a:lnTo>
                  <a:pt x="702" y="579"/>
                </a:lnTo>
                <a:lnTo>
                  <a:pt x="703" y="611"/>
                </a:lnTo>
                <a:lnTo>
                  <a:pt x="702" y="661"/>
                </a:lnTo>
                <a:lnTo>
                  <a:pt x="701" y="687"/>
                </a:lnTo>
                <a:lnTo>
                  <a:pt x="699" y="711"/>
                </a:lnTo>
                <a:lnTo>
                  <a:pt x="697" y="735"/>
                </a:lnTo>
                <a:lnTo>
                  <a:pt x="695" y="758"/>
                </a:lnTo>
                <a:lnTo>
                  <a:pt x="692" y="782"/>
                </a:lnTo>
                <a:lnTo>
                  <a:pt x="689" y="806"/>
                </a:lnTo>
                <a:lnTo>
                  <a:pt x="685" y="830"/>
                </a:lnTo>
                <a:lnTo>
                  <a:pt x="681" y="852"/>
                </a:lnTo>
                <a:lnTo>
                  <a:pt x="677" y="874"/>
                </a:lnTo>
                <a:lnTo>
                  <a:pt x="672" y="896"/>
                </a:lnTo>
                <a:lnTo>
                  <a:pt x="666" y="916"/>
                </a:lnTo>
                <a:lnTo>
                  <a:pt x="661" y="938"/>
                </a:lnTo>
                <a:lnTo>
                  <a:pt x="655" y="958"/>
                </a:lnTo>
                <a:lnTo>
                  <a:pt x="648" y="976"/>
                </a:lnTo>
                <a:lnTo>
                  <a:pt x="641" y="996"/>
                </a:lnTo>
                <a:lnTo>
                  <a:pt x="634" y="1014"/>
                </a:lnTo>
                <a:lnTo>
                  <a:pt x="626" y="1030"/>
                </a:lnTo>
                <a:lnTo>
                  <a:pt x="618" y="1048"/>
                </a:lnTo>
                <a:lnTo>
                  <a:pt x="609" y="1064"/>
                </a:lnTo>
                <a:lnTo>
                  <a:pt x="600" y="1080"/>
                </a:lnTo>
                <a:lnTo>
                  <a:pt x="591" y="1094"/>
                </a:lnTo>
                <a:lnTo>
                  <a:pt x="581" y="1108"/>
                </a:lnTo>
                <a:lnTo>
                  <a:pt x="571" y="1120"/>
                </a:lnTo>
                <a:lnTo>
                  <a:pt x="559" y="1132"/>
                </a:lnTo>
                <a:lnTo>
                  <a:pt x="548" y="1144"/>
                </a:lnTo>
                <a:lnTo>
                  <a:pt x="537" y="1154"/>
                </a:lnTo>
                <a:lnTo>
                  <a:pt x="525" y="1164"/>
                </a:lnTo>
                <a:lnTo>
                  <a:pt x="513" y="1172"/>
                </a:lnTo>
                <a:lnTo>
                  <a:pt x="500" y="1180"/>
                </a:lnTo>
                <a:lnTo>
                  <a:pt x="487" y="1186"/>
                </a:lnTo>
                <a:close/>
                <a:moveTo>
                  <a:pt x="239" y="391"/>
                </a:moveTo>
                <a:lnTo>
                  <a:pt x="239" y="880"/>
                </a:lnTo>
                <a:lnTo>
                  <a:pt x="337" y="880"/>
                </a:lnTo>
                <a:lnTo>
                  <a:pt x="347" y="880"/>
                </a:lnTo>
                <a:lnTo>
                  <a:pt x="357" y="880"/>
                </a:lnTo>
                <a:lnTo>
                  <a:pt x="367" y="878"/>
                </a:lnTo>
                <a:lnTo>
                  <a:pt x="376" y="874"/>
                </a:lnTo>
                <a:lnTo>
                  <a:pt x="384" y="872"/>
                </a:lnTo>
                <a:lnTo>
                  <a:pt x="392" y="868"/>
                </a:lnTo>
                <a:lnTo>
                  <a:pt x="400" y="862"/>
                </a:lnTo>
                <a:lnTo>
                  <a:pt x="407" y="858"/>
                </a:lnTo>
                <a:lnTo>
                  <a:pt x="413" y="852"/>
                </a:lnTo>
                <a:lnTo>
                  <a:pt x="419" y="844"/>
                </a:lnTo>
                <a:lnTo>
                  <a:pt x="425" y="838"/>
                </a:lnTo>
                <a:lnTo>
                  <a:pt x="430" y="830"/>
                </a:lnTo>
                <a:lnTo>
                  <a:pt x="435" y="822"/>
                </a:lnTo>
                <a:lnTo>
                  <a:pt x="440" y="814"/>
                </a:lnTo>
                <a:lnTo>
                  <a:pt x="444" y="806"/>
                </a:lnTo>
                <a:lnTo>
                  <a:pt x="448" y="796"/>
                </a:lnTo>
                <a:lnTo>
                  <a:pt x="451" y="788"/>
                </a:lnTo>
                <a:lnTo>
                  <a:pt x="454" y="778"/>
                </a:lnTo>
                <a:lnTo>
                  <a:pt x="457" y="768"/>
                </a:lnTo>
                <a:lnTo>
                  <a:pt x="460" y="758"/>
                </a:lnTo>
                <a:lnTo>
                  <a:pt x="464" y="738"/>
                </a:lnTo>
                <a:lnTo>
                  <a:pt x="467" y="717"/>
                </a:lnTo>
                <a:lnTo>
                  <a:pt x="470" y="697"/>
                </a:lnTo>
                <a:lnTo>
                  <a:pt x="471" y="675"/>
                </a:lnTo>
                <a:lnTo>
                  <a:pt x="472" y="655"/>
                </a:lnTo>
                <a:lnTo>
                  <a:pt x="472" y="635"/>
                </a:lnTo>
                <a:lnTo>
                  <a:pt x="472" y="615"/>
                </a:lnTo>
                <a:lnTo>
                  <a:pt x="470" y="593"/>
                </a:lnTo>
                <a:lnTo>
                  <a:pt x="468" y="573"/>
                </a:lnTo>
                <a:lnTo>
                  <a:pt x="464" y="551"/>
                </a:lnTo>
                <a:lnTo>
                  <a:pt x="462" y="541"/>
                </a:lnTo>
                <a:lnTo>
                  <a:pt x="459" y="531"/>
                </a:lnTo>
                <a:lnTo>
                  <a:pt x="457" y="521"/>
                </a:lnTo>
                <a:lnTo>
                  <a:pt x="454" y="511"/>
                </a:lnTo>
                <a:lnTo>
                  <a:pt x="447" y="491"/>
                </a:lnTo>
                <a:lnTo>
                  <a:pt x="443" y="483"/>
                </a:lnTo>
                <a:lnTo>
                  <a:pt x="439" y="473"/>
                </a:lnTo>
                <a:lnTo>
                  <a:pt x="435" y="465"/>
                </a:lnTo>
                <a:lnTo>
                  <a:pt x="430" y="457"/>
                </a:lnTo>
                <a:lnTo>
                  <a:pt x="420" y="441"/>
                </a:lnTo>
                <a:lnTo>
                  <a:pt x="414" y="433"/>
                </a:lnTo>
                <a:lnTo>
                  <a:pt x="408" y="427"/>
                </a:lnTo>
                <a:lnTo>
                  <a:pt x="402" y="421"/>
                </a:lnTo>
                <a:lnTo>
                  <a:pt x="396" y="415"/>
                </a:lnTo>
                <a:lnTo>
                  <a:pt x="389" y="409"/>
                </a:lnTo>
                <a:lnTo>
                  <a:pt x="382" y="405"/>
                </a:lnTo>
                <a:lnTo>
                  <a:pt x="375" y="401"/>
                </a:lnTo>
                <a:lnTo>
                  <a:pt x="367" y="397"/>
                </a:lnTo>
                <a:lnTo>
                  <a:pt x="359" y="395"/>
                </a:lnTo>
                <a:lnTo>
                  <a:pt x="351" y="393"/>
                </a:lnTo>
                <a:lnTo>
                  <a:pt x="333" y="391"/>
                </a:lnTo>
                <a:lnTo>
                  <a:pt x="239" y="391"/>
                </a:lnTo>
                <a:close/>
                <a:moveTo>
                  <a:pt x="1780" y="395"/>
                </a:moveTo>
                <a:lnTo>
                  <a:pt x="1776" y="403"/>
                </a:lnTo>
                <a:lnTo>
                  <a:pt x="1772" y="411"/>
                </a:lnTo>
                <a:lnTo>
                  <a:pt x="1763" y="423"/>
                </a:lnTo>
                <a:lnTo>
                  <a:pt x="1754" y="433"/>
                </a:lnTo>
                <a:lnTo>
                  <a:pt x="1743" y="443"/>
                </a:lnTo>
                <a:lnTo>
                  <a:pt x="1814" y="788"/>
                </a:lnTo>
                <a:lnTo>
                  <a:pt x="1742" y="788"/>
                </a:lnTo>
                <a:lnTo>
                  <a:pt x="1683" y="465"/>
                </a:lnTo>
                <a:lnTo>
                  <a:pt x="1607" y="465"/>
                </a:lnTo>
                <a:lnTo>
                  <a:pt x="1607" y="788"/>
                </a:lnTo>
                <a:lnTo>
                  <a:pt x="1543" y="788"/>
                </a:lnTo>
                <a:lnTo>
                  <a:pt x="1543" y="18"/>
                </a:lnTo>
                <a:lnTo>
                  <a:pt x="1681" y="18"/>
                </a:lnTo>
                <a:lnTo>
                  <a:pt x="1696" y="18"/>
                </a:lnTo>
                <a:lnTo>
                  <a:pt x="1703" y="20"/>
                </a:lnTo>
                <a:lnTo>
                  <a:pt x="1710" y="22"/>
                </a:lnTo>
                <a:lnTo>
                  <a:pt x="1722" y="26"/>
                </a:lnTo>
                <a:lnTo>
                  <a:pt x="1734" y="32"/>
                </a:lnTo>
                <a:lnTo>
                  <a:pt x="1745" y="40"/>
                </a:lnTo>
                <a:lnTo>
                  <a:pt x="1755" y="50"/>
                </a:lnTo>
                <a:lnTo>
                  <a:pt x="1765" y="62"/>
                </a:lnTo>
                <a:lnTo>
                  <a:pt x="1769" y="68"/>
                </a:lnTo>
                <a:lnTo>
                  <a:pt x="1773" y="76"/>
                </a:lnTo>
                <a:lnTo>
                  <a:pt x="1781" y="92"/>
                </a:lnTo>
                <a:lnTo>
                  <a:pt x="1788" y="108"/>
                </a:lnTo>
                <a:lnTo>
                  <a:pt x="1791" y="118"/>
                </a:lnTo>
                <a:lnTo>
                  <a:pt x="1794" y="126"/>
                </a:lnTo>
                <a:lnTo>
                  <a:pt x="1799" y="146"/>
                </a:lnTo>
                <a:lnTo>
                  <a:pt x="1803" y="168"/>
                </a:lnTo>
                <a:lnTo>
                  <a:pt x="1805" y="178"/>
                </a:lnTo>
                <a:lnTo>
                  <a:pt x="1806" y="190"/>
                </a:lnTo>
                <a:lnTo>
                  <a:pt x="1807" y="200"/>
                </a:lnTo>
                <a:lnTo>
                  <a:pt x="1808" y="212"/>
                </a:lnTo>
                <a:lnTo>
                  <a:pt x="1808" y="224"/>
                </a:lnTo>
                <a:lnTo>
                  <a:pt x="1808" y="236"/>
                </a:lnTo>
                <a:lnTo>
                  <a:pt x="1808" y="263"/>
                </a:lnTo>
                <a:lnTo>
                  <a:pt x="1807" y="275"/>
                </a:lnTo>
                <a:lnTo>
                  <a:pt x="1806" y="287"/>
                </a:lnTo>
                <a:lnTo>
                  <a:pt x="1805" y="299"/>
                </a:lnTo>
                <a:lnTo>
                  <a:pt x="1804" y="309"/>
                </a:lnTo>
                <a:lnTo>
                  <a:pt x="1801" y="331"/>
                </a:lnTo>
                <a:lnTo>
                  <a:pt x="1797" y="349"/>
                </a:lnTo>
                <a:lnTo>
                  <a:pt x="1792" y="367"/>
                </a:lnTo>
                <a:lnTo>
                  <a:pt x="1786" y="381"/>
                </a:lnTo>
                <a:lnTo>
                  <a:pt x="1780" y="395"/>
                </a:lnTo>
                <a:close/>
                <a:moveTo>
                  <a:pt x="1678" y="122"/>
                </a:moveTo>
                <a:lnTo>
                  <a:pt x="1607" y="122"/>
                </a:lnTo>
                <a:lnTo>
                  <a:pt x="1607" y="365"/>
                </a:lnTo>
                <a:lnTo>
                  <a:pt x="1678" y="365"/>
                </a:lnTo>
                <a:lnTo>
                  <a:pt x="1686" y="363"/>
                </a:lnTo>
                <a:lnTo>
                  <a:pt x="1694" y="361"/>
                </a:lnTo>
                <a:lnTo>
                  <a:pt x="1700" y="359"/>
                </a:lnTo>
                <a:lnTo>
                  <a:pt x="1707" y="355"/>
                </a:lnTo>
                <a:lnTo>
                  <a:pt x="1712" y="351"/>
                </a:lnTo>
                <a:lnTo>
                  <a:pt x="1717" y="345"/>
                </a:lnTo>
                <a:lnTo>
                  <a:pt x="1722" y="339"/>
                </a:lnTo>
                <a:lnTo>
                  <a:pt x="1726" y="331"/>
                </a:lnTo>
                <a:lnTo>
                  <a:pt x="1730" y="323"/>
                </a:lnTo>
                <a:lnTo>
                  <a:pt x="1733" y="313"/>
                </a:lnTo>
                <a:lnTo>
                  <a:pt x="1736" y="303"/>
                </a:lnTo>
                <a:lnTo>
                  <a:pt x="1738" y="293"/>
                </a:lnTo>
                <a:lnTo>
                  <a:pt x="1740" y="281"/>
                </a:lnTo>
                <a:lnTo>
                  <a:pt x="1741" y="269"/>
                </a:lnTo>
                <a:lnTo>
                  <a:pt x="1742" y="257"/>
                </a:lnTo>
                <a:lnTo>
                  <a:pt x="1742" y="244"/>
                </a:lnTo>
                <a:lnTo>
                  <a:pt x="1742" y="230"/>
                </a:lnTo>
                <a:lnTo>
                  <a:pt x="1742" y="218"/>
                </a:lnTo>
                <a:lnTo>
                  <a:pt x="1740" y="206"/>
                </a:lnTo>
                <a:lnTo>
                  <a:pt x="1739" y="194"/>
                </a:lnTo>
                <a:lnTo>
                  <a:pt x="1737" y="184"/>
                </a:lnTo>
                <a:lnTo>
                  <a:pt x="1734" y="174"/>
                </a:lnTo>
                <a:lnTo>
                  <a:pt x="1731" y="164"/>
                </a:lnTo>
                <a:lnTo>
                  <a:pt x="1728" y="156"/>
                </a:lnTo>
                <a:lnTo>
                  <a:pt x="1723" y="148"/>
                </a:lnTo>
                <a:lnTo>
                  <a:pt x="1719" y="142"/>
                </a:lnTo>
                <a:lnTo>
                  <a:pt x="1713" y="136"/>
                </a:lnTo>
                <a:lnTo>
                  <a:pt x="1708" y="132"/>
                </a:lnTo>
                <a:lnTo>
                  <a:pt x="1701" y="128"/>
                </a:lnTo>
                <a:lnTo>
                  <a:pt x="1694" y="124"/>
                </a:lnTo>
                <a:lnTo>
                  <a:pt x="1686" y="122"/>
                </a:lnTo>
                <a:lnTo>
                  <a:pt x="1678" y="122"/>
                </a:lnTo>
                <a:close/>
                <a:moveTo>
                  <a:pt x="2090" y="788"/>
                </a:moveTo>
                <a:lnTo>
                  <a:pt x="2069" y="635"/>
                </a:lnTo>
                <a:lnTo>
                  <a:pt x="1942" y="635"/>
                </a:lnTo>
                <a:lnTo>
                  <a:pt x="1921" y="788"/>
                </a:lnTo>
                <a:lnTo>
                  <a:pt x="1854" y="788"/>
                </a:lnTo>
                <a:lnTo>
                  <a:pt x="1975" y="18"/>
                </a:lnTo>
                <a:lnTo>
                  <a:pt x="2037" y="18"/>
                </a:lnTo>
                <a:lnTo>
                  <a:pt x="2160" y="788"/>
                </a:lnTo>
                <a:lnTo>
                  <a:pt x="2090" y="788"/>
                </a:lnTo>
                <a:close/>
                <a:moveTo>
                  <a:pt x="2026" y="323"/>
                </a:moveTo>
                <a:lnTo>
                  <a:pt x="2015" y="250"/>
                </a:lnTo>
                <a:lnTo>
                  <a:pt x="2010" y="210"/>
                </a:lnTo>
                <a:lnTo>
                  <a:pt x="2006" y="170"/>
                </a:lnTo>
                <a:lnTo>
                  <a:pt x="2001" y="210"/>
                </a:lnTo>
                <a:lnTo>
                  <a:pt x="1996" y="250"/>
                </a:lnTo>
                <a:lnTo>
                  <a:pt x="1986" y="325"/>
                </a:lnTo>
                <a:lnTo>
                  <a:pt x="1957" y="529"/>
                </a:lnTo>
                <a:lnTo>
                  <a:pt x="2053" y="529"/>
                </a:lnTo>
                <a:lnTo>
                  <a:pt x="2026" y="323"/>
                </a:lnTo>
                <a:close/>
                <a:moveTo>
                  <a:pt x="2419" y="788"/>
                </a:moveTo>
                <a:lnTo>
                  <a:pt x="2323" y="431"/>
                </a:lnTo>
                <a:lnTo>
                  <a:pt x="2285" y="527"/>
                </a:lnTo>
                <a:lnTo>
                  <a:pt x="2285" y="788"/>
                </a:lnTo>
                <a:lnTo>
                  <a:pt x="2220" y="788"/>
                </a:lnTo>
                <a:lnTo>
                  <a:pt x="2220" y="18"/>
                </a:lnTo>
                <a:lnTo>
                  <a:pt x="2285" y="18"/>
                </a:lnTo>
                <a:lnTo>
                  <a:pt x="2285" y="347"/>
                </a:lnTo>
                <a:lnTo>
                  <a:pt x="2410" y="18"/>
                </a:lnTo>
                <a:lnTo>
                  <a:pt x="2492" y="18"/>
                </a:lnTo>
                <a:lnTo>
                  <a:pt x="2363" y="333"/>
                </a:lnTo>
                <a:lnTo>
                  <a:pt x="2498" y="788"/>
                </a:lnTo>
                <a:lnTo>
                  <a:pt x="2419" y="788"/>
                </a:lnTo>
                <a:close/>
                <a:moveTo>
                  <a:pt x="2558" y="788"/>
                </a:moveTo>
                <a:lnTo>
                  <a:pt x="2558" y="18"/>
                </a:lnTo>
                <a:lnTo>
                  <a:pt x="2786" y="18"/>
                </a:lnTo>
                <a:lnTo>
                  <a:pt x="2786" y="126"/>
                </a:lnTo>
                <a:lnTo>
                  <a:pt x="2623" y="126"/>
                </a:lnTo>
                <a:lnTo>
                  <a:pt x="2623" y="341"/>
                </a:lnTo>
                <a:lnTo>
                  <a:pt x="2756" y="341"/>
                </a:lnTo>
                <a:lnTo>
                  <a:pt x="2756" y="445"/>
                </a:lnTo>
                <a:lnTo>
                  <a:pt x="2623" y="445"/>
                </a:lnTo>
                <a:lnTo>
                  <a:pt x="2623" y="683"/>
                </a:lnTo>
                <a:lnTo>
                  <a:pt x="2786" y="683"/>
                </a:lnTo>
                <a:lnTo>
                  <a:pt x="2786" y="788"/>
                </a:lnTo>
                <a:lnTo>
                  <a:pt x="2558" y="788"/>
                </a:lnTo>
                <a:close/>
                <a:moveTo>
                  <a:pt x="2939" y="18"/>
                </a:moveTo>
                <a:lnTo>
                  <a:pt x="3030" y="439"/>
                </a:lnTo>
                <a:lnTo>
                  <a:pt x="3038" y="477"/>
                </a:lnTo>
                <a:lnTo>
                  <a:pt x="3042" y="495"/>
                </a:lnTo>
                <a:lnTo>
                  <a:pt x="3046" y="515"/>
                </a:lnTo>
                <a:lnTo>
                  <a:pt x="3053" y="553"/>
                </a:lnTo>
                <a:lnTo>
                  <a:pt x="3060" y="595"/>
                </a:lnTo>
                <a:lnTo>
                  <a:pt x="3060" y="509"/>
                </a:lnTo>
                <a:lnTo>
                  <a:pt x="3059" y="421"/>
                </a:lnTo>
                <a:lnTo>
                  <a:pt x="3059" y="18"/>
                </a:lnTo>
                <a:lnTo>
                  <a:pt x="3124" y="18"/>
                </a:lnTo>
                <a:lnTo>
                  <a:pt x="3124" y="788"/>
                </a:lnTo>
                <a:lnTo>
                  <a:pt x="3046" y="788"/>
                </a:lnTo>
                <a:lnTo>
                  <a:pt x="2954" y="369"/>
                </a:lnTo>
                <a:lnTo>
                  <a:pt x="2946" y="331"/>
                </a:lnTo>
                <a:lnTo>
                  <a:pt x="2938" y="293"/>
                </a:lnTo>
                <a:lnTo>
                  <a:pt x="2931" y="255"/>
                </a:lnTo>
                <a:lnTo>
                  <a:pt x="2923" y="214"/>
                </a:lnTo>
                <a:lnTo>
                  <a:pt x="2924" y="389"/>
                </a:lnTo>
                <a:lnTo>
                  <a:pt x="2924" y="790"/>
                </a:lnTo>
                <a:lnTo>
                  <a:pt x="2859" y="790"/>
                </a:lnTo>
                <a:lnTo>
                  <a:pt x="2859" y="18"/>
                </a:lnTo>
                <a:lnTo>
                  <a:pt x="2939" y="18"/>
                </a:lnTo>
                <a:close/>
                <a:moveTo>
                  <a:pt x="3306" y="18"/>
                </a:moveTo>
                <a:lnTo>
                  <a:pt x="3396" y="425"/>
                </a:lnTo>
                <a:lnTo>
                  <a:pt x="3404" y="463"/>
                </a:lnTo>
                <a:lnTo>
                  <a:pt x="3408" y="481"/>
                </a:lnTo>
                <a:lnTo>
                  <a:pt x="3412" y="501"/>
                </a:lnTo>
                <a:lnTo>
                  <a:pt x="3419" y="539"/>
                </a:lnTo>
                <a:lnTo>
                  <a:pt x="3426" y="581"/>
                </a:lnTo>
                <a:lnTo>
                  <a:pt x="3426" y="495"/>
                </a:lnTo>
                <a:lnTo>
                  <a:pt x="3426" y="407"/>
                </a:lnTo>
                <a:lnTo>
                  <a:pt x="3426" y="18"/>
                </a:lnTo>
                <a:lnTo>
                  <a:pt x="3491" y="18"/>
                </a:lnTo>
                <a:lnTo>
                  <a:pt x="3491" y="788"/>
                </a:lnTo>
                <a:lnTo>
                  <a:pt x="3412" y="788"/>
                </a:lnTo>
                <a:lnTo>
                  <a:pt x="3320" y="383"/>
                </a:lnTo>
                <a:lnTo>
                  <a:pt x="3312" y="345"/>
                </a:lnTo>
                <a:lnTo>
                  <a:pt x="3305" y="307"/>
                </a:lnTo>
                <a:lnTo>
                  <a:pt x="3297" y="269"/>
                </a:lnTo>
                <a:lnTo>
                  <a:pt x="3290" y="228"/>
                </a:lnTo>
                <a:lnTo>
                  <a:pt x="3290" y="403"/>
                </a:lnTo>
                <a:lnTo>
                  <a:pt x="3290" y="788"/>
                </a:lnTo>
                <a:lnTo>
                  <a:pt x="3226" y="788"/>
                </a:lnTo>
                <a:lnTo>
                  <a:pt x="3226" y="18"/>
                </a:lnTo>
                <a:lnTo>
                  <a:pt x="3306" y="18"/>
                </a:lnTo>
                <a:close/>
                <a:moveTo>
                  <a:pt x="3618" y="735"/>
                </a:moveTo>
                <a:lnTo>
                  <a:pt x="3611" y="719"/>
                </a:lnTo>
                <a:lnTo>
                  <a:pt x="3605" y="701"/>
                </a:lnTo>
                <a:lnTo>
                  <a:pt x="3599" y="681"/>
                </a:lnTo>
                <a:lnTo>
                  <a:pt x="3597" y="669"/>
                </a:lnTo>
                <a:lnTo>
                  <a:pt x="3595" y="659"/>
                </a:lnTo>
                <a:lnTo>
                  <a:pt x="3591" y="635"/>
                </a:lnTo>
                <a:lnTo>
                  <a:pt x="3589" y="609"/>
                </a:lnTo>
                <a:lnTo>
                  <a:pt x="3588" y="595"/>
                </a:lnTo>
                <a:lnTo>
                  <a:pt x="3587" y="581"/>
                </a:lnTo>
                <a:lnTo>
                  <a:pt x="3587" y="549"/>
                </a:lnTo>
                <a:lnTo>
                  <a:pt x="3587" y="18"/>
                </a:lnTo>
                <a:lnTo>
                  <a:pt x="3652" y="18"/>
                </a:lnTo>
                <a:lnTo>
                  <a:pt x="3652" y="543"/>
                </a:lnTo>
                <a:lnTo>
                  <a:pt x="3652" y="563"/>
                </a:lnTo>
                <a:lnTo>
                  <a:pt x="3652" y="581"/>
                </a:lnTo>
                <a:lnTo>
                  <a:pt x="3653" y="597"/>
                </a:lnTo>
                <a:lnTo>
                  <a:pt x="3655" y="611"/>
                </a:lnTo>
                <a:lnTo>
                  <a:pt x="3657" y="625"/>
                </a:lnTo>
                <a:lnTo>
                  <a:pt x="3659" y="637"/>
                </a:lnTo>
                <a:lnTo>
                  <a:pt x="3662" y="649"/>
                </a:lnTo>
                <a:lnTo>
                  <a:pt x="3665" y="659"/>
                </a:lnTo>
                <a:lnTo>
                  <a:pt x="3669" y="667"/>
                </a:lnTo>
                <a:lnTo>
                  <a:pt x="3674" y="675"/>
                </a:lnTo>
                <a:lnTo>
                  <a:pt x="3679" y="683"/>
                </a:lnTo>
                <a:lnTo>
                  <a:pt x="3685" y="689"/>
                </a:lnTo>
                <a:lnTo>
                  <a:pt x="3688" y="691"/>
                </a:lnTo>
                <a:lnTo>
                  <a:pt x="3692" y="693"/>
                </a:lnTo>
                <a:lnTo>
                  <a:pt x="3699" y="697"/>
                </a:lnTo>
                <a:lnTo>
                  <a:pt x="3706" y="699"/>
                </a:lnTo>
                <a:lnTo>
                  <a:pt x="3715" y="699"/>
                </a:lnTo>
                <a:lnTo>
                  <a:pt x="3723" y="699"/>
                </a:lnTo>
                <a:lnTo>
                  <a:pt x="3731" y="697"/>
                </a:lnTo>
                <a:lnTo>
                  <a:pt x="3738" y="693"/>
                </a:lnTo>
                <a:lnTo>
                  <a:pt x="3744" y="689"/>
                </a:lnTo>
                <a:lnTo>
                  <a:pt x="3750" y="683"/>
                </a:lnTo>
                <a:lnTo>
                  <a:pt x="3755" y="675"/>
                </a:lnTo>
                <a:lnTo>
                  <a:pt x="3760" y="667"/>
                </a:lnTo>
                <a:lnTo>
                  <a:pt x="3764" y="659"/>
                </a:lnTo>
                <a:lnTo>
                  <a:pt x="3768" y="649"/>
                </a:lnTo>
                <a:lnTo>
                  <a:pt x="3770" y="637"/>
                </a:lnTo>
                <a:lnTo>
                  <a:pt x="3773" y="625"/>
                </a:lnTo>
                <a:lnTo>
                  <a:pt x="3775" y="613"/>
                </a:lnTo>
                <a:lnTo>
                  <a:pt x="3776" y="597"/>
                </a:lnTo>
                <a:lnTo>
                  <a:pt x="3777" y="581"/>
                </a:lnTo>
                <a:lnTo>
                  <a:pt x="3778" y="563"/>
                </a:lnTo>
                <a:lnTo>
                  <a:pt x="3778" y="543"/>
                </a:lnTo>
                <a:lnTo>
                  <a:pt x="3778" y="18"/>
                </a:lnTo>
                <a:lnTo>
                  <a:pt x="3843" y="18"/>
                </a:lnTo>
                <a:lnTo>
                  <a:pt x="3843" y="549"/>
                </a:lnTo>
                <a:lnTo>
                  <a:pt x="3843" y="581"/>
                </a:lnTo>
                <a:lnTo>
                  <a:pt x="3842" y="595"/>
                </a:lnTo>
                <a:lnTo>
                  <a:pt x="3841" y="609"/>
                </a:lnTo>
                <a:lnTo>
                  <a:pt x="3838" y="635"/>
                </a:lnTo>
                <a:lnTo>
                  <a:pt x="3835" y="659"/>
                </a:lnTo>
                <a:lnTo>
                  <a:pt x="3833" y="669"/>
                </a:lnTo>
                <a:lnTo>
                  <a:pt x="3830" y="681"/>
                </a:lnTo>
                <a:lnTo>
                  <a:pt x="3825" y="701"/>
                </a:lnTo>
                <a:lnTo>
                  <a:pt x="3822" y="709"/>
                </a:lnTo>
                <a:lnTo>
                  <a:pt x="3819" y="719"/>
                </a:lnTo>
                <a:lnTo>
                  <a:pt x="3815" y="727"/>
                </a:lnTo>
                <a:lnTo>
                  <a:pt x="3812" y="735"/>
                </a:lnTo>
                <a:lnTo>
                  <a:pt x="3807" y="744"/>
                </a:lnTo>
                <a:lnTo>
                  <a:pt x="3802" y="752"/>
                </a:lnTo>
                <a:lnTo>
                  <a:pt x="3792" y="766"/>
                </a:lnTo>
                <a:lnTo>
                  <a:pt x="3781" y="778"/>
                </a:lnTo>
                <a:lnTo>
                  <a:pt x="3775" y="784"/>
                </a:lnTo>
                <a:lnTo>
                  <a:pt x="3769" y="788"/>
                </a:lnTo>
                <a:lnTo>
                  <a:pt x="3757" y="796"/>
                </a:lnTo>
                <a:lnTo>
                  <a:pt x="3750" y="800"/>
                </a:lnTo>
                <a:lnTo>
                  <a:pt x="3743" y="802"/>
                </a:lnTo>
                <a:lnTo>
                  <a:pt x="3729" y="806"/>
                </a:lnTo>
                <a:lnTo>
                  <a:pt x="3722" y="806"/>
                </a:lnTo>
                <a:lnTo>
                  <a:pt x="3715" y="806"/>
                </a:lnTo>
                <a:lnTo>
                  <a:pt x="3700" y="806"/>
                </a:lnTo>
                <a:lnTo>
                  <a:pt x="3686" y="802"/>
                </a:lnTo>
                <a:lnTo>
                  <a:pt x="3679" y="800"/>
                </a:lnTo>
                <a:lnTo>
                  <a:pt x="3673" y="796"/>
                </a:lnTo>
                <a:lnTo>
                  <a:pt x="3660" y="788"/>
                </a:lnTo>
                <a:lnTo>
                  <a:pt x="3648" y="778"/>
                </a:lnTo>
                <a:lnTo>
                  <a:pt x="3637" y="766"/>
                </a:lnTo>
                <a:lnTo>
                  <a:pt x="3627" y="750"/>
                </a:lnTo>
                <a:lnTo>
                  <a:pt x="3623" y="742"/>
                </a:lnTo>
                <a:lnTo>
                  <a:pt x="3618" y="735"/>
                </a:lnTo>
                <a:close/>
                <a:moveTo>
                  <a:pt x="4052" y="806"/>
                </a:moveTo>
                <a:lnTo>
                  <a:pt x="4036" y="806"/>
                </a:lnTo>
                <a:lnTo>
                  <a:pt x="4020" y="802"/>
                </a:lnTo>
                <a:lnTo>
                  <a:pt x="4006" y="796"/>
                </a:lnTo>
                <a:lnTo>
                  <a:pt x="4000" y="792"/>
                </a:lnTo>
                <a:lnTo>
                  <a:pt x="3993" y="788"/>
                </a:lnTo>
                <a:lnTo>
                  <a:pt x="3981" y="780"/>
                </a:lnTo>
                <a:lnTo>
                  <a:pt x="3975" y="774"/>
                </a:lnTo>
                <a:lnTo>
                  <a:pt x="3970" y="768"/>
                </a:lnTo>
                <a:lnTo>
                  <a:pt x="3960" y="756"/>
                </a:lnTo>
                <a:lnTo>
                  <a:pt x="3956" y="748"/>
                </a:lnTo>
                <a:lnTo>
                  <a:pt x="3951" y="740"/>
                </a:lnTo>
                <a:lnTo>
                  <a:pt x="3947" y="733"/>
                </a:lnTo>
                <a:lnTo>
                  <a:pt x="3943" y="725"/>
                </a:lnTo>
                <a:lnTo>
                  <a:pt x="3939" y="717"/>
                </a:lnTo>
                <a:lnTo>
                  <a:pt x="3936" y="707"/>
                </a:lnTo>
                <a:lnTo>
                  <a:pt x="3930" y="687"/>
                </a:lnTo>
                <a:lnTo>
                  <a:pt x="3926" y="667"/>
                </a:lnTo>
                <a:lnTo>
                  <a:pt x="3924" y="657"/>
                </a:lnTo>
                <a:lnTo>
                  <a:pt x="3922" y="645"/>
                </a:lnTo>
                <a:lnTo>
                  <a:pt x="3919" y="623"/>
                </a:lnTo>
                <a:lnTo>
                  <a:pt x="3918" y="599"/>
                </a:lnTo>
                <a:lnTo>
                  <a:pt x="3917" y="585"/>
                </a:lnTo>
                <a:lnTo>
                  <a:pt x="3917" y="573"/>
                </a:lnTo>
                <a:lnTo>
                  <a:pt x="3980" y="545"/>
                </a:lnTo>
                <a:lnTo>
                  <a:pt x="3981" y="567"/>
                </a:lnTo>
                <a:lnTo>
                  <a:pt x="3982" y="587"/>
                </a:lnTo>
                <a:lnTo>
                  <a:pt x="3984" y="603"/>
                </a:lnTo>
                <a:lnTo>
                  <a:pt x="3986" y="619"/>
                </a:lnTo>
                <a:lnTo>
                  <a:pt x="3988" y="627"/>
                </a:lnTo>
                <a:lnTo>
                  <a:pt x="3989" y="635"/>
                </a:lnTo>
                <a:lnTo>
                  <a:pt x="3993" y="647"/>
                </a:lnTo>
                <a:lnTo>
                  <a:pt x="3997" y="659"/>
                </a:lnTo>
                <a:lnTo>
                  <a:pt x="4001" y="667"/>
                </a:lnTo>
                <a:lnTo>
                  <a:pt x="4006" y="677"/>
                </a:lnTo>
                <a:lnTo>
                  <a:pt x="4012" y="683"/>
                </a:lnTo>
                <a:lnTo>
                  <a:pt x="4018" y="689"/>
                </a:lnTo>
                <a:lnTo>
                  <a:pt x="4025" y="693"/>
                </a:lnTo>
                <a:lnTo>
                  <a:pt x="4032" y="697"/>
                </a:lnTo>
                <a:lnTo>
                  <a:pt x="4039" y="699"/>
                </a:lnTo>
                <a:lnTo>
                  <a:pt x="4047" y="701"/>
                </a:lnTo>
                <a:lnTo>
                  <a:pt x="4056" y="701"/>
                </a:lnTo>
                <a:lnTo>
                  <a:pt x="4063" y="701"/>
                </a:lnTo>
                <a:lnTo>
                  <a:pt x="4070" y="699"/>
                </a:lnTo>
                <a:lnTo>
                  <a:pt x="4077" y="697"/>
                </a:lnTo>
                <a:lnTo>
                  <a:pt x="4083" y="695"/>
                </a:lnTo>
                <a:lnTo>
                  <a:pt x="4089" y="691"/>
                </a:lnTo>
                <a:lnTo>
                  <a:pt x="4095" y="685"/>
                </a:lnTo>
                <a:lnTo>
                  <a:pt x="4100" y="679"/>
                </a:lnTo>
                <a:lnTo>
                  <a:pt x="4105" y="673"/>
                </a:lnTo>
                <a:lnTo>
                  <a:pt x="4109" y="665"/>
                </a:lnTo>
                <a:lnTo>
                  <a:pt x="4113" y="657"/>
                </a:lnTo>
                <a:lnTo>
                  <a:pt x="4116" y="649"/>
                </a:lnTo>
                <a:lnTo>
                  <a:pt x="4119" y="639"/>
                </a:lnTo>
                <a:lnTo>
                  <a:pt x="4121" y="627"/>
                </a:lnTo>
                <a:lnTo>
                  <a:pt x="4122" y="623"/>
                </a:lnTo>
                <a:lnTo>
                  <a:pt x="4123" y="617"/>
                </a:lnTo>
                <a:lnTo>
                  <a:pt x="4124" y="605"/>
                </a:lnTo>
                <a:lnTo>
                  <a:pt x="4124" y="591"/>
                </a:lnTo>
                <a:lnTo>
                  <a:pt x="4124" y="581"/>
                </a:lnTo>
                <a:lnTo>
                  <a:pt x="4123" y="571"/>
                </a:lnTo>
                <a:lnTo>
                  <a:pt x="4122" y="563"/>
                </a:lnTo>
                <a:lnTo>
                  <a:pt x="4121" y="553"/>
                </a:lnTo>
                <a:lnTo>
                  <a:pt x="4119" y="545"/>
                </a:lnTo>
                <a:lnTo>
                  <a:pt x="4117" y="537"/>
                </a:lnTo>
                <a:lnTo>
                  <a:pt x="4115" y="529"/>
                </a:lnTo>
                <a:lnTo>
                  <a:pt x="4112" y="521"/>
                </a:lnTo>
                <a:lnTo>
                  <a:pt x="4104" y="505"/>
                </a:lnTo>
                <a:lnTo>
                  <a:pt x="4100" y="497"/>
                </a:lnTo>
                <a:lnTo>
                  <a:pt x="4095" y="491"/>
                </a:lnTo>
                <a:lnTo>
                  <a:pt x="4084" y="477"/>
                </a:lnTo>
                <a:lnTo>
                  <a:pt x="4071" y="465"/>
                </a:lnTo>
                <a:lnTo>
                  <a:pt x="4007" y="407"/>
                </a:lnTo>
                <a:lnTo>
                  <a:pt x="3998" y="399"/>
                </a:lnTo>
                <a:lnTo>
                  <a:pt x="3988" y="389"/>
                </a:lnTo>
                <a:lnTo>
                  <a:pt x="3972" y="369"/>
                </a:lnTo>
                <a:lnTo>
                  <a:pt x="3958" y="349"/>
                </a:lnTo>
                <a:lnTo>
                  <a:pt x="3953" y="337"/>
                </a:lnTo>
                <a:lnTo>
                  <a:pt x="3947" y="325"/>
                </a:lnTo>
                <a:lnTo>
                  <a:pt x="3942" y="313"/>
                </a:lnTo>
                <a:lnTo>
                  <a:pt x="3937" y="299"/>
                </a:lnTo>
                <a:lnTo>
                  <a:pt x="3934" y="285"/>
                </a:lnTo>
                <a:lnTo>
                  <a:pt x="3931" y="269"/>
                </a:lnTo>
                <a:lnTo>
                  <a:pt x="3929" y="253"/>
                </a:lnTo>
                <a:lnTo>
                  <a:pt x="3928" y="246"/>
                </a:lnTo>
                <a:lnTo>
                  <a:pt x="3927" y="238"/>
                </a:lnTo>
                <a:lnTo>
                  <a:pt x="3927" y="220"/>
                </a:lnTo>
                <a:lnTo>
                  <a:pt x="3926" y="200"/>
                </a:lnTo>
                <a:lnTo>
                  <a:pt x="3926" y="188"/>
                </a:lnTo>
                <a:lnTo>
                  <a:pt x="3927" y="176"/>
                </a:lnTo>
                <a:lnTo>
                  <a:pt x="3928" y="164"/>
                </a:lnTo>
                <a:lnTo>
                  <a:pt x="3929" y="152"/>
                </a:lnTo>
                <a:lnTo>
                  <a:pt x="3930" y="142"/>
                </a:lnTo>
                <a:lnTo>
                  <a:pt x="3932" y="132"/>
                </a:lnTo>
                <a:lnTo>
                  <a:pt x="3936" y="112"/>
                </a:lnTo>
                <a:lnTo>
                  <a:pt x="3939" y="102"/>
                </a:lnTo>
                <a:lnTo>
                  <a:pt x="3942" y="94"/>
                </a:lnTo>
                <a:lnTo>
                  <a:pt x="3949" y="78"/>
                </a:lnTo>
                <a:lnTo>
                  <a:pt x="3957" y="62"/>
                </a:lnTo>
                <a:lnTo>
                  <a:pt x="3961" y="56"/>
                </a:lnTo>
                <a:lnTo>
                  <a:pt x="3965" y="50"/>
                </a:lnTo>
                <a:lnTo>
                  <a:pt x="3974" y="38"/>
                </a:lnTo>
                <a:lnTo>
                  <a:pt x="3984" y="28"/>
                </a:lnTo>
                <a:lnTo>
                  <a:pt x="3994" y="20"/>
                </a:lnTo>
                <a:lnTo>
                  <a:pt x="4005" y="12"/>
                </a:lnTo>
                <a:lnTo>
                  <a:pt x="4017" y="6"/>
                </a:lnTo>
                <a:lnTo>
                  <a:pt x="4029" y="4"/>
                </a:lnTo>
                <a:lnTo>
                  <a:pt x="4042" y="0"/>
                </a:lnTo>
                <a:lnTo>
                  <a:pt x="4055" y="0"/>
                </a:lnTo>
                <a:lnTo>
                  <a:pt x="4070" y="2"/>
                </a:lnTo>
                <a:lnTo>
                  <a:pt x="4085" y="4"/>
                </a:lnTo>
                <a:lnTo>
                  <a:pt x="4098" y="10"/>
                </a:lnTo>
                <a:lnTo>
                  <a:pt x="4104" y="14"/>
                </a:lnTo>
                <a:lnTo>
                  <a:pt x="4110" y="18"/>
                </a:lnTo>
                <a:lnTo>
                  <a:pt x="4122" y="26"/>
                </a:lnTo>
                <a:lnTo>
                  <a:pt x="4132" y="38"/>
                </a:lnTo>
                <a:lnTo>
                  <a:pt x="4141" y="50"/>
                </a:lnTo>
                <a:lnTo>
                  <a:pt x="4149" y="64"/>
                </a:lnTo>
                <a:lnTo>
                  <a:pt x="4153" y="72"/>
                </a:lnTo>
                <a:lnTo>
                  <a:pt x="4156" y="78"/>
                </a:lnTo>
                <a:lnTo>
                  <a:pt x="4159" y="86"/>
                </a:lnTo>
                <a:lnTo>
                  <a:pt x="4162" y="94"/>
                </a:lnTo>
                <a:lnTo>
                  <a:pt x="4167" y="112"/>
                </a:lnTo>
                <a:lnTo>
                  <a:pt x="4172" y="128"/>
                </a:lnTo>
                <a:lnTo>
                  <a:pt x="4175" y="146"/>
                </a:lnTo>
                <a:lnTo>
                  <a:pt x="4177" y="166"/>
                </a:lnTo>
                <a:lnTo>
                  <a:pt x="4179" y="184"/>
                </a:lnTo>
                <a:lnTo>
                  <a:pt x="4179" y="202"/>
                </a:lnTo>
                <a:lnTo>
                  <a:pt x="4117" y="228"/>
                </a:lnTo>
                <a:lnTo>
                  <a:pt x="4117" y="212"/>
                </a:lnTo>
                <a:lnTo>
                  <a:pt x="4115" y="198"/>
                </a:lnTo>
                <a:lnTo>
                  <a:pt x="4114" y="186"/>
                </a:lnTo>
                <a:lnTo>
                  <a:pt x="4112" y="172"/>
                </a:lnTo>
                <a:lnTo>
                  <a:pt x="4109" y="162"/>
                </a:lnTo>
                <a:lnTo>
                  <a:pt x="4106" y="152"/>
                </a:lnTo>
                <a:lnTo>
                  <a:pt x="4103" y="142"/>
                </a:lnTo>
                <a:lnTo>
                  <a:pt x="4099" y="136"/>
                </a:lnTo>
                <a:lnTo>
                  <a:pt x="4095" y="128"/>
                </a:lnTo>
                <a:lnTo>
                  <a:pt x="4090" y="122"/>
                </a:lnTo>
                <a:lnTo>
                  <a:pt x="4085" y="118"/>
                </a:lnTo>
                <a:lnTo>
                  <a:pt x="4079" y="114"/>
                </a:lnTo>
                <a:lnTo>
                  <a:pt x="4073" y="110"/>
                </a:lnTo>
                <a:lnTo>
                  <a:pt x="4067" y="108"/>
                </a:lnTo>
                <a:lnTo>
                  <a:pt x="4060" y="108"/>
                </a:lnTo>
                <a:lnTo>
                  <a:pt x="4052" y="106"/>
                </a:lnTo>
                <a:lnTo>
                  <a:pt x="4040" y="108"/>
                </a:lnTo>
                <a:lnTo>
                  <a:pt x="4028" y="112"/>
                </a:lnTo>
                <a:lnTo>
                  <a:pt x="4023" y="116"/>
                </a:lnTo>
                <a:lnTo>
                  <a:pt x="4018" y="120"/>
                </a:lnTo>
                <a:lnTo>
                  <a:pt x="4013" y="124"/>
                </a:lnTo>
                <a:lnTo>
                  <a:pt x="4009" y="128"/>
                </a:lnTo>
                <a:lnTo>
                  <a:pt x="4005" y="134"/>
                </a:lnTo>
                <a:lnTo>
                  <a:pt x="4002" y="140"/>
                </a:lnTo>
                <a:lnTo>
                  <a:pt x="3999" y="148"/>
                </a:lnTo>
                <a:lnTo>
                  <a:pt x="3996" y="156"/>
                </a:lnTo>
                <a:lnTo>
                  <a:pt x="3994" y="164"/>
                </a:lnTo>
                <a:lnTo>
                  <a:pt x="3993" y="174"/>
                </a:lnTo>
                <a:lnTo>
                  <a:pt x="3992" y="184"/>
                </a:lnTo>
                <a:lnTo>
                  <a:pt x="3992" y="194"/>
                </a:lnTo>
                <a:lnTo>
                  <a:pt x="3992" y="204"/>
                </a:lnTo>
                <a:lnTo>
                  <a:pt x="3992" y="214"/>
                </a:lnTo>
                <a:lnTo>
                  <a:pt x="3993" y="224"/>
                </a:lnTo>
                <a:lnTo>
                  <a:pt x="3994" y="232"/>
                </a:lnTo>
                <a:lnTo>
                  <a:pt x="3996" y="240"/>
                </a:lnTo>
                <a:lnTo>
                  <a:pt x="3998" y="248"/>
                </a:lnTo>
                <a:lnTo>
                  <a:pt x="4001" y="255"/>
                </a:lnTo>
                <a:lnTo>
                  <a:pt x="4003" y="261"/>
                </a:lnTo>
                <a:lnTo>
                  <a:pt x="4007" y="267"/>
                </a:lnTo>
                <a:lnTo>
                  <a:pt x="4010" y="273"/>
                </a:lnTo>
                <a:lnTo>
                  <a:pt x="4019" y="285"/>
                </a:lnTo>
                <a:lnTo>
                  <a:pt x="4029" y="297"/>
                </a:lnTo>
                <a:lnTo>
                  <a:pt x="4041" y="309"/>
                </a:lnTo>
                <a:lnTo>
                  <a:pt x="4103" y="363"/>
                </a:lnTo>
                <a:lnTo>
                  <a:pt x="4113" y="373"/>
                </a:lnTo>
                <a:lnTo>
                  <a:pt x="4123" y="383"/>
                </a:lnTo>
                <a:lnTo>
                  <a:pt x="4133" y="393"/>
                </a:lnTo>
                <a:lnTo>
                  <a:pt x="4141" y="405"/>
                </a:lnTo>
                <a:lnTo>
                  <a:pt x="4149" y="417"/>
                </a:lnTo>
                <a:lnTo>
                  <a:pt x="4156" y="427"/>
                </a:lnTo>
                <a:lnTo>
                  <a:pt x="4162" y="441"/>
                </a:lnTo>
                <a:lnTo>
                  <a:pt x="4168" y="453"/>
                </a:lnTo>
                <a:lnTo>
                  <a:pt x="4173" y="467"/>
                </a:lnTo>
                <a:lnTo>
                  <a:pt x="4177" y="481"/>
                </a:lnTo>
                <a:lnTo>
                  <a:pt x="4181" y="495"/>
                </a:lnTo>
                <a:lnTo>
                  <a:pt x="4184" y="511"/>
                </a:lnTo>
                <a:lnTo>
                  <a:pt x="4186" y="527"/>
                </a:lnTo>
                <a:lnTo>
                  <a:pt x="4187" y="537"/>
                </a:lnTo>
                <a:lnTo>
                  <a:pt x="4187" y="545"/>
                </a:lnTo>
                <a:lnTo>
                  <a:pt x="4188" y="563"/>
                </a:lnTo>
                <a:lnTo>
                  <a:pt x="4189" y="583"/>
                </a:lnTo>
                <a:lnTo>
                  <a:pt x="4188" y="609"/>
                </a:lnTo>
                <a:lnTo>
                  <a:pt x="4186" y="633"/>
                </a:lnTo>
                <a:lnTo>
                  <a:pt x="4185" y="645"/>
                </a:lnTo>
                <a:lnTo>
                  <a:pt x="4183" y="655"/>
                </a:lnTo>
                <a:lnTo>
                  <a:pt x="4181" y="667"/>
                </a:lnTo>
                <a:lnTo>
                  <a:pt x="4179" y="677"/>
                </a:lnTo>
                <a:lnTo>
                  <a:pt x="4177" y="687"/>
                </a:lnTo>
                <a:lnTo>
                  <a:pt x="4174" y="697"/>
                </a:lnTo>
                <a:lnTo>
                  <a:pt x="4167" y="715"/>
                </a:lnTo>
                <a:lnTo>
                  <a:pt x="4164" y="723"/>
                </a:lnTo>
                <a:lnTo>
                  <a:pt x="4160" y="733"/>
                </a:lnTo>
                <a:lnTo>
                  <a:pt x="4152" y="746"/>
                </a:lnTo>
                <a:lnTo>
                  <a:pt x="4147" y="754"/>
                </a:lnTo>
                <a:lnTo>
                  <a:pt x="4142" y="760"/>
                </a:lnTo>
                <a:lnTo>
                  <a:pt x="4137" y="766"/>
                </a:lnTo>
                <a:lnTo>
                  <a:pt x="4132" y="772"/>
                </a:lnTo>
                <a:lnTo>
                  <a:pt x="4121" y="782"/>
                </a:lnTo>
                <a:lnTo>
                  <a:pt x="4109" y="790"/>
                </a:lnTo>
                <a:lnTo>
                  <a:pt x="4096" y="798"/>
                </a:lnTo>
                <a:lnTo>
                  <a:pt x="4082" y="802"/>
                </a:lnTo>
                <a:lnTo>
                  <a:pt x="4075" y="804"/>
                </a:lnTo>
                <a:lnTo>
                  <a:pt x="4068" y="804"/>
                </a:lnTo>
                <a:lnTo>
                  <a:pt x="4052" y="806"/>
                </a:lnTo>
                <a:close/>
                <a:moveTo>
                  <a:pt x="1669" y="1273"/>
                </a:moveTo>
                <a:lnTo>
                  <a:pt x="1669" y="1936"/>
                </a:lnTo>
                <a:lnTo>
                  <a:pt x="1604" y="1936"/>
                </a:lnTo>
                <a:lnTo>
                  <a:pt x="1604" y="1273"/>
                </a:lnTo>
                <a:lnTo>
                  <a:pt x="1506" y="1273"/>
                </a:lnTo>
                <a:lnTo>
                  <a:pt x="1506" y="1166"/>
                </a:lnTo>
                <a:lnTo>
                  <a:pt x="1767" y="1166"/>
                </a:lnTo>
                <a:lnTo>
                  <a:pt x="1767" y="1273"/>
                </a:lnTo>
                <a:lnTo>
                  <a:pt x="1669" y="1273"/>
                </a:lnTo>
                <a:close/>
                <a:moveTo>
                  <a:pt x="1832" y="1936"/>
                </a:moveTo>
                <a:lnTo>
                  <a:pt x="1832" y="1166"/>
                </a:lnTo>
                <a:lnTo>
                  <a:pt x="2060" y="1166"/>
                </a:lnTo>
                <a:lnTo>
                  <a:pt x="2060" y="1273"/>
                </a:lnTo>
                <a:lnTo>
                  <a:pt x="1897" y="1273"/>
                </a:lnTo>
                <a:lnTo>
                  <a:pt x="1897" y="1489"/>
                </a:lnTo>
                <a:lnTo>
                  <a:pt x="2030" y="1489"/>
                </a:lnTo>
                <a:lnTo>
                  <a:pt x="2030" y="1593"/>
                </a:lnTo>
                <a:lnTo>
                  <a:pt x="1897" y="1593"/>
                </a:lnTo>
                <a:lnTo>
                  <a:pt x="1897" y="1828"/>
                </a:lnTo>
                <a:lnTo>
                  <a:pt x="2060" y="1828"/>
                </a:lnTo>
                <a:lnTo>
                  <a:pt x="2060" y="1936"/>
                </a:lnTo>
                <a:lnTo>
                  <a:pt x="1832" y="1936"/>
                </a:lnTo>
                <a:close/>
                <a:moveTo>
                  <a:pt x="2260" y="1954"/>
                </a:moveTo>
                <a:lnTo>
                  <a:pt x="2251" y="1954"/>
                </a:lnTo>
                <a:lnTo>
                  <a:pt x="2242" y="1952"/>
                </a:lnTo>
                <a:lnTo>
                  <a:pt x="2234" y="1950"/>
                </a:lnTo>
                <a:lnTo>
                  <a:pt x="2226" y="1948"/>
                </a:lnTo>
                <a:lnTo>
                  <a:pt x="2218" y="1944"/>
                </a:lnTo>
                <a:lnTo>
                  <a:pt x="2211" y="1938"/>
                </a:lnTo>
                <a:lnTo>
                  <a:pt x="2204" y="1932"/>
                </a:lnTo>
                <a:lnTo>
                  <a:pt x="2197" y="1926"/>
                </a:lnTo>
                <a:lnTo>
                  <a:pt x="2190" y="1920"/>
                </a:lnTo>
                <a:lnTo>
                  <a:pt x="2184" y="1912"/>
                </a:lnTo>
                <a:lnTo>
                  <a:pt x="2178" y="1902"/>
                </a:lnTo>
                <a:lnTo>
                  <a:pt x="2172" y="1892"/>
                </a:lnTo>
                <a:lnTo>
                  <a:pt x="2166" y="1882"/>
                </a:lnTo>
                <a:lnTo>
                  <a:pt x="2161" y="1872"/>
                </a:lnTo>
                <a:lnTo>
                  <a:pt x="2156" y="1860"/>
                </a:lnTo>
                <a:lnTo>
                  <a:pt x="2151" y="1846"/>
                </a:lnTo>
                <a:lnTo>
                  <a:pt x="2147" y="1834"/>
                </a:lnTo>
                <a:lnTo>
                  <a:pt x="2143" y="1820"/>
                </a:lnTo>
                <a:lnTo>
                  <a:pt x="2139" y="1804"/>
                </a:lnTo>
                <a:lnTo>
                  <a:pt x="2135" y="1788"/>
                </a:lnTo>
                <a:lnTo>
                  <a:pt x="2132" y="1772"/>
                </a:lnTo>
                <a:lnTo>
                  <a:pt x="2129" y="1756"/>
                </a:lnTo>
                <a:lnTo>
                  <a:pt x="2126" y="1738"/>
                </a:lnTo>
                <a:lnTo>
                  <a:pt x="2124" y="1720"/>
                </a:lnTo>
                <a:lnTo>
                  <a:pt x="2121" y="1701"/>
                </a:lnTo>
                <a:lnTo>
                  <a:pt x="2120" y="1681"/>
                </a:lnTo>
                <a:lnTo>
                  <a:pt x="2118" y="1661"/>
                </a:lnTo>
                <a:lnTo>
                  <a:pt x="2117" y="1641"/>
                </a:lnTo>
                <a:lnTo>
                  <a:pt x="2115" y="1597"/>
                </a:lnTo>
                <a:lnTo>
                  <a:pt x="2114" y="1575"/>
                </a:lnTo>
                <a:lnTo>
                  <a:pt x="2114" y="1551"/>
                </a:lnTo>
                <a:lnTo>
                  <a:pt x="2115" y="1505"/>
                </a:lnTo>
                <a:lnTo>
                  <a:pt x="2117" y="1461"/>
                </a:lnTo>
                <a:lnTo>
                  <a:pt x="2118" y="1441"/>
                </a:lnTo>
                <a:lnTo>
                  <a:pt x="2120" y="1421"/>
                </a:lnTo>
                <a:lnTo>
                  <a:pt x="2124" y="1383"/>
                </a:lnTo>
                <a:lnTo>
                  <a:pt x="2126" y="1363"/>
                </a:lnTo>
                <a:lnTo>
                  <a:pt x="2129" y="1347"/>
                </a:lnTo>
                <a:lnTo>
                  <a:pt x="2135" y="1313"/>
                </a:lnTo>
                <a:lnTo>
                  <a:pt x="2139" y="1297"/>
                </a:lnTo>
                <a:lnTo>
                  <a:pt x="2143" y="1283"/>
                </a:lnTo>
                <a:lnTo>
                  <a:pt x="2147" y="1269"/>
                </a:lnTo>
                <a:lnTo>
                  <a:pt x="2151" y="1255"/>
                </a:lnTo>
                <a:lnTo>
                  <a:pt x="2156" y="1243"/>
                </a:lnTo>
                <a:lnTo>
                  <a:pt x="2161" y="1231"/>
                </a:lnTo>
                <a:lnTo>
                  <a:pt x="2166" y="1220"/>
                </a:lnTo>
                <a:lnTo>
                  <a:pt x="2172" y="1210"/>
                </a:lnTo>
                <a:lnTo>
                  <a:pt x="2178" y="1200"/>
                </a:lnTo>
                <a:lnTo>
                  <a:pt x="2184" y="1192"/>
                </a:lnTo>
                <a:lnTo>
                  <a:pt x="2197" y="1176"/>
                </a:lnTo>
                <a:lnTo>
                  <a:pt x="2204" y="1170"/>
                </a:lnTo>
                <a:lnTo>
                  <a:pt x="2211" y="1164"/>
                </a:lnTo>
                <a:lnTo>
                  <a:pt x="2218" y="1160"/>
                </a:lnTo>
                <a:lnTo>
                  <a:pt x="2226" y="1156"/>
                </a:lnTo>
                <a:lnTo>
                  <a:pt x="2234" y="1152"/>
                </a:lnTo>
                <a:lnTo>
                  <a:pt x="2242" y="1150"/>
                </a:lnTo>
                <a:lnTo>
                  <a:pt x="2251" y="1148"/>
                </a:lnTo>
                <a:lnTo>
                  <a:pt x="2260" y="1148"/>
                </a:lnTo>
                <a:lnTo>
                  <a:pt x="2268" y="1148"/>
                </a:lnTo>
                <a:lnTo>
                  <a:pt x="2277" y="1150"/>
                </a:lnTo>
                <a:lnTo>
                  <a:pt x="2285" y="1152"/>
                </a:lnTo>
                <a:lnTo>
                  <a:pt x="2293" y="1156"/>
                </a:lnTo>
                <a:lnTo>
                  <a:pt x="2301" y="1160"/>
                </a:lnTo>
                <a:lnTo>
                  <a:pt x="2308" y="1164"/>
                </a:lnTo>
                <a:lnTo>
                  <a:pt x="2316" y="1170"/>
                </a:lnTo>
                <a:lnTo>
                  <a:pt x="2323" y="1176"/>
                </a:lnTo>
                <a:lnTo>
                  <a:pt x="2329" y="1184"/>
                </a:lnTo>
                <a:lnTo>
                  <a:pt x="2336" y="1192"/>
                </a:lnTo>
                <a:lnTo>
                  <a:pt x="2342" y="1200"/>
                </a:lnTo>
                <a:lnTo>
                  <a:pt x="2348" y="1210"/>
                </a:lnTo>
                <a:lnTo>
                  <a:pt x="2353" y="1220"/>
                </a:lnTo>
                <a:lnTo>
                  <a:pt x="2359" y="1229"/>
                </a:lnTo>
                <a:lnTo>
                  <a:pt x="2364" y="1241"/>
                </a:lnTo>
                <a:lnTo>
                  <a:pt x="2368" y="1255"/>
                </a:lnTo>
                <a:lnTo>
                  <a:pt x="2377" y="1283"/>
                </a:lnTo>
                <a:lnTo>
                  <a:pt x="2381" y="1297"/>
                </a:lnTo>
                <a:lnTo>
                  <a:pt x="2385" y="1313"/>
                </a:lnTo>
                <a:lnTo>
                  <a:pt x="2391" y="1345"/>
                </a:lnTo>
                <a:lnTo>
                  <a:pt x="2394" y="1363"/>
                </a:lnTo>
                <a:lnTo>
                  <a:pt x="2396" y="1381"/>
                </a:lnTo>
                <a:lnTo>
                  <a:pt x="2398" y="1401"/>
                </a:lnTo>
                <a:lnTo>
                  <a:pt x="2400" y="1421"/>
                </a:lnTo>
                <a:lnTo>
                  <a:pt x="2402" y="1441"/>
                </a:lnTo>
                <a:lnTo>
                  <a:pt x="2403" y="1461"/>
                </a:lnTo>
                <a:lnTo>
                  <a:pt x="2404" y="1483"/>
                </a:lnTo>
                <a:lnTo>
                  <a:pt x="2405" y="1505"/>
                </a:lnTo>
                <a:lnTo>
                  <a:pt x="2405" y="1527"/>
                </a:lnTo>
                <a:lnTo>
                  <a:pt x="2406" y="1551"/>
                </a:lnTo>
                <a:lnTo>
                  <a:pt x="2405" y="1597"/>
                </a:lnTo>
                <a:lnTo>
                  <a:pt x="2403" y="1641"/>
                </a:lnTo>
                <a:lnTo>
                  <a:pt x="2402" y="1663"/>
                </a:lnTo>
                <a:lnTo>
                  <a:pt x="2400" y="1683"/>
                </a:lnTo>
                <a:lnTo>
                  <a:pt x="2396" y="1720"/>
                </a:lnTo>
                <a:lnTo>
                  <a:pt x="2394" y="1738"/>
                </a:lnTo>
                <a:lnTo>
                  <a:pt x="2391" y="1756"/>
                </a:lnTo>
                <a:lnTo>
                  <a:pt x="2388" y="1772"/>
                </a:lnTo>
                <a:lnTo>
                  <a:pt x="2385" y="1790"/>
                </a:lnTo>
                <a:lnTo>
                  <a:pt x="2381" y="1804"/>
                </a:lnTo>
                <a:lnTo>
                  <a:pt x="2377" y="1820"/>
                </a:lnTo>
                <a:lnTo>
                  <a:pt x="2373" y="1834"/>
                </a:lnTo>
                <a:lnTo>
                  <a:pt x="2368" y="1846"/>
                </a:lnTo>
                <a:lnTo>
                  <a:pt x="2364" y="1860"/>
                </a:lnTo>
                <a:lnTo>
                  <a:pt x="2359" y="1872"/>
                </a:lnTo>
                <a:lnTo>
                  <a:pt x="2353" y="1882"/>
                </a:lnTo>
                <a:lnTo>
                  <a:pt x="2348" y="1894"/>
                </a:lnTo>
                <a:lnTo>
                  <a:pt x="2342" y="1902"/>
                </a:lnTo>
                <a:lnTo>
                  <a:pt x="2336" y="1912"/>
                </a:lnTo>
                <a:lnTo>
                  <a:pt x="2329" y="1920"/>
                </a:lnTo>
                <a:lnTo>
                  <a:pt x="2323" y="1926"/>
                </a:lnTo>
                <a:lnTo>
                  <a:pt x="2316" y="1934"/>
                </a:lnTo>
                <a:lnTo>
                  <a:pt x="2308" y="1938"/>
                </a:lnTo>
                <a:lnTo>
                  <a:pt x="2301" y="1944"/>
                </a:lnTo>
                <a:lnTo>
                  <a:pt x="2293" y="1948"/>
                </a:lnTo>
                <a:lnTo>
                  <a:pt x="2285" y="1950"/>
                </a:lnTo>
                <a:lnTo>
                  <a:pt x="2277" y="1952"/>
                </a:lnTo>
                <a:lnTo>
                  <a:pt x="2268" y="1954"/>
                </a:lnTo>
                <a:lnTo>
                  <a:pt x="2260" y="1954"/>
                </a:lnTo>
                <a:close/>
                <a:moveTo>
                  <a:pt x="2260" y="1257"/>
                </a:moveTo>
                <a:lnTo>
                  <a:pt x="2251" y="1257"/>
                </a:lnTo>
                <a:lnTo>
                  <a:pt x="2246" y="1259"/>
                </a:lnTo>
                <a:lnTo>
                  <a:pt x="2242" y="1259"/>
                </a:lnTo>
                <a:lnTo>
                  <a:pt x="2234" y="1265"/>
                </a:lnTo>
                <a:lnTo>
                  <a:pt x="2227" y="1271"/>
                </a:lnTo>
                <a:lnTo>
                  <a:pt x="2223" y="1275"/>
                </a:lnTo>
                <a:lnTo>
                  <a:pt x="2220" y="1281"/>
                </a:lnTo>
                <a:lnTo>
                  <a:pt x="2216" y="1287"/>
                </a:lnTo>
                <a:lnTo>
                  <a:pt x="2213" y="1293"/>
                </a:lnTo>
                <a:lnTo>
                  <a:pt x="2210" y="1299"/>
                </a:lnTo>
                <a:lnTo>
                  <a:pt x="2207" y="1307"/>
                </a:lnTo>
                <a:lnTo>
                  <a:pt x="2201" y="1323"/>
                </a:lnTo>
                <a:lnTo>
                  <a:pt x="2199" y="1331"/>
                </a:lnTo>
                <a:lnTo>
                  <a:pt x="2196" y="1341"/>
                </a:lnTo>
                <a:lnTo>
                  <a:pt x="2192" y="1363"/>
                </a:lnTo>
                <a:lnTo>
                  <a:pt x="2188" y="1387"/>
                </a:lnTo>
                <a:lnTo>
                  <a:pt x="2187" y="1399"/>
                </a:lnTo>
                <a:lnTo>
                  <a:pt x="2185" y="1413"/>
                </a:lnTo>
                <a:lnTo>
                  <a:pt x="2183" y="1443"/>
                </a:lnTo>
                <a:lnTo>
                  <a:pt x="2181" y="1477"/>
                </a:lnTo>
                <a:lnTo>
                  <a:pt x="2180" y="1513"/>
                </a:lnTo>
                <a:lnTo>
                  <a:pt x="2180" y="1551"/>
                </a:lnTo>
                <a:lnTo>
                  <a:pt x="2180" y="1591"/>
                </a:lnTo>
                <a:lnTo>
                  <a:pt x="2181" y="1627"/>
                </a:lnTo>
                <a:lnTo>
                  <a:pt x="2183" y="1659"/>
                </a:lnTo>
                <a:lnTo>
                  <a:pt x="2185" y="1689"/>
                </a:lnTo>
                <a:lnTo>
                  <a:pt x="2188" y="1714"/>
                </a:lnTo>
                <a:lnTo>
                  <a:pt x="2192" y="1738"/>
                </a:lnTo>
                <a:lnTo>
                  <a:pt x="2196" y="1760"/>
                </a:lnTo>
                <a:lnTo>
                  <a:pt x="2201" y="1780"/>
                </a:lnTo>
                <a:lnTo>
                  <a:pt x="2207" y="1796"/>
                </a:lnTo>
                <a:lnTo>
                  <a:pt x="2213" y="1810"/>
                </a:lnTo>
                <a:lnTo>
                  <a:pt x="2220" y="1820"/>
                </a:lnTo>
                <a:lnTo>
                  <a:pt x="2227" y="1830"/>
                </a:lnTo>
                <a:lnTo>
                  <a:pt x="2234" y="1836"/>
                </a:lnTo>
                <a:lnTo>
                  <a:pt x="2242" y="1842"/>
                </a:lnTo>
                <a:lnTo>
                  <a:pt x="2251" y="1844"/>
                </a:lnTo>
                <a:lnTo>
                  <a:pt x="2260" y="1846"/>
                </a:lnTo>
                <a:lnTo>
                  <a:pt x="2269" y="1844"/>
                </a:lnTo>
                <a:lnTo>
                  <a:pt x="2273" y="1844"/>
                </a:lnTo>
                <a:lnTo>
                  <a:pt x="2277" y="1842"/>
                </a:lnTo>
                <a:lnTo>
                  <a:pt x="2285" y="1836"/>
                </a:lnTo>
                <a:lnTo>
                  <a:pt x="2293" y="1830"/>
                </a:lnTo>
                <a:lnTo>
                  <a:pt x="2296" y="1826"/>
                </a:lnTo>
                <a:lnTo>
                  <a:pt x="2300" y="1820"/>
                </a:lnTo>
                <a:lnTo>
                  <a:pt x="2306" y="1808"/>
                </a:lnTo>
                <a:lnTo>
                  <a:pt x="2309" y="1802"/>
                </a:lnTo>
                <a:lnTo>
                  <a:pt x="2312" y="1796"/>
                </a:lnTo>
                <a:lnTo>
                  <a:pt x="2318" y="1778"/>
                </a:lnTo>
                <a:lnTo>
                  <a:pt x="2320" y="1770"/>
                </a:lnTo>
                <a:lnTo>
                  <a:pt x="2323" y="1760"/>
                </a:lnTo>
                <a:lnTo>
                  <a:pt x="2327" y="1738"/>
                </a:lnTo>
                <a:lnTo>
                  <a:pt x="2331" y="1714"/>
                </a:lnTo>
                <a:lnTo>
                  <a:pt x="2332" y="1703"/>
                </a:lnTo>
                <a:lnTo>
                  <a:pt x="2334" y="1689"/>
                </a:lnTo>
                <a:lnTo>
                  <a:pt x="2336" y="1659"/>
                </a:lnTo>
                <a:lnTo>
                  <a:pt x="2338" y="1625"/>
                </a:lnTo>
                <a:lnTo>
                  <a:pt x="2339" y="1591"/>
                </a:lnTo>
                <a:lnTo>
                  <a:pt x="2340" y="1551"/>
                </a:lnTo>
                <a:lnTo>
                  <a:pt x="2339" y="1513"/>
                </a:lnTo>
                <a:lnTo>
                  <a:pt x="2338" y="1477"/>
                </a:lnTo>
                <a:lnTo>
                  <a:pt x="2336" y="1443"/>
                </a:lnTo>
                <a:lnTo>
                  <a:pt x="2334" y="1415"/>
                </a:lnTo>
                <a:lnTo>
                  <a:pt x="2331" y="1387"/>
                </a:lnTo>
                <a:lnTo>
                  <a:pt x="2327" y="1363"/>
                </a:lnTo>
                <a:lnTo>
                  <a:pt x="2323" y="1341"/>
                </a:lnTo>
                <a:lnTo>
                  <a:pt x="2318" y="1323"/>
                </a:lnTo>
                <a:lnTo>
                  <a:pt x="2312" y="1307"/>
                </a:lnTo>
                <a:lnTo>
                  <a:pt x="2306" y="1293"/>
                </a:lnTo>
                <a:lnTo>
                  <a:pt x="2300" y="1281"/>
                </a:lnTo>
                <a:lnTo>
                  <a:pt x="2293" y="1271"/>
                </a:lnTo>
                <a:lnTo>
                  <a:pt x="2285" y="1265"/>
                </a:lnTo>
                <a:lnTo>
                  <a:pt x="2277" y="1259"/>
                </a:lnTo>
                <a:lnTo>
                  <a:pt x="2273" y="1259"/>
                </a:lnTo>
                <a:lnTo>
                  <a:pt x="2269" y="1257"/>
                </a:lnTo>
                <a:lnTo>
                  <a:pt x="2260" y="1257"/>
                </a:lnTo>
                <a:close/>
                <a:moveTo>
                  <a:pt x="2485" y="1936"/>
                </a:moveTo>
                <a:lnTo>
                  <a:pt x="2485" y="1166"/>
                </a:lnTo>
                <a:lnTo>
                  <a:pt x="2549" y="1166"/>
                </a:lnTo>
                <a:lnTo>
                  <a:pt x="2549" y="1828"/>
                </a:lnTo>
                <a:lnTo>
                  <a:pt x="2709" y="1828"/>
                </a:lnTo>
                <a:lnTo>
                  <a:pt x="2709" y="1936"/>
                </a:lnTo>
                <a:lnTo>
                  <a:pt x="2485" y="1936"/>
                </a:lnTo>
                <a:close/>
                <a:moveTo>
                  <a:pt x="2769" y="1936"/>
                </a:moveTo>
                <a:lnTo>
                  <a:pt x="2769" y="1166"/>
                </a:lnTo>
                <a:lnTo>
                  <a:pt x="2835" y="1166"/>
                </a:lnTo>
                <a:lnTo>
                  <a:pt x="2835" y="1828"/>
                </a:lnTo>
                <a:lnTo>
                  <a:pt x="2994" y="1828"/>
                </a:lnTo>
                <a:lnTo>
                  <a:pt x="2994" y="1936"/>
                </a:lnTo>
                <a:lnTo>
                  <a:pt x="2769" y="1936"/>
                </a:lnTo>
                <a:close/>
                <a:moveTo>
                  <a:pt x="3055" y="1166"/>
                </a:moveTo>
                <a:lnTo>
                  <a:pt x="3120" y="1166"/>
                </a:lnTo>
                <a:lnTo>
                  <a:pt x="3120" y="1936"/>
                </a:lnTo>
                <a:lnTo>
                  <a:pt x="3055" y="1936"/>
                </a:lnTo>
                <a:lnTo>
                  <a:pt x="3055" y="1166"/>
                </a:lnTo>
                <a:close/>
                <a:moveTo>
                  <a:pt x="3337" y="1954"/>
                </a:moveTo>
                <a:lnTo>
                  <a:pt x="3321" y="1954"/>
                </a:lnTo>
                <a:lnTo>
                  <a:pt x="3305" y="1950"/>
                </a:lnTo>
                <a:lnTo>
                  <a:pt x="3291" y="1944"/>
                </a:lnTo>
                <a:lnTo>
                  <a:pt x="3284" y="1940"/>
                </a:lnTo>
                <a:lnTo>
                  <a:pt x="3278" y="1936"/>
                </a:lnTo>
                <a:lnTo>
                  <a:pt x="3266" y="1928"/>
                </a:lnTo>
                <a:lnTo>
                  <a:pt x="3260" y="1922"/>
                </a:lnTo>
                <a:lnTo>
                  <a:pt x="3255" y="1916"/>
                </a:lnTo>
                <a:lnTo>
                  <a:pt x="3245" y="1902"/>
                </a:lnTo>
                <a:lnTo>
                  <a:pt x="3241" y="1896"/>
                </a:lnTo>
                <a:lnTo>
                  <a:pt x="3236" y="1888"/>
                </a:lnTo>
                <a:lnTo>
                  <a:pt x="3232" y="1880"/>
                </a:lnTo>
                <a:lnTo>
                  <a:pt x="3229" y="1872"/>
                </a:lnTo>
                <a:lnTo>
                  <a:pt x="3225" y="1864"/>
                </a:lnTo>
                <a:lnTo>
                  <a:pt x="3222" y="1854"/>
                </a:lnTo>
                <a:lnTo>
                  <a:pt x="3216" y="1834"/>
                </a:lnTo>
                <a:lnTo>
                  <a:pt x="3211" y="1814"/>
                </a:lnTo>
                <a:lnTo>
                  <a:pt x="3210" y="1804"/>
                </a:lnTo>
                <a:lnTo>
                  <a:pt x="3208" y="1792"/>
                </a:lnTo>
                <a:lnTo>
                  <a:pt x="3205" y="1770"/>
                </a:lnTo>
                <a:lnTo>
                  <a:pt x="3203" y="1746"/>
                </a:lnTo>
                <a:lnTo>
                  <a:pt x="3203" y="1732"/>
                </a:lnTo>
                <a:lnTo>
                  <a:pt x="3203" y="1720"/>
                </a:lnTo>
                <a:lnTo>
                  <a:pt x="3265" y="1693"/>
                </a:lnTo>
                <a:lnTo>
                  <a:pt x="3266" y="1714"/>
                </a:lnTo>
                <a:lnTo>
                  <a:pt x="3267" y="1734"/>
                </a:lnTo>
                <a:lnTo>
                  <a:pt x="3269" y="1750"/>
                </a:lnTo>
                <a:lnTo>
                  <a:pt x="3271" y="1766"/>
                </a:lnTo>
                <a:lnTo>
                  <a:pt x="3273" y="1774"/>
                </a:lnTo>
                <a:lnTo>
                  <a:pt x="3274" y="1782"/>
                </a:lnTo>
                <a:lnTo>
                  <a:pt x="3278" y="1794"/>
                </a:lnTo>
                <a:lnTo>
                  <a:pt x="3282" y="1804"/>
                </a:lnTo>
                <a:lnTo>
                  <a:pt x="3286" y="1814"/>
                </a:lnTo>
                <a:lnTo>
                  <a:pt x="3291" y="1824"/>
                </a:lnTo>
                <a:lnTo>
                  <a:pt x="3297" y="1830"/>
                </a:lnTo>
                <a:lnTo>
                  <a:pt x="3303" y="1836"/>
                </a:lnTo>
                <a:lnTo>
                  <a:pt x="3310" y="1840"/>
                </a:lnTo>
                <a:lnTo>
                  <a:pt x="3317" y="1844"/>
                </a:lnTo>
                <a:lnTo>
                  <a:pt x="3324" y="1846"/>
                </a:lnTo>
                <a:lnTo>
                  <a:pt x="3332" y="1848"/>
                </a:lnTo>
                <a:lnTo>
                  <a:pt x="3341" y="1848"/>
                </a:lnTo>
                <a:lnTo>
                  <a:pt x="3348" y="1848"/>
                </a:lnTo>
                <a:lnTo>
                  <a:pt x="3355" y="1846"/>
                </a:lnTo>
                <a:lnTo>
                  <a:pt x="3362" y="1844"/>
                </a:lnTo>
                <a:lnTo>
                  <a:pt x="3368" y="1842"/>
                </a:lnTo>
                <a:lnTo>
                  <a:pt x="3374" y="1838"/>
                </a:lnTo>
                <a:lnTo>
                  <a:pt x="3380" y="1832"/>
                </a:lnTo>
                <a:lnTo>
                  <a:pt x="3385" y="1826"/>
                </a:lnTo>
                <a:lnTo>
                  <a:pt x="3390" y="1820"/>
                </a:lnTo>
                <a:lnTo>
                  <a:pt x="3394" y="1812"/>
                </a:lnTo>
                <a:lnTo>
                  <a:pt x="3398" y="1804"/>
                </a:lnTo>
                <a:lnTo>
                  <a:pt x="3401" y="1796"/>
                </a:lnTo>
                <a:lnTo>
                  <a:pt x="3404" y="1786"/>
                </a:lnTo>
                <a:lnTo>
                  <a:pt x="3406" y="1774"/>
                </a:lnTo>
                <a:lnTo>
                  <a:pt x="3407" y="1770"/>
                </a:lnTo>
                <a:lnTo>
                  <a:pt x="3408" y="1764"/>
                </a:lnTo>
                <a:lnTo>
                  <a:pt x="3409" y="1752"/>
                </a:lnTo>
                <a:lnTo>
                  <a:pt x="3409" y="1738"/>
                </a:lnTo>
                <a:lnTo>
                  <a:pt x="3409" y="1728"/>
                </a:lnTo>
                <a:lnTo>
                  <a:pt x="3408" y="1718"/>
                </a:lnTo>
                <a:lnTo>
                  <a:pt x="3407" y="1711"/>
                </a:lnTo>
                <a:lnTo>
                  <a:pt x="3406" y="1701"/>
                </a:lnTo>
                <a:lnTo>
                  <a:pt x="3404" y="1693"/>
                </a:lnTo>
                <a:lnTo>
                  <a:pt x="3402" y="1685"/>
                </a:lnTo>
                <a:lnTo>
                  <a:pt x="3400" y="1677"/>
                </a:lnTo>
                <a:lnTo>
                  <a:pt x="3396" y="1669"/>
                </a:lnTo>
                <a:lnTo>
                  <a:pt x="3389" y="1653"/>
                </a:lnTo>
                <a:lnTo>
                  <a:pt x="3385" y="1645"/>
                </a:lnTo>
                <a:lnTo>
                  <a:pt x="3380" y="1639"/>
                </a:lnTo>
                <a:lnTo>
                  <a:pt x="3369" y="1625"/>
                </a:lnTo>
                <a:lnTo>
                  <a:pt x="3356" y="1613"/>
                </a:lnTo>
                <a:lnTo>
                  <a:pt x="3292" y="1555"/>
                </a:lnTo>
                <a:lnTo>
                  <a:pt x="3282" y="1547"/>
                </a:lnTo>
                <a:lnTo>
                  <a:pt x="3273" y="1537"/>
                </a:lnTo>
                <a:lnTo>
                  <a:pt x="3257" y="1517"/>
                </a:lnTo>
                <a:lnTo>
                  <a:pt x="3243" y="1497"/>
                </a:lnTo>
                <a:lnTo>
                  <a:pt x="3237" y="1485"/>
                </a:lnTo>
                <a:lnTo>
                  <a:pt x="3232" y="1473"/>
                </a:lnTo>
                <a:lnTo>
                  <a:pt x="3227" y="1461"/>
                </a:lnTo>
                <a:lnTo>
                  <a:pt x="3223" y="1447"/>
                </a:lnTo>
                <a:lnTo>
                  <a:pt x="3220" y="1433"/>
                </a:lnTo>
                <a:lnTo>
                  <a:pt x="3217" y="1417"/>
                </a:lnTo>
                <a:lnTo>
                  <a:pt x="3215" y="1401"/>
                </a:lnTo>
                <a:lnTo>
                  <a:pt x="3214" y="1393"/>
                </a:lnTo>
                <a:lnTo>
                  <a:pt x="3213" y="1385"/>
                </a:lnTo>
                <a:lnTo>
                  <a:pt x="3212" y="1367"/>
                </a:lnTo>
                <a:lnTo>
                  <a:pt x="3212" y="1347"/>
                </a:lnTo>
                <a:lnTo>
                  <a:pt x="3212" y="1335"/>
                </a:lnTo>
                <a:lnTo>
                  <a:pt x="3213" y="1323"/>
                </a:lnTo>
                <a:lnTo>
                  <a:pt x="3214" y="1311"/>
                </a:lnTo>
                <a:lnTo>
                  <a:pt x="3215" y="1299"/>
                </a:lnTo>
                <a:lnTo>
                  <a:pt x="3216" y="1289"/>
                </a:lnTo>
                <a:lnTo>
                  <a:pt x="3218" y="1279"/>
                </a:lnTo>
                <a:lnTo>
                  <a:pt x="3222" y="1259"/>
                </a:lnTo>
                <a:lnTo>
                  <a:pt x="3225" y="1249"/>
                </a:lnTo>
                <a:lnTo>
                  <a:pt x="3228" y="1241"/>
                </a:lnTo>
                <a:lnTo>
                  <a:pt x="3234" y="1225"/>
                </a:lnTo>
                <a:lnTo>
                  <a:pt x="3241" y="1210"/>
                </a:lnTo>
                <a:lnTo>
                  <a:pt x="3245" y="1204"/>
                </a:lnTo>
                <a:lnTo>
                  <a:pt x="3250" y="1198"/>
                </a:lnTo>
                <a:lnTo>
                  <a:pt x="3259" y="1186"/>
                </a:lnTo>
                <a:lnTo>
                  <a:pt x="3269" y="1176"/>
                </a:lnTo>
                <a:lnTo>
                  <a:pt x="3279" y="1166"/>
                </a:lnTo>
                <a:lnTo>
                  <a:pt x="3290" y="1160"/>
                </a:lnTo>
                <a:lnTo>
                  <a:pt x="3302" y="1154"/>
                </a:lnTo>
                <a:lnTo>
                  <a:pt x="3314" y="1150"/>
                </a:lnTo>
                <a:lnTo>
                  <a:pt x="3327" y="1148"/>
                </a:lnTo>
                <a:lnTo>
                  <a:pt x="3340" y="1148"/>
                </a:lnTo>
                <a:lnTo>
                  <a:pt x="3355" y="1150"/>
                </a:lnTo>
                <a:lnTo>
                  <a:pt x="3370" y="1152"/>
                </a:lnTo>
                <a:lnTo>
                  <a:pt x="3383" y="1158"/>
                </a:lnTo>
                <a:lnTo>
                  <a:pt x="3389" y="1162"/>
                </a:lnTo>
                <a:lnTo>
                  <a:pt x="3395" y="1166"/>
                </a:lnTo>
                <a:lnTo>
                  <a:pt x="3407" y="1174"/>
                </a:lnTo>
                <a:lnTo>
                  <a:pt x="3417" y="1186"/>
                </a:lnTo>
                <a:lnTo>
                  <a:pt x="3426" y="1198"/>
                </a:lnTo>
                <a:lnTo>
                  <a:pt x="3434" y="1212"/>
                </a:lnTo>
                <a:lnTo>
                  <a:pt x="3438" y="1218"/>
                </a:lnTo>
                <a:lnTo>
                  <a:pt x="3441" y="1225"/>
                </a:lnTo>
                <a:lnTo>
                  <a:pt x="3444" y="1233"/>
                </a:lnTo>
                <a:lnTo>
                  <a:pt x="3447" y="1241"/>
                </a:lnTo>
                <a:lnTo>
                  <a:pt x="3452" y="1259"/>
                </a:lnTo>
                <a:lnTo>
                  <a:pt x="3457" y="1275"/>
                </a:lnTo>
                <a:lnTo>
                  <a:pt x="3460" y="1293"/>
                </a:lnTo>
                <a:lnTo>
                  <a:pt x="3462" y="1313"/>
                </a:lnTo>
                <a:lnTo>
                  <a:pt x="3464" y="1331"/>
                </a:lnTo>
                <a:lnTo>
                  <a:pt x="3464" y="1349"/>
                </a:lnTo>
                <a:lnTo>
                  <a:pt x="3402" y="1375"/>
                </a:lnTo>
                <a:lnTo>
                  <a:pt x="3402" y="1359"/>
                </a:lnTo>
                <a:lnTo>
                  <a:pt x="3400" y="1345"/>
                </a:lnTo>
                <a:lnTo>
                  <a:pt x="3399" y="1331"/>
                </a:lnTo>
                <a:lnTo>
                  <a:pt x="3397" y="1319"/>
                </a:lnTo>
                <a:lnTo>
                  <a:pt x="3394" y="1309"/>
                </a:lnTo>
                <a:lnTo>
                  <a:pt x="3391" y="1299"/>
                </a:lnTo>
                <a:lnTo>
                  <a:pt x="3388" y="1289"/>
                </a:lnTo>
                <a:lnTo>
                  <a:pt x="3384" y="1281"/>
                </a:lnTo>
                <a:lnTo>
                  <a:pt x="3380" y="1275"/>
                </a:lnTo>
                <a:lnTo>
                  <a:pt x="3375" y="1269"/>
                </a:lnTo>
                <a:lnTo>
                  <a:pt x="3370" y="1265"/>
                </a:lnTo>
                <a:lnTo>
                  <a:pt x="3364" y="1261"/>
                </a:lnTo>
                <a:lnTo>
                  <a:pt x="3358" y="1257"/>
                </a:lnTo>
                <a:lnTo>
                  <a:pt x="3352" y="1255"/>
                </a:lnTo>
                <a:lnTo>
                  <a:pt x="3345" y="1255"/>
                </a:lnTo>
                <a:lnTo>
                  <a:pt x="3337" y="1253"/>
                </a:lnTo>
                <a:lnTo>
                  <a:pt x="3325" y="1255"/>
                </a:lnTo>
                <a:lnTo>
                  <a:pt x="3313" y="1259"/>
                </a:lnTo>
                <a:lnTo>
                  <a:pt x="3308" y="1263"/>
                </a:lnTo>
                <a:lnTo>
                  <a:pt x="3303" y="1267"/>
                </a:lnTo>
                <a:lnTo>
                  <a:pt x="3298" y="1271"/>
                </a:lnTo>
                <a:lnTo>
                  <a:pt x="3294" y="1275"/>
                </a:lnTo>
                <a:lnTo>
                  <a:pt x="3290" y="1281"/>
                </a:lnTo>
                <a:lnTo>
                  <a:pt x="3287" y="1287"/>
                </a:lnTo>
                <a:lnTo>
                  <a:pt x="3284" y="1295"/>
                </a:lnTo>
                <a:lnTo>
                  <a:pt x="3281" y="1303"/>
                </a:lnTo>
                <a:lnTo>
                  <a:pt x="3279" y="1311"/>
                </a:lnTo>
                <a:lnTo>
                  <a:pt x="3278" y="1321"/>
                </a:lnTo>
                <a:lnTo>
                  <a:pt x="3277" y="1331"/>
                </a:lnTo>
                <a:lnTo>
                  <a:pt x="3276" y="1341"/>
                </a:lnTo>
                <a:lnTo>
                  <a:pt x="3277" y="1351"/>
                </a:lnTo>
                <a:lnTo>
                  <a:pt x="3277" y="1361"/>
                </a:lnTo>
                <a:lnTo>
                  <a:pt x="3278" y="1371"/>
                </a:lnTo>
                <a:lnTo>
                  <a:pt x="3279" y="1379"/>
                </a:lnTo>
                <a:lnTo>
                  <a:pt x="3281" y="1387"/>
                </a:lnTo>
                <a:lnTo>
                  <a:pt x="3283" y="1395"/>
                </a:lnTo>
                <a:lnTo>
                  <a:pt x="3286" y="1403"/>
                </a:lnTo>
                <a:lnTo>
                  <a:pt x="3288" y="1409"/>
                </a:lnTo>
                <a:lnTo>
                  <a:pt x="3292" y="1415"/>
                </a:lnTo>
                <a:lnTo>
                  <a:pt x="3295" y="1421"/>
                </a:lnTo>
                <a:lnTo>
                  <a:pt x="3304" y="1433"/>
                </a:lnTo>
                <a:lnTo>
                  <a:pt x="3314" y="1445"/>
                </a:lnTo>
                <a:lnTo>
                  <a:pt x="3326" y="1457"/>
                </a:lnTo>
                <a:lnTo>
                  <a:pt x="3388" y="1511"/>
                </a:lnTo>
                <a:lnTo>
                  <a:pt x="3398" y="1521"/>
                </a:lnTo>
                <a:lnTo>
                  <a:pt x="3408" y="1531"/>
                </a:lnTo>
                <a:lnTo>
                  <a:pt x="3418" y="1541"/>
                </a:lnTo>
                <a:lnTo>
                  <a:pt x="3426" y="1553"/>
                </a:lnTo>
                <a:lnTo>
                  <a:pt x="3434" y="1565"/>
                </a:lnTo>
                <a:lnTo>
                  <a:pt x="3441" y="1575"/>
                </a:lnTo>
                <a:lnTo>
                  <a:pt x="3447" y="1589"/>
                </a:lnTo>
                <a:lnTo>
                  <a:pt x="3453" y="1601"/>
                </a:lnTo>
                <a:lnTo>
                  <a:pt x="3458" y="1615"/>
                </a:lnTo>
                <a:lnTo>
                  <a:pt x="3462" y="1629"/>
                </a:lnTo>
                <a:lnTo>
                  <a:pt x="3466" y="1643"/>
                </a:lnTo>
                <a:lnTo>
                  <a:pt x="3469" y="1659"/>
                </a:lnTo>
                <a:lnTo>
                  <a:pt x="3471" y="1675"/>
                </a:lnTo>
                <a:lnTo>
                  <a:pt x="3472" y="1685"/>
                </a:lnTo>
                <a:lnTo>
                  <a:pt x="3472" y="1693"/>
                </a:lnTo>
                <a:lnTo>
                  <a:pt x="3473" y="1711"/>
                </a:lnTo>
                <a:lnTo>
                  <a:pt x="3474" y="1730"/>
                </a:lnTo>
                <a:lnTo>
                  <a:pt x="3473" y="1756"/>
                </a:lnTo>
                <a:lnTo>
                  <a:pt x="3471" y="1780"/>
                </a:lnTo>
                <a:lnTo>
                  <a:pt x="3470" y="1792"/>
                </a:lnTo>
                <a:lnTo>
                  <a:pt x="3468" y="1802"/>
                </a:lnTo>
                <a:lnTo>
                  <a:pt x="3466" y="1814"/>
                </a:lnTo>
                <a:lnTo>
                  <a:pt x="3464" y="1824"/>
                </a:lnTo>
                <a:lnTo>
                  <a:pt x="3461" y="1834"/>
                </a:lnTo>
                <a:lnTo>
                  <a:pt x="3459" y="1844"/>
                </a:lnTo>
                <a:lnTo>
                  <a:pt x="3452" y="1862"/>
                </a:lnTo>
                <a:lnTo>
                  <a:pt x="3449" y="1870"/>
                </a:lnTo>
                <a:lnTo>
                  <a:pt x="3445" y="1880"/>
                </a:lnTo>
                <a:lnTo>
                  <a:pt x="3437" y="1894"/>
                </a:lnTo>
                <a:lnTo>
                  <a:pt x="3432" y="1902"/>
                </a:lnTo>
                <a:lnTo>
                  <a:pt x="3427" y="1908"/>
                </a:lnTo>
                <a:lnTo>
                  <a:pt x="3422" y="1914"/>
                </a:lnTo>
                <a:lnTo>
                  <a:pt x="3417" y="1920"/>
                </a:lnTo>
                <a:lnTo>
                  <a:pt x="3406" y="1930"/>
                </a:lnTo>
                <a:lnTo>
                  <a:pt x="3394" y="1938"/>
                </a:lnTo>
                <a:lnTo>
                  <a:pt x="3381" y="1946"/>
                </a:lnTo>
                <a:lnTo>
                  <a:pt x="3367" y="1950"/>
                </a:lnTo>
                <a:lnTo>
                  <a:pt x="3360" y="1952"/>
                </a:lnTo>
                <a:lnTo>
                  <a:pt x="3353" y="1952"/>
                </a:lnTo>
                <a:lnTo>
                  <a:pt x="3337" y="1954"/>
                </a:lnTo>
                <a:close/>
                <a:moveTo>
                  <a:pt x="3582" y="1882"/>
                </a:moveTo>
                <a:lnTo>
                  <a:pt x="3574" y="1866"/>
                </a:lnTo>
                <a:lnTo>
                  <a:pt x="3567" y="1848"/>
                </a:lnTo>
                <a:lnTo>
                  <a:pt x="3562" y="1828"/>
                </a:lnTo>
                <a:lnTo>
                  <a:pt x="3559" y="1816"/>
                </a:lnTo>
                <a:lnTo>
                  <a:pt x="3557" y="1806"/>
                </a:lnTo>
                <a:lnTo>
                  <a:pt x="3554" y="1782"/>
                </a:lnTo>
                <a:lnTo>
                  <a:pt x="3551" y="1756"/>
                </a:lnTo>
                <a:lnTo>
                  <a:pt x="3550" y="1742"/>
                </a:lnTo>
                <a:lnTo>
                  <a:pt x="3550" y="1726"/>
                </a:lnTo>
                <a:lnTo>
                  <a:pt x="3549" y="1697"/>
                </a:lnTo>
                <a:lnTo>
                  <a:pt x="3549" y="1166"/>
                </a:lnTo>
                <a:lnTo>
                  <a:pt x="3615" y="1166"/>
                </a:lnTo>
                <a:lnTo>
                  <a:pt x="3615" y="1691"/>
                </a:lnTo>
                <a:lnTo>
                  <a:pt x="3615" y="1711"/>
                </a:lnTo>
                <a:lnTo>
                  <a:pt x="3616" y="1728"/>
                </a:lnTo>
                <a:lnTo>
                  <a:pt x="3617" y="1744"/>
                </a:lnTo>
                <a:lnTo>
                  <a:pt x="3618" y="1758"/>
                </a:lnTo>
                <a:lnTo>
                  <a:pt x="3620" y="1772"/>
                </a:lnTo>
                <a:lnTo>
                  <a:pt x="3623" y="1784"/>
                </a:lnTo>
                <a:lnTo>
                  <a:pt x="3625" y="1796"/>
                </a:lnTo>
                <a:lnTo>
                  <a:pt x="3629" y="1804"/>
                </a:lnTo>
                <a:lnTo>
                  <a:pt x="3633" y="1814"/>
                </a:lnTo>
                <a:lnTo>
                  <a:pt x="3637" y="1822"/>
                </a:lnTo>
                <a:lnTo>
                  <a:pt x="3643" y="1830"/>
                </a:lnTo>
                <a:lnTo>
                  <a:pt x="3649" y="1836"/>
                </a:lnTo>
                <a:lnTo>
                  <a:pt x="3652" y="1838"/>
                </a:lnTo>
                <a:lnTo>
                  <a:pt x="3655" y="1840"/>
                </a:lnTo>
                <a:lnTo>
                  <a:pt x="3662" y="1844"/>
                </a:lnTo>
                <a:lnTo>
                  <a:pt x="3670" y="1846"/>
                </a:lnTo>
                <a:lnTo>
                  <a:pt x="3678" y="1846"/>
                </a:lnTo>
                <a:lnTo>
                  <a:pt x="3686" y="1846"/>
                </a:lnTo>
                <a:lnTo>
                  <a:pt x="3694" y="1844"/>
                </a:lnTo>
                <a:lnTo>
                  <a:pt x="3701" y="1840"/>
                </a:lnTo>
                <a:lnTo>
                  <a:pt x="3708" y="1836"/>
                </a:lnTo>
                <a:lnTo>
                  <a:pt x="3713" y="1830"/>
                </a:lnTo>
                <a:lnTo>
                  <a:pt x="3719" y="1822"/>
                </a:lnTo>
                <a:lnTo>
                  <a:pt x="3723" y="1814"/>
                </a:lnTo>
                <a:lnTo>
                  <a:pt x="3728" y="1804"/>
                </a:lnTo>
                <a:lnTo>
                  <a:pt x="3731" y="1796"/>
                </a:lnTo>
                <a:lnTo>
                  <a:pt x="3734" y="1784"/>
                </a:lnTo>
                <a:lnTo>
                  <a:pt x="3736" y="1772"/>
                </a:lnTo>
                <a:lnTo>
                  <a:pt x="3738" y="1758"/>
                </a:lnTo>
                <a:lnTo>
                  <a:pt x="3740" y="1744"/>
                </a:lnTo>
                <a:lnTo>
                  <a:pt x="3741" y="1728"/>
                </a:lnTo>
                <a:lnTo>
                  <a:pt x="3741" y="1711"/>
                </a:lnTo>
                <a:lnTo>
                  <a:pt x="3741" y="1691"/>
                </a:lnTo>
                <a:lnTo>
                  <a:pt x="3741" y="1166"/>
                </a:lnTo>
                <a:lnTo>
                  <a:pt x="3807" y="1166"/>
                </a:lnTo>
                <a:lnTo>
                  <a:pt x="3807" y="1697"/>
                </a:lnTo>
                <a:lnTo>
                  <a:pt x="3806" y="1726"/>
                </a:lnTo>
                <a:lnTo>
                  <a:pt x="3805" y="1742"/>
                </a:lnTo>
                <a:lnTo>
                  <a:pt x="3805" y="1756"/>
                </a:lnTo>
                <a:lnTo>
                  <a:pt x="3802" y="1782"/>
                </a:lnTo>
                <a:lnTo>
                  <a:pt x="3798" y="1806"/>
                </a:lnTo>
                <a:lnTo>
                  <a:pt x="3796" y="1816"/>
                </a:lnTo>
                <a:lnTo>
                  <a:pt x="3794" y="1828"/>
                </a:lnTo>
                <a:lnTo>
                  <a:pt x="3788" y="1848"/>
                </a:lnTo>
                <a:lnTo>
                  <a:pt x="3785" y="1856"/>
                </a:lnTo>
                <a:lnTo>
                  <a:pt x="3782" y="1866"/>
                </a:lnTo>
                <a:lnTo>
                  <a:pt x="3779" y="1874"/>
                </a:lnTo>
                <a:lnTo>
                  <a:pt x="3775" y="1882"/>
                </a:lnTo>
                <a:lnTo>
                  <a:pt x="3771" y="1890"/>
                </a:lnTo>
                <a:lnTo>
                  <a:pt x="3766" y="1898"/>
                </a:lnTo>
                <a:lnTo>
                  <a:pt x="3756" y="1914"/>
                </a:lnTo>
                <a:lnTo>
                  <a:pt x="3745" y="1926"/>
                </a:lnTo>
                <a:lnTo>
                  <a:pt x="3739" y="1930"/>
                </a:lnTo>
                <a:lnTo>
                  <a:pt x="3733" y="1936"/>
                </a:lnTo>
                <a:lnTo>
                  <a:pt x="3720" y="1944"/>
                </a:lnTo>
                <a:lnTo>
                  <a:pt x="3714" y="1946"/>
                </a:lnTo>
                <a:lnTo>
                  <a:pt x="3707" y="1950"/>
                </a:lnTo>
                <a:lnTo>
                  <a:pt x="3693" y="1952"/>
                </a:lnTo>
                <a:lnTo>
                  <a:pt x="3685" y="1954"/>
                </a:lnTo>
                <a:lnTo>
                  <a:pt x="3678" y="1954"/>
                </a:lnTo>
                <a:lnTo>
                  <a:pt x="3663" y="1952"/>
                </a:lnTo>
                <a:lnTo>
                  <a:pt x="3649" y="1950"/>
                </a:lnTo>
                <a:lnTo>
                  <a:pt x="3643" y="1946"/>
                </a:lnTo>
                <a:lnTo>
                  <a:pt x="3636" y="1944"/>
                </a:lnTo>
                <a:lnTo>
                  <a:pt x="3624" y="1936"/>
                </a:lnTo>
                <a:lnTo>
                  <a:pt x="3612" y="1926"/>
                </a:lnTo>
                <a:lnTo>
                  <a:pt x="3601" y="1914"/>
                </a:lnTo>
                <a:lnTo>
                  <a:pt x="3591" y="1898"/>
                </a:lnTo>
                <a:lnTo>
                  <a:pt x="3586" y="1890"/>
                </a:lnTo>
                <a:lnTo>
                  <a:pt x="3582" y="1882"/>
                </a:lnTo>
                <a:close/>
                <a:moveTo>
                  <a:pt x="3934" y="1882"/>
                </a:moveTo>
                <a:lnTo>
                  <a:pt x="3927" y="1866"/>
                </a:lnTo>
                <a:lnTo>
                  <a:pt x="3920" y="1848"/>
                </a:lnTo>
                <a:lnTo>
                  <a:pt x="3915" y="1828"/>
                </a:lnTo>
                <a:lnTo>
                  <a:pt x="3912" y="1816"/>
                </a:lnTo>
                <a:lnTo>
                  <a:pt x="3910" y="1806"/>
                </a:lnTo>
                <a:lnTo>
                  <a:pt x="3907" y="1782"/>
                </a:lnTo>
                <a:lnTo>
                  <a:pt x="3904" y="1756"/>
                </a:lnTo>
                <a:lnTo>
                  <a:pt x="3903" y="1742"/>
                </a:lnTo>
                <a:lnTo>
                  <a:pt x="3903" y="1726"/>
                </a:lnTo>
                <a:lnTo>
                  <a:pt x="3902" y="1697"/>
                </a:lnTo>
                <a:lnTo>
                  <a:pt x="3902" y="1166"/>
                </a:lnTo>
                <a:lnTo>
                  <a:pt x="3968" y="1166"/>
                </a:lnTo>
                <a:lnTo>
                  <a:pt x="3968" y="1691"/>
                </a:lnTo>
                <a:lnTo>
                  <a:pt x="3968" y="1711"/>
                </a:lnTo>
                <a:lnTo>
                  <a:pt x="3969" y="1728"/>
                </a:lnTo>
                <a:lnTo>
                  <a:pt x="3970" y="1744"/>
                </a:lnTo>
                <a:lnTo>
                  <a:pt x="3972" y="1758"/>
                </a:lnTo>
                <a:lnTo>
                  <a:pt x="3973" y="1772"/>
                </a:lnTo>
                <a:lnTo>
                  <a:pt x="3976" y="1784"/>
                </a:lnTo>
                <a:lnTo>
                  <a:pt x="3979" y="1796"/>
                </a:lnTo>
                <a:lnTo>
                  <a:pt x="3982" y="1804"/>
                </a:lnTo>
                <a:lnTo>
                  <a:pt x="3986" y="1814"/>
                </a:lnTo>
                <a:lnTo>
                  <a:pt x="3991" y="1822"/>
                </a:lnTo>
                <a:lnTo>
                  <a:pt x="3996" y="1830"/>
                </a:lnTo>
                <a:lnTo>
                  <a:pt x="4002" y="1836"/>
                </a:lnTo>
                <a:lnTo>
                  <a:pt x="4005" y="1838"/>
                </a:lnTo>
                <a:lnTo>
                  <a:pt x="4008" y="1840"/>
                </a:lnTo>
                <a:lnTo>
                  <a:pt x="4015" y="1844"/>
                </a:lnTo>
                <a:lnTo>
                  <a:pt x="4023" y="1846"/>
                </a:lnTo>
                <a:lnTo>
                  <a:pt x="4031" y="1846"/>
                </a:lnTo>
                <a:lnTo>
                  <a:pt x="4040" y="1846"/>
                </a:lnTo>
                <a:lnTo>
                  <a:pt x="4047" y="1844"/>
                </a:lnTo>
                <a:lnTo>
                  <a:pt x="4054" y="1840"/>
                </a:lnTo>
                <a:lnTo>
                  <a:pt x="4061" y="1836"/>
                </a:lnTo>
                <a:lnTo>
                  <a:pt x="4067" y="1830"/>
                </a:lnTo>
                <a:lnTo>
                  <a:pt x="4072" y="1822"/>
                </a:lnTo>
                <a:lnTo>
                  <a:pt x="4077" y="1814"/>
                </a:lnTo>
                <a:lnTo>
                  <a:pt x="4081" y="1804"/>
                </a:lnTo>
                <a:lnTo>
                  <a:pt x="4084" y="1796"/>
                </a:lnTo>
                <a:lnTo>
                  <a:pt x="4087" y="1784"/>
                </a:lnTo>
                <a:lnTo>
                  <a:pt x="4090" y="1772"/>
                </a:lnTo>
                <a:lnTo>
                  <a:pt x="4091" y="1758"/>
                </a:lnTo>
                <a:lnTo>
                  <a:pt x="4093" y="1744"/>
                </a:lnTo>
                <a:lnTo>
                  <a:pt x="4094" y="1728"/>
                </a:lnTo>
                <a:lnTo>
                  <a:pt x="4094" y="1711"/>
                </a:lnTo>
                <a:lnTo>
                  <a:pt x="4094" y="1691"/>
                </a:lnTo>
                <a:lnTo>
                  <a:pt x="4094" y="1166"/>
                </a:lnTo>
                <a:lnTo>
                  <a:pt x="4160" y="1166"/>
                </a:lnTo>
                <a:lnTo>
                  <a:pt x="4160" y="1697"/>
                </a:lnTo>
                <a:lnTo>
                  <a:pt x="4159" y="1726"/>
                </a:lnTo>
                <a:lnTo>
                  <a:pt x="4159" y="1742"/>
                </a:lnTo>
                <a:lnTo>
                  <a:pt x="4158" y="1756"/>
                </a:lnTo>
                <a:lnTo>
                  <a:pt x="4155" y="1782"/>
                </a:lnTo>
                <a:lnTo>
                  <a:pt x="4152" y="1806"/>
                </a:lnTo>
                <a:lnTo>
                  <a:pt x="4149" y="1816"/>
                </a:lnTo>
                <a:lnTo>
                  <a:pt x="4147" y="1828"/>
                </a:lnTo>
                <a:lnTo>
                  <a:pt x="4142" y="1848"/>
                </a:lnTo>
                <a:lnTo>
                  <a:pt x="4139" y="1856"/>
                </a:lnTo>
                <a:lnTo>
                  <a:pt x="4135" y="1866"/>
                </a:lnTo>
                <a:lnTo>
                  <a:pt x="4132" y="1874"/>
                </a:lnTo>
                <a:lnTo>
                  <a:pt x="4128" y="1882"/>
                </a:lnTo>
                <a:lnTo>
                  <a:pt x="4124" y="1890"/>
                </a:lnTo>
                <a:lnTo>
                  <a:pt x="4119" y="1898"/>
                </a:lnTo>
                <a:lnTo>
                  <a:pt x="4109" y="1914"/>
                </a:lnTo>
                <a:lnTo>
                  <a:pt x="4098" y="1926"/>
                </a:lnTo>
                <a:lnTo>
                  <a:pt x="4092" y="1930"/>
                </a:lnTo>
                <a:lnTo>
                  <a:pt x="4086" y="1936"/>
                </a:lnTo>
                <a:lnTo>
                  <a:pt x="4073" y="1944"/>
                </a:lnTo>
                <a:lnTo>
                  <a:pt x="4067" y="1946"/>
                </a:lnTo>
                <a:lnTo>
                  <a:pt x="4060" y="1950"/>
                </a:lnTo>
                <a:lnTo>
                  <a:pt x="4046" y="1952"/>
                </a:lnTo>
                <a:lnTo>
                  <a:pt x="4039" y="1954"/>
                </a:lnTo>
                <a:lnTo>
                  <a:pt x="4031" y="1954"/>
                </a:lnTo>
                <a:lnTo>
                  <a:pt x="4017" y="1952"/>
                </a:lnTo>
                <a:lnTo>
                  <a:pt x="4003" y="1950"/>
                </a:lnTo>
                <a:lnTo>
                  <a:pt x="3996" y="1946"/>
                </a:lnTo>
                <a:lnTo>
                  <a:pt x="3989" y="1944"/>
                </a:lnTo>
                <a:lnTo>
                  <a:pt x="3977" y="1936"/>
                </a:lnTo>
                <a:lnTo>
                  <a:pt x="3965" y="1926"/>
                </a:lnTo>
                <a:lnTo>
                  <a:pt x="3954" y="1914"/>
                </a:lnTo>
                <a:lnTo>
                  <a:pt x="3943" y="1898"/>
                </a:lnTo>
                <a:lnTo>
                  <a:pt x="3938" y="1890"/>
                </a:lnTo>
                <a:lnTo>
                  <a:pt x="3934" y="1882"/>
                </a:lnTo>
                <a:close/>
                <a:moveTo>
                  <a:pt x="4370" y="1954"/>
                </a:moveTo>
                <a:lnTo>
                  <a:pt x="4354" y="1954"/>
                </a:lnTo>
                <a:lnTo>
                  <a:pt x="4339" y="1950"/>
                </a:lnTo>
                <a:lnTo>
                  <a:pt x="4324" y="1944"/>
                </a:lnTo>
                <a:lnTo>
                  <a:pt x="4317" y="1940"/>
                </a:lnTo>
                <a:lnTo>
                  <a:pt x="4310" y="1936"/>
                </a:lnTo>
                <a:lnTo>
                  <a:pt x="4298" y="1928"/>
                </a:lnTo>
                <a:lnTo>
                  <a:pt x="4292" y="1922"/>
                </a:lnTo>
                <a:lnTo>
                  <a:pt x="4287" y="1916"/>
                </a:lnTo>
                <a:lnTo>
                  <a:pt x="4277" y="1902"/>
                </a:lnTo>
                <a:lnTo>
                  <a:pt x="4273" y="1896"/>
                </a:lnTo>
                <a:lnTo>
                  <a:pt x="4268" y="1888"/>
                </a:lnTo>
                <a:lnTo>
                  <a:pt x="4264" y="1880"/>
                </a:lnTo>
                <a:lnTo>
                  <a:pt x="4261" y="1872"/>
                </a:lnTo>
                <a:lnTo>
                  <a:pt x="4257" y="1864"/>
                </a:lnTo>
                <a:lnTo>
                  <a:pt x="4254" y="1854"/>
                </a:lnTo>
                <a:lnTo>
                  <a:pt x="4248" y="1834"/>
                </a:lnTo>
                <a:lnTo>
                  <a:pt x="4244" y="1814"/>
                </a:lnTo>
                <a:lnTo>
                  <a:pt x="4242" y="1804"/>
                </a:lnTo>
                <a:lnTo>
                  <a:pt x="4240" y="1792"/>
                </a:lnTo>
                <a:lnTo>
                  <a:pt x="4237" y="1770"/>
                </a:lnTo>
                <a:lnTo>
                  <a:pt x="4236" y="1746"/>
                </a:lnTo>
                <a:lnTo>
                  <a:pt x="4235" y="1732"/>
                </a:lnTo>
                <a:lnTo>
                  <a:pt x="4235" y="1720"/>
                </a:lnTo>
                <a:lnTo>
                  <a:pt x="4298" y="1693"/>
                </a:lnTo>
                <a:lnTo>
                  <a:pt x="4298" y="1714"/>
                </a:lnTo>
                <a:lnTo>
                  <a:pt x="4299" y="1734"/>
                </a:lnTo>
                <a:lnTo>
                  <a:pt x="4301" y="1750"/>
                </a:lnTo>
                <a:lnTo>
                  <a:pt x="4303" y="1766"/>
                </a:lnTo>
                <a:lnTo>
                  <a:pt x="4305" y="1774"/>
                </a:lnTo>
                <a:lnTo>
                  <a:pt x="4306" y="1782"/>
                </a:lnTo>
                <a:lnTo>
                  <a:pt x="4310" y="1794"/>
                </a:lnTo>
                <a:lnTo>
                  <a:pt x="4314" y="1804"/>
                </a:lnTo>
                <a:lnTo>
                  <a:pt x="4318" y="1814"/>
                </a:lnTo>
                <a:lnTo>
                  <a:pt x="4324" y="1824"/>
                </a:lnTo>
                <a:lnTo>
                  <a:pt x="4330" y="1830"/>
                </a:lnTo>
                <a:lnTo>
                  <a:pt x="4336" y="1836"/>
                </a:lnTo>
                <a:lnTo>
                  <a:pt x="4343" y="1840"/>
                </a:lnTo>
                <a:lnTo>
                  <a:pt x="4350" y="1844"/>
                </a:lnTo>
                <a:lnTo>
                  <a:pt x="4357" y="1846"/>
                </a:lnTo>
                <a:lnTo>
                  <a:pt x="4365" y="1848"/>
                </a:lnTo>
                <a:lnTo>
                  <a:pt x="4374" y="1848"/>
                </a:lnTo>
                <a:lnTo>
                  <a:pt x="4381" y="1848"/>
                </a:lnTo>
                <a:lnTo>
                  <a:pt x="4388" y="1846"/>
                </a:lnTo>
                <a:lnTo>
                  <a:pt x="4395" y="1844"/>
                </a:lnTo>
                <a:lnTo>
                  <a:pt x="4401" y="1842"/>
                </a:lnTo>
                <a:lnTo>
                  <a:pt x="4407" y="1838"/>
                </a:lnTo>
                <a:lnTo>
                  <a:pt x="4413" y="1832"/>
                </a:lnTo>
                <a:lnTo>
                  <a:pt x="4418" y="1826"/>
                </a:lnTo>
                <a:lnTo>
                  <a:pt x="4423" y="1820"/>
                </a:lnTo>
                <a:lnTo>
                  <a:pt x="4427" y="1812"/>
                </a:lnTo>
                <a:lnTo>
                  <a:pt x="4431" y="1804"/>
                </a:lnTo>
                <a:lnTo>
                  <a:pt x="4434" y="1796"/>
                </a:lnTo>
                <a:lnTo>
                  <a:pt x="4437" y="1786"/>
                </a:lnTo>
                <a:lnTo>
                  <a:pt x="4439" y="1774"/>
                </a:lnTo>
                <a:lnTo>
                  <a:pt x="4440" y="1770"/>
                </a:lnTo>
                <a:lnTo>
                  <a:pt x="4441" y="1764"/>
                </a:lnTo>
                <a:lnTo>
                  <a:pt x="4442" y="1752"/>
                </a:lnTo>
                <a:lnTo>
                  <a:pt x="4442" y="1738"/>
                </a:lnTo>
                <a:lnTo>
                  <a:pt x="4442" y="1728"/>
                </a:lnTo>
                <a:lnTo>
                  <a:pt x="4442" y="1718"/>
                </a:lnTo>
                <a:lnTo>
                  <a:pt x="4441" y="1711"/>
                </a:lnTo>
                <a:lnTo>
                  <a:pt x="4439" y="1701"/>
                </a:lnTo>
                <a:lnTo>
                  <a:pt x="4437" y="1693"/>
                </a:lnTo>
                <a:lnTo>
                  <a:pt x="4435" y="1685"/>
                </a:lnTo>
                <a:lnTo>
                  <a:pt x="4433" y="1677"/>
                </a:lnTo>
                <a:lnTo>
                  <a:pt x="4430" y="1669"/>
                </a:lnTo>
                <a:lnTo>
                  <a:pt x="4422" y="1653"/>
                </a:lnTo>
                <a:lnTo>
                  <a:pt x="4418" y="1645"/>
                </a:lnTo>
                <a:lnTo>
                  <a:pt x="4413" y="1639"/>
                </a:lnTo>
                <a:lnTo>
                  <a:pt x="4402" y="1625"/>
                </a:lnTo>
                <a:lnTo>
                  <a:pt x="4389" y="1613"/>
                </a:lnTo>
                <a:lnTo>
                  <a:pt x="4325" y="1555"/>
                </a:lnTo>
                <a:lnTo>
                  <a:pt x="4315" y="1547"/>
                </a:lnTo>
                <a:lnTo>
                  <a:pt x="4305" y="1537"/>
                </a:lnTo>
                <a:lnTo>
                  <a:pt x="4289" y="1517"/>
                </a:lnTo>
                <a:lnTo>
                  <a:pt x="4275" y="1497"/>
                </a:lnTo>
                <a:lnTo>
                  <a:pt x="4270" y="1485"/>
                </a:lnTo>
                <a:lnTo>
                  <a:pt x="4264" y="1473"/>
                </a:lnTo>
                <a:lnTo>
                  <a:pt x="4260" y="1461"/>
                </a:lnTo>
                <a:lnTo>
                  <a:pt x="4255" y="1447"/>
                </a:lnTo>
                <a:lnTo>
                  <a:pt x="4252" y="1433"/>
                </a:lnTo>
                <a:lnTo>
                  <a:pt x="4249" y="1417"/>
                </a:lnTo>
                <a:lnTo>
                  <a:pt x="4247" y="1401"/>
                </a:lnTo>
                <a:lnTo>
                  <a:pt x="4246" y="1393"/>
                </a:lnTo>
                <a:lnTo>
                  <a:pt x="4245" y="1385"/>
                </a:lnTo>
                <a:lnTo>
                  <a:pt x="4244" y="1367"/>
                </a:lnTo>
                <a:lnTo>
                  <a:pt x="4244" y="1347"/>
                </a:lnTo>
                <a:lnTo>
                  <a:pt x="4244" y="1335"/>
                </a:lnTo>
                <a:lnTo>
                  <a:pt x="4245" y="1323"/>
                </a:lnTo>
                <a:lnTo>
                  <a:pt x="4246" y="1311"/>
                </a:lnTo>
                <a:lnTo>
                  <a:pt x="4247" y="1299"/>
                </a:lnTo>
                <a:lnTo>
                  <a:pt x="4248" y="1289"/>
                </a:lnTo>
                <a:lnTo>
                  <a:pt x="4250" y="1279"/>
                </a:lnTo>
                <a:lnTo>
                  <a:pt x="4254" y="1259"/>
                </a:lnTo>
                <a:lnTo>
                  <a:pt x="4257" y="1249"/>
                </a:lnTo>
                <a:lnTo>
                  <a:pt x="4260" y="1241"/>
                </a:lnTo>
                <a:lnTo>
                  <a:pt x="4266" y="1225"/>
                </a:lnTo>
                <a:lnTo>
                  <a:pt x="4273" y="1210"/>
                </a:lnTo>
                <a:lnTo>
                  <a:pt x="4277" y="1204"/>
                </a:lnTo>
                <a:lnTo>
                  <a:pt x="4282" y="1198"/>
                </a:lnTo>
                <a:lnTo>
                  <a:pt x="4291" y="1186"/>
                </a:lnTo>
                <a:lnTo>
                  <a:pt x="4301" y="1176"/>
                </a:lnTo>
                <a:lnTo>
                  <a:pt x="4311" y="1166"/>
                </a:lnTo>
                <a:lnTo>
                  <a:pt x="4323" y="1160"/>
                </a:lnTo>
                <a:lnTo>
                  <a:pt x="4335" y="1154"/>
                </a:lnTo>
                <a:lnTo>
                  <a:pt x="4347" y="1150"/>
                </a:lnTo>
                <a:lnTo>
                  <a:pt x="4360" y="1148"/>
                </a:lnTo>
                <a:lnTo>
                  <a:pt x="4373" y="1148"/>
                </a:lnTo>
                <a:lnTo>
                  <a:pt x="4388" y="1150"/>
                </a:lnTo>
                <a:lnTo>
                  <a:pt x="4403" y="1152"/>
                </a:lnTo>
                <a:lnTo>
                  <a:pt x="4416" y="1158"/>
                </a:lnTo>
                <a:lnTo>
                  <a:pt x="4422" y="1162"/>
                </a:lnTo>
                <a:lnTo>
                  <a:pt x="4428" y="1166"/>
                </a:lnTo>
                <a:lnTo>
                  <a:pt x="4440" y="1174"/>
                </a:lnTo>
                <a:lnTo>
                  <a:pt x="4450" y="1186"/>
                </a:lnTo>
                <a:lnTo>
                  <a:pt x="4459" y="1198"/>
                </a:lnTo>
                <a:lnTo>
                  <a:pt x="4467" y="1212"/>
                </a:lnTo>
                <a:lnTo>
                  <a:pt x="4471" y="1218"/>
                </a:lnTo>
                <a:lnTo>
                  <a:pt x="4474" y="1225"/>
                </a:lnTo>
                <a:lnTo>
                  <a:pt x="4477" y="1233"/>
                </a:lnTo>
                <a:lnTo>
                  <a:pt x="4480" y="1241"/>
                </a:lnTo>
                <a:lnTo>
                  <a:pt x="4485" y="1259"/>
                </a:lnTo>
                <a:lnTo>
                  <a:pt x="4490" y="1275"/>
                </a:lnTo>
                <a:lnTo>
                  <a:pt x="4493" y="1293"/>
                </a:lnTo>
                <a:lnTo>
                  <a:pt x="4495" y="1313"/>
                </a:lnTo>
                <a:lnTo>
                  <a:pt x="4497" y="1331"/>
                </a:lnTo>
                <a:lnTo>
                  <a:pt x="4497" y="1349"/>
                </a:lnTo>
                <a:lnTo>
                  <a:pt x="4435" y="1375"/>
                </a:lnTo>
                <a:lnTo>
                  <a:pt x="4435" y="1359"/>
                </a:lnTo>
                <a:lnTo>
                  <a:pt x="4433" y="1345"/>
                </a:lnTo>
                <a:lnTo>
                  <a:pt x="4432" y="1331"/>
                </a:lnTo>
                <a:lnTo>
                  <a:pt x="4430" y="1319"/>
                </a:lnTo>
                <a:lnTo>
                  <a:pt x="4427" y="1309"/>
                </a:lnTo>
                <a:lnTo>
                  <a:pt x="4426" y="1303"/>
                </a:lnTo>
                <a:lnTo>
                  <a:pt x="4424" y="1299"/>
                </a:lnTo>
                <a:lnTo>
                  <a:pt x="4421" y="1289"/>
                </a:lnTo>
                <a:lnTo>
                  <a:pt x="4417" y="1281"/>
                </a:lnTo>
                <a:lnTo>
                  <a:pt x="4413" y="1275"/>
                </a:lnTo>
                <a:lnTo>
                  <a:pt x="4408" y="1269"/>
                </a:lnTo>
                <a:lnTo>
                  <a:pt x="4403" y="1265"/>
                </a:lnTo>
                <a:lnTo>
                  <a:pt x="4397" y="1261"/>
                </a:lnTo>
                <a:lnTo>
                  <a:pt x="4391" y="1257"/>
                </a:lnTo>
                <a:lnTo>
                  <a:pt x="4385" y="1255"/>
                </a:lnTo>
                <a:lnTo>
                  <a:pt x="4378" y="1255"/>
                </a:lnTo>
                <a:lnTo>
                  <a:pt x="4370" y="1253"/>
                </a:lnTo>
                <a:lnTo>
                  <a:pt x="4358" y="1255"/>
                </a:lnTo>
                <a:lnTo>
                  <a:pt x="4346" y="1259"/>
                </a:lnTo>
                <a:lnTo>
                  <a:pt x="4341" y="1263"/>
                </a:lnTo>
                <a:lnTo>
                  <a:pt x="4336" y="1267"/>
                </a:lnTo>
                <a:lnTo>
                  <a:pt x="4331" y="1271"/>
                </a:lnTo>
                <a:lnTo>
                  <a:pt x="4327" y="1275"/>
                </a:lnTo>
                <a:lnTo>
                  <a:pt x="4323" y="1281"/>
                </a:lnTo>
                <a:lnTo>
                  <a:pt x="4319" y="1287"/>
                </a:lnTo>
                <a:lnTo>
                  <a:pt x="4316" y="1295"/>
                </a:lnTo>
                <a:lnTo>
                  <a:pt x="4313" y="1303"/>
                </a:lnTo>
                <a:lnTo>
                  <a:pt x="4311" y="1311"/>
                </a:lnTo>
                <a:lnTo>
                  <a:pt x="4310" y="1321"/>
                </a:lnTo>
                <a:lnTo>
                  <a:pt x="4309" y="1331"/>
                </a:lnTo>
                <a:lnTo>
                  <a:pt x="4308" y="1341"/>
                </a:lnTo>
                <a:lnTo>
                  <a:pt x="4309" y="1351"/>
                </a:lnTo>
                <a:lnTo>
                  <a:pt x="4309" y="1361"/>
                </a:lnTo>
                <a:lnTo>
                  <a:pt x="4310" y="1371"/>
                </a:lnTo>
                <a:lnTo>
                  <a:pt x="4311" y="1379"/>
                </a:lnTo>
                <a:lnTo>
                  <a:pt x="4313" y="1387"/>
                </a:lnTo>
                <a:lnTo>
                  <a:pt x="4315" y="1395"/>
                </a:lnTo>
                <a:lnTo>
                  <a:pt x="4318" y="1403"/>
                </a:lnTo>
                <a:lnTo>
                  <a:pt x="4321" y="1409"/>
                </a:lnTo>
                <a:lnTo>
                  <a:pt x="4325" y="1415"/>
                </a:lnTo>
                <a:lnTo>
                  <a:pt x="4328" y="1421"/>
                </a:lnTo>
                <a:lnTo>
                  <a:pt x="4337" y="1433"/>
                </a:lnTo>
                <a:lnTo>
                  <a:pt x="4347" y="1445"/>
                </a:lnTo>
                <a:lnTo>
                  <a:pt x="4359" y="1457"/>
                </a:lnTo>
                <a:lnTo>
                  <a:pt x="4421" y="1511"/>
                </a:lnTo>
                <a:lnTo>
                  <a:pt x="4431" y="1521"/>
                </a:lnTo>
                <a:lnTo>
                  <a:pt x="4442" y="1531"/>
                </a:lnTo>
                <a:lnTo>
                  <a:pt x="4451" y="1541"/>
                </a:lnTo>
                <a:lnTo>
                  <a:pt x="4459" y="1553"/>
                </a:lnTo>
                <a:lnTo>
                  <a:pt x="4467" y="1565"/>
                </a:lnTo>
                <a:lnTo>
                  <a:pt x="4474" y="1575"/>
                </a:lnTo>
                <a:lnTo>
                  <a:pt x="4480" y="1589"/>
                </a:lnTo>
                <a:lnTo>
                  <a:pt x="4486" y="1601"/>
                </a:lnTo>
                <a:lnTo>
                  <a:pt x="4491" y="1615"/>
                </a:lnTo>
                <a:lnTo>
                  <a:pt x="4495" y="1629"/>
                </a:lnTo>
                <a:lnTo>
                  <a:pt x="4499" y="1643"/>
                </a:lnTo>
                <a:lnTo>
                  <a:pt x="4502" y="1659"/>
                </a:lnTo>
                <a:lnTo>
                  <a:pt x="4504" y="1675"/>
                </a:lnTo>
                <a:lnTo>
                  <a:pt x="4505" y="1685"/>
                </a:lnTo>
                <a:lnTo>
                  <a:pt x="4505" y="1693"/>
                </a:lnTo>
                <a:lnTo>
                  <a:pt x="4506" y="1711"/>
                </a:lnTo>
                <a:lnTo>
                  <a:pt x="4507" y="1730"/>
                </a:lnTo>
                <a:lnTo>
                  <a:pt x="4506" y="1756"/>
                </a:lnTo>
                <a:lnTo>
                  <a:pt x="4504" y="1780"/>
                </a:lnTo>
                <a:lnTo>
                  <a:pt x="4503" y="1792"/>
                </a:lnTo>
                <a:lnTo>
                  <a:pt x="4501" y="1802"/>
                </a:lnTo>
                <a:lnTo>
                  <a:pt x="4499" y="1814"/>
                </a:lnTo>
                <a:lnTo>
                  <a:pt x="4497" y="1824"/>
                </a:lnTo>
                <a:lnTo>
                  <a:pt x="4494" y="1834"/>
                </a:lnTo>
                <a:lnTo>
                  <a:pt x="4492" y="1844"/>
                </a:lnTo>
                <a:lnTo>
                  <a:pt x="4485" y="1862"/>
                </a:lnTo>
                <a:lnTo>
                  <a:pt x="4482" y="1870"/>
                </a:lnTo>
                <a:lnTo>
                  <a:pt x="4478" y="1880"/>
                </a:lnTo>
                <a:lnTo>
                  <a:pt x="4470" y="1894"/>
                </a:lnTo>
                <a:lnTo>
                  <a:pt x="4465" y="1902"/>
                </a:lnTo>
                <a:lnTo>
                  <a:pt x="4460" y="1908"/>
                </a:lnTo>
                <a:lnTo>
                  <a:pt x="4455" y="1914"/>
                </a:lnTo>
                <a:lnTo>
                  <a:pt x="4450" y="1920"/>
                </a:lnTo>
                <a:lnTo>
                  <a:pt x="4439" y="1930"/>
                </a:lnTo>
                <a:lnTo>
                  <a:pt x="4427" y="1938"/>
                </a:lnTo>
                <a:lnTo>
                  <a:pt x="4414" y="1946"/>
                </a:lnTo>
                <a:lnTo>
                  <a:pt x="4400" y="1950"/>
                </a:lnTo>
                <a:lnTo>
                  <a:pt x="4393" y="1952"/>
                </a:lnTo>
                <a:lnTo>
                  <a:pt x="4386" y="1952"/>
                </a:lnTo>
                <a:lnTo>
                  <a:pt x="4370" y="1954"/>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p>
        </p:txBody>
      </p:sp>
      <p:sp>
        <p:nvSpPr>
          <p:cNvPr id="12" name="Text Placeholder 10">
            <a:extLst>
              <a:ext uri="{FF2B5EF4-FFF2-40B4-BE49-F238E27FC236}">
                <a16:creationId xmlns:a16="http://schemas.microsoft.com/office/drawing/2014/main" id="{CF5A17A4-EA2D-AFFF-38DF-9699B925DCD5}"/>
              </a:ext>
            </a:extLst>
          </p:cNvPr>
          <p:cNvSpPr>
            <a:spLocks noGrp="1"/>
          </p:cNvSpPr>
          <p:nvPr>
            <p:ph type="body" sz="quarter" idx="14" hasCustomPrompt="1"/>
          </p:nvPr>
        </p:nvSpPr>
        <p:spPr>
          <a:xfrm>
            <a:off x="1198587" y="4797152"/>
            <a:ext cx="9793263" cy="1296144"/>
          </a:xfrm>
        </p:spPr>
        <p:txBody>
          <a:bodyPr anchor="b" anchorCtr="0"/>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Yhteystiedot</a:t>
            </a:r>
          </a:p>
        </p:txBody>
      </p:sp>
    </p:spTree>
    <p:extLst>
      <p:ext uri="{BB962C8B-B14F-4D97-AF65-F5344CB8AC3E}">
        <p14:creationId xmlns:p14="http://schemas.microsoft.com/office/powerpoint/2010/main" val="36879886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56">
          <p15:clr>
            <a:srgbClr val="FBAE40"/>
          </p15:clr>
        </p15:guide>
        <p15:guide id="4" pos="6924">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slideLayout" Target="../slideLayouts/slideLayout76.xml"/><Relationship Id="rId39" Type="http://schemas.openxmlformats.org/officeDocument/2006/relationships/slideLayout" Target="../slideLayouts/slideLayout89.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34" Type="http://schemas.openxmlformats.org/officeDocument/2006/relationships/slideLayout" Target="../slideLayouts/slideLayout84.xml"/><Relationship Id="rId42" Type="http://schemas.openxmlformats.org/officeDocument/2006/relationships/slideLayout" Target="../slideLayouts/slideLayout92.xml"/><Relationship Id="rId47" Type="http://schemas.openxmlformats.org/officeDocument/2006/relationships/slideLayout" Target="../slideLayouts/slideLayout97.xml"/><Relationship Id="rId50" Type="http://schemas.openxmlformats.org/officeDocument/2006/relationships/slideLayout" Target="../slideLayouts/slideLayout100.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33" Type="http://schemas.openxmlformats.org/officeDocument/2006/relationships/slideLayout" Target="../slideLayouts/slideLayout83.xml"/><Relationship Id="rId38" Type="http://schemas.openxmlformats.org/officeDocument/2006/relationships/slideLayout" Target="../slideLayouts/slideLayout88.xml"/><Relationship Id="rId46" Type="http://schemas.openxmlformats.org/officeDocument/2006/relationships/slideLayout" Target="../slideLayouts/slideLayout96.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29" Type="http://schemas.openxmlformats.org/officeDocument/2006/relationships/slideLayout" Target="../slideLayouts/slideLayout79.xml"/><Relationship Id="rId41" Type="http://schemas.openxmlformats.org/officeDocument/2006/relationships/slideLayout" Target="../slideLayouts/slideLayout91.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32" Type="http://schemas.openxmlformats.org/officeDocument/2006/relationships/slideLayout" Target="../slideLayouts/slideLayout82.xml"/><Relationship Id="rId37" Type="http://schemas.openxmlformats.org/officeDocument/2006/relationships/slideLayout" Target="../slideLayouts/slideLayout87.xml"/><Relationship Id="rId40" Type="http://schemas.openxmlformats.org/officeDocument/2006/relationships/slideLayout" Target="../slideLayouts/slideLayout90.xml"/><Relationship Id="rId45" Type="http://schemas.openxmlformats.org/officeDocument/2006/relationships/slideLayout" Target="../slideLayouts/slideLayout95.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slideLayout" Target="../slideLayouts/slideLayout78.xml"/><Relationship Id="rId36" Type="http://schemas.openxmlformats.org/officeDocument/2006/relationships/slideLayout" Target="../slideLayouts/slideLayout86.xml"/><Relationship Id="rId49" Type="http://schemas.openxmlformats.org/officeDocument/2006/relationships/slideLayout" Target="../slideLayouts/slideLayout99.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31" Type="http://schemas.openxmlformats.org/officeDocument/2006/relationships/slideLayout" Target="../slideLayouts/slideLayout81.xml"/><Relationship Id="rId44" Type="http://schemas.openxmlformats.org/officeDocument/2006/relationships/slideLayout" Target="../slideLayouts/slideLayout94.xml"/><Relationship Id="rId52" Type="http://schemas.openxmlformats.org/officeDocument/2006/relationships/image" Target="../media/image1.png"/><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slideLayout" Target="../slideLayouts/slideLayout77.xml"/><Relationship Id="rId30" Type="http://schemas.openxmlformats.org/officeDocument/2006/relationships/slideLayout" Target="../slideLayouts/slideLayout80.xml"/><Relationship Id="rId35" Type="http://schemas.openxmlformats.org/officeDocument/2006/relationships/slideLayout" Target="../slideLayouts/slideLayout85.xml"/><Relationship Id="rId43" Type="http://schemas.openxmlformats.org/officeDocument/2006/relationships/slideLayout" Target="../slideLayouts/slideLayout93.xml"/><Relationship Id="rId48" Type="http://schemas.openxmlformats.org/officeDocument/2006/relationships/slideLayout" Target="../slideLayouts/slideLayout98.xml"/><Relationship Id="rId8" Type="http://schemas.openxmlformats.org/officeDocument/2006/relationships/slideLayout" Target="../slideLayouts/slideLayout58.xml"/><Relationship Id="rId5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3F606E-928C-A1F9-8031-179CA03A355F}"/>
              </a:ext>
            </a:extLst>
          </p:cNvPr>
          <p:cNvSpPr>
            <a:spLocks noGrp="1"/>
          </p:cNvSpPr>
          <p:nvPr>
            <p:ph type="title"/>
          </p:nvPr>
        </p:nvSpPr>
        <p:spPr>
          <a:xfrm>
            <a:off x="407988" y="333376"/>
            <a:ext cx="11376026" cy="1010862"/>
          </a:xfrm>
          <a:prstGeom prst="rect">
            <a:avLst/>
          </a:prstGeom>
        </p:spPr>
        <p:txBody>
          <a:bodyPr vert="horz" wrap="square" lIns="0" tIns="0" rIns="0" bIns="0" rtlCol="0" anchor="t" anchorCtr="0">
            <a:noAutofit/>
          </a:bodyPr>
          <a:lstStyle/>
          <a:p>
            <a:r>
              <a:rPr lang="fi-FI" noProof="0"/>
              <a:t>Muokkaa ots. perustyyl. napsautt.</a:t>
            </a:r>
          </a:p>
        </p:txBody>
      </p:sp>
      <p:sp>
        <p:nvSpPr>
          <p:cNvPr id="3" name="Text Placeholder 2">
            <a:extLst>
              <a:ext uri="{FF2B5EF4-FFF2-40B4-BE49-F238E27FC236}">
                <a16:creationId xmlns:a16="http://schemas.microsoft.com/office/drawing/2014/main" id="{0924343F-94E2-0032-C904-C75E566C8FC6}"/>
              </a:ext>
            </a:extLst>
          </p:cNvPr>
          <p:cNvSpPr>
            <a:spLocks noGrp="1"/>
          </p:cNvSpPr>
          <p:nvPr>
            <p:ph type="body" idx="1"/>
          </p:nvPr>
        </p:nvSpPr>
        <p:spPr>
          <a:xfrm>
            <a:off x="407987" y="1628776"/>
            <a:ext cx="11376025" cy="4464050"/>
          </a:xfrm>
          <a:prstGeom prst="rect">
            <a:avLst/>
          </a:prstGeom>
        </p:spPr>
        <p:txBody>
          <a:bodyPr vert="horz" wrap="square" lIns="0" tIns="0" rIns="0" bIns="0" rtlCol="0" anchor="t" anchorCtr="0">
            <a:noAutofit/>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a:extLst>
              <a:ext uri="{FF2B5EF4-FFF2-40B4-BE49-F238E27FC236}">
                <a16:creationId xmlns:a16="http://schemas.microsoft.com/office/drawing/2014/main" id="{2ECF1F63-EAB0-D155-D368-DB83454D33CA}"/>
              </a:ext>
            </a:extLst>
          </p:cNvPr>
          <p:cNvSpPr>
            <a:spLocks noGrp="1"/>
          </p:cNvSpPr>
          <p:nvPr>
            <p:ph type="dt" sz="half" idx="2"/>
          </p:nvPr>
        </p:nvSpPr>
        <p:spPr>
          <a:xfrm>
            <a:off x="839416" y="6381328"/>
            <a:ext cx="1224136" cy="143298"/>
          </a:xfrm>
          <a:prstGeom prst="rect">
            <a:avLst/>
          </a:prstGeom>
        </p:spPr>
        <p:txBody>
          <a:bodyPr vert="horz" wrap="square" lIns="0" tIns="0" rIns="0" bIns="0" rtlCol="0" anchor="ctr" anchorCtr="0">
            <a:noAutofit/>
          </a:bodyPr>
          <a:lstStyle>
            <a:lvl1pPr algn="l">
              <a:defRPr sz="900">
                <a:solidFill>
                  <a:schemeClr val="accent1"/>
                </a:solidFill>
              </a:defRPr>
            </a:lvl1pPr>
          </a:lstStyle>
          <a:p>
            <a:fld id="{5C6F4B18-CB97-43DC-B5BF-9C12B500CD96}" type="datetime1">
              <a:rPr lang="fi-FI" noProof="0" smtClean="0"/>
              <a:t>4.10.2024</a:t>
            </a:fld>
            <a:endParaRPr lang="fi-FI" noProof="0"/>
          </a:p>
        </p:txBody>
      </p:sp>
      <p:sp>
        <p:nvSpPr>
          <p:cNvPr id="5" name="Footer Placeholder 4">
            <a:extLst>
              <a:ext uri="{FF2B5EF4-FFF2-40B4-BE49-F238E27FC236}">
                <a16:creationId xmlns:a16="http://schemas.microsoft.com/office/drawing/2014/main" id="{631D72B2-0BA5-C3BE-860A-FF93393EC16E}"/>
              </a:ext>
            </a:extLst>
          </p:cNvPr>
          <p:cNvSpPr>
            <a:spLocks noGrp="1"/>
          </p:cNvSpPr>
          <p:nvPr>
            <p:ph type="ftr" sz="quarter" idx="3"/>
          </p:nvPr>
        </p:nvSpPr>
        <p:spPr>
          <a:xfrm>
            <a:off x="2063552" y="6381328"/>
            <a:ext cx="8928992" cy="143296"/>
          </a:xfrm>
          <a:prstGeom prst="rect">
            <a:avLst/>
          </a:prstGeom>
        </p:spPr>
        <p:txBody>
          <a:bodyPr vert="horz" wrap="square" lIns="0" tIns="0" rIns="0" bIns="0" rtlCol="0" anchor="ctr" anchorCtr="0">
            <a:noAutofit/>
          </a:bodyPr>
          <a:lstStyle>
            <a:lvl1pPr algn="l">
              <a:defRPr sz="900">
                <a:solidFill>
                  <a:schemeClr val="accent1"/>
                </a:solidFill>
              </a:defRPr>
            </a:lvl1pPr>
          </a:lstStyle>
          <a:p>
            <a:r>
              <a:rPr lang="fi-FI" noProof="0"/>
              <a:t>© Rakennusteollisuus RT</a:t>
            </a:r>
          </a:p>
        </p:txBody>
      </p:sp>
      <p:sp>
        <p:nvSpPr>
          <p:cNvPr id="6" name="Slide Number Placeholder 5">
            <a:extLst>
              <a:ext uri="{FF2B5EF4-FFF2-40B4-BE49-F238E27FC236}">
                <a16:creationId xmlns:a16="http://schemas.microsoft.com/office/drawing/2014/main" id="{C5D84F36-1B4E-8A5C-9166-BF2B0030F35F}"/>
              </a:ext>
            </a:extLst>
          </p:cNvPr>
          <p:cNvSpPr>
            <a:spLocks noGrp="1"/>
          </p:cNvSpPr>
          <p:nvPr>
            <p:ph type="sldNum" sz="quarter" idx="4"/>
          </p:nvPr>
        </p:nvSpPr>
        <p:spPr>
          <a:xfrm>
            <a:off x="407988" y="6381328"/>
            <a:ext cx="431428" cy="143298"/>
          </a:xfrm>
          <a:prstGeom prst="rect">
            <a:avLst/>
          </a:prstGeom>
        </p:spPr>
        <p:txBody>
          <a:bodyPr vert="horz" wrap="square" lIns="0" tIns="0" rIns="0" bIns="0" rtlCol="0" anchor="ctr" anchorCtr="0">
            <a:noAutofit/>
          </a:bodyPr>
          <a:lstStyle>
            <a:lvl1pPr algn="l">
              <a:defRPr sz="900">
                <a:solidFill>
                  <a:schemeClr val="accent1"/>
                </a:solidFill>
                <a:latin typeface="+mj-lt"/>
              </a:defRPr>
            </a:lvl1pPr>
          </a:lstStyle>
          <a:p>
            <a:fld id="{DFD61EF7-2460-4EE9-A031-27FEBC4F9A95}" type="slidenum">
              <a:rPr lang="fi-FI" noProof="0" smtClean="0"/>
              <a:pPr/>
              <a:t>‹#›</a:t>
            </a:fld>
            <a:endParaRPr lang="fi-FI" noProof="0"/>
          </a:p>
        </p:txBody>
      </p:sp>
      <p:sp>
        <p:nvSpPr>
          <p:cNvPr id="16" name="Freeform 9">
            <a:extLst>
              <a:ext uri="{FF2B5EF4-FFF2-40B4-BE49-F238E27FC236}">
                <a16:creationId xmlns:a16="http://schemas.microsoft.com/office/drawing/2014/main" id="{45D2EBA9-1BB0-2806-BE95-22E9D2E52F24}"/>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accent1"/>
          </a:solidFill>
          <a:ln>
            <a:noFill/>
          </a:ln>
        </p:spPr>
        <p:txBody>
          <a:bodyPr vert="horz" wrap="square" lIns="0" tIns="0" rIns="0" bIns="0" numCol="1" anchor="t" anchorCtr="0" compatLnSpc="1">
            <a:prstTxWarp prst="textNoShape">
              <a:avLst/>
            </a:prstTxWarp>
            <a:noAutofit/>
          </a:bodyPr>
          <a:lstStyle/>
          <a:p>
            <a:endParaRPr lang="fi-FI" noProof="0">
              <a:solidFill>
                <a:schemeClr val="tx1"/>
              </a:solidFill>
            </a:endParaRPr>
          </a:p>
        </p:txBody>
      </p:sp>
      <p:sp>
        <p:nvSpPr>
          <p:cNvPr id="23" name="(c)" hidden="1">
            <a:extLst>
              <a:ext uri="{FF2B5EF4-FFF2-40B4-BE49-F238E27FC236}">
                <a16:creationId xmlns:a16="http://schemas.microsoft.com/office/drawing/2014/main" id="{BE74CF64-92D2-11A4-5F0E-9DB01C5D9C18}"/>
              </a:ext>
            </a:extLst>
          </p:cNvPr>
          <p:cNvSpPr txBox="1">
            <a:spLocks noGrp="1" noRot="1" noMove="1" noResize="1" noEditPoints="1" noAdjustHandles="1" noChangeArrowheads="1" noChangeShapeType="1"/>
          </p:cNvSpPr>
          <p:nvPr userDrawn="1"/>
        </p:nvSpPr>
        <p:spPr>
          <a:xfrm>
            <a:off x="12020180" y="6891795"/>
            <a:ext cx="165110" cy="30778"/>
          </a:xfrm>
          <a:prstGeom prst="rect">
            <a:avLst/>
          </a:prstGeom>
          <a:noFill/>
        </p:spPr>
        <p:txBody>
          <a:bodyPr wrap="none" lIns="0" tIns="0" rIns="0" bIns="0" rtlCol="0">
            <a:spAutoFit/>
          </a:bodyPr>
          <a:lstStyle/>
          <a:p>
            <a:pPr algn="r"/>
            <a:r>
              <a:rPr lang="fi-FI" sz="200">
                <a:solidFill>
                  <a:schemeClr val="bg1"/>
                </a:solidFill>
                <a:latin typeface="+mn-lt"/>
              </a:rPr>
              <a:t>©grow. for</a:t>
            </a:r>
            <a:r>
              <a:rPr lang="fi-FI" sz="200" baseline="0">
                <a:solidFill>
                  <a:schemeClr val="bg1"/>
                </a:solidFill>
                <a:latin typeface="+mn-lt"/>
              </a:rPr>
              <a:t> RT</a:t>
            </a:r>
            <a:endParaRPr lang="en-GB" sz="200" err="1">
              <a:solidFill>
                <a:schemeClr val="bg1"/>
              </a:solidFill>
              <a:latin typeface="+mn-lt"/>
            </a:endParaRPr>
          </a:p>
        </p:txBody>
      </p:sp>
      <p:pic>
        <p:nvPicPr>
          <p:cNvPr id="24" name="(logo)" descr="Z:\GRW (grow)\logot\copyright_grow.png" hidden="1">
            <a:extLst>
              <a:ext uri="{FF2B5EF4-FFF2-40B4-BE49-F238E27FC236}">
                <a16:creationId xmlns:a16="http://schemas.microsoft.com/office/drawing/2014/main" id="{FAEA7254-AEB8-7FA6-6B13-3AB5DF3FA765}"/>
              </a:ext>
            </a:extLst>
          </p:cNvPr>
          <p:cNvPicPr>
            <a:picLocks noGrp="1" noRot="1" noChangeAspect="1" noMove="1" noResize="1" noEditPoints="1" noAdjustHandles="1" noChangeArrowheads="1" noChangeShapeType="1" noCrop="1"/>
          </p:cNvPicPr>
          <p:nvPr userDrawn="1"/>
        </p:nvPicPr>
        <p:blipFill>
          <a:blip r:embed="rId52"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556961"/>
      </p:ext>
    </p:extLst>
  </p:cSld>
  <p:clrMap bg1="lt1" tx1="dk1" bg2="lt2" tx2="dk2" accent1="accent1" accent2="accent2" accent3="accent3" accent4="accent4" accent5="accent5" accent6="accent6" hlink="hlink" folHlink="folHlink"/>
  <p:sldLayoutIdLst>
    <p:sldLayoutId id="2147483677" r:id="rId1"/>
    <p:sldLayoutId id="2147483683" r:id="rId2"/>
    <p:sldLayoutId id="2147483684" r:id="rId3"/>
    <p:sldLayoutId id="2147483685" r:id="rId4"/>
    <p:sldLayoutId id="2147483686" r:id="rId5"/>
    <p:sldLayoutId id="2147483649" r:id="rId6"/>
    <p:sldLayoutId id="2147483656" r:id="rId7"/>
    <p:sldLayoutId id="2147483650" r:id="rId8"/>
    <p:sldLayoutId id="2147483674" r:id="rId9"/>
    <p:sldLayoutId id="2147483687" r:id="rId10"/>
    <p:sldLayoutId id="2147483688" r:id="rId11"/>
    <p:sldLayoutId id="2147483696" r:id="rId12"/>
    <p:sldLayoutId id="2147483697" r:id="rId13"/>
    <p:sldLayoutId id="2147483698" r:id="rId14"/>
    <p:sldLayoutId id="2147483678" r:id="rId15"/>
    <p:sldLayoutId id="2147483679" r:id="rId16"/>
    <p:sldLayoutId id="2147483680" r:id="rId17"/>
    <p:sldLayoutId id="2147483681" r:id="rId18"/>
    <p:sldLayoutId id="2147483682" r:id="rId19"/>
    <p:sldLayoutId id="2147483699" r:id="rId20"/>
    <p:sldLayoutId id="2147483657" r:id="rId21"/>
    <p:sldLayoutId id="2147483676" r:id="rId22"/>
    <p:sldLayoutId id="2147483651" r:id="rId23"/>
    <p:sldLayoutId id="2147483689" r:id="rId24"/>
    <p:sldLayoutId id="2147483693" r:id="rId25"/>
    <p:sldLayoutId id="2147483694" r:id="rId26"/>
    <p:sldLayoutId id="2147483690" r:id="rId27"/>
    <p:sldLayoutId id="2147483695" r:id="rId28"/>
    <p:sldLayoutId id="2147483691" r:id="rId29"/>
    <p:sldLayoutId id="2147483692" r:id="rId30"/>
    <p:sldLayoutId id="2147483652" r:id="rId31"/>
    <p:sldLayoutId id="2147483653" r:id="rId32"/>
    <p:sldLayoutId id="2147483669" r:id="rId33"/>
    <p:sldLayoutId id="2147483658" r:id="rId34"/>
    <p:sldLayoutId id="2147483659" r:id="rId35"/>
    <p:sldLayoutId id="2147483660" r:id="rId36"/>
    <p:sldLayoutId id="2147483661" r:id="rId37"/>
    <p:sldLayoutId id="2147483662" r:id="rId38"/>
    <p:sldLayoutId id="2147483663" r:id="rId39"/>
    <p:sldLayoutId id="2147483664" r:id="rId40"/>
    <p:sldLayoutId id="2147483665" r:id="rId41"/>
    <p:sldLayoutId id="2147483666" r:id="rId42"/>
    <p:sldLayoutId id="2147483667" r:id="rId43"/>
    <p:sldLayoutId id="2147483668" r:id="rId44"/>
    <p:sldLayoutId id="2147483654" r:id="rId45"/>
    <p:sldLayoutId id="2147483655" r:id="rId46"/>
    <p:sldLayoutId id="2147483670" r:id="rId47"/>
    <p:sldLayoutId id="2147483671" r:id="rId48"/>
    <p:sldLayoutId id="2147483672" r:id="rId49"/>
    <p:sldLayoutId id="2147483673" r:id="rId50"/>
  </p:sldLayoutIdLst>
  <p:hf hdr="0"/>
  <p:txStyles>
    <p:titleStyle>
      <a:lvl1pPr algn="l" defTabSz="914400" rtl="0" eaLnBrk="1" latinLnBrk="0" hangingPunct="1">
        <a:lnSpc>
          <a:spcPct val="100000"/>
        </a:lnSpc>
        <a:spcBef>
          <a:spcPct val="0"/>
        </a:spcBef>
        <a:buNone/>
        <a:defRPr sz="3000" kern="1200">
          <a:solidFill>
            <a:schemeClr val="accent1"/>
          </a:solidFill>
          <a:latin typeface="+mj-lt"/>
          <a:ea typeface="+mj-ea"/>
          <a:cs typeface="+mj-cs"/>
        </a:defRPr>
      </a:lvl1pPr>
    </p:titleStyle>
    <p:bodyStyle>
      <a:lvl1pPr marL="266700" indent="-2667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28650" indent="-2667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990600" indent="-276225" algn="l" defTabSz="914400" rtl="0" eaLnBrk="1" latinLnBrk="0" hangingPunct="1">
        <a:lnSpc>
          <a:spcPct val="100000"/>
        </a:lnSpc>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343025" indent="-266700"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1704975" indent="-266700"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066925" indent="-276225"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6pPr>
      <a:lvl7pPr marL="2419350" indent="-266700"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7pPr>
      <a:lvl8pPr marL="2781300" indent="-266700"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8pPr>
      <a:lvl9pPr marL="3143250" indent="-276225"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57" userDrawn="1">
          <p15:clr>
            <a:srgbClr val="F26B43"/>
          </p15:clr>
        </p15:guide>
        <p15:guide id="4" pos="7423" userDrawn="1">
          <p15:clr>
            <a:srgbClr val="F26B43"/>
          </p15:clr>
        </p15:guide>
        <p15:guide id="5" orient="horz" pos="1026" userDrawn="1">
          <p15:clr>
            <a:srgbClr val="F26B43"/>
          </p15:clr>
        </p15:guide>
        <p15:guide id="6" orient="horz" pos="845" userDrawn="1">
          <p15:clr>
            <a:srgbClr val="F26B43"/>
          </p15:clr>
        </p15:guide>
        <p15:guide id="8" orient="horz" pos="3838" userDrawn="1">
          <p15:clr>
            <a:srgbClr val="F26B43"/>
          </p15:clr>
        </p15:guide>
        <p15:guide id="10" orient="horz" pos="21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3F606E-928C-A1F9-8031-179CA03A355F}"/>
              </a:ext>
            </a:extLst>
          </p:cNvPr>
          <p:cNvSpPr>
            <a:spLocks noGrp="1"/>
          </p:cNvSpPr>
          <p:nvPr>
            <p:ph type="title"/>
          </p:nvPr>
        </p:nvSpPr>
        <p:spPr>
          <a:xfrm>
            <a:off x="407988" y="333376"/>
            <a:ext cx="11376026" cy="1010862"/>
          </a:xfrm>
          <a:prstGeom prst="rect">
            <a:avLst/>
          </a:prstGeom>
        </p:spPr>
        <p:txBody>
          <a:bodyPr vert="horz" wrap="square" lIns="0" tIns="0" rIns="0" bIns="0" rtlCol="0" anchor="t" anchorCtr="0">
            <a:noAutofit/>
          </a:bodyPr>
          <a:lstStyle/>
          <a:p>
            <a:r>
              <a:rPr lang="fi-FI" noProof="0"/>
              <a:t>Muokkaa ots. perustyyl. napsautt.</a:t>
            </a:r>
          </a:p>
        </p:txBody>
      </p:sp>
      <p:sp>
        <p:nvSpPr>
          <p:cNvPr id="3" name="Text Placeholder 2">
            <a:extLst>
              <a:ext uri="{FF2B5EF4-FFF2-40B4-BE49-F238E27FC236}">
                <a16:creationId xmlns:a16="http://schemas.microsoft.com/office/drawing/2014/main" id="{0924343F-94E2-0032-C904-C75E566C8FC6}"/>
              </a:ext>
            </a:extLst>
          </p:cNvPr>
          <p:cNvSpPr>
            <a:spLocks noGrp="1"/>
          </p:cNvSpPr>
          <p:nvPr>
            <p:ph type="body" idx="1"/>
          </p:nvPr>
        </p:nvSpPr>
        <p:spPr>
          <a:xfrm>
            <a:off x="407987" y="1628776"/>
            <a:ext cx="11376025" cy="4464050"/>
          </a:xfrm>
          <a:prstGeom prst="rect">
            <a:avLst/>
          </a:prstGeom>
        </p:spPr>
        <p:txBody>
          <a:bodyPr vert="horz" wrap="square" lIns="0" tIns="0" rIns="0" bIns="0" rtlCol="0" anchor="t" anchorCtr="0">
            <a:noAutofit/>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a:extLst>
              <a:ext uri="{FF2B5EF4-FFF2-40B4-BE49-F238E27FC236}">
                <a16:creationId xmlns:a16="http://schemas.microsoft.com/office/drawing/2014/main" id="{2ECF1F63-EAB0-D155-D368-DB83454D33CA}"/>
              </a:ext>
            </a:extLst>
          </p:cNvPr>
          <p:cNvSpPr>
            <a:spLocks noGrp="1"/>
          </p:cNvSpPr>
          <p:nvPr>
            <p:ph type="dt" sz="half" idx="2"/>
          </p:nvPr>
        </p:nvSpPr>
        <p:spPr>
          <a:xfrm>
            <a:off x="839416" y="6381328"/>
            <a:ext cx="1224136" cy="143298"/>
          </a:xfrm>
          <a:prstGeom prst="rect">
            <a:avLst/>
          </a:prstGeom>
        </p:spPr>
        <p:txBody>
          <a:bodyPr vert="horz" wrap="square" lIns="0" tIns="0" rIns="0" bIns="0" rtlCol="0" anchor="ctr" anchorCtr="0">
            <a:noAutofit/>
          </a:bodyPr>
          <a:lstStyle>
            <a:lvl1pPr algn="l">
              <a:defRPr sz="900">
                <a:solidFill>
                  <a:schemeClr val="accent1"/>
                </a:solidFill>
              </a:defRPr>
            </a:lvl1pPr>
          </a:lstStyle>
          <a:p>
            <a:fld id="{5C6F4B18-CB97-43DC-B5BF-9C12B500CD96}" type="datetime1">
              <a:rPr lang="fi-FI" noProof="0" smtClean="0"/>
              <a:t>4.10.2024</a:t>
            </a:fld>
            <a:endParaRPr lang="fi-FI" noProof="0"/>
          </a:p>
        </p:txBody>
      </p:sp>
      <p:sp>
        <p:nvSpPr>
          <p:cNvPr id="5" name="Footer Placeholder 4">
            <a:extLst>
              <a:ext uri="{FF2B5EF4-FFF2-40B4-BE49-F238E27FC236}">
                <a16:creationId xmlns:a16="http://schemas.microsoft.com/office/drawing/2014/main" id="{631D72B2-0BA5-C3BE-860A-FF93393EC16E}"/>
              </a:ext>
            </a:extLst>
          </p:cNvPr>
          <p:cNvSpPr>
            <a:spLocks noGrp="1"/>
          </p:cNvSpPr>
          <p:nvPr>
            <p:ph type="ftr" sz="quarter" idx="3"/>
          </p:nvPr>
        </p:nvSpPr>
        <p:spPr>
          <a:xfrm>
            <a:off x="2063552" y="6381328"/>
            <a:ext cx="8928992" cy="143296"/>
          </a:xfrm>
          <a:prstGeom prst="rect">
            <a:avLst/>
          </a:prstGeom>
        </p:spPr>
        <p:txBody>
          <a:bodyPr vert="horz" wrap="square" lIns="0" tIns="0" rIns="0" bIns="0" rtlCol="0" anchor="ctr" anchorCtr="0">
            <a:noAutofit/>
          </a:bodyPr>
          <a:lstStyle>
            <a:lvl1pPr algn="l">
              <a:defRPr sz="900">
                <a:solidFill>
                  <a:schemeClr val="accent1"/>
                </a:solidFill>
              </a:defRPr>
            </a:lvl1pPr>
          </a:lstStyle>
          <a:p>
            <a:r>
              <a:rPr lang="fi-FI" noProof="0"/>
              <a:t>© Rakennusteollisuus RT</a:t>
            </a:r>
          </a:p>
        </p:txBody>
      </p:sp>
      <p:sp>
        <p:nvSpPr>
          <p:cNvPr id="6" name="Slide Number Placeholder 5">
            <a:extLst>
              <a:ext uri="{FF2B5EF4-FFF2-40B4-BE49-F238E27FC236}">
                <a16:creationId xmlns:a16="http://schemas.microsoft.com/office/drawing/2014/main" id="{C5D84F36-1B4E-8A5C-9166-BF2B0030F35F}"/>
              </a:ext>
            </a:extLst>
          </p:cNvPr>
          <p:cNvSpPr>
            <a:spLocks noGrp="1"/>
          </p:cNvSpPr>
          <p:nvPr>
            <p:ph type="sldNum" sz="quarter" idx="4"/>
          </p:nvPr>
        </p:nvSpPr>
        <p:spPr>
          <a:xfrm>
            <a:off x="407988" y="6381328"/>
            <a:ext cx="431428" cy="143298"/>
          </a:xfrm>
          <a:prstGeom prst="rect">
            <a:avLst/>
          </a:prstGeom>
        </p:spPr>
        <p:txBody>
          <a:bodyPr vert="horz" wrap="square" lIns="0" tIns="0" rIns="0" bIns="0" rtlCol="0" anchor="ctr" anchorCtr="0">
            <a:noAutofit/>
          </a:bodyPr>
          <a:lstStyle>
            <a:lvl1pPr algn="l">
              <a:defRPr sz="900">
                <a:solidFill>
                  <a:schemeClr val="accent1"/>
                </a:solidFill>
                <a:latin typeface="+mj-lt"/>
              </a:defRPr>
            </a:lvl1pPr>
          </a:lstStyle>
          <a:p>
            <a:fld id="{DFD61EF7-2460-4EE9-A031-27FEBC4F9A95}" type="slidenum">
              <a:rPr lang="fi-FI" noProof="0" smtClean="0"/>
              <a:pPr/>
              <a:t>‹#›</a:t>
            </a:fld>
            <a:endParaRPr lang="fi-FI" noProof="0"/>
          </a:p>
        </p:txBody>
      </p:sp>
      <p:sp>
        <p:nvSpPr>
          <p:cNvPr id="16" name="Freeform 9">
            <a:extLst>
              <a:ext uri="{FF2B5EF4-FFF2-40B4-BE49-F238E27FC236}">
                <a16:creationId xmlns:a16="http://schemas.microsoft.com/office/drawing/2014/main" id="{45D2EBA9-1BB0-2806-BE95-22E9D2E52F24}"/>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accent1"/>
          </a:solidFill>
          <a:ln>
            <a:noFill/>
          </a:ln>
        </p:spPr>
        <p:txBody>
          <a:bodyPr vert="horz" wrap="square" lIns="0" tIns="0" rIns="0" bIns="0" numCol="1" anchor="t" anchorCtr="0" compatLnSpc="1">
            <a:prstTxWarp prst="textNoShape">
              <a:avLst/>
            </a:prstTxWarp>
            <a:noAutofit/>
          </a:bodyPr>
          <a:lstStyle/>
          <a:p>
            <a:endParaRPr lang="fi-FI" noProof="0">
              <a:solidFill>
                <a:schemeClr val="tx1"/>
              </a:solidFill>
            </a:endParaRPr>
          </a:p>
        </p:txBody>
      </p:sp>
      <p:sp>
        <p:nvSpPr>
          <p:cNvPr id="23" name="(c)" hidden="1">
            <a:extLst>
              <a:ext uri="{FF2B5EF4-FFF2-40B4-BE49-F238E27FC236}">
                <a16:creationId xmlns:a16="http://schemas.microsoft.com/office/drawing/2014/main" id="{BE74CF64-92D2-11A4-5F0E-9DB01C5D9C18}"/>
              </a:ext>
            </a:extLst>
          </p:cNvPr>
          <p:cNvSpPr txBox="1">
            <a:spLocks noGrp="1" noRot="1" noMove="1" noResize="1" noEditPoints="1" noAdjustHandles="1" noChangeArrowheads="1" noChangeShapeType="1"/>
          </p:cNvSpPr>
          <p:nvPr userDrawn="1"/>
        </p:nvSpPr>
        <p:spPr>
          <a:xfrm>
            <a:off x="12020180" y="6891795"/>
            <a:ext cx="165110" cy="30778"/>
          </a:xfrm>
          <a:prstGeom prst="rect">
            <a:avLst/>
          </a:prstGeom>
          <a:noFill/>
        </p:spPr>
        <p:txBody>
          <a:bodyPr wrap="none" lIns="0" tIns="0" rIns="0" bIns="0" rtlCol="0">
            <a:spAutoFit/>
          </a:bodyPr>
          <a:lstStyle/>
          <a:p>
            <a:pPr algn="r"/>
            <a:r>
              <a:rPr lang="fi-FI" sz="200">
                <a:solidFill>
                  <a:schemeClr val="bg1"/>
                </a:solidFill>
                <a:latin typeface="+mn-lt"/>
              </a:rPr>
              <a:t>©grow. for</a:t>
            </a:r>
            <a:r>
              <a:rPr lang="fi-FI" sz="200" baseline="0">
                <a:solidFill>
                  <a:schemeClr val="bg1"/>
                </a:solidFill>
                <a:latin typeface="+mn-lt"/>
              </a:rPr>
              <a:t> RT</a:t>
            </a:r>
            <a:endParaRPr lang="en-GB" sz="200" err="1">
              <a:solidFill>
                <a:schemeClr val="bg1"/>
              </a:solidFill>
              <a:latin typeface="+mn-lt"/>
            </a:endParaRPr>
          </a:p>
        </p:txBody>
      </p:sp>
      <p:pic>
        <p:nvPicPr>
          <p:cNvPr id="24" name="(logo)" descr="Z:\GRW (grow)\logot\copyright_grow.png" hidden="1">
            <a:extLst>
              <a:ext uri="{FF2B5EF4-FFF2-40B4-BE49-F238E27FC236}">
                <a16:creationId xmlns:a16="http://schemas.microsoft.com/office/drawing/2014/main" id="{FAEA7254-AEB8-7FA6-6B13-3AB5DF3FA765}"/>
              </a:ext>
            </a:extLst>
          </p:cNvPr>
          <p:cNvPicPr>
            <a:picLocks noGrp="1" noRot="1" noChangeAspect="1" noMove="1" noResize="1" noEditPoints="1" noAdjustHandles="1" noChangeArrowheads="1" noChangeShapeType="1" noCrop="1"/>
          </p:cNvPicPr>
          <p:nvPr userDrawn="1"/>
        </p:nvPicPr>
        <p:blipFill>
          <a:blip r:embed="rId52"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9055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 id="2147483721" r:id="rId20"/>
    <p:sldLayoutId id="2147483722" r:id="rId21"/>
    <p:sldLayoutId id="2147483723" r:id="rId22"/>
    <p:sldLayoutId id="2147483724" r:id="rId23"/>
    <p:sldLayoutId id="2147483725" r:id="rId24"/>
    <p:sldLayoutId id="2147483726" r:id="rId25"/>
    <p:sldLayoutId id="2147483727" r:id="rId26"/>
    <p:sldLayoutId id="2147483728" r:id="rId27"/>
    <p:sldLayoutId id="2147483729" r:id="rId28"/>
    <p:sldLayoutId id="2147483730" r:id="rId29"/>
    <p:sldLayoutId id="2147483731" r:id="rId30"/>
    <p:sldLayoutId id="2147483732" r:id="rId31"/>
    <p:sldLayoutId id="2147483733" r:id="rId32"/>
    <p:sldLayoutId id="2147483734" r:id="rId33"/>
    <p:sldLayoutId id="2147483735" r:id="rId34"/>
    <p:sldLayoutId id="2147483736" r:id="rId35"/>
    <p:sldLayoutId id="2147483737" r:id="rId36"/>
    <p:sldLayoutId id="2147483738" r:id="rId37"/>
    <p:sldLayoutId id="2147483739" r:id="rId38"/>
    <p:sldLayoutId id="2147483740" r:id="rId39"/>
    <p:sldLayoutId id="2147483741" r:id="rId40"/>
    <p:sldLayoutId id="2147483742" r:id="rId41"/>
    <p:sldLayoutId id="2147483743" r:id="rId42"/>
    <p:sldLayoutId id="2147483744" r:id="rId43"/>
    <p:sldLayoutId id="2147483745" r:id="rId44"/>
    <p:sldLayoutId id="2147483746" r:id="rId45"/>
    <p:sldLayoutId id="2147483747" r:id="rId46"/>
    <p:sldLayoutId id="2147483748" r:id="rId47"/>
    <p:sldLayoutId id="2147483749" r:id="rId48"/>
    <p:sldLayoutId id="2147483750" r:id="rId49"/>
    <p:sldLayoutId id="2147483751" r:id="rId50"/>
  </p:sldLayoutIdLst>
  <p:hf hdr="0"/>
  <p:txStyles>
    <p:titleStyle>
      <a:lvl1pPr algn="l" defTabSz="914400" rtl="0" eaLnBrk="1" latinLnBrk="0" hangingPunct="1">
        <a:lnSpc>
          <a:spcPct val="100000"/>
        </a:lnSpc>
        <a:spcBef>
          <a:spcPct val="0"/>
        </a:spcBef>
        <a:buNone/>
        <a:defRPr sz="3000" kern="1200">
          <a:solidFill>
            <a:schemeClr val="accent1"/>
          </a:solidFill>
          <a:latin typeface="+mj-lt"/>
          <a:ea typeface="+mj-ea"/>
          <a:cs typeface="+mj-cs"/>
        </a:defRPr>
      </a:lvl1pPr>
    </p:titleStyle>
    <p:bodyStyle>
      <a:lvl1pPr marL="266700" indent="-2667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28650" indent="-2667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990600" indent="-276225" algn="l" defTabSz="914400" rtl="0" eaLnBrk="1" latinLnBrk="0" hangingPunct="1">
        <a:lnSpc>
          <a:spcPct val="100000"/>
        </a:lnSpc>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343025" indent="-266700"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1704975" indent="-266700"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066925" indent="-276225"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6pPr>
      <a:lvl7pPr marL="2419350" indent="-266700"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7pPr>
      <a:lvl8pPr marL="2781300" indent="-266700"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8pPr>
      <a:lvl9pPr marL="3143250" indent="-276225"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57">
          <p15:clr>
            <a:srgbClr val="F26B43"/>
          </p15:clr>
        </p15:guide>
        <p15:guide id="4" pos="7423">
          <p15:clr>
            <a:srgbClr val="F26B43"/>
          </p15:clr>
        </p15:guide>
        <p15:guide id="5" orient="horz" pos="1026">
          <p15:clr>
            <a:srgbClr val="F26B43"/>
          </p15:clr>
        </p15:guide>
        <p15:guide id="6" orient="horz" pos="845">
          <p15:clr>
            <a:srgbClr val="F26B43"/>
          </p15:clr>
        </p15:guide>
        <p15:guide id="8" orient="horz" pos="3838">
          <p15:clr>
            <a:srgbClr val="F26B43"/>
          </p15:clr>
        </p15:guide>
        <p15:guide id="10" orient="horz" pos="21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svg"/><Relationship Id="rId18" Type="http://schemas.openxmlformats.org/officeDocument/2006/relationships/chart" Target="../charts/chart20.xml"/><Relationship Id="rId3" Type="http://schemas.openxmlformats.org/officeDocument/2006/relationships/chart" Target="../charts/chart17.xml"/><Relationship Id="rId7" Type="http://schemas.openxmlformats.org/officeDocument/2006/relationships/image" Target="../media/image29.svg"/><Relationship Id="rId12" Type="http://schemas.openxmlformats.org/officeDocument/2006/relationships/image" Target="../media/image34.png"/><Relationship Id="rId17" Type="http://schemas.openxmlformats.org/officeDocument/2006/relationships/chart" Target="../charts/chart19.xml"/><Relationship Id="rId2" Type="http://schemas.openxmlformats.org/officeDocument/2006/relationships/notesSlide" Target="../notesSlides/notesSlide8.xml"/><Relationship Id="rId16" Type="http://schemas.openxmlformats.org/officeDocument/2006/relationships/chart" Target="../charts/chart18.xml"/><Relationship Id="rId1" Type="http://schemas.openxmlformats.org/officeDocument/2006/relationships/slideLayout" Target="../slideLayouts/slideLayout46.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svg"/><Relationship Id="rId15" Type="http://schemas.openxmlformats.org/officeDocument/2006/relationships/image" Target="../media/image37.sv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svg"/><Relationship Id="rId1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4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xml"/><Relationship Id="rId1" Type="http://schemas.openxmlformats.org/officeDocument/2006/relationships/slideLayout" Target="../slideLayouts/slideLayout31.xml"/><Relationship Id="rId4" Type="http://schemas.openxmlformats.org/officeDocument/2006/relationships/chart" Target="../charts/char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Kuva 16" descr="Kuva, joka sisältää kohteen seinä, talo, sisä-, varjo&#10;&#10;Kuvaus luotu automaattisesti">
            <a:extLst>
              <a:ext uri="{FF2B5EF4-FFF2-40B4-BE49-F238E27FC236}">
                <a16:creationId xmlns:a16="http://schemas.microsoft.com/office/drawing/2014/main" id="{1DE6BA2E-E5BC-BAC1-CB6E-376F988B605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Päivämäärän paikkamerkki 4" hidden="1">
            <a:extLst>
              <a:ext uri="{FF2B5EF4-FFF2-40B4-BE49-F238E27FC236}">
                <a16:creationId xmlns:a16="http://schemas.microsoft.com/office/drawing/2014/main" id="{CF1D29A3-A412-5FBF-59C8-33A0B0E408B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BB1996E0-FD76-4EFB-9031-82134C43F092}" type="datetime1">
              <a:rPr kumimoji="0" lang="fi-FI" sz="900" b="0" i="0" u="none" strike="noStrike" kern="1200" cap="none" spc="0" normalizeH="0" baseline="0" noProof="0" smtClean="0">
                <a:ln>
                  <a:noFill/>
                </a:ln>
                <a:no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4.10.2024</a:t>
            </a:fld>
            <a:endParaRPr kumimoji="0" lang="fi-FI" sz="900" b="0" i="0" u="none" strike="noStrike" kern="1200" cap="none" spc="0" normalizeH="0" baseline="0" noProof="0">
              <a:ln>
                <a:noFill/>
              </a:ln>
              <a:noFill/>
              <a:effectLst/>
              <a:uLnTx/>
              <a:uFillTx/>
              <a:latin typeface="Avenir Next LT Pro"/>
              <a:ea typeface="+mn-ea"/>
              <a:cs typeface="+mn-cs"/>
            </a:endParaRPr>
          </a:p>
        </p:txBody>
      </p:sp>
      <p:sp>
        <p:nvSpPr>
          <p:cNvPr id="6" name="Alatunnisteen paikkamerkki 5">
            <a:extLst>
              <a:ext uri="{FF2B5EF4-FFF2-40B4-BE49-F238E27FC236}">
                <a16:creationId xmlns:a16="http://schemas.microsoft.com/office/drawing/2014/main" id="{34D5A91F-B255-0821-F51B-77A360C8747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900" b="0" i="0" u="none" strike="noStrike" cap="none" normalizeH="0" baseline="0" noProof="0">
                <a:ln>
                  <a:noFill/>
                </a:ln>
                <a:noFill/>
                <a:uLnTx/>
                <a:uFillTx/>
                <a:latin typeface="Avenir Next LT Pro"/>
                <a:ea typeface="+mn-ea"/>
                <a:cs typeface="+mn-cs"/>
              </a:rPr>
              <a:t>© Confederation of Finnish Construction Industries RT</a:t>
            </a:r>
          </a:p>
        </p:txBody>
      </p:sp>
      <p:sp>
        <p:nvSpPr>
          <p:cNvPr id="7" name="Dian numeron paikkamerkki 6" hidden="1">
            <a:extLst>
              <a:ext uri="{FF2B5EF4-FFF2-40B4-BE49-F238E27FC236}">
                <a16:creationId xmlns:a16="http://schemas.microsoft.com/office/drawing/2014/main" id="{241FF5CE-5D80-9659-0BF5-C3BB65E2ADA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DFD61EF7-2460-4EE9-A031-27FEBC4F9A95}" type="slidenum">
              <a:rPr kumimoji="0" lang="fi-FI" sz="900" b="0" i="0" u="none" strike="noStrike" kern="1200" cap="none" spc="0" normalizeH="0" baseline="0" noProof="0" smtClean="0">
                <a:ln>
                  <a:noFill/>
                </a:ln>
                <a:noFill/>
                <a:effectLst/>
                <a:uLnTx/>
                <a:uFillTx/>
                <a:latin typeface="Avenir Next LT Pro Demi"/>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a:t>
            </a:fld>
            <a:endParaRPr kumimoji="0" lang="fi-FI" sz="900" b="0" i="0" u="none" strike="noStrike" kern="1200" cap="none" spc="0" normalizeH="0" baseline="0" noProof="0">
              <a:ln>
                <a:noFill/>
              </a:ln>
              <a:noFill/>
              <a:effectLst/>
              <a:uLnTx/>
              <a:uFillTx/>
              <a:latin typeface="Avenir Next LT Pro Demi"/>
              <a:ea typeface="+mn-ea"/>
              <a:cs typeface="+mn-cs"/>
            </a:endParaRPr>
          </a:p>
        </p:txBody>
      </p:sp>
      <p:cxnSp>
        <p:nvCxnSpPr>
          <p:cNvPr id="2" name="Suora yhdysviiva 1">
            <a:extLst>
              <a:ext uri="{FF2B5EF4-FFF2-40B4-BE49-F238E27FC236}">
                <a16:creationId xmlns:a16="http://schemas.microsoft.com/office/drawing/2014/main" id="{179F78C0-F236-9E4C-8C07-F60A1D659F7A}"/>
              </a:ext>
            </a:extLst>
          </p:cNvPr>
          <p:cNvCxnSpPr>
            <a:cxnSpLocks/>
          </p:cNvCxnSpPr>
          <p:nvPr/>
        </p:nvCxnSpPr>
        <p:spPr>
          <a:xfrm>
            <a:off x="537558" y="746562"/>
            <a:ext cx="1109341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kstiruutu 3">
            <a:extLst>
              <a:ext uri="{FF2B5EF4-FFF2-40B4-BE49-F238E27FC236}">
                <a16:creationId xmlns:a16="http://schemas.microsoft.com/office/drawing/2014/main" id="{6DC60858-6926-9150-E6A7-AF995D85800E}"/>
              </a:ext>
            </a:extLst>
          </p:cNvPr>
          <p:cNvSpPr txBox="1"/>
          <p:nvPr/>
        </p:nvSpPr>
        <p:spPr>
          <a:xfrm>
            <a:off x="1127448" y="176888"/>
            <a:ext cx="2520280" cy="430887"/>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cap="none" normalizeH="0" baseline="0" noProof="0">
                <a:ln>
                  <a:noFill/>
                </a:ln>
                <a:solidFill>
                  <a:prstClr val="white"/>
                </a:solidFill>
                <a:uLnTx/>
                <a:uFillTx/>
                <a:latin typeface="Avenir Next LT Pro Demi"/>
                <a:ea typeface="+mn-ea"/>
                <a:cs typeface="+mn-cs"/>
              </a:rPr>
              <a:t>Housing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prstClr val="white"/>
                </a:solidFill>
              </a:rPr>
              <a:t>The baton falls</a:t>
            </a:r>
          </a:p>
        </p:txBody>
      </p:sp>
      <p:sp>
        <p:nvSpPr>
          <p:cNvPr id="8" name="Tekstiruutu 7">
            <a:extLst>
              <a:ext uri="{FF2B5EF4-FFF2-40B4-BE49-F238E27FC236}">
                <a16:creationId xmlns:a16="http://schemas.microsoft.com/office/drawing/2014/main" id="{8E3F9093-1E4B-1128-7CEC-C0C9B2BB58A0}"/>
              </a:ext>
            </a:extLst>
          </p:cNvPr>
          <p:cNvSpPr txBox="1"/>
          <p:nvPr/>
        </p:nvSpPr>
        <p:spPr>
          <a:xfrm>
            <a:off x="3863752" y="137993"/>
            <a:ext cx="2448272"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cap="none" normalizeH="0" baseline="0" noProof="0" dirty="0">
                <a:ln>
                  <a:noFill/>
                </a:ln>
                <a:solidFill>
                  <a:prstClr val="white"/>
                </a:solidFill>
                <a:uLnTx/>
                <a:uFillTx/>
                <a:latin typeface="Avenir Next LT Pro Demi"/>
                <a:ea typeface="+mn-ea"/>
                <a:cs typeface="+mn-cs"/>
              </a:rPr>
              <a:t>Premises</a:t>
            </a:r>
            <a:r>
              <a:rPr kumimoji="0" lang="en-GB" sz="1400" b="1" i="0" u="none" strike="noStrike" cap="none" normalizeH="0" baseline="0" noProof="0" dirty="0">
                <a:ln>
                  <a:noFill/>
                </a:ln>
                <a:solidFill>
                  <a:prstClr val="white"/>
                </a:solidFill>
                <a:uLnTx/>
                <a:uFillTx/>
                <a:latin typeface="Avenir Next LT Pro" panose="020B0504020202020204"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prstClr val="white"/>
                </a:solidFill>
                <a:latin typeface="Avenir Next LT Pro" panose="020B0504020202020204" pitchFamily="34" charset="0"/>
              </a:rPr>
              <a:t>At the mercy of unknowns</a:t>
            </a:r>
          </a:p>
        </p:txBody>
      </p:sp>
      <p:sp>
        <p:nvSpPr>
          <p:cNvPr id="9" name="Tekstiruutu 8">
            <a:extLst>
              <a:ext uri="{FF2B5EF4-FFF2-40B4-BE49-F238E27FC236}">
                <a16:creationId xmlns:a16="http://schemas.microsoft.com/office/drawing/2014/main" id="{9707A167-DFE5-BC16-18A5-C26094BBE281}"/>
              </a:ext>
            </a:extLst>
          </p:cNvPr>
          <p:cNvSpPr txBox="1"/>
          <p:nvPr/>
        </p:nvSpPr>
        <p:spPr>
          <a:xfrm>
            <a:off x="8845445" y="137993"/>
            <a:ext cx="2419772"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cap="none" normalizeH="0" baseline="0" noProof="0">
                <a:ln>
                  <a:noFill/>
                </a:ln>
                <a:solidFill>
                  <a:prstClr val="white"/>
                </a:solidFill>
                <a:uLnTx/>
                <a:uFillTx/>
                <a:latin typeface="Avenir Next LT Pro Demi"/>
                <a:ea typeface="+mn-ea"/>
                <a:cs typeface="+mn-cs"/>
              </a:rPr>
              <a:t>Infrastructure</a:t>
            </a:r>
            <a:r>
              <a:rPr kumimoji="0" lang="en-GB" sz="1400" b="1" i="0" u="none" strike="noStrike" cap="none" normalizeH="0" baseline="0" noProof="0">
                <a:ln>
                  <a:noFill/>
                </a:ln>
                <a:solidFill>
                  <a:prstClr val="white"/>
                </a:solidFill>
                <a:uLnTx/>
                <a:uFillTx/>
                <a:latin typeface="Avenir Next LT Pro" panose="020B0504020202020204"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prstClr val="white"/>
                </a:solidFill>
                <a:latin typeface="Avenir Next LT Pro" panose="020B0504020202020204" pitchFamily="34" charset="0"/>
              </a:rPr>
              <a:t>Change leads to growth</a:t>
            </a:r>
          </a:p>
        </p:txBody>
      </p:sp>
      <p:sp>
        <p:nvSpPr>
          <p:cNvPr id="10" name="Tekstiruutu 9">
            <a:extLst>
              <a:ext uri="{FF2B5EF4-FFF2-40B4-BE49-F238E27FC236}">
                <a16:creationId xmlns:a16="http://schemas.microsoft.com/office/drawing/2014/main" id="{00A86927-8C95-E8AF-5E46-5462E921C223}"/>
              </a:ext>
            </a:extLst>
          </p:cNvPr>
          <p:cNvSpPr txBox="1"/>
          <p:nvPr/>
        </p:nvSpPr>
        <p:spPr>
          <a:xfrm>
            <a:off x="6312024" y="137993"/>
            <a:ext cx="2634614"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cap="none" normalizeH="0" baseline="0" noProof="0">
                <a:ln>
                  <a:noFill/>
                </a:ln>
                <a:solidFill>
                  <a:prstClr val="white"/>
                </a:solidFill>
                <a:uLnTx/>
                <a:uFillTx/>
                <a:latin typeface="Avenir Next LT Pro Demi"/>
                <a:ea typeface="+mn-ea"/>
                <a:cs typeface="+mn-cs"/>
              </a:rPr>
              <a:t>Renovation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cap="none" normalizeH="0" baseline="0" noProof="0">
                <a:ln>
                  <a:noFill/>
                </a:ln>
                <a:solidFill>
                  <a:prstClr val="white"/>
                </a:solidFill>
                <a:uLnTx/>
                <a:uFillTx/>
                <a:latin typeface="Avenir Next LT Pro" panose="020B0504020202020204" pitchFamily="34" charset="0"/>
                <a:ea typeface="+mn-ea"/>
                <a:cs typeface="+mn-cs"/>
              </a:rPr>
              <a:t>On departure </a:t>
            </a:r>
          </a:p>
        </p:txBody>
      </p:sp>
      <p:sp>
        <p:nvSpPr>
          <p:cNvPr id="13" name="Tekstiruutu 12">
            <a:extLst>
              <a:ext uri="{FF2B5EF4-FFF2-40B4-BE49-F238E27FC236}">
                <a16:creationId xmlns:a16="http://schemas.microsoft.com/office/drawing/2014/main" id="{EE602421-DF75-DA34-A54D-11DFD9ADE451}"/>
              </a:ext>
            </a:extLst>
          </p:cNvPr>
          <p:cNvSpPr txBox="1"/>
          <p:nvPr/>
        </p:nvSpPr>
        <p:spPr>
          <a:xfrm>
            <a:off x="485520" y="1230667"/>
            <a:ext cx="4965089" cy="461665"/>
          </a:xfrm>
          <a:prstGeom prst="rect">
            <a:avLst/>
          </a:prstGeom>
          <a:noFill/>
        </p:spPr>
        <p:txBody>
          <a:bodyPr wrap="square" lIns="0" tIns="0" rIns="0" bIns="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3000" b="1">
                <a:solidFill>
                  <a:srgbClr val="ABB4BE">
                    <a:lumMod val="20000"/>
                    <a:lumOff val="80000"/>
                  </a:srgbClr>
                </a:solidFill>
                <a:latin typeface="Avenir Next LT Pro"/>
              </a:rPr>
              <a:t>Waiting time is long</a:t>
            </a:r>
          </a:p>
        </p:txBody>
      </p:sp>
      <p:sp>
        <p:nvSpPr>
          <p:cNvPr id="14" name="Freeform 5">
            <a:extLst>
              <a:ext uri="{FF2B5EF4-FFF2-40B4-BE49-F238E27FC236}">
                <a16:creationId xmlns:a16="http://schemas.microsoft.com/office/drawing/2014/main" id="{3020D582-DB6D-F35D-425B-E9850DE63ADF}"/>
              </a:ext>
            </a:extLst>
          </p:cNvPr>
          <p:cNvSpPr>
            <a:spLocks noChangeAspect="1" noEditPoints="1"/>
          </p:cNvSpPr>
          <p:nvPr/>
        </p:nvSpPr>
        <p:spPr bwMode="auto">
          <a:xfrm>
            <a:off x="613704" y="5958888"/>
            <a:ext cx="1331972" cy="288737"/>
          </a:xfrm>
          <a:custGeom>
            <a:avLst/>
            <a:gdLst>
              <a:gd name="T0" fmla="*/ 11 w 4507"/>
              <a:gd name="T1" fmla="*/ 18 h 1954"/>
              <a:gd name="T2" fmla="*/ 659 w 4507"/>
              <a:gd name="T3" fmla="*/ 297 h 1954"/>
              <a:gd name="T4" fmla="*/ 666 w 4507"/>
              <a:gd name="T5" fmla="*/ 916 h 1954"/>
              <a:gd name="T6" fmla="*/ 347 w 4507"/>
              <a:gd name="T7" fmla="*/ 880 h 1954"/>
              <a:gd name="T8" fmla="*/ 471 w 4507"/>
              <a:gd name="T9" fmla="*/ 675 h 1954"/>
              <a:gd name="T10" fmla="*/ 375 w 4507"/>
              <a:gd name="T11" fmla="*/ 401 h 1954"/>
              <a:gd name="T12" fmla="*/ 1722 w 4507"/>
              <a:gd name="T13" fmla="*/ 26 h 1954"/>
              <a:gd name="T14" fmla="*/ 1804 w 4507"/>
              <a:gd name="T15" fmla="*/ 309 h 1954"/>
              <a:gd name="T16" fmla="*/ 1741 w 4507"/>
              <a:gd name="T17" fmla="*/ 269 h 1954"/>
              <a:gd name="T18" fmla="*/ 1854 w 4507"/>
              <a:gd name="T19" fmla="*/ 788 h 1954"/>
              <a:gd name="T20" fmla="*/ 2410 w 4507"/>
              <a:gd name="T21" fmla="*/ 18 h 1954"/>
              <a:gd name="T22" fmla="*/ 3053 w 4507"/>
              <a:gd name="T23" fmla="*/ 553 h 1954"/>
              <a:gd name="T24" fmla="*/ 3419 w 4507"/>
              <a:gd name="T25" fmla="*/ 539 h 1954"/>
              <a:gd name="T26" fmla="*/ 3595 w 4507"/>
              <a:gd name="T27" fmla="*/ 659 h 1954"/>
              <a:gd name="T28" fmla="*/ 3699 w 4507"/>
              <a:gd name="T29" fmla="*/ 697 h 1954"/>
              <a:gd name="T30" fmla="*/ 3842 w 4507"/>
              <a:gd name="T31" fmla="*/ 595 h 1954"/>
              <a:gd name="T32" fmla="*/ 3700 w 4507"/>
              <a:gd name="T33" fmla="*/ 806 h 1954"/>
              <a:gd name="T34" fmla="*/ 3943 w 4507"/>
              <a:gd name="T35" fmla="*/ 725 h 1954"/>
              <a:gd name="T36" fmla="*/ 4018 w 4507"/>
              <a:gd name="T37" fmla="*/ 689 h 1954"/>
              <a:gd name="T38" fmla="*/ 4124 w 4507"/>
              <a:gd name="T39" fmla="*/ 581 h 1954"/>
              <a:gd name="T40" fmla="*/ 3931 w 4507"/>
              <a:gd name="T41" fmla="*/ 269 h 1954"/>
              <a:gd name="T42" fmla="*/ 4017 w 4507"/>
              <a:gd name="T43" fmla="*/ 6 h 1954"/>
              <a:gd name="T44" fmla="*/ 4117 w 4507"/>
              <a:gd name="T45" fmla="*/ 228 h 1954"/>
              <a:gd name="T46" fmla="*/ 4005 w 4507"/>
              <a:gd name="T47" fmla="*/ 134 h 1954"/>
              <a:gd name="T48" fmla="*/ 4123 w 4507"/>
              <a:gd name="T49" fmla="*/ 383 h 1954"/>
              <a:gd name="T50" fmla="*/ 4174 w 4507"/>
              <a:gd name="T51" fmla="*/ 697 h 1954"/>
              <a:gd name="T52" fmla="*/ 1767 w 4507"/>
              <a:gd name="T53" fmla="*/ 1273 h 1954"/>
              <a:gd name="T54" fmla="*/ 2197 w 4507"/>
              <a:gd name="T55" fmla="*/ 1926 h 1954"/>
              <a:gd name="T56" fmla="*/ 2114 w 4507"/>
              <a:gd name="T57" fmla="*/ 1551 h 1954"/>
              <a:gd name="T58" fmla="*/ 2226 w 4507"/>
              <a:gd name="T59" fmla="*/ 1156 h 1954"/>
              <a:gd name="T60" fmla="*/ 2385 w 4507"/>
              <a:gd name="T61" fmla="*/ 1313 h 1954"/>
              <a:gd name="T62" fmla="*/ 2373 w 4507"/>
              <a:gd name="T63" fmla="*/ 1834 h 1954"/>
              <a:gd name="T64" fmla="*/ 2227 w 4507"/>
              <a:gd name="T65" fmla="*/ 1271 h 1954"/>
              <a:gd name="T66" fmla="*/ 2192 w 4507"/>
              <a:gd name="T67" fmla="*/ 1738 h 1954"/>
              <a:gd name="T68" fmla="*/ 2323 w 4507"/>
              <a:gd name="T69" fmla="*/ 1760 h 1954"/>
              <a:gd name="T70" fmla="*/ 2273 w 4507"/>
              <a:gd name="T71" fmla="*/ 1259 h 1954"/>
              <a:gd name="T72" fmla="*/ 3321 w 4507"/>
              <a:gd name="T73" fmla="*/ 1954 h 1954"/>
              <a:gd name="T74" fmla="*/ 3265 w 4507"/>
              <a:gd name="T75" fmla="*/ 1693 h 1954"/>
              <a:gd name="T76" fmla="*/ 3380 w 4507"/>
              <a:gd name="T77" fmla="*/ 1832 h 1954"/>
              <a:gd name="T78" fmla="*/ 3369 w 4507"/>
              <a:gd name="T79" fmla="*/ 1625 h 1954"/>
              <a:gd name="T80" fmla="*/ 3218 w 4507"/>
              <a:gd name="T81" fmla="*/ 1279 h 1954"/>
              <a:gd name="T82" fmla="*/ 3426 w 4507"/>
              <a:gd name="T83" fmla="*/ 1198 h 1954"/>
              <a:gd name="T84" fmla="*/ 3370 w 4507"/>
              <a:gd name="T85" fmla="*/ 1265 h 1954"/>
              <a:gd name="T86" fmla="*/ 3279 w 4507"/>
              <a:gd name="T87" fmla="*/ 1379 h 1954"/>
              <a:gd name="T88" fmla="*/ 3471 w 4507"/>
              <a:gd name="T89" fmla="*/ 1675 h 1954"/>
              <a:gd name="T90" fmla="*/ 3381 w 4507"/>
              <a:gd name="T91" fmla="*/ 1946 h 1954"/>
              <a:gd name="T92" fmla="*/ 3620 w 4507"/>
              <a:gd name="T93" fmla="*/ 1772 h 1954"/>
              <a:gd name="T94" fmla="*/ 3736 w 4507"/>
              <a:gd name="T95" fmla="*/ 1772 h 1954"/>
              <a:gd name="T96" fmla="*/ 3756 w 4507"/>
              <a:gd name="T97" fmla="*/ 1914 h 1954"/>
              <a:gd name="T98" fmla="*/ 3915 w 4507"/>
              <a:gd name="T99" fmla="*/ 1828 h 1954"/>
              <a:gd name="T100" fmla="*/ 4005 w 4507"/>
              <a:gd name="T101" fmla="*/ 1838 h 1954"/>
              <a:gd name="T102" fmla="*/ 4160 w 4507"/>
              <a:gd name="T103" fmla="*/ 1697 h 1954"/>
              <a:gd name="T104" fmla="*/ 4039 w 4507"/>
              <a:gd name="T105" fmla="*/ 1954 h 1954"/>
              <a:gd name="T106" fmla="*/ 4268 w 4507"/>
              <a:gd name="T107" fmla="*/ 1888 h 1954"/>
              <a:gd name="T108" fmla="*/ 4324 w 4507"/>
              <a:gd name="T109" fmla="*/ 1824 h 1954"/>
              <a:gd name="T110" fmla="*/ 4442 w 4507"/>
              <a:gd name="T111" fmla="*/ 1752 h 1954"/>
              <a:gd name="T112" fmla="*/ 4255 w 4507"/>
              <a:gd name="T113" fmla="*/ 1447 h 1954"/>
              <a:gd name="T114" fmla="*/ 4311 w 4507"/>
              <a:gd name="T115" fmla="*/ 1166 h 1954"/>
              <a:gd name="T116" fmla="*/ 4497 w 4507"/>
              <a:gd name="T117" fmla="*/ 1331 h 1954"/>
              <a:gd name="T118" fmla="*/ 4336 w 4507"/>
              <a:gd name="T119" fmla="*/ 1267 h 1954"/>
              <a:gd name="T120" fmla="*/ 4359 w 4507"/>
              <a:gd name="T121" fmla="*/ 1457 h 1954"/>
              <a:gd name="T122" fmla="*/ 4499 w 4507"/>
              <a:gd name="T123" fmla="*/ 1814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07" h="1954">
                <a:moveTo>
                  <a:pt x="4307" y="327"/>
                </a:moveTo>
                <a:lnTo>
                  <a:pt x="4377" y="327"/>
                </a:lnTo>
                <a:lnTo>
                  <a:pt x="4377" y="463"/>
                </a:lnTo>
                <a:lnTo>
                  <a:pt x="4307" y="463"/>
                </a:lnTo>
                <a:lnTo>
                  <a:pt x="4307" y="327"/>
                </a:lnTo>
                <a:close/>
                <a:moveTo>
                  <a:pt x="1248" y="18"/>
                </a:moveTo>
                <a:lnTo>
                  <a:pt x="1248" y="473"/>
                </a:lnTo>
                <a:lnTo>
                  <a:pt x="1051" y="473"/>
                </a:lnTo>
                <a:lnTo>
                  <a:pt x="1051" y="1936"/>
                </a:lnTo>
                <a:lnTo>
                  <a:pt x="821" y="1936"/>
                </a:lnTo>
                <a:lnTo>
                  <a:pt x="821" y="473"/>
                </a:lnTo>
                <a:lnTo>
                  <a:pt x="655" y="18"/>
                </a:lnTo>
                <a:lnTo>
                  <a:pt x="1248" y="18"/>
                </a:lnTo>
                <a:close/>
                <a:moveTo>
                  <a:pt x="0" y="1481"/>
                </a:moveTo>
                <a:lnTo>
                  <a:pt x="230" y="1481"/>
                </a:lnTo>
                <a:lnTo>
                  <a:pt x="230" y="1936"/>
                </a:lnTo>
                <a:lnTo>
                  <a:pt x="0" y="1936"/>
                </a:lnTo>
                <a:lnTo>
                  <a:pt x="0" y="1481"/>
                </a:lnTo>
                <a:close/>
                <a:moveTo>
                  <a:pt x="487" y="1186"/>
                </a:moveTo>
                <a:lnTo>
                  <a:pt x="752" y="1936"/>
                </a:lnTo>
                <a:lnTo>
                  <a:pt x="495" y="1936"/>
                </a:lnTo>
                <a:lnTo>
                  <a:pt x="11" y="559"/>
                </a:lnTo>
                <a:lnTo>
                  <a:pt x="11" y="18"/>
                </a:lnTo>
                <a:lnTo>
                  <a:pt x="309" y="18"/>
                </a:lnTo>
                <a:lnTo>
                  <a:pt x="335" y="18"/>
                </a:lnTo>
                <a:lnTo>
                  <a:pt x="359" y="20"/>
                </a:lnTo>
                <a:lnTo>
                  <a:pt x="382" y="24"/>
                </a:lnTo>
                <a:lnTo>
                  <a:pt x="404" y="30"/>
                </a:lnTo>
                <a:lnTo>
                  <a:pt x="426" y="36"/>
                </a:lnTo>
                <a:lnTo>
                  <a:pt x="447" y="44"/>
                </a:lnTo>
                <a:lnTo>
                  <a:pt x="467" y="52"/>
                </a:lnTo>
                <a:lnTo>
                  <a:pt x="476" y="58"/>
                </a:lnTo>
                <a:lnTo>
                  <a:pt x="486" y="62"/>
                </a:lnTo>
                <a:lnTo>
                  <a:pt x="504" y="74"/>
                </a:lnTo>
                <a:lnTo>
                  <a:pt x="521" y="88"/>
                </a:lnTo>
                <a:lnTo>
                  <a:pt x="538" y="102"/>
                </a:lnTo>
                <a:lnTo>
                  <a:pt x="553" y="116"/>
                </a:lnTo>
                <a:lnTo>
                  <a:pt x="569" y="132"/>
                </a:lnTo>
                <a:lnTo>
                  <a:pt x="583" y="150"/>
                </a:lnTo>
                <a:lnTo>
                  <a:pt x="596" y="168"/>
                </a:lnTo>
                <a:lnTo>
                  <a:pt x="609" y="188"/>
                </a:lnTo>
                <a:lnTo>
                  <a:pt x="620" y="208"/>
                </a:lnTo>
                <a:lnTo>
                  <a:pt x="631" y="230"/>
                </a:lnTo>
                <a:lnTo>
                  <a:pt x="641" y="251"/>
                </a:lnTo>
                <a:lnTo>
                  <a:pt x="650" y="273"/>
                </a:lnTo>
                <a:lnTo>
                  <a:pt x="659" y="297"/>
                </a:lnTo>
                <a:lnTo>
                  <a:pt x="666" y="323"/>
                </a:lnTo>
                <a:lnTo>
                  <a:pt x="673" y="349"/>
                </a:lnTo>
                <a:lnTo>
                  <a:pt x="680" y="375"/>
                </a:lnTo>
                <a:lnTo>
                  <a:pt x="685" y="401"/>
                </a:lnTo>
                <a:lnTo>
                  <a:pt x="690" y="429"/>
                </a:lnTo>
                <a:lnTo>
                  <a:pt x="694" y="459"/>
                </a:lnTo>
                <a:lnTo>
                  <a:pt x="697" y="487"/>
                </a:lnTo>
                <a:lnTo>
                  <a:pt x="699" y="517"/>
                </a:lnTo>
                <a:lnTo>
                  <a:pt x="701" y="547"/>
                </a:lnTo>
                <a:lnTo>
                  <a:pt x="702" y="579"/>
                </a:lnTo>
                <a:lnTo>
                  <a:pt x="703" y="611"/>
                </a:lnTo>
                <a:lnTo>
                  <a:pt x="702" y="661"/>
                </a:lnTo>
                <a:lnTo>
                  <a:pt x="701" y="687"/>
                </a:lnTo>
                <a:lnTo>
                  <a:pt x="699" y="711"/>
                </a:lnTo>
                <a:lnTo>
                  <a:pt x="697" y="735"/>
                </a:lnTo>
                <a:lnTo>
                  <a:pt x="695" y="758"/>
                </a:lnTo>
                <a:lnTo>
                  <a:pt x="692" y="782"/>
                </a:lnTo>
                <a:lnTo>
                  <a:pt x="689" y="806"/>
                </a:lnTo>
                <a:lnTo>
                  <a:pt x="685" y="830"/>
                </a:lnTo>
                <a:lnTo>
                  <a:pt x="681" y="852"/>
                </a:lnTo>
                <a:lnTo>
                  <a:pt x="677" y="874"/>
                </a:lnTo>
                <a:lnTo>
                  <a:pt x="672" y="896"/>
                </a:lnTo>
                <a:lnTo>
                  <a:pt x="666" y="916"/>
                </a:lnTo>
                <a:lnTo>
                  <a:pt x="661" y="938"/>
                </a:lnTo>
                <a:lnTo>
                  <a:pt x="655" y="958"/>
                </a:lnTo>
                <a:lnTo>
                  <a:pt x="648" y="976"/>
                </a:lnTo>
                <a:lnTo>
                  <a:pt x="641" y="996"/>
                </a:lnTo>
                <a:lnTo>
                  <a:pt x="634" y="1014"/>
                </a:lnTo>
                <a:lnTo>
                  <a:pt x="626" y="1030"/>
                </a:lnTo>
                <a:lnTo>
                  <a:pt x="618" y="1048"/>
                </a:lnTo>
                <a:lnTo>
                  <a:pt x="609" y="1064"/>
                </a:lnTo>
                <a:lnTo>
                  <a:pt x="600" y="1080"/>
                </a:lnTo>
                <a:lnTo>
                  <a:pt x="591" y="1094"/>
                </a:lnTo>
                <a:lnTo>
                  <a:pt x="581" y="1108"/>
                </a:lnTo>
                <a:lnTo>
                  <a:pt x="571" y="1120"/>
                </a:lnTo>
                <a:lnTo>
                  <a:pt x="559" y="1132"/>
                </a:lnTo>
                <a:lnTo>
                  <a:pt x="548" y="1144"/>
                </a:lnTo>
                <a:lnTo>
                  <a:pt x="537" y="1154"/>
                </a:lnTo>
                <a:lnTo>
                  <a:pt x="525" y="1164"/>
                </a:lnTo>
                <a:lnTo>
                  <a:pt x="513" y="1172"/>
                </a:lnTo>
                <a:lnTo>
                  <a:pt x="500" y="1180"/>
                </a:lnTo>
                <a:lnTo>
                  <a:pt x="487" y="1186"/>
                </a:lnTo>
                <a:close/>
                <a:moveTo>
                  <a:pt x="239" y="391"/>
                </a:moveTo>
                <a:lnTo>
                  <a:pt x="239" y="880"/>
                </a:lnTo>
                <a:lnTo>
                  <a:pt x="337" y="880"/>
                </a:lnTo>
                <a:lnTo>
                  <a:pt x="347" y="880"/>
                </a:lnTo>
                <a:lnTo>
                  <a:pt x="357" y="880"/>
                </a:lnTo>
                <a:lnTo>
                  <a:pt x="367" y="878"/>
                </a:lnTo>
                <a:lnTo>
                  <a:pt x="376" y="874"/>
                </a:lnTo>
                <a:lnTo>
                  <a:pt x="384" y="872"/>
                </a:lnTo>
                <a:lnTo>
                  <a:pt x="392" y="868"/>
                </a:lnTo>
                <a:lnTo>
                  <a:pt x="400" y="862"/>
                </a:lnTo>
                <a:lnTo>
                  <a:pt x="407" y="858"/>
                </a:lnTo>
                <a:lnTo>
                  <a:pt x="413" y="852"/>
                </a:lnTo>
                <a:lnTo>
                  <a:pt x="419" y="844"/>
                </a:lnTo>
                <a:lnTo>
                  <a:pt x="425" y="838"/>
                </a:lnTo>
                <a:lnTo>
                  <a:pt x="430" y="830"/>
                </a:lnTo>
                <a:lnTo>
                  <a:pt x="435" y="822"/>
                </a:lnTo>
                <a:lnTo>
                  <a:pt x="440" y="814"/>
                </a:lnTo>
                <a:lnTo>
                  <a:pt x="444" y="806"/>
                </a:lnTo>
                <a:lnTo>
                  <a:pt x="448" y="796"/>
                </a:lnTo>
                <a:lnTo>
                  <a:pt x="451" y="788"/>
                </a:lnTo>
                <a:lnTo>
                  <a:pt x="454" y="778"/>
                </a:lnTo>
                <a:lnTo>
                  <a:pt x="457" y="768"/>
                </a:lnTo>
                <a:lnTo>
                  <a:pt x="460" y="758"/>
                </a:lnTo>
                <a:lnTo>
                  <a:pt x="464" y="738"/>
                </a:lnTo>
                <a:lnTo>
                  <a:pt x="467" y="717"/>
                </a:lnTo>
                <a:lnTo>
                  <a:pt x="470" y="697"/>
                </a:lnTo>
                <a:lnTo>
                  <a:pt x="471" y="675"/>
                </a:lnTo>
                <a:lnTo>
                  <a:pt x="472" y="655"/>
                </a:lnTo>
                <a:lnTo>
                  <a:pt x="472" y="635"/>
                </a:lnTo>
                <a:lnTo>
                  <a:pt x="472" y="615"/>
                </a:lnTo>
                <a:lnTo>
                  <a:pt x="470" y="593"/>
                </a:lnTo>
                <a:lnTo>
                  <a:pt x="468" y="573"/>
                </a:lnTo>
                <a:lnTo>
                  <a:pt x="464" y="551"/>
                </a:lnTo>
                <a:lnTo>
                  <a:pt x="462" y="541"/>
                </a:lnTo>
                <a:lnTo>
                  <a:pt x="459" y="531"/>
                </a:lnTo>
                <a:lnTo>
                  <a:pt x="457" y="521"/>
                </a:lnTo>
                <a:lnTo>
                  <a:pt x="454" y="511"/>
                </a:lnTo>
                <a:lnTo>
                  <a:pt x="447" y="491"/>
                </a:lnTo>
                <a:lnTo>
                  <a:pt x="443" y="483"/>
                </a:lnTo>
                <a:lnTo>
                  <a:pt x="439" y="473"/>
                </a:lnTo>
                <a:lnTo>
                  <a:pt x="435" y="465"/>
                </a:lnTo>
                <a:lnTo>
                  <a:pt x="430" y="457"/>
                </a:lnTo>
                <a:lnTo>
                  <a:pt x="420" y="441"/>
                </a:lnTo>
                <a:lnTo>
                  <a:pt x="414" y="433"/>
                </a:lnTo>
                <a:lnTo>
                  <a:pt x="408" y="427"/>
                </a:lnTo>
                <a:lnTo>
                  <a:pt x="402" y="421"/>
                </a:lnTo>
                <a:lnTo>
                  <a:pt x="396" y="415"/>
                </a:lnTo>
                <a:lnTo>
                  <a:pt x="389" y="409"/>
                </a:lnTo>
                <a:lnTo>
                  <a:pt x="382" y="405"/>
                </a:lnTo>
                <a:lnTo>
                  <a:pt x="375" y="401"/>
                </a:lnTo>
                <a:lnTo>
                  <a:pt x="367" y="397"/>
                </a:lnTo>
                <a:lnTo>
                  <a:pt x="359" y="395"/>
                </a:lnTo>
                <a:lnTo>
                  <a:pt x="351" y="393"/>
                </a:lnTo>
                <a:lnTo>
                  <a:pt x="333" y="391"/>
                </a:lnTo>
                <a:lnTo>
                  <a:pt x="239" y="391"/>
                </a:lnTo>
                <a:close/>
                <a:moveTo>
                  <a:pt x="1780" y="395"/>
                </a:moveTo>
                <a:lnTo>
                  <a:pt x="1776" y="403"/>
                </a:lnTo>
                <a:lnTo>
                  <a:pt x="1772" y="411"/>
                </a:lnTo>
                <a:lnTo>
                  <a:pt x="1763" y="423"/>
                </a:lnTo>
                <a:lnTo>
                  <a:pt x="1754" y="433"/>
                </a:lnTo>
                <a:lnTo>
                  <a:pt x="1743" y="443"/>
                </a:lnTo>
                <a:lnTo>
                  <a:pt x="1814" y="788"/>
                </a:lnTo>
                <a:lnTo>
                  <a:pt x="1742" y="788"/>
                </a:lnTo>
                <a:lnTo>
                  <a:pt x="1683" y="465"/>
                </a:lnTo>
                <a:lnTo>
                  <a:pt x="1607" y="465"/>
                </a:lnTo>
                <a:lnTo>
                  <a:pt x="1607" y="788"/>
                </a:lnTo>
                <a:lnTo>
                  <a:pt x="1543" y="788"/>
                </a:lnTo>
                <a:lnTo>
                  <a:pt x="1543" y="18"/>
                </a:lnTo>
                <a:lnTo>
                  <a:pt x="1681" y="18"/>
                </a:lnTo>
                <a:lnTo>
                  <a:pt x="1696" y="18"/>
                </a:lnTo>
                <a:lnTo>
                  <a:pt x="1703" y="20"/>
                </a:lnTo>
                <a:lnTo>
                  <a:pt x="1710" y="22"/>
                </a:lnTo>
                <a:lnTo>
                  <a:pt x="1722" y="26"/>
                </a:lnTo>
                <a:lnTo>
                  <a:pt x="1734" y="32"/>
                </a:lnTo>
                <a:lnTo>
                  <a:pt x="1745" y="40"/>
                </a:lnTo>
                <a:lnTo>
                  <a:pt x="1755" y="50"/>
                </a:lnTo>
                <a:lnTo>
                  <a:pt x="1765" y="62"/>
                </a:lnTo>
                <a:lnTo>
                  <a:pt x="1769" y="68"/>
                </a:lnTo>
                <a:lnTo>
                  <a:pt x="1773" y="76"/>
                </a:lnTo>
                <a:lnTo>
                  <a:pt x="1781" y="92"/>
                </a:lnTo>
                <a:lnTo>
                  <a:pt x="1788" y="108"/>
                </a:lnTo>
                <a:lnTo>
                  <a:pt x="1791" y="118"/>
                </a:lnTo>
                <a:lnTo>
                  <a:pt x="1794" y="126"/>
                </a:lnTo>
                <a:lnTo>
                  <a:pt x="1799" y="146"/>
                </a:lnTo>
                <a:lnTo>
                  <a:pt x="1803" y="168"/>
                </a:lnTo>
                <a:lnTo>
                  <a:pt x="1805" y="178"/>
                </a:lnTo>
                <a:lnTo>
                  <a:pt x="1806" y="190"/>
                </a:lnTo>
                <a:lnTo>
                  <a:pt x="1807" y="200"/>
                </a:lnTo>
                <a:lnTo>
                  <a:pt x="1808" y="212"/>
                </a:lnTo>
                <a:lnTo>
                  <a:pt x="1808" y="224"/>
                </a:lnTo>
                <a:lnTo>
                  <a:pt x="1808" y="236"/>
                </a:lnTo>
                <a:lnTo>
                  <a:pt x="1808" y="263"/>
                </a:lnTo>
                <a:lnTo>
                  <a:pt x="1807" y="275"/>
                </a:lnTo>
                <a:lnTo>
                  <a:pt x="1806" y="287"/>
                </a:lnTo>
                <a:lnTo>
                  <a:pt x="1805" y="299"/>
                </a:lnTo>
                <a:lnTo>
                  <a:pt x="1804" y="309"/>
                </a:lnTo>
                <a:lnTo>
                  <a:pt x="1801" y="331"/>
                </a:lnTo>
                <a:lnTo>
                  <a:pt x="1797" y="349"/>
                </a:lnTo>
                <a:lnTo>
                  <a:pt x="1792" y="367"/>
                </a:lnTo>
                <a:lnTo>
                  <a:pt x="1786" y="381"/>
                </a:lnTo>
                <a:lnTo>
                  <a:pt x="1780" y="395"/>
                </a:lnTo>
                <a:close/>
                <a:moveTo>
                  <a:pt x="1678" y="122"/>
                </a:moveTo>
                <a:lnTo>
                  <a:pt x="1607" y="122"/>
                </a:lnTo>
                <a:lnTo>
                  <a:pt x="1607" y="365"/>
                </a:lnTo>
                <a:lnTo>
                  <a:pt x="1678" y="365"/>
                </a:lnTo>
                <a:lnTo>
                  <a:pt x="1686" y="363"/>
                </a:lnTo>
                <a:lnTo>
                  <a:pt x="1694" y="361"/>
                </a:lnTo>
                <a:lnTo>
                  <a:pt x="1700" y="359"/>
                </a:lnTo>
                <a:lnTo>
                  <a:pt x="1707" y="355"/>
                </a:lnTo>
                <a:lnTo>
                  <a:pt x="1712" y="351"/>
                </a:lnTo>
                <a:lnTo>
                  <a:pt x="1717" y="345"/>
                </a:lnTo>
                <a:lnTo>
                  <a:pt x="1722" y="339"/>
                </a:lnTo>
                <a:lnTo>
                  <a:pt x="1726" y="331"/>
                </a:lnTo>
                <a:lnTo>
                  <a:pt x="1730" y="323"/>
                </a:lnTo>
                <a:lnTo>
                  <a:pt x="1733" y="313"/>
                </a:lnTo>
                <a:lnTo>
                  <a:pt x="1736" y="303"/>
                </a:lnTo>
                <a:lnTo>
                  <a:pt x="1738" y="293"/>
                </a:lnTo>
                <a:lnTo>
                  <a:pt x="1740" y="281"/>
                </a:lnTo>
                <a:lnTo>
                  <a:pt x="1741" y="269"/>
                </a:lnTo>
                <a:lnTo>
                  <a:pt x="1742" y="257"/>
                </a:lnTo>
                <a:lnTo>
                  <a:pt x="1742" y="244"/>
                </a:lnTo>
                <a:lnTo>
                  <a:pt x="1742" y="230"/>
                </a:lnTo>
                <a:lnTo>
                  <a:pt x="1742" y="218"/>
                </a:lnTo>
                <a:lnTo>
                  <a:pt x="1740" y="206"/>
                </a:lnTo>
                <a:lnTo>
                  <a:pt x="1739" y="194"/>
                </a:lnTo>
                <a:lnTo>
                  <a:pt x="1737" y="184"/>
                </a:lnTo>
                <a:lnTo>
                  <a:pt x="1734" y="174"/>
                </a:lnTo>
                <a:lnTo>
                  <a:pt x="1731" y="164"/>
                </a:lnTo>
                <a:lnTo>
                  <a:pt x="1728" y="156"/>
                </a:lnTo>
                <a:lnTo>
                  <a:pt x="1723" y="148"/>
                </a:lnTo>
                <a:lnTo>
                  <a:pt x="1719" y="142"/>
                </a:lnTo>
                <a:lnTo>
                  <a:pt x="1713" y="136"/>
                </a:lnTo>
                <a:lnTo>
                  <a:pt x="1708" y="132"/>
                </a:lnTo>
                <a:lnTo>
                  <a:pt x="1701" y="128"/>
                </a:lnTo>
                <a:lnTo>
                  <a:pt x="1694" y="124"/>
                </a:lnTo>
                <a:lnTo>
                  <a:pt x="1686" y="122"/>
                </a:lnTo>
                <a:lnTo>
                  <a:pt x="1678" y="122"/>
                </a:lnTo>
                <a:close/>
                <a:moveTo>
                  <a:pt x="2090" y="788"/>
                </a:moveTo>
                <a:lnTo>
                  <a:pt x="2069" y="635"/>
                </a:lnTo>
                <a:lnTo>
                  <a:pt x="1942" y="635"/>
                </a:lnTo>
                <a:lnTo>
                  <a:pt x="1921" y="788"/>
                </a:lnTo>
                <a:lnTo>
                  <a:pt x="1854" y="788"/>
                </a:lnTo>
                <a:lnTo>
                  <a:pt x="1975" y="18"/>
                </a:lnTo>
                <a:lnTo>
                  <a:pt x="2037" y="18"/>
                </a:lnTo>
                <a:lnTo>
                  <a:pt x="2160" y="788"/>
                </a:lnTo>
                <a:lnTo>
                  <a:pt x="2090" y="788"/>
                </a:lnTo>
                <a:close/>
                <a:moveTo>
                  <a:pt x="2026" y="323"/>
                </a:moveTo>
                <a:lnTo>
                  <a:pt x="2015" y="250"/>
                </a:lnTo>
                <a:lnTo>
                  <a:pt x="2010" y="210"/>
                </a:lnTo>
                <a:lnTo>
                  <a:pt x="2006" y="170"/>
                </a:lnTo>
                <a:lnTo>
                  <a:pt x="2001" y="210"/>
                </a:lnTo>
                <a:lnTo>
                  <a:pt x="1996" y="250"/>
                </a:lnTo>
                <a:lnTo>
                  <a:pt x="1986" y="325"/>
                </a:lnTo>
                <a:lnTo>
                  <a:pt x="1957" y="529"/>
                </a:lnTo>
                <a:lnTo>
                  <a:pt x="2053" y="529"/>
                </a:lnTo>
                <a:lnTo>
                  <a:pt x="2026" y="323"/>
                </a:lnTo>
                <a:close/>
                <a:moveTo>
                  <a:pt x="2419" y="788"/>
                </a:moveTo>
                <a:lnTo>
                  <a:pt x="2323" y="431"/>
                </a:lnTo>
                <a:lnTo>
                  <a:pt x="2285" y="527"/>
                </a:lnTo>
                <a:lnTo>
                  <a:pt x="2285" y="788"/>
                </a:lnTo>
                <a:lnTo>
                  <a:pt x="2220" y="788"/>
                </a:lnTo>
                <a:lnTo>
                  <a:pt x="2220" y="18"/>
                </a:lnTo>
                <a:lnTo>
                  <a:pt x="2285" y="18"/>
                </a:lnTo>
                <a:lnTo>
                  <a:pt x="2285" y="347"/>
                </a:lnTo>
                <a:lnTo>
                  <a:pt x="2410" y="18"/>
                </a:lnTo>
                <a:lnTo>
                  <a:pt x="2492" y="18"/>
                </a:lnTo>
                <a:lnTo>
                  <a:pt x="2363" y="333"/>
                </a:lnTo>
                <a:lnTo>
                  <a:pt x="2498" y="788"/>
                </a:lnTo>
                <a:lnTo>
                  <a:pt x="2419" y="788"/>
                </a:lnTo>
                <a:close/>
                <a:moveTo>
                  <a:pt x="2558" y="788"/>
                </a:moveTo>
                <a:lnTo>
                  <a:pt x="2558" y="18"/>
                </a:lnTo>
                <a:lnTo>
                  <a:pt x="2786" y="18"/>
                </a:lnTo>
                <a:lnTo>
                  <a:pt x="2786" y="126"/>
                </a:lnTo>
                <a:lnTo>
                  <a:pt x="2623" y="126"/>
                </a:lnTo>
                <a:lnTo>
                  <a:pt x="2623" y="341"/>
                </a:lnTo>
                <a:lnTo>
                  <a:pt x="2756" y="341"/>
                </a:lnTo>
                <a:lnTo>
                  <a:pt x="2756" y="445"/>
                </a:lnTo>
                <a:lnTo>
                  <a:pt x="2623" y="445"/>
                </a:lnTo>
                <a:lnTo>
                  <a:pt x="2623" y="683"/>
                </a:lnTo>
                <a:lnTo>
                  <a:pt x="2786" y="683"/>
                </a:lnTo>
                <a:lnTo>
                  <a:pt x="2786" y="788"/>
                </a:lnTo>
                <a:lnTo>
                  <a:pt x="2558" y="788"/>
                </a:lnTo>
                <a:close/>
                <a:moveTo>
                  <a:pt x="2939" y="18"/>
                </a:moveTo>
                <a:lnTo>
                  <a:pt x="3030" y="439"/>
                </a:lnTo>
                <a:lnTo>
                  <a:pt x="3038" y="477"/>
                </a:lnTo>
                <a:lnTo>
                  <a:pt x="3042" y="495"/>
                </a:lnTo>
                <a:lnTo>
                  <a:pt x="3046" y="515"/>
                </a:lnTo>
                <a:lnTo>
                  <a:pt x="3053" y="553"/>
                </a:lnTo>
                <a:lnTo>
                  <a:pt x="3060" y="595"/>
                </a:lnTo>
                <a:lnTo>
                  <a:pt x="3060" y="509"/>
                </a:lnTo>
                <a:lnTo>
                  <a:pt x="3059" y="421"/>
                </a:lnTo>
                <a:lnTo>
                  <a:pt x="3059" y="18"/>
                </a:lnTo>
                <a:lnTo>
                  <a:pt x="3124" y="18"/>
                </a:lnTo>
                <a:lnTo>
                  <a:pt x="3124" y="788"/>
                </a:lnTo>
                <a:lnTo>
                  <a:pt x="3046" y="788"/>
                </a:lnTo>
                <a:lnTo>
                  <a:pt x="2954" y="369"/>
                </a:lnTo>
                <a:lnTo>
                  <a:pt x="2946" y="331"/>
                </a:lnTo>
                <a:lnTo>
                  <a:pt x="2938" y="293"/>
                </a:lnTo>
                <a:lnTo>
                  <a:pt x="2931" y="255"/>
                </a:lnTo>
                <a:lnTo>
                  <a:pt x="2923" y="214"/>
                </a:lnTo>
                <a:lnTo>
                  <a:pt x="2924" y="389"/>
                </a:lnTo>
                <a:lnTo>
                  <a:pt x="2924" y="790"/>
                </a:lnTo>
                <a:lnTo>
                  <a:pt x="2859" y="790"/>
                </a:lnTo>
                <a:lnTo>
                  <a:pt x="2859" y="18"/>
                </a:lnTo>
                <a:lnTo>
                  <a:pt x="2939" y="18"/>
                </a:lnTo>
                <a:close/>
                <a:moveTo>
                  <a:pt x="3306" y="18"/>
                </a:moveTo>
                <a:lnTo>
                  <a:pt x="3396" y="425"/>
                </a:lnTo>
                <a:lnTo>
                  <a:pt x="3404" y="463"/>
                </a:lnTo>
                <a:lnTo>
                  <a:pt x="3408" y="481"/>
                </a:lnTo>
                <a:lnTo>
                  <a:pt x="3412" y="501"/>
                </a:lnTo>
                <a:lnTo>
                  <a:pt x="3419" y="539"/>
                </a:lnTo>
                <a:lnTo>
                  <a:pt x="3426" y="581"/>
                </a:lnTo>
                <a:lnTo>
                  <a:pt x="3426" y="495"/>
                </a:lnTo>
                <a:lnTo>
                  <a:pt x="3426" y="407"/>
                </a:lnTo>
                <a:lnTo>
                  <a:pt x="3426" y="18"/>
                </a:lnTo>
                <a:lnTo>
                  <a:pt x="3491" y="18"/>
                </a:lnTo>
                <a:lnTo>
                  <a:pt x="3491" y="788"/>
                </a:lnTo>
                <a:lnTo>
                  <a:pt x="3412" y="788"/>
                </a:lnTo>
                <a:lnTo>
                  <a:pt x="3320" y="383"/>
                </a:lnTo>
                <a:lnTo>
                  <a:pt x="3312" y="345"/>
                </a:lnTo>
                <a:lnTo>
                  <a:pt x="3305" y="307"/>
                </a:lnTo>
                <a:lnTo>
                  <a:pt x="3297" y="269"/>
                </a:lnTo>
                <a:lnTo>
                  <a:pt x="3290" y="228"/>
                </a:lnTo>
                <a:lnTo>
                  <a:pt x="3290" y="403"/>
                </a:lnTo>
                <a:lnTo>
                  <a:pt x="3290" y="788"/>
                </a:lnTo>
                <a:lnTo>
                  <a:pt x="3226" y="788"/>
                </a:lnTo>
                <a:lnTo>
                  <a:pt x="3226" y="18"/>
                </a:lnTo>
                <a:lnTo>
                  <a:pt x="3306" y="18"/>
                </a:lnTo>
                <a:close/>
                <a:moveTo>
                  <a:pt x="3618" y="735"/>
                </a:moveTo>
                <a:lnTo>
                  <a:pt x="3611" y="719"/>
                </a:lnTo>
                <a:lnTo>
                  <a:pt x="3605" y="701"/>
                </a:lnTo>
                <a:lnTo>
                  <a:pt x="3599" y="681"/>
                </a:lnTo>
                <a:lnTo>
                  <a:pt x="3597" y="669"/>
                </a:lnTo>
                <a:lnTo>
                  <a:pt x="3595" y="659"/>
                </a:lnTo>
                <a:lnTo>
                  <a:pt x="3591" y="635"/>
                </a:lnTo>
                <a:lnTo>
                  <a:pt x="3589" y="609"/>
                </a:lnTo>
                <a:lnTo>
                  <a:pt x="3588" y="595"/>
                </a:lnTo>
                <a:lnTo>
                  <a:pt x="3587" y="581"/>
                </a:lnTo>
                <a:lnTo>
                  <a:pt x="3587" y="549"/>
                </a:lnTo>
                <a:lnTo>
                  <a:pt x="3587" y="18"/>
                </a:lnTo>
                <a:lnTo>
                  <a:pt x="3652" y="18"/>
                </a:lnTo>
                <a:lnTo>
                  <a:pt x="3652" y="543"/>
                </a:lnTo>
                <a:lnTo>
                  <a:pt x="3652" y="563"/>
                </a:lnTo>
                <a:lnTo>
                  <a:pt x="3652" y="581"/>
                </a:lnTo>
                <a:lnTo>
                  <a:pt x="3653" y="597"/>
                </a:lnTo>
                <a:lnTo>
                  <a:pt x="3655" y="611"/>
                </a:lnTo>
                <a:lnTo>
                  <a:pt x="3657" y="625"/>
                </a:lnTo>
                <a:lnTo>
                  <a:pt x="3659" y="637"/>
                </a:lnTo>
                <a:lnTo>
                  <a:pt x="3662" y="649"/>
                </a:lnTo>
                <a:lnTo>
                  <a:pt x="3665" y="659"/>
                </a:lnTo>
                <a:lnTo>
                  <a:pt x="3669" y="667"/>
                </a:lnTo>
                <a:lnTo>
                  <a:pt x="3674" y="675"/>
                </a:lnTo>
                <a:lnTo>
                  <a:pt x="3679" y="683"/>
                </a:lnTo>
                <a:lnTo>
                  <a:pt x="3685" y="689"/>
                </a:lnTo>
                <a:lnTo>
                  <a:pt x="3688" y="691"/>
                </a:lnTo>
                <a:lnTo>
                  <a:pt x="3692" y="693"/>
                </a:lnTo>
                <a:lnTo>
                  <a:pt x="3699" y="697"/>
                </a:lnTo>
                <a:lnTo>
                  <a:pt x="3706" y="699"/>
                </a:lnTo>
                <a:lnTo>
                  <a:pt x="3715" y="699"/>
                </a:lnTo>
                <a:lnTo>
                  <a:pt x="3723" y="699"/>
                </a:lnTo>
                <a:lnTo>
                  <a:pt x="3731" y="697"/>
                </a:lnTo>
                <a:lnTo>
                  <a:pt x="3738" y="693"/>
                </a:lnTo>
                <a:lnTo>
                  <a:pt x="3744" y="689"/>
                </a:lnTo>
                <a:lnTo>
                  <a:pt x="3750" y="683"/>
                </a:lnTo>
                <a:lnTo>
                  <a:pt x="3755" y="675"/>
                </a:lnTo>
                <a:lnTo>
                  <a:pt x="3760" y="667"/>
                </a:lnTo>
                <a:lnTo>
                  <a:pt x="3764" y="659"/>
                </a:lnTo>
                <a:lnTo>
                  <a:pt x="3768" y="649"/>
                </a:lnTo>
                <a:lnTo>
                  <a:pt x="3770" y="637"/>
                </a:lnTo>
                <a:lnTo>
                  <a:pt x="3773" y="625"/>
                </a:lnTo>
                <a:lnTo>
                  <a:pt x="3775" y="613"/>
                </a:lnTo>
                <a:lnTo>
                  <a:pt x="3776" y="597"/>
                </a:lnTo>
                <a:lnTo>
                  <a:pt x="3777" y="581"/>
                </a:lnTo>
                <a:lnTo>
                  <a:pt x="3778" y="563"/>
                </a:lnTo>
                <a:lnTo>
                  <a:pt x="3778" y="543"/>
                </a:lnTo>
                <a:lnTo>
                  <a:pt x="3778" y="18"/>
                </a:lnTo>
                <a:lnTo>
                  <a:pt x="3843" y="18"/>
                </a:lnTo>
                <a:lnTo>
                  <a:pt x="3843" y="549"/>
                </a:lnTo>
                <a:lnTo>
                  <a:pt x="3843" y="581"/>
                </a:lnTo>
                <a:lnTo>
                  <a:pt x="3842" y="595"/>
                </a:lnTo>
                <a:lnTo>
                  <a:pt x="3841" y="609"/>
                </a:lnTo>
                <a:lnTo>
                  <a:pt x="3838" y="635"/>
                </a:lnTo>
                <a:lnTo>
                  <a:pt x="3835" y="659"/>
                </a:lnTo>
                <a:lnTo>
                  <a:pt x="3833" y="669"/>
                </a:lnTo>
                <a:lnTo>
                  <a:pt x="3830" y="681"/>
                </a:lnTo>
                <a:lnTo>
                  <a:pt x="3825" y="701"/>
                </a:lnTo>
                <a:lnTo>
                  <a:pt x="3822" y="709"/>
                </a:lnTo>
                <a:lnTo>
                  <a:pt x="3819" y="719"/>
                </a:lnTo>
                <a:lnTo>
                  <a:pt x="3815" y="727"/>
                </a:lnTo>
                <a:lnTo>
                  <a:pt x="3812" y="735"/>
                </a:lnTo>
                <a:lnTo>
                  <a:pt x="3807" y="744"/>
                </a:lnTo>
                <a:lnTo>
                  <a:pt x="3802" y="752"/>
                </a:lnTo>
                <a:lnTo>
                  <a:pt x="3792" y="766"/>
                </a:lnTo>
                <a:lnTo>
                  <a:pt x="3781" y="778"/>
                </a:lnTo>
                <a:lnTo>
                  <a:pt x="3775" y="784"/>
                </a:lnTo>
                <a:lnTo>
                  <a:pt x="3769" y="788"/>
                </a:lnTo>
                <a:lnTo>
                  <a:pt x="3757" y="796"/>
                </a:lnTo>
                <a:lnTo>
                  <a:pt x="3750" y="800"/>
                </a:lnTo>
                <a:lnTo>
                  <a:pt x="3743" y="802"/>
                </a:lnTo>
                <a:lnTo>
                  <a:pt x="3729" y="806"/>
                </a:lnTo>
                <a:lnTo>
                  <a:pt x="3722" y="806"/>
                </a:lnTo>
                <a:lnTo>
                  <a:pt x="3715" y="806"/>
                </a:lnTo>
                <a:lnTo>
                  <a:pt x="3700" y="806"/>
                </a:lnTo>
                <a:lnTo>
                  <a:pt x="3686" y="802"/>
                </a:lnTo>
                <a:lnTo>
                  <a:pt x="3679" y="800"/>
                </a:lnTo>
                <a:lnTo>
                  <a:pt x="3673" y="796"/>
                </a:lnTo>
                <a:lnTo>
                  <a:pt x="3660" y="788"/>
                </a:lnTo>
                <a:lnTo>
                  <a:pt x="3648" y="778"/>
                </a:lnTo>
                <a:lnTo>
                  <a:pt x="3637" y="766"/>
                </a:lnTo>
                <a:lnTo>
                  <a:pt x="3627" y="750"/>
                </a:lnTo>
                <a:lnTo>
                  <a:pt x="3623" y="742"/>
                </a:lnTo>
                <a:lnTo>
                  <a:pt x="3618" y="735"/>
                </a:lnTo>
                <a:close/>
                <a:moveTo>
                  <a:pt x="4052" y="806"/>
                </a:moveTo>
                <a:lnTo>
                  <a:pt x="4036" y="806"/>
                </a:lnTo>
                <a:lnTo>
                  <a:pt x="4020" y="802"/>
                </a:lnTo>
                <a:lnTo>
                  <a:pt x="4006" y="796"/>
                </a:lnTo>
                <a:lnTo>
                  <a:pt x="4000" y="792"/>
                </a:lnTo>
                <a:lnTo>
                  <a:pt x="3993" y="788"/>
                </a:lnTo>
                <a:lnTo>
                  <a:pt x="3981" y="780"/>
                </a:lnTo>
                <a:lnTo>
                  <a:pt x="3975" y="774"/>
                </a:lnTo>
                <a:lnTo>
                  <a:pt x="3970" y="768"/>
                </a:lnTo>
                <a:lnTo>
                  <a:pt x="3960" y="756"/>
                </a:lnTo>
                <a:lnTo>
                  <a:pt x="3956" y="748"/>
                </a:lnTo>
                <a:lnTo>
                  <a:pt x="3951" y="740"/>
                </a:lnTo>
                <a:lnTo>
                  <a:pt x="3947" y="733"/>
                </a:lnTo>
                <a:lnTo>
                  <a:pt x="3943" y="725"/>
                </a:lnTo>
                <a:lnTo>
                  <a:pt x="3939" y="717"/>
                </a:lnTo>
                <a:lnTo>
                  <a:pt x="3936" y="707"/>
                </a:lnTo>
                <a:lnTo>
                  <a:pt x="3930" y="687"/>
                </a:lnTo>
                <a:lnTo>
                  <a:pt x="3926" y="667"/>
                </a:lnTo>
                <a:lnTo>
                  <a:pt x="3924" y="657"/>
                </a:lnTo>
                <a:lnTo>
                  <a:pt x="3922" y="645"/>
                </a:lnTo>
                <a:lnTo>
                  <a:pt x="3919" y="623"/>
                </a:lnTo>
                <a:lnTo>
                  <a:pt x="3918" y="599"/>
                </a:lnTo>
                <a:lnTo>
                  <a:pt x="3917" y="585"/>
                </a:lnTo>
                <a:lnTo>
                  <a:pt x="3917" y="573"/>
                </a:lnTo>
                <a:lnTo>
                  <a:pt x="3980" y="545"/>
                </a:lnTo>
                <a:lnTo>
                  <a:pt x="3981" y="567"/>
                </a:lnTo>
                <a:lnTo>
                  <a:pt x="3982" y="587"/>
                </a:lnTo>
                <a:lnTo>
                  <a:pt x="3984" y="603"/>
                </a:lnTo>
                <a:lnTo>
                  <a:pt x="3986" y="619"/>
                </a:lnTo>
                <a:lnTo>
                  <a:pt x="3988" y="627"/>
                </a:lnTo>
                <a:lnTo>
                  <a:pt x="3989" y="635"/>
                </a:lnTo>
                <a:lnTo>
                  <a:pt x="3993" y="647"/>
                </a:lnTo>
                <a:lnTo>
                  <a:pt x="3997" y="659"/>
                </a:lnTo>
                <a:lnTo>
                  <a:pt x="4001" y="667"/>
                </a:lnTo>
                <a:lnTo>
                  <a:pt x="4006" y="677"/>
                </a:lnTo>
                <a:lnTo>
                  <a:pt x="4012" y="683"/>
                </a:lnTo>
                <a:lnTo>
                  <a:pt x="4018" y="689"/>
                </a:lnTo>
                <a:lnTo>
                  <a:pt x="4025" y="693"/>
                </a:lnTo>
                <a:lnTo>
                  <a:pt x="4032" y="697"/>
                </a:lnTo>
                <a:lnTo>
                  <a:pt x="4039" y="699"/>
                </a:lnTo>
                <a:lnTo>
                  <a:pt x="4047" y="701"/>
                </a:lnTo>
                <a:lnTo>
                  <a:pt x="4056" y="701"/>
                </a:lnTo>
                <a:lnTo>
                  <a:pt x="4063" y="701"/>
                </a:lnTo>
                <a:lnTo>
                  <a:pt x="4070" y="699"/>
                </a:lnTo>
                <a:lnTo>
                  <a:pt x="4077" y="697"/>
                </a:lnTo>
                <a:lnTo>
                  <a:pt x="4083" y="695"/>
                </a:lnTo>
                <a:lnTo>
                  <a:pt x="4089" y="691"/>
                </a:lnTo>
                <a:lnTo>
                  <a:pt x="4095" y="685"/>
                </a:lnTo>
                <a:lnTo>
                  <a:pt x="4100" y="679"/>
                </a:lnTo>
                <a:lnTo>
                  <a:pt x="4105" y="673"/>
                </a:lnTo>
                <a:lnTo>
                  <a:pt x="4109" y="665"/>
                </a:lnTo>
                <a:lnTo>
                  <a:pt x="4113" y="657"/>
                </a:lnTo>
                <a:lnTo>
                  <a:pt x="4116" y="649"/>
                </a:lnTo>
                <a:lnTo>
                  <a:pt x="4119" y="639"/>
                </a:lnTo>
                <a:lnTo>
                  <a:pt x="4121" y="627"/>
                </a:lnTo>
                <a:lnTo>
                  <a:pt x="4122" y="623"/>
                </a:lnTo>
                <a:lnTo>
                  <a:pt x="4123" y="617"/>
                </a:lnTo>
                <a:lnTo>
                  <a:pt x="4124" y="605"/>
                </a:lnTo>
                <a:lnTo>
                  <a:pt x="4124" y="591"/>
                </a:lnTo>
                <a:lnTo>
                  <a:pt x="4124" y="581"/>
                </a:lnTo>
                <a:lnTo>
                  <a:pt x="4123" y="571"/>
                </a:lnTo>
                <a:lnTo>
                  <a:pt x="4122" y="563"/>
                </a:lnTo>
                <a:lnTo>
                  <a:pt x="4121" y="553"/>
                </a:lnTo>
                <a:lnTo>
                  <a:pt x="4119" y="545"/>
                </a:lnTo>
                <a:lnTo>
                  <a:pt x="4117" y="537"/>
                </a:lnTo>
                <a:lnTo>
                  <a:pt x="4115" y="529"/>
                </a:lnTo>
                <a:lnTo>
                  <a:pt x="4112" y="521"/>
                </a:lnTo>
                <a:lnTo>
                  <a:pt x="4104" y="505"/>
                </a:lnTo>
                <a:lnTo>
                  <a:pt x="4100" y="497"/>
                </a:lnTo>
                <a:lnTo>
                  <a:pt x="4095" y="491"/>
                </a:lnTo>
                <a:lnTo>
                  <a:pt x="4084" y="477"/>
                </a:lnTo>
                <a:lnTo>
                  <a:pt x="4071" y="465"/>
                </a:lnTo>
                <a:lnTo>
                  <a:pt x="4007" y="407"/>
                </a:lnTo>
                <a:lnTo>
                  <a:pt x="3998" y="399"/>
                </a:lnTo>
                <a:lnTo>
                  <a:pt x="3988" y="389"/>
                </a:lnTo>
                <a:lnTo>
                  <a:pt x="3972" y="369"/>
                </a:lnTo>
                <a:lnTo>
                  <a:pt x="3958" y="349"/>
                </a:lnTo>
                <a:lnTo>
                  <a:pt x="3953" y="337"/>
                </a:lnTo>
                <a:lnTo>
                  <a:pt x="3947" y="325"/>
                </a:lnTo>
                <a:lnTo>
                  <a:pt x="3942" y="313"/>
                </a:lnTo>
                <a:lnTo>
                  <a:pt x="3937" y="299"/>
                </a:lnTo>
                <a:lnTo>
                  <a:pt x="3934" y="285"/>
                </a:lnTo>
                <a:lnTo>
                  <a:pt x="3931" y="269"/>
                </a:lnTo>
                <a:lnTo>
                  <a:pt x="3929" y="253"/>
                </a:lnTo>
                <a:lnTo>
                  <a:pt x="3928" y="246"/>
                </a:lnTo>
                <a:lnTo>
                  <a:pt x="3927" y="238"/>
                </a:lnTo>
                <a:lnTo>
                  <a:pt x="3927" y="220"/>
                </a:lnTo>
                <a:lnTo>
                  <a:pt x="3926" y="200"/>
                </a:lnTo>
                <a:lnTo>
                  <a:pt x="3926" y="188"/>
                </a:lnTo>
                <a:lnTo>
                  <a:pt x="3927" y="176"/>
                </a:lnTo>
                <a:lnTo>
                  <a:pt x="3928" y="164"/>
                </a:lnTo>
                <a:lnTo>
                  <a:pt x="3929" y="152"/>
                </a:lnTo>
                <a:lnTo>
                  <a:pt x="3930" y="142"/>
                </a:lnTo>
                <a:lnTo>
                  <a:pt x="3932" y="132"/>
                </a:lnTo>
                <a:lnTo>
                  <a:pt x="3936" y="112"/>
                </a:lnTo>
                <a:lnTo>
                  <a:pt x="3939" y="102"/>
                </a:lnTo>
                <a:lnTo>
                  <a:pt x="3942" y="94"/>
                </a:lnTo>
                <a:lnTo>
                  <a:pt x="3949" y="78"/>
                </a:lnTo>
                <a:lnTo>
                  <a:pt x="3957" y="62"/>
                </a:lnTo>
                <a:lnTo>
                  <a:pt x="3961" y="56"/>
                </a:lnTo>
                <a:lnTo>
                  <a:pt x="3965" y="50"/>
                </a:lnTo>
                <a:lnTo>
                  <a:pt x="3974" y="38"/>
                </a:lnTo>
                <a:lnTo>
                  <a:pt x="3984" y="28"/>
                </a:lnTo>
                <a:lnTo>
                  <a:pt x="3994" y="20"/>
                </a:lnTo>
                <a:lnTo>
                  <a:pt x="4005" y="12"/>
                </a:lnTo>
                <a:lnTo>
                  <a:pt x="4017" y="6"/>
                </a:lnTo>
                <a:lnTo>
                  <a:pt x="4029" y="4"/>
                </a:lnTo>
                <a:lnTo>
                  <a:pt x="4042" y="0"/>
                </a:lnTo>
                <a:lnTo>
                  <a:pt x="4055" y="0"/>
                </a:lnTo>
                <a:lnTo>
                  <a:pt x="4070" y="2"/>
                </a:lnTo>
                <a:lnTo>
                  <a:pt x="4085" y="4"/>
                </a:lnTo>
                <a:lnTo>
                  <a:pt x="4098" y="10"/>
                </a:lnTo>
                <a:lnTo>
                  <a:pt x="4104" y="14"/>
                </a:lnTo>
                <a:lnTo>
                  <a:pt x="4110" y="18"/>
                </a:lnTo>
                <a:lnTo>
                  <a:pt x="4122" y="26"/>
                </a:lnTo>
                <a:lnTo>
                  <a:pt x="4132" y="38"/>
                </a:lnTo>
                <a:lnTo>
                  <a:pt x="4141" y="50"/>
                </a:lnTo>
                <a:lnTo>
                  <a:pt x="4149" y="64"/>
                </a:lnTo>
                <a:lnTo>
                  <a:pt x="4153" y="72"/>
                </a:lnTo>
                <a:lnTo>
                  <a:pt x="4156" y="78"/>
                </a:lnTo>
                <a:lnTo>
                  <a:pt x="4159" y="86"/>
                </a:lnTo>
                <a:lnTo>
                  <a:pt x="4162" y="94"/>
                </a:lnTo>
                <a:lnTo>
                  <a:pt x="4167" y="112"/>
                </a:lnTo>
                <a:lnTo>
                  <a:pt x="4172" y="128"/>
                </a:lnTo>
                <a:lnTo>
                  <a:pt x="4175" y="146"/>
                </a:lnTo>
                <a:lnTo>
                  <a:pt x="4177" y="166"/>
                </a:lnTo>
                <a:lnTo>
                  <a:pt x="4179" y="184"/>
                </a:lnTo>
                <a:lnTo>
                  <a:pt x="4179" y="202"/>
                </a:lnTo>
                <a:lnTo>
                  <a:pt x="4117" y="228"/>
                </a:lnTo>
                <a:lnTo>
                  <a:pt x="4117" y="212"/>
                </a:lnTo>
                <a:lnTo>
                  <a:pt x="4115" y="198"/>
                </a:lnTo>
                <a:lnTo>
                  <a:pt x="4114" y="186"/>
                </a:lnTo>
                <a:lnTo>
                  <a:pt x="4112" y="172"/>
                </a:lnTo>
                <a:lnTo>
                  <a:pt x="4109" y="162"/>
                </a:lnTo>
                <a:lnTo>
                  <a:pt x="4106" y="152"/>
                </a:lnTo>
                <a:lnTo>
                  <a:pt x="4103" y="142"/>
                </a:lnTo>
                <a:lnTo>
                  <a:pt x="4099" y="136"/>
                </a:lnTo>
                <a:lnTo>
                  <a:pt x="4095" y="128"/>
                </a:lnTo>
                <a:lnTo>
                  <a:pt x="4090" y="122"/>
                </a:lnTo>
                <a:lnTo>
                  <a:pt x="4085" y="118"/>
                </a:lnTo>
                <a:lnTo>
                  <a:pt x="4079" y="114"/>
                </a:lnTo>
                <a:lnTo>
                  <a:pt x="4073" y="110"/>
                </a:lnTo>
                <a:lnTo>
                  <a:pt x="4067" y="108"/>
                </a:lnTo>
                <a:lnTo>
                  <a:pt x="4060" y="108"/>
                </a:lnTo>
                <a:lnTo>
                  <a:pt x="4052" y="106"/>
                </a:lnTo>
                <a:lnTo>
                  <a:pt x="4040" y="108"/>
                </a:lnTo>
                <a:lnTo>
                  <a:pt x="4028" y="112"/>
                </a:lnTo>
                <a:lnTo>
                  <a:pt x="4023" y="116"/>
                </a:lnTo>
                <a:lnTo>
                  <a:pt x="4018" y="120"/>
                </a:lnTo>
                <a:lnTo>
                  <a:pt x="4013" y="124"/>
                </a:lnTo>
                <a:lnTo>
                  <a:pt x="4009" y="128"/>
                </a:lnTo>
                <a:lnTo>
                  <a:pt x="4005" y="134"/>
                </a:lnTo>
                <a:lnTo>
                  <a:pt x="4002" y="140"/>
                </a:lnTo>
                <a:lnTo>
                  <a:pt x="3999" y="148"/>
                </a:lnTo>
                <a:lnTo>
                  <a:pt x="3996" y="156"/>
                </a:lnTo>
                <a:lnTo>
                  <a:pt x="3994" y="164"/>
                </a:lnTo>
                <a:lnTo>
                  <a:pt x="3993" y="174"/>
                </a:lnTo>
                <a:lnTo>
                  <a:pt x="3992" y="184"/>
                </a:lnTo>
                <a:lnTo>
                  <a:pt x="3992" y="194"/>
                </a:lnTo>
                <a:lnTo>
                  <a:pt x="3992" y="204"/>
                </a:lnTo>
                <a:lnTo>
                  <a:pt x="3992" y="214"/>
                </a:lnTo>
                <a:lnTo>
                  <a:pt x="3993" y="224"/>
                </a:lnTo>
                <a:lnTo>
                  <a:pt x="3994" y="232"/>
                </a:lnTo>
                <a:lnTo>
                  <a:pt x="3996" y="240"/>
                </a:lnTo>
                <a:lnTo>
                  <a:pt x="3998" y="248"/>
                </a:lnTo>
                <a:lnTo>
                  <a:pt x="4001" y="255"/>
                </a:lnTo>
                <a:lnTo>
                  <a:pt x="4003" y="261"/>
                </a:lnTo>
                <a:lnTo>
                  <a:pt x="4007" y="267"/>
                </a:lnTo>
                <a:lnTo>
                  <a:pt x="4010" y="273"/>
                </a:lnTo>
                <a:lnTo>
                  <a:pt x="4019" y="285"/>
                </a:lnTo>
                <a:lnTo>
                  <a:pt x="4029" y="297"/>
                </a:lnTo>
                <a:lnTo>
                  <a:pt x="4041" y="309"/>
                </a:lnTo>
                <a:lnTo>
                  <a:pt x="4103" y="363"/>
                </a:lnTo>
                <a:lnTo>
                  <a:pt x="4113" y="373"/>
                </a:lnTo>
                <a:lnTo>
                  <a:pt x="4123" y="383"/>
                </a:lnTo>
                <a:lnTo>
                  <a:pt x="4133" y="393"/>
                </a:lnTo>
                <a:lnTo>
                  <a:pt x="4141" y="405"/>
                </a:lnTo>
                <a:lnTo>
                  <a:pt x="4149" y="417"/>
                </a:lnTo>
                <a:lnTo>
                  <a:pt x="4156" y="427"/>
                </a:lnTo>
                <a:lnTo>
                  <a:pt x="4162" y="441"/>
                </a:lnTo>
                <a:lnTo>
                  <a:pt x="4168" y="453"/>
                </a:lnTo>
                <a:lnTo>
                  <a:pt x="4173" y="467"/>
                </a:lnTo>
                <a:lnTo>
                  <a:pt x="4177" y="481"/>
                </a:lnTo>
                <a:lnTo>
                  <a:pt x="4181" y="495"/>
                </a:lnTo>
                <a:lnTo>
                  <a:pt x="4184" y="511"/>
                </a:lnTo>
                <a:lnTo>
                  <a:pt x="4186" y="527"/>
                </a:lnTo>
                <a:lnTo>
                  <a:pt x="4187" y="537"/>
                </a:lnTo>
                <a:lnTo>
                  <a:pt x="4187" y="545"/>
                </a:lnTo>
                <a:lnTo>
                  <a:pt x="4188" y="563"/>
                </a:lnTo>
                <a:lnTo>
                  <a:pt x="4189" y="583"/>
                </a:lnTo>
                <a:lnTo>
                  <a:pt x="4188" y="609"/>
                </a:lnTo>
                <a:lnTo>
                  <a:pt x="4186" y="633"/>
                </a:lnTo>
                <a:lnTo>
                  <a:pt x="4185" y="645"/>
                </a:lnTo>
                <a:lnTo>
                  <a:pt x="4183" y="655"/>
                </a:lnTo>
                <a:lnTo>
                  <a:pt x="4181" y="667"/>
                </a:lnTo>
                <a:lnTo>
                  <a:pt x="4179" y="677"/>
                </a:lnTo>
                <a:lnTo>
                  <a:pt x="4177" y="687"/>
                </a:lnTo>
                <a:lnTo>
                  <a:pt x="4174" y="697"/>
                </a:lnTo>
                <a:lnTo>
                  <a:pt x="4167" y="715"/>
                </a:lnTo>
                <a:lnTo>
                  <a:pt x="4164" y="723"/>
                </a:lnTo>
                <a:lnTo>
                  <a:pt x="4160" y="733"/>
                </a:lnTo>
                <a:lnTo>
                  <a:pt x="4152" y="746"/>
                </a:lnTo>
                <a:lnTo>
                  <a:pt x="4147" y="754"/>
                </a:lnTo>
                <a:lnTo>
                  <a:pt x="4142" y="760"/>
                </a:lnTo>
                <a:lnTo>
                  <a:pt x="4137" y="766"/>
                </a:lnTo>
                <a:lnTo>
                  <a:pt x="4132" y="772"/>
                </a:lnTo>
                <a:lnTo>
                  <a:pt x="4121" y="782"/>
                </a:lnTo>
                <a:lnTo>
                  <a:pt x="4109" y="790"/>
                </a:lnTo>
                <a:lnTo>
                  <a:pt x="4096" y="798"/>
                </a:lnTo>
                <a:lnTo>
                  <a:pt x="4082" y="802"/>
                </a:lnTo>
                <a:lnTo>
                  <a:pt x="4075" y="804"/>
                </a:lnTo>
                <a:lnTo>
                  <a:pt x="4068" y="804"/>
                </a:lnTo>
                <a:lnTo>
                  <a:pt x="4052" y="806"/>
                </a:lnTo>
                <a:close/>
                <a:moveTo>
                  <a:pt x="1669" y="1273"/>
                </a:moveTo>
                <a:lnTo>
                  <a:pt x="1669" y="1936"/>
                </a:lnTo>
                <a:lnTo>
                  <a:pt x="1604" y="1936"/>
                </a:lnTo>
                <a:lnTo>
                  <a:pt x="1604" y="1273"/>
                </a:lnTo>
                <a:lnTo>
                  <a:pt x="1506" y="1273"/>
                </a:lnTo>
                <a:lnTo>
                  <a:pt x="1506" y="1166"/>
                </a:lnTo>
                <a:lnTo>
                  <a:pt x="1767" y="1166"/>
                </a:lnTo>
                <a:lnTo>
                  <a:pt x="1767" y="1273"/>
                </a:lnTo>
                <a:lnTo>
                  <a:pt x="1669" y="1273"/>
                </a:lnTo>
                <a:close/>
                <a:moveTo>
                  <a:pt x="1832" y="1936"/>
                </a:moveTo>
                <a:lnTo>
                  <a:pt x="1832" y="1166"/>
                </a:lnTo>
                <a:lnTo>
                  <a:pt x="2060" y="1166"/>
                </a:lnTo>
                <a:lnTo>
                  <a:pt x="2060" y="1273"/>
                </a:lnTo>
                <a:lnTo>
                  <a:pt x="1897" y="1273"/>
                </a:lnTo>
                <a:lnTo>
                  <a:pt x="1897" y="1489"/>
                </a:lnTo>
                <a:lnTo>
                  <a:pt x="2030" y="1489"/>
                </a:lnTo>
                <a:lnTo>
                  <a:pt x="2030" y="1593"/>
                </a:lnTo>
                <a:lnTo>
                  <a:pt x="1897" y="1593"/>
                </a:lnTo>
                <a:lnTo>
                  <a:pt x="1897" y="1828"/>
                </a:lnTo>
                <a:lnTo>
                  <a:pt x="2060" y="1828"/>
                </a:lnTo>
                <a:lnTo>
                  <a:pt x="2060" y="1936"/>
                </a:lnTo>
                <a:lnTo>
                  <a:pt x="1832" y="1936"/>
                </a:lnTo>
                <a:close/>
                <a:moveTo>
                  <a:pt x="2260" y="1954"/>
                </a:moveTo>
                <a:lnTo>
                  <a:pt x="2251" y="1954"/>
                </a:lnTo>
                <a:lnTo>
                  <a:pt x="2242" y="1952"/>
                </a:lnTo>
                <a:lnTo>
                  <a:pt x="2234" y="1950"/>
                </a:lnTo>
                <a:lnTo>
                  <a:pt x="2226" y="1948"/>
                </a:lnTo>
                <a:lnTo>
                  <a:pt x="2218" y="1944"/>
                </a:lnTo>
                <a:lnTo>
                  <a:pt x="2211" y="1938"/>
                </a:lnTo>
                <a:lnTo>
                  <a:pt x="2204" y="1932"/>
                </a:lnTo>
                <a:lnTo>
                  <a:pt x="2197" y="1926"/>
                </a:lnTo>
                <a:lnTo>
                  <a:pt x="2190" y="1920"/>
                </a:lnTo>
                <a:lnTo>
                  <a:pt x="2184" y="1912"/>
                </a:lnTo>
                <a:lnTo>
                  <a:pt x="2178" y="1902"/>
                </a:lnTo>
                <a:lnTo>
                  <a:pt x="2172" y="1892"/>
                </a:lnTo>
                <a:lnTo>
                  <a:pt x="2166" y="1882"/>
                </a:lnTo>
                <a:lnTo>
                  <a:pt x="2161" y="1872"/>
                </a:lnTo>
                <a:lnTo>
                  <a:pt x="2156" y="1860"/>
                </a:lnTo>
                <a:lnTo>
                  <a:pt x="2151" y="1846"/>
                </a:lnTo>
                <a:lnTo>
                  <a:pt x="2147" y="1834"/>
                </a:lnTo>
                <a:lnTo>
                  <a:pt x="2143" y="1820"/>
                </a:lnTo>
                <a:lnTo>
                  <a:pt x="2139" y="1804"/>
                </a:lnTo>
                <a:lnTo>
                  <a:pt x="2135" y="1788"/>
                </a:lnTo>
                <a:lnTo>
                  <a:pt x="2132" y="1772"/>
                </a:lnTo>
                <a:lnTo>
                  <a:pt x="2129" y="1756"/>
                </a:lnTo>
                <a:lnTo>
                  <a:pt x="2126" y="1738"/>
                </a:lnTo>
                <a:lnTo>
                  <a:pt x="2124" y="1720"/>
                </a:lnTo>
                <a:lnTo>
                  <a:pt x="2121" y="1701"/>
                </a:lnTo>
                <a:lnTo>
                  <a:pt x="2120" y="1681"/>
                </a:lnTo>
                <a:lnTo>
                  <a:pt x="2118" y="1661"/>
                </a:lnTo>
                <a:lnTo>
                  <a:pt x="2117" y="1641"/>
                </a:lnTo>
                <a:lnTo>
                  <a:pt x="2115" y="1597"/>
                </a:lnTo>
                <a:lnTo>
                  <a:pt x="2114" y="1575"/>
                </a:lnTo>
                <a:lnTo>
                  <a:pt x="2114" y="1551"/>
                </a:lnTo>
                <a:lnTo>
                  <a:pt x="2115" y="1505"/>
                </a:lnTo>
                <a:lnTo>
                  <a:pt x="2117" y="1461"/>
                </a:lnTo>
                <a:lnTo>
                  <a:pt x="2118" y="1441"/>
                </a:lnTo>
                <a:lnTo>
                  <a:pt x="2120" y="1421"/>
                </a:lnTo>
                <a:lnTo>
                  <a:pt x="2124" y="1383"/>
                </a:lnTo>
                <a:lnTo>
                  <a:pt x="2126" y="1363"/>
                </a:lnTo>
                <a:lnTo>
                  <a:pt x="2129" y="1347"/>
                </a:lnTo>
                <a:lnTo>
                  <a:pt x="2135" y="1313"/>
                </a:lnTo>
                <a:lnTo>
                  <a:pt x="2139" y="1297"/>
                </a:lnTo>
                <a:lnTo>
                  <a:pt x="2143" y="1283"/>
                </a:lnTo>
                <a:lnTo>
                  <a:pt x="2147" y="1269"/>
                </a:lnTo>
                <a:lnTo>
                  <a:pt x="2151" y="1255"/>
                </a:lnTo>
                <a:lnTo>
                  <a:pt x="2156" y="1243"/>
                </a:lnTo>
                <a:lnTo>
                  <a:pt x="2161" y="1231"/>
                </a:lnTo>
                <a:lnTo>
                  <a:pt x="2166" y="1220"/>
                </a:lnTo>
                <a:lnTo>
                  <a:pt x="2172" y="1210"/>
                </a:lnTo>
                <a:lnTo>
                  <a:pt x="2178" y="1200"/>
                </a:lnTo>
                <a:lnTo>
                  <a:pt x="2184" y="1192"/>
                </a:lnTo>
                <a:lnTo>
                  <a:pt x="2197" y="1176"/>
                </a:lnTo>
                <a:lnTo>
                  <a:pt x="2204" y="1170"/>
                </a:lnTo>
                <a:lnTo>
                  <a:pt x="2211" y="1164"/>
                </a:lnTo>
                <a:lnTo>
                  <a:pt x="2218" y="1160"/>
                </a:lnTo>
                <a:lnTo>
                  <a:pt x="2226" y="1156"/>
                </a:lnTo>
                <a:lnTo>
                  <a:pt x="2234" y="1152"/>
                </a:lnTo>
                <a:lnTo>
                  <a:pt x="2242" y="1150"/>
                </a:lnTo>
                <a:lnTo>
                  <a:pt x="2251" y="1148"/>
                </a:lnTo>
                <a:lnTo>
                  <a:pt x="2260" y="1148"/>
                </a:lnTo>
                <a:lnTo>
                  <a:pt x="2268" y="1148"/>
                </a:lnTo>
                <a:lnTo>
                  <a:pt x="2277" y="1150"/>
                </a:lnTo>
                <a:lnTo>
                  <a:pt x="2285" y="1152"/>
                </a:lnTo>
                <a:lnTo>
                  <a:pt x="2293" y="1156"/>
                </a:lnTo>
                <a:lnTo>
                  <a:pt x="2301" y="1160"/>
                </a:lnTo>
                <a:lnTo>
                  <a:pt x="2308" y="1164"/>
                </a:lnTo>
                <a:lnTo>
                  <a:pt x="2316" y="1170"/>
                </a:lnTo>
                <a:lnTo>
                  <a:pt x="2323" y="1176"/>
                </a:lnTo>
                <a:lnTo>
                  <a:pt x="2329" y="1184"/>
                </a:lnTo>
                <a:lnTo>
                  <a:pt x="2336" y="1192"/>
                </a:lnTo>
                <a:lnTo>
                  <a:pt x="2342" y="1200"/>
                </a:lnTo>
                <a:lnTo>
                  <a:pt x="2348" y="1210"/>
                </a:lnTo>
                <a:lnTo>
                  <a:pt x="2353" y="1220"/>
                </a:lnTo>
                <a:lnTo>
                  <a:pt x="2359" y="1229"/>
                </a:lnTo>
                <a:lnTo>
                  <a:pt x="2364" y="1241"/>
                </a:lnTo>
                <a:lnTo>
                  <a:pt x="2368" y="1255"/>
                </a:lnTo>
                <a:lnTo>
                  <a:pt x="2377" y="1283"/>
                </a:lnTo>
                <a:lnTo>
                  <a:pt x="2381" y="1297"/>
                </a:lnTo>
                <a:lnTo>
                  <a:pt x="2385" y="1313"/>
                </a:lnTo>
                <a:lnTo>
                  <a:pt x="2391" y="1345"/>
                </a:lnTo>
                <a:lnTo>
                  <a:pt x="2394" y="1363"/>
                </a:lnTo>
                <a:lnTo>
                  <a:pt x="2396" y="1381"/>
                </a:lnTo>
                <a:lnTo>
                  <a:pt x="2398" y="1401"/>
                </a:lnTo>
                <a:lnTo>
                  <a:pt x="2400" y="1421"/>
                </a:lnTo>
                <a:lnTo>
                  <a:pt x="2402" y="1441"/>
                </a:lnTo>
                <a:lnTo>
                  <a:pt x="2403" y="1461"/>
                </a:lnTo>
                <a:lnTo>
                  <a:pt x="2404" y="1483"/>
                </a:lnTo>
                <a:lnTo>
                  <a:pt x="2405" y="1505"/>
                </a:lnTo>
                <a:lnTo>
                  <a:pt x="2405" y="1527"/>
                </a:lnTo>
                <a:lnTo>
                  <a:pt x="2406" y="1551"/>
                </a:lnTo>
                <a:lnTo>
                  <a:pt x="2405" y="1597"/>
                </a:lnTo>
                <a:lnTo>
                  <a:pt x="2403" y="1641"/>
                </a:lnTo>
                <a:lnTo>
                  <a:pt x="2402" y="1663"/>
                </a:lnTo>
                <a:lnTo>
                  <a:pt x="2400" y="1683"/>
                </a:lnTo>
                <a:lnTo>
                  <a:pt x="2396" y="1720"/>
                </a:lnTo>
                <a:lnTo>
                  <a:pt x="2394" y="1738"/>
                </a:lnTo>
                <a:lnTo>
                  <a:pt x="2391" y="1756"/>
                </a:lnTo>
                <a:lnTo>
                  <a:pt x="2388" y="1772"/>
                </a:lnTo>
                <a:lnTo>
                  <a:pt x="2385" y="1790"/>
                </a:lnTo>
                <a:lnTo>
                  <a:pt x="2381" y="1804"/>
                </a:lnTo>
                <a:lnTo>
                  <a:pt x="2377" y="1820"/>
                </a:lnTo>
                <a:lnTo>
                  <a:pt x="2373" y="1834"/>
                </a:lnTo>
                <a:lnTo>
                  <a:pt x="2368" y="1846"/>
                </a:lnTo>
                <a:lnTo>
                  <a:pt x="2364" y="1860"/>
                </a:lnTo>
                <a:lnTo>
                  <a:pt x="2359" y="1872"/>
                </a:lnTo>
                <a:lnTo>
                  <a:pt x="2353" y="1882"/>
                </a:lnTo>
                <a:lnTo>
                  <a:pt x="2348" y="1894"/>
                </a:lnTo>
                <a:lnTo>
                  <a:pt x="2342" y="1902"/>
                </a:lnTo>
                <a:lnTo>
                  <a:pt x="2336" y="1912"/>
                </a:lnTo>
                <a:lnTo>
                  <a:pt x="2329" y="1920"/>
                </a:lnTo>
                <a:lnTo>
                  <a:pt x="2323" y="1926"/>
                </a:lnTo>
                <a:lnTo>
                  <a:pt x="2316" y="1934"/>
                </a:lnTo>
                <a:lnTo>
                  <a:pt x="2308" y="1938"/>
                </a:lnTo>
                <a:lnTo>
                  <a:pt x="2301" y="1944"/>
                </a:lnTo>
                <a:lnTo>
                  <a:pt x="2293" y="1948"/>
                </a:lnTo>
                <a:lnTo>
                  <a:pt x="2285" y="1950"/>
                </a:lnTo>
                <a:lnTo>
                  <a:pt x="2277" y="1952"/>
                </a:lnTo>
                <a:lnTo>
                  <a:pt x="2268" y="1954"/>
                </a:lnTo>
                <a:lnTo>
                  <a:pt x="2260" y="1954"/>
                </a:lnTo>
                <a:close/>
                <a:moveTo>
                  <a:pt x="2260" y="1257"/>
                </a:moveTo>
                <a:lnTo>
                  <a:pt x="2251" y="1257"/>
                </a:lnTo>
                <a:lnTo>
                  <a:pt x="2246" y="1259"/>
                </a:lnTo>
                <a:lnTo>
                  <a:pt x="2242" y="1259"/>
                </a:lnTo>
                <a:lnTo>
                  <a:pt x="2234" y="1265"/>
                </a:lnTo>
                <a:lnTo>
                  <a:pt x="2227" y="1271"/>
                </a:lnTo>
                <a:lnTo>
                  <a:pt x="2223" y="1275"/>
                </a:lnTo>
                <a:lnTo>
                  <a:pt x="2220" y="1281"/>
                </a:lnTo>
                <a:lnTo>
                  <a:pt x="2216" y="1287"/>
                </a:lnTo>
                <a:lnTo>
                  <a:pt x="2213" y="1293"/>
                </a:lnTo>
                <a:lnTo>
                  <a:pt x="2210" y="1299"/>
                </a:lnTo>
                <a:lnTo>
                  <a:pt x="2207" y="1307"/>
                </a:lnTo>
                <a:lnTo>
                  <a:pt x="2201" y="1323"/>
                </a:lnTo>
                <a:lnTo>
                  <a:pt x="2199" y="1331"/>
                </a:lnTo>
                <a:lnTo>
                  <a:pt x="2196" y="1341"/>
                </a:lnTo>
                <a:lnTo>
                  <a:pt x="2192" y="1363"/>
                </a:lnTo>
                <a:lnTo>
                  <a:pt x="2188" y="1387"/>
                </a:lnTo>
                <a:lnTo>
                  <a:pt x="2187" y="1399"/>
                </a:lnTo>
                <a:lnTo>
                  <a:pt x="2185" y="1413"/>
                </a:lnTo>
                <a:lnTo>
                  <a:pt x="2183" y="1443"/>
                </a:lnTo>
                <a:lnTo>
                  <a:pt x="2181" y="1477"/>
                </a:lnTo>
                <a:lnTo>
                  <a:pt x="2180" y="1513"/>
                </a:lnTo>
                <a:lnTo>
                  <a:pt x="2180" y="1551"/>
                </a:lnTo>
                <a:lnTo>
                  <a:pt x="2180" y="1591"/>
                </a:lnTo>
                <a:lnTo>
                  <a:pt x="2181" y="1627"/>
                </a:lnTo>
                <a:lnTo>
                  <a:pt x="2183" y="1659"/>
                </a:lnTo>
                <a:lnTo>
                  <a:pt x="2185" y="1689"/>
                </a:lnTo>
                <a:lnTo>
                  <a:pt x="2188" y="1714"/>
                </a:lnTo>
                <a:lnTo>
                  <a:pt x="2192" y="1738"/>
                </a:lnTo>
                <a:lnTo>
                  <a:pt x="2196" y="1760"/>
                </a:lnTo>
                <a:lnTo>
                  <a:pt x="2201" y="1780"/>
                </a:lnTo>
                <a:lnTo>
                  <a:pt x="2207" y="1796"/>
                </a:lnTo>
                <a:lnTo>
                  <a:pt x="2213" y="1810"/>
                </a:lnTo>
                <a:lnTo>
                  <a:pt x="2220" y="1820"/>
                </a:lnTo>
                <a:lnTo>
                  <a:pt x="2227" y="1830"/>
                </a:lnTo>
                <a:lnTo>
                  <a:pt x="2234" y="1836"/>
                </a:lnTo>
                <a:lnTo>
                  <a:pt x="2242" y="1842"/>
                </a:lnTo>
                <a:lnTo>
                  <a:pt x="2251" y="1844"/>
                </a:lnTo>
                <a:lnTo>
                  <a:pt x="2260" y="1846"/>
                </a:lnTo>
                <a:lnTo>
                  <a:pt x="2269" y="1844"/>
                </a:lnTo>
                <a:lnTo>
                  <a:pt x="2273" y="1844"/>
                </a:lnTo>
                <a:lnTo>
                  <a:pt x="2277" y="1842"/>
                </a:lnTo>
                <a:lnTo>
                  <a:pt x="2285" y="1836"/>
                </a:lnTo>
                <a:lnTo>
                  <a:pt x="2293" y="1830"/>
                </a:lnTo>
                <a:lnTo>
                  <a:pt x="2296" y="1826"/>
                </a:lnTo>
                <a:lnTo>
                  <a:pt x="2300" y="1820"/>
                </a:lnTo>
                <a:lnTo>
                  <a:pt x="2306" y="1808"/>
                </a:lnTo>
                <a:lnTo>
                  <a:pt x="2309" y="1802"/>
                </a:lnTo>
                <a:lnTo>
                  <a:pt x="2312" y="1796"/>
                </a:lnTo>
                <a:lnTo>
                  <a:pt x="2318" y="1778"/>
                </a:lnTo>
                <a:lnTo>
                  <a:pt x="2320" y="1770"/>
                </a:lnTo>
                <a:lnTo>
                  <a:pt x="2323" y="1760"/>
                </a:lnTo>
                <a:lnTo>
                  <a:pt x="2327" y="1738"/>
                </a:lnTo>
                <a:lnTo>
                  <a:pt x="2331" y="1714"/>
                </a:lnTo>
                <a:lnTo>
                  <a:pt x="2332" y="1703"/>
                </a:lnTo>
                <a:lnTo>
                  <a:pt x="2334" y="1689"/>
                </a:lnTo>
                <a:lnTo>
                  <a:pt x="2336" y="1659"/>
                </a:lnTo>
                <a:lnTo>
                  <a:pt x="2338" y="1625"/>
                </a:lnTo>
                <a:lnTo>
                  <a:pt x="2339" y="1591"/>
                </a:lnTo>
                <a:lnTo>
                  <a:pt x="2340" y="1551"/>
                </a:lnTo>
                <a:lnTo>
                  <a:pt x="2339" y="1513"/>
                </a:lnTo>
                <a:lnTo>
                  <a:pt x="2338" y="1477"/>
                </a:lnTo>
                <a:lnTo>
                  <a:pt x="2336" y="1443"/>
                </a:lnTo>
                <a:lnTo>
                  <a:pt x="2334" y="1415"/>
                </a:lnTo>
                <a:lnTo>
                  <a:pt x="2331" y="1387"/>
                </a:lnTo>
                <a:lnTo>
                  <a:pt x="2327" y="1363"/>
                </a:lnTo>
                <a:lnTo>
                  <a:pt x="2323" y="1341"/>
                </a:lnTo>
                <a:lnTo>
                  <a:pt x="2318" y="1323"/>
                </a:lnTo>
                <a:lnTo>
                  <a:pt x="2312" y="1307"/>
                </a:lnTo>
                <a:lnTo>
                  <a:pt x="2306" y="1293"/>
                </a:lnTo>
                <a:lnTo>
                  <a:pt x="2300" y="1281"/>
                </a:lnTo>
                <a:lnTo>
                  <a:pt x="2293" y="1271"/>
                </a:lnTo>
                <a:lnTo>
                  <a:pt x="2285" y="1265"/>
                </a:lnTo>
                <a:lnTo>
                  <a:pt x="2277" y="1259"/>
                </a:lnTo>
                <a:lnTo>
                  <a:pt x="2273" y="1259"/>
                </a:lnTo>
                <a:lnTo>
                  <a:pt x="2269" y="1257"/>
                </a:lnTo>
                <a:lnTo>
                  <a:pt x="2260" y="1257"/>
                </a:lnTo>
                <a:close/>
                <a:moveTo>
                  <a:pt x="2485" y="1936"/>
                </a:moveTo>
                <a:lnTo>
                  <a:pt x="2485" y="1166"/>
                </a:lnTo>
                <a:lnTo>
                  <a:pt x="2549" y="1166"/>
                </a:lnTo>
                <a:lnTo>
                  <a:pt x="2549" y="1828"/>
                </a:lnTo>
                <a:lnTo>
                  <a:pt x="2709" y="1828"/>
                </a:lnTo>
                <a:lnTo>
                  <a:pt x="2709" y="1936"/>
                </a:lnTo>
                <a:lnTo>
                  <a:pt x="2485" y="1936"/>
                </a:lnTo>
                <a:close/>
                <a:moveTo>
                  <a:pt x="2769" y="1936"/>
                </a:moveTo>
                <a:lnTo>
                  <a:pt x="2769" y="1166"/>
                </a:lnTo>
                <a:lnTo>
                  <a:pt x="2835" y="1166"/>
                </a:lnTo>
                <a:lnTo>
                  <a:pt x="2835" y="1828"/>
                </a:lnTo>
                <a:lnTo>
                  <a:pt x="2994" y="1828"/>
                </a:lnTo>
                <a:lnTo>
                  <a:pt x="2994" y="1936"/>
                </a:lnTo>
                <a:lnTo>
                  <a:pt x="2769" y="1936"/>
                </a:lnTo>
                <a:close/>
                <a:moveTo>
                  <a:pt x="3055" y="1166"/>
                </a:moveTo>
                <a:lnTo>
                  <a:pt x="3120" y="1166"/>
                </a:lnTo>
                <a:lnTo>
                  <a:pt x="3120" y="1936"/>
                </a:lnTo>
                <a:lnTo>
                  <a:pt x="3055" y="1936"/>
                </a:lnTo>
                <a:lnTo>
                  <a:pt x="3055" y="1166"/>
                </a:lnTo>
                <a:close/>
                <a:moveTo>
                  <a:pt x="3337" y="1954"/>
                </a:moveTo>
                <a:lnTo>
                  <a:pt x="3321" y="1954"/>
                </a:lnTo>
                <a:lnTo>
                  <a:pt x="3305" y="1950"/>
                </a:lnTo>
                <a:lnTo>
                  <a:pt x="3291" y="1944"/>
                </a:lnTo>
                <a:lnTo>
                  <a:pt x="3284" y="1940"/>
                </a:lnTo>
                <a:lnTo>
                  <a:pt x="3278" y="1936"/>
                </a:lnTo>
                <a:lnTo>
                  <a:pt x="3266" y="1928"/>
                </a:lnTo>
                <a:lnTo>
                  <a:pt x="3260" y="1922"/>
                </a:lnTo>
                <a:lnTo>
                  <a:pt x="3255" y="1916"/>
                </a:lnTo>
                <a:lnTo>
                  <a:pt x="3245" y="1902"/>
                </a:lnTo>
                <a:lnTo>
                  <a:pt x="3241" y="1896"/>
                </a:lnTo>
                <a:lnTo>
                  <a:pt x="3236" y="1888"/>
                </a:lnTo>
                <a:lnTo>
                  <a:pt x="3232" y="1880"/>
                </a:lnTo>
                <a:lnTo>
                  <a:pt x="3229" y="1872"/>
                </a:lnTo>
                <a:lnTo>
                  <a:pt x="3225" y="1864"/>
                </a:lnTo>
                <a:lnTo>
                  <a:pt x="3222" y="1854"/>
                </a:lnTo>
                <a:lnTo>
                  <a:pt x="3216" y="1834"/>
                </a:lnTo>
                <a:lnTo>
                  <a:pt x="3211" y="1814"/>
                </a:lnTo>
                <a:lnTo>
                  <a:pt x="3210" y="1804"/>
                </a:lnTo>
                <a:lnTo>
                  <a:pt x="3208" y="1792"/>
                </a:lnTo>
                <a:lnTo>
                  <a:pt x="3205" y="1770"/>
                </a:lnTo>
                <a:lnTo>
                  <a:pt x="3203" y="1746"/>
                </a:lnTo>
                <a:lnTo>
                  <a:pt x="3203" y="1732"/>
                </a:lnTo>
                <a:lnTo>
                  <a:pt x="3203" y="1720"/>
                </a:lnTo>
                <a:lnTo>
                  <a:pt x="3265" y="1693"/>
                </a:lnTo>
                <a:lnTo>
                  <a:pt x="3266" y="1714"/>
                </a:lnTo>
                <a:lnTo>
                  <a:pt x="3267" y="1734"/>
                </a:lnTo>
                <a:lnTo>
                  <a:pt x="3269" y="1750"/>
                </a:lnTo>
                <a:lnTo>
                  <a:pt x="3271" y="1766"/>
                </a:lnTo>
                <a:lnTo>
                  <a:pt x="3273" y="1774"/>
                </a:lnTo>
                <a:lnTo>
                  <a:pt x="3274" y="1782"/>
                </a:lnTo>
                <a:lnTo>
                  <a:pt x="3278" y="1794"/>
                </a:lnTo>
                <a:lnTo>
                  <a:pt x="3282" y="1804"/>
                </a:lnTo>
                <a:lnTo>
                  <a:pt x="3286" y="1814"/>
                </a:lnTo>
                <a:lnTo>
                  <a:pt x="3291" y="1824"/>
                </a:lnTo>
                <a:lnTo>
                  <a:pt x="3297" y="1830"/>
                </a:lnTo>
                <a:lnTo>
                  <a:pt x="3303" y="1836"/>
                </a:lnTo>
                <a:lnTo>
                  <a:pt x="3310" y="1840"/>
                </a:lnTo>
                <a:lnTo>
                  <a:pt x="3317" y="1844"/>
                </a:lnTo>
                <a:lnTo>
                  <a:pt x="3324" y="1846"/>
                </a:lnTo>
                <a:lnTo>
                  <a:pt x="3332" y="1848"/>
                </a:lnTo>
                <a:lnTo>
                  <a:pt x="3341" y="1848"/>
                </a:lnTo>
                <a:lnTo>
                  <a:pt x="3348" y="1848"/>
                </a:lnTo>
                <a:lnTo>
                  <a:pt x="3355" y="1846"/>
                </a:lnTo>
                <a:lnTo>
                  <a:pt x="3362" y="1844"/>
                </a:lnTo>
                <a:lnTo>
                  <a:pt x="3368" y="1842"/>
                </a:lnTo>
                <a:lnTo>
                  <a:pt x="3374" y="1838"/>
                </a:lnTo>
                <a:lnTo>
                  <a:pt x="3380" y="1832"/>
                </a:lnTo>
                <a:lnTo>
                  <a:pt x="3385" y="1826"/>
                </a:lnTo>
                <a:lnTo>
                  <a:pt x="3390" y="1820"/>
                </a:lnTo>
                <a:lnTo>
                  <a:pt x="3394" y="1812"/>
                </a:lnTo>
                <a:lnTo>
                  <a:pt x="3398" y="1804"/>
                </a:lnTo>
                <a:lnTo>
                  <a:pt x="3401" y="1796"/>
                </a:lnTo>
                <a:lnTo>
                  <a:pt x="3404" y="1786"/>
                </a:lnTo>
                <a:lnTo>
                  <a:pt x="3406" y="1774"/>
                </a:lnTo>
                <a:lnTo>
                  <a:pt x="3407" y="1770"/>
                </a:lnTo>
                <a:lnTo>
                  <a:pt x="3408" y="1764"/>
                </a:lnTo>
                <a:lnTo>
                  <a:pt x="3409" y="1752"/>
                </a:lnTo>
                <a:lnTo>
                  <a:pt x="3409" y="1738"/>
                </a:lnTo>
                <a:lnTo>
                  <a:pt x="3409" y="1728"/>
                </a:lnTo>
                <a:lnTo>
                  <a:pt x="3408" y="1718"/>
                </a:lnTo>
                <a:lnTo>
                  <a:pt x="3407" y="1711"/>
                </a:lnTo>
                <a:lnTo>
                  <a:pt x="3406" y="1701"/>
                </a:lnTo>
                <a:lnTo>
                  <a:pt x="3404" y="1693"/>
                </a:lnTo>
                <a:lnTo>
                  <a:pt x="3402" y="1685"/>
                </a:lnTo>
                <a:lnTo>
                  <a:pt x="3400" y="1677"/>
                </a:lnTo>
                <a:lnTo>
                  <a:pt x="3396" y="1669"/>
                </a:lnTo>
                <a:lnTo>
                  <a:pt x="3389" y="1653"/>
                </a:lnTo>
                <a:lnTo>
                  <a:pt x="3385" y="1645"/>
                </a:lnTo>
                <a:lnTo>
                  <a:pt x="3380" y="1639"/>
                </a:lnTo>
                <a:lnTo>
                  <a:pt x="3369" y="1625"/>
                </a:lnTo>
                <a:lnTo>
                  <a:pt x="3356" y="1613"/>
                </a:lnTo>
                <a:lnTo>
                  <a:pt x="3292" y="1555"/>
                </a:lnTo>
                <a:lnTo>
                  <a:pt x="3282" y="1547"/>
                </a:lnTo>
                <a:lnTo>
                  <a:pt x="3273" y="1537"/>
                </a:lnTo>
                <a:lnTo>
                  <a:pt x="3257" y="1517"/>
                </a:lnTo>
                <a:lnTo>
                  <a:pt x="3243" y="1497"/>
                </a:lnTo>
                <a:lnTo>
                  <a:pt x="3237" y="1485"/>
                </a:lnTo>
                <a:lnTo>
                  <a:pt x="3232" y="1473"/>
                </a:lnTo>
                <a:lnTo>
                  <a:pt x="3227" y="1461"/>
                </a:lnTo>
                <a:lnTo>
                  <a:pt x="3223" y="1447"/>
                </a:lnTo>
                <a:lnTo>
                  <a:pt x="3220" y="1433"/>
                </a:lnTo>
                <a:lnTo>
                  <a:pt x="3217" y="1417"/>
                </a:lnTo>
                <a:lnTo>
                  <a:pt x="3215" y="1401"/>
                </a:lnTo>
                <a:lnTo>
                  <a:pt x="3214" y="1393"/>
                </a:lnTo>
                <a:lnTo>
                  <a:pt x="3213" y="1385"/>
                </a:lnTo>
                <a:lnTo>
                  <a:pt x="3212" y="1367"/>
                </a:lnTo>
                <a:lnTo>
                  <a:pt x="3212" y="1347"/>
                </a:lnTo>
                <a:lnTo>
                  <a:pt x="3212" y="1335"/>
                </a:lnTo>
                <a:lnTo>
                  <a:pt x="3213" y="1323"/>
                </a:lnTo>
                <a:lnTo>
                  <a:pt x="3214" y="1311"/>
                </a:lnTo>
                <a:lnTo>
                  <a:pt x="3215" y="1299"/>
                </a:lnTo>
                <a:lnTo>
                  <a:pt x="3216" y="1289"/>
                </a:lnTo>
                <a:lnTo>
                  <a:pt x="3218" y="1279"/>
                </a:lnTo>
                <a:lnTo>
                  <a:pt x="3222" y="1259"/>
                </a:lnTo>
                <a:lnTo>
                  <a:pt x="3225" y="1249"/>
                </a:lnTo>
                <a:lnTo>
                  <a:pt x="3228" y="1241"/>
                </a:lnTo>
                <a:lnTo>
                  <a:pt x="3234" y="1225"/>
                </a:lnTo>
                <a:lnTo>
                  <a:pt x="3241" y="1210"/>
                </a:lnTo>
                <a:lnTo>
                  <a:pt x="3245" y="1204"/>
                </a:lnTo>
                <a:lnTo>
                  <a:pt x="3250" y="1198"/>
                </a:lnTo>
                <a:lnTo>
                  <a:pt x="3259" y="1186"/>
                </a:lnTo>
                <a:lnTo>
                  <a:pt x="3269" y="1176"/>
                </a:lnTo>
                <a:lnTo>
                  <a:pt x="3279" y="1166"/>
                </a:lnTo>
                <a:lnTo>
                  <a:pt x="3290" y="1160"/>
                </a:lnTo>
                <a:lnTo>
                  <a:pt x="3302" y="1154"/>
                </a:lnTo>
                <a:lnTo>
                  <a:pt x="3314" y="1150"/>
                </a:lnTo>
                <a:lnTo>
                  <a:pt x="3327" y="1148"/>
                </a:lnTo>
                <a:lnTo>
                  <a:pt x="3340" y="1148"/>
                </a:lnTo>
                <a:lnTo>
                  <a:pt x="3355" y="1150"/>
                </a:lnTo>
                <a:lnTo>
                  <a:pt x="3370" y="1152"/>
                </a:lnTo>
                <a:lnTo>
                  <a:pt x="3383" y="1158"/>
                </a:lnTo>
                <a:lnTo>
                  <a:pt x="3389" y="1162"/>
                </a:lnTo>
                <a:lnTo>
                  <a:pt x="3395" y="1166"/>
                </a:lnTo>
                <a:lnTo>
                  <a:pt x="3407" y="1174"/>
                </a:lnTo>
                <a:lnTo>
                  <a:pt x="3417" y="1186"/>
                </a:lnTo>
                <a:lnTo>
                  <a:pt x="3426" y="1198"/>
                </a:lnTo>
                <a:lnTo>
                  <a:pt x="3434" y="1212"/>
                </a:lnTo>
                <a:lnTo>
                  <a:pt x="3438" y="1218"/>
                </a:lnTo>
                <a:lnTo>
                  <a:pt x="3441" y="1225"/>
                </a:lnTo>
                <a:lnTo>
                  <a:pt x="3444" y="1233"/>
                </a:lnTo>
                <a:lnTo>
                  <a:pt x="3447" y="1241"/>
                </a:lnTo>
                <a:lnTo>
                  <a:pt x="3452" y="1259"/>
                </a:lnTo>
                <a:lnTo>
                  <a:pt x="3457" y="1275"/>
                </a:lnTo>
                <a:lnTo>
                  <a:pt x="3460" y="1293"/>
                </a:lnTo>
                <a:lnTo>
                  <a:pt x="3462" y="1313"/>
                </a:lnTo>
                <a:lnTo>
                  <a:pt x="3464" y="1331"/>
                </a:lnTo>
                <a:lnTo>
                  <a:pt x="3464" y="1349"/>
                </a:lnTo>
                <a:lnTo>
                  <a:pt x="3402" y="1375"/>
                </a:lnTo>
                <a:lnTo>
                  <a:pt x="3402" y="1359"/>
                </a:lnTo>
                <a:lnTo>
                  <a:pt x="3400" y="1345"/>
                </a:lnTo>
                <a:lnTo>
                  <a:pt x="3399" y="1331"/>
                </a:lnTo>
                <a:lnTo>
                  <a:pt x="3397" y="1319"/>
                </a:lnTo>
                <a:lnTo>
                  <a:pt x="3394" y="1309"/>
                </a:lnTo>
                <a:lnTo>
                  <a:pt x="3391" y="1299"/>
                </a:lnTo>
                <a:lnTo>
                  <a:pt x="3388" y="1289"/>
                </a:lnTo>
                <a:lnTo>
                  <a:pt x="3384" y="1281"/>
                </a:lnTo>
                <a:lnTo>
                  <a:pt x="3380" y="1275"/>
                </a:lnTo>
                <a:lnTo>
                  <a:pt x="3375" y="1269"/>
                </a:lnTo>
                <a:lnTo>
                  <a:pt x="3370" y="1265"/>
                </a:lnTo>
                <a:lnTo>
                  <a:pt x="3364" y="1261"/>
                </a:lnTo>
                <a:lnTo>
                  <a:pt x="3358" y="1257"/>
                </a:lnTo>
                <a:lnTo>
                  <a:pt x="3352" y="1255"/>
                </a:lnTo>
                <a:lnTo>
                  <a:pt x="3345" y="1255"/>
                </a:lnTo>
                <a:lnTo>
                  <a:pt x="3337" y="1253"/>
                </a:lnTo>
                <a:lnTo>
                  <a:pt x="3325" y="1255"/>
                </a:lnTo>
                <a:lnTo>
                  <a:pt x="3313" y="1259"/>
                </a:lnTo>
                <a:lnTo>
                  <a:pt x="3308" y="1263"/>
                </a:lnTo>
                <a:lnTo>
                  <a:pt x="3303" y="1267"/>
                </a:lnTo>
                <a:lnTo>
                  <a:pt x="3298" y="1271"/>
                </a:lnTo>
                <a:lnTo>
                  <a:pt x="3294" y="1275"/>
                </a:lnTo>
                <a:lnTo>
                  <a:pt x="3290" y="1281"/>
                </a:lnTo>
                <a:lnTo>
                  <a:pt x="3287" y="1287"/>
                </a:lnTo>
                <a:lnTo>
                  <a:pt x="3284" y="1295"/>
                </a:lnTo>
                <a:lnTo>
                  <a:pt x="3281" y="1303"/>
                </a:lnTo>
                <a:lnTo>
                  <a:pt x="3279" y="1311"/>
                </a:lnTo>
                <a:lnTo>
                  <a:pt x="3278" y="1321"/>
                </a:lnTo>
                <a:lnTo>
                  <a:pt x="3277" y="1331"/>
                </a:lnTo>
                <a:lnTo>
                  <a:pt x="3276" y="1341"/>
                </a:lnTo>
                <a:lnTo>
                  <a:pt x="3277" y="1351"/>
                </a:lnTo>
                <a:lnTo>
                  <a:pt x="3277" y="1361"/>
                </a:lnTo>
                <a:lnTo>
                  <a:pt x="3278" y="1371"/>
                </a:lnTo>
                <a:lnTo>
                  <a:pt x="3279" y="1379"/>
                </a:lnTo>
                <a:lnTo>
                  <a:pt x="3281" y="1387"/>
                </a:lnTo>
                <a:lnTo>
                  <a:pt x="3283" y="1395"/>
                </a:lnTo>
                <a:lnTo>
                  <a:pt x="3286" y="1403"/>
                </a:lnTo>
                <a:lnTo>
                  <a:pt x="3288" y="1409"/>
                </a:lnTo>
                <a:lnTo>
                  <a:pt x="3292" y="1415"/>
                </a:lnTo>
                <a:lnTo>
                  <a:pt x="3295" y="1421"/>
                </a:lnTo>
                <a:lnTo>
                  <a:pt x="3304" y="1433"/>
                </a:lnTo>
                <a:lnTo>
                  <a:pt x="3314" y="1445"/>
                </a:lnTo>
                <a:lnTo>
                  <a:pt x="3326" y="1457"/>
                </a:lnTo>
                <a:lnTo>
                  <a:pt x="3388" y="1511"/>
                </a:lnTo>
                <a:lnTo>
                  <a:pt x="3398" y="1521"/>
                </a:lnTo>
                <a:lnTo>
                  <a:pt x="3408" y="1531"/>
                </a:lnTo>
                <a:lnTo>
                  <a:pt x="3418" y="1541"/>
                </a:lnTo>
                <a:lnTo>
                  <a:pt x="3426" y="1553"/>
                </a:lnTo>
                <a:lnTo>
                  <a:pt x="3434" y="1565"/>
                </a:lnTo>
                <a:lnTo>
                  <a:pt x="3441" y="1575"/>
                </a:lnTo>
                <a:lnTo>
                  <a:pt x="3447" y="1589"/>
                </a:lnTo>
                <a:lnTo>
                  <a:pt x="3453" y="1601"/>
                </a:lnTo>
                <a:lnTo>
                  <a:pt x="3458" y="1615"/>
                </a:lnTo>
                <a:lnTo>
                  <a:pt x="3462" y="1629"/>
                </a:lnTo>
                <a:lnTo>
                  <a:pt x="3466" y="1643"/>
                </a:lnTo>
                <a:lnTo>
                  <a:pt x="3469" y="1659"/>
                </a:lnTo>
                <a:lnTo>
                  <a:pt x="3471" y="1675"/>
                </a:lnTo>
                <a:lnTo>
                  <a:pt x="3472" y="1685"/>
                </a:lnTo>
                <a:lnTo>
                  <a:pt x="3472" y="1693"/>
                </a:lnTo>
                <a:lnTo>
                  <a:pt x="3473" y="1711"/>
                </a:lnTo>
                <a:lnTo>
                  <a:pt x="3474" y="1730"/>
                </a:lnTo>
                <a:lnTo>
                  <a:pt x="3473" y="1756"/>
                </a:lnTo>
                <a:lnTo>
                  <a:pt x="3471" y="1780"/>
                </a:lnTo>
                <a:lnTo>
                  <a:pt x="3470" y="1792"/>
                </a:lnTo>
                <a:lnTo>
                  <a:pt x="3468" y="1802"/>
                </a:lnTo>
                <a:lnTo>
                  <a:pt x="3466" y="1814"/>
                </a:lnTo>
                <a:lnTo>
                  <a:pt x="3464" y="1824"/>
                </a:lnTo>
                <a:lnTo>
                  <a:pt x="3461" y="1834"/>
                </a:lnTo>
                <a:lnTo>
                  <a:pt x="3459" y="1844"/>
                </a:lnTo>
                <a:lnTo>
                  <a:pt x="3452" y="1862"/>
                </a:lnTo>
                <a:lnTo>
                  <a:pt x="3449" y="1870"/>
                </a:lnTo>
                <a:lnTo>
                  <a:pt x="3445" y="1880"/>
                </a:lnTo>
                <a:lnTo>
                  <a:pt x="3437" y="1894"/>
                </a:lnTo>
                <a:lnTo>
                  <a:pt x="3432" y="1902"/>
                </a:lnTo>
                <a:lnTo>
                  <a:pt x="3427" y="1908"/>
                </a:lnTo>
                <a:lnTo>
                  <a:pt x="3422" y="1914"/>
                </a:lnTo>
                <a:lnTo>
                  <a:pt x="3417" y="1920"/>
                </a:lnTo>
                <a:lnTo>
                  <a:pt x="3406" y="1930"/>
                </a:lnTo>
                <a:lnTo>
                  <a:pt x="3394" y="1938"/>
                </a:lnTo>
                <a:lnTo>
                  <a:pt x="3381" y="1946"/>
                </a:lnTo>
                <a:lnTo>
                  <a:pt x="3367" y="1950"/>
                </a:lnTo>
                <a:lnTo>
                  <a:pt x="3360" y="1952"/>
                </a:lnTo>
                <a:lnTo>
                  <a:pt x="3353" y="1952"/>
                </a:lnTo>
                <a:lnTo>
                  <a:pt x="3337" y="1954"/>
                </a:lnTo>
                <a:close/>
                <a:moveTo>
                  <a:pt x="3582" y="1882"/>
                </a:moveTo>
                <a:lnTo>
                  <a:pt x="3574" y="1866"/>
                </a:lnTo>
                <a:lnTo>
                  <a:pt x="3567" y="1848"/>
                </a:lnTo>
                <a:lnTo>
                  <a:pt x="3562" y="1828"/>
                </a:lnTo>
                <a:lnTo>
                  <a:pt x="3559" y="1816"/>
                </a:lnTo>
                <a:lnTo>
                  <a:pt x="3557" y="1806"/>
                </a:lnTo>
                <a:lnTo>
                  <a:pt x="3554" y="1782"/>
                </a:lnTo>
                <a:lnTo>
                  <a:pt x="3551" y="1756"/>
                </a:lnTo>
                <a:lnTo>
                  <a:pt x="3550" y="1742"/>
                </a:lnTo>
                <a:lnTo>
                  <a:pt x="3550" y="1726"/>
                </a:lnTo>
                <a:lnTo>
                  <a:pt x="3549" y="1697"/>
                </a:lnTo>
                <a:lnTo>
                  <a:pt x="3549" y="1166"/>
                </a:lnTo>
                <a:lnTo>
                  <a:pt x="3615" y="1166"/>
                </a:lnTo>
                <a:lnTo>
                  <a:pt x="3615" y="1691"/>
                </a:lnTo>
                <a:lnTo>
                  <a:pt x="3615" y="1711"/>
                </a:lnTo>
                <a:lnTo>
                  <a:pt x="3616" y="1728"/>
                </a:lnTo>
                <a:lnTo>
                  <a:pt x="3617" y="1744"/>
                </a:lnTo>
                <a:lnTo>
                  <a:pt x="3618" y="1758"/>
                </a:lnTo>
                <a:lnTo>
                  <a:pt x="3620" y="1772"/>
                </a:lnTo>
                <a:lnTo>
                  <a:pt x="3623" y="1784"/>
                </a:lnTo>
                <a:lnTo>
                  <a:pt x="3625" y="1796"/>
                </a:lnTo>
                <a:lnTo>
                  <a:pt x="3629" y="1804"/>
                </a:lnTo>
                <a:lnTo>
                  <a:pt x="3633" y="1814"/>
                </a:lnTo>
                <a:lnTo>
                  <a:pt x="3637" y="1822"/>
                </a:lnTo>
                <a:lnTo>
                  <a:pt x="3643" y="1830"/>
                </a:lnTo>
                <a:lnTo>
                  <a:pt x="3649" y="1836"/>
                </a:lnTo>
                <a:lnTo>
                  <a:pt x="3652" y="1838"/>
                </a:lnTo>
                <a:lnTo>
                  <a:pt x="3655" y="1840"/>
                </a:lnTo>
                <a:lnTo>
                  <a:pt x="3662" y="1844"/>
                </a:lnTo>
                <a:lnTo>
                  <a:pt x="3670" y="1846"/>
                </a:lnTo>
                <a:lnTo>
                  <a:pt x="3678" y="1846"/>
                </a:lnTo>
                <a:lnTo>
                  <a:pt x="3686" y="1846"/>
                </a:lnTo>
                <a:lnTo>
                  <a:pt x="3694" y="1844"/>
                </a:lnTo>
                <a:lnTo>
                  <a:pt x="3701" y="1840"/>
                </a:lnTo>
                <a:lnTo>
                  <a:pt x="3708" y="1836"/>
                </a:lnTo>
                <a:lnTo>
                  <a:pt x="3713" y="1830"/>
                </a:lnTo>
                <a:lnTo>
                  <a:pt x="3719" y="1822"/>
                </a:lnTo>
                <a:lnTo>
                  <a:pt x="3723" y="1814"/>
                </a:lnTo>
                <a:lnTo>
                  <a:pt x="3728" y="1804"/>
                </a:lnTo>
                <a:lnTo>
                  <a:pt x="3731" y="1796"/>
                </a:lnTo>
                <a:lnTo>
                  <a:pt x="3734" y="1784"/>
                </a:lnTo>
                <a:lnTo>
                  <a:pt x="3736" y="1772"/>
                </a:lnTo>
                <a:lnTo>
                  <a:pt x="3738" y="1758"/>
                </a:lnTo>
                <a:lnTo>
                  <a:pt x="3740" y="1744"/>
                </a:lnTo>
                <a:lnTo>
                  <a:pt x="3741" y="1728"/>
                </a:lnTo>
                <a:lnTo>
                  <a:pt x="3741" y="1711"/>
                </a:lnTo>
                <a:lnTo>
                  <a:pt x="3741" y="1691"/>
                </a:lnTo>
                <a:lnTo>
                  <a:pt x="3741" y="1166"/>
                </a:lnTo>
                <a:lnTo>
                  <a:pt x="3807" y="1166"/>
                </a:lnTo>
                <a:lnTo>
                  <a:pt x="3807" y="1697"/>
                </a:lnTo>
                <a:lnTo>
                  <a:pt x="3806" y="1726"/>
                </a:lnTo>
                <a:lnTo>
                  <a:pt x="3805" y="1742"/>
                </a:lnTo>
                <a:lnTo>
                  <a:pt x="3805" y="1756"/>
                </a:lnTo>
                <a:lnTo>
                  <a:pt x="3802" y="1782"/>
                </a:lnTo>
                <a:lnTo>
                  <a:pt x="3798" y="1806"/>
                </a:lnTo>
                <a:lnTo>
                  <a:pt x="3796" y="1816"/>
                </a:lnTo>
                <a:lnTo>
                  <a:pt x="3794" y="1828"/>
                </a:lnTo>
                <a:lnTo>
                  <a:pt x="3788" y="1848"/>
                </a:lnTo>
                <a:lnTo>
                  <a:pt x="3785" y="1856"/>
                </a:lnTo>
                <a:lnTo>
                  <a:pt x="3782" y="1866"/>
                </a:lnTo>
                <a:lnTo>
                  <a:pt x="3779" y="1874"/>
                </a:lnTo>
                <a:lnTo>
                  <a:pt x="3775" y="1882"/>
                </a:lnTo>
                <a:lnTo>
                  <a:pt x="3771" y="1890"/>
                </a:lnTo>
                <a:lnTo>
                  <a:pt x="3766" y="1898"/>
                </a:lnTo>
                <a:lnTo>
                  <a:pt x="3756" y="1914"/>
                </a:lnTo>
                <a:lnTo>
                  <a:pt x="3745" y="1926"/>
                </a:lnTo>
                <a:lnTo>
                  <a:pt x="3739" y="1930"/>
                </a:lnTo>
                <a:lnTo>
                  <a:pt x="3733" y="1936"/>
                </a:lnTo>
                <a:lnTo>
                  <a:pt x="3720" y="1944"/>
                </a:lnTo>
                <a:lnTo>
                  <a:pt x="3714" y="1946"/>
                </a:lnTo>
                <a:lnTo>
                  <a:pt x="3707" y="1950"/>
                </a:lnTo>
                <a:lnTo>
                  <a:pt x="3693" y="1952"/>
                </a:lnTo>
                <a:lnTo>
                  <a:pt x="3685" y="1954"/>
                </a:lnTo>
                <a:lnTo>
                  <a:pt x="3678" y="1954"/>
                </a:lnTo>
                <a:lnTo>
                  <a:pt x="3663" y="1952"/>
                </a:lnTo>
                <a:lnTo>
                  <a:pt x="3649" y="1950"/>
                </a:lnTo>
                <a:lnTo>
                  <a:pt x="3643" y="1946"/>
                </a:lnTo>
                <a:lnTo>
                  <a:pt x="3636" y="1944"/>
                </a:lnTo>
                <a:lnTo>
                  <a:pt x="3624" y="1936"/>
                </a:lnTo>
                <a:lnTo>
                  <a:pt x="3612" y="1926"/>
                </a:lnTo>
                <a:lnTo>
                  <a:pt x="3601" y="1914"/>
                </a:lnTo>
                <a:lnTo>
                  <a:pt x="3591" y="1898"/>
                </a:lnTo>
                <a:lnTo>
                  <a:pt x="3586" y="1890"/>
                </a:lnTo>
                <a:lnTo>
                  <a:pt x="3582" y="1882"/>
                </a:lnTo>
                <a:close/>
                <a:moveTo>
                  <a:pt x="3934" y="1882"/>
                </a:moveTo>
                <a:lnTo>
                  <a:pt x="3927" y="1866"/>
                </a:lnTo>
                <a:lnTo>
                  <a:pt x="3920" y="1848"/>
                </a:lnTo>
                <a:lnTo>
                  <a:pt x="3915" y="1828"/>
                </a:lnTo>
                <a:lnTo>
                  <a:pt x="3912" y="1816"/>
                </a:lnTo>
                <a:lnTo>
                  <a:pt x="3910" y="1806"/>
                </a:lnTo>
                <a:lnTo>
                  <a:pt x="3907" y="1782"/>
                </a:lnTo>
                <a:lnTo>
                  <a:pt x="3904" y="1756"/>
                </a:lnTo>
                <a:lnTo>
                  <a:pt x="3903" y="1742"/>
                </a:lnTo>
                <a:lnTo>
                  <a:pt x="3903" y="1726"/>
                </a:lnTo>
                <a:lnTo>
                  <a:pt x="3902" y="1697"/>
                </a:lnTo>
                <a:lnTo>
                  <a:pt x="3902" y="1166"/>
                </a:lnTo>
                <a:lnTo>
                  <a:pt x="3968" y="1166"/>
                </a:lnTo>
                <a:lnTo>
                  <a:pt x="3968" y="1691"/>
                </a:lnTo>
                <a:lnTo>
                  <a:pt x="3968" y="1711"/>
                </a:lnTo>
                <a:lnTo>
                  <a:pt x="3969" y="1728"/>
                </a:lnTo>
                <a:lnTo>
                  <a:pt x="3970" y="1744"/>
                </a:lnTo>
                <a:lnTo>
                  <a:pt x="3972" y="1758"/>
                </a:lnTo>
                <a:lnTo>
                  <a:pt x="3973" y="1772"/>
                </a:lnTo>
                <a:lnTo>
                  <a:pt x="3976" y="1784"/>
                </a:lnTo>
                <a:lnTo>
                  <a:pt x="3979" y="1796"/>
                </a:lnTo>
                <a:lnTo>
                  <a:pt x="3982" y="1804"/>
                </a:lnTo>
                <a:lnTo>
                  <a:pt x="3986" y="1814"/>
                </a:lnTo>
                <a:lnTo>
                  <a:pt x="3991" y="1822"/>
                </a:lnTo>
                <a:lnTo>
                  <a:pt x="3996" y="1830"/>
                </a:lnTo>
                <a:lnTo>
                  <a:pt x="4002" y="1836"/>
                </a:lnTo>
                <a:lnTo>
                  <a:pt x="4005" y="1838"/>
                </a:lnTo>
                <a:lnTo>
                  <a:pt x="4008" y="1840"/>
                </a:lnTo>
                <a:lnTo>
                  <a:pt x="4015" y="1844"/>
                </a:lnTo>
                <a:lnTo>
                  <a:pt x="4023" y="1846"/>
                </a:lnTo>
                <a:lnTo>
                  <a:pt x="4031" y="1846"/>
                </a:lnTo>
                <a:lnTo>
                  <a:pt x="4040" y="1846"/>
                </a:lnTo>
                <a:lnTo>
                  <a:pt x="4047" y="1844"/>
                </a:lnTo>
                <a:lnTo>
                  <a:pt x="4054" y="1840"/>
                </a:lnTo>
                <a:lnTo>
                  <a:pt x="4061" y="1836"/>
                </a:lnTo>
                <a:lnTo>
                  <a:pt x="4067" y="1830"/>
                </a:lnTo>
                <a:lnTo>
                  <a:pt x="4072" y="1822"/>
                </a:lnTo>
                <a:lnTo>
                  <a:pt x="4077" y="1814"/>
                </a:lnTo>
                <a:lnTo>
                  <a:pt x="4081" y="1804"/>
                </a:lnTo>
                <a:lnTo>
                  <a:pt x="4084" y="1796"/>
                </a:lnTo>
                <a:lnTo>
                  <a:pt x="4087" y="1784"/>
                </a:lnTo>
                <a:lnTo>
                  <a:pt x="4090" y="1772"/>
                </a:lnTo>
                <a:lnTo>
                  <a:pt x="4091" y="1758"/>
                </a:lnTo>
                <a:lnTo>
                  <a:pt x="4093" y="1744"/>
                </a:lnTo>
                <a:lnTo>
                  <a:pt x="4094" y="1728"/>
                </a:lnTo>
                <a:lnTo>
                  <a:pt x="4094" y="1711"/>
                </a:lnTo>
                <a:lnTo>
                  <a:pt x="4094" y="1691"/>
                </a:lnTo>
                <a:lnTo>
                  <a:pt x="4094" y="1166"/>
                </a:lnTo>
                <a:lnTo>
                  <a:pt x="4160" y="1166"/>
                </a:lnTo>
                <a:lnTo>
                  <a:pt x="4160" y="1697"/>
                </a:lnTo>
                <a:lnTo>
                  <a:pt x="4159" y="1726"/>
                </a:lnTo>
                <a:lnTo>
                  <a:pt x="4159" y="1742"/>
                </a:lnTo>
                <a:lnTo>
                  <a:pt x="4158" y="1756"/>
                </a:lnTo>
                <a:lnTo>
                  <a:pt x="4155" y="1782"/>
                </a:lnTo>
                <a:lnTo>
                  <a:pt x="4152" y="1806"/>
                </a:lnTo>
                <a:lnTo>
                  <a:pt x="4149" y="1816"/>
                </a:lnTo>
                <a:lnTo>
                  <a:pt x="4147" y="1828"/>
                </a:lnTo>
                <a:lnTo>
                  <a:pt x="4142" y="1848"/>
                </a:lnTo>
                <a:lnTo>
                  <a:pt x="4139" y="1856"/>
                </a:lnTo>
                <a:lnTo>
                  <a:pt x="4135" y="1866"/>
                </a:lnTo>
                <a:lnTo>
                  <a:pt x="4132" y="1874"/>
                </a:lnTo>
                <a:lnTo>
                  <a:pt x="4128" y="1882"/>
                </a:lnTo>
                <a:lnTo>
                  <a:pt x="4124" y="1890"/>
                </a:lnTo>
                <a:lnTo>
                  <a:pt x="4119" y="1898"/>
                </a:lnTo>
                <a:lnTo>
                  <a:pt x="4109" y="1914"/>
                </a:lnTo>
                <a:lnTo>
                  <a:pt x="4098" y="1926"/>
                </a:lnTo>
                <a:lnTo>
                  <a:pt x="4092" y="1930"/>
                </a:lnTo>
                <a:lnTo>
                  <a:pt x="4086" y="1936"/>
                </a:lnTo>
                <a:lnTo>
                  <a:pt x="4073" y="1944"/>
                </a:lnTo>
                <a:lnTo>
                  <a:pt x="4067" y="1946"/>
                </a:lnTo>
                <a:lnTo>
                  <a:pt x="4060" y="1950"/>
                </a:lnTo>
                <a:lnTo>
                  <a:pt x="4046" y="1952"/>
                </a:lnTo>
                <a:lnTo>
                  <a:pt x="4039" y="1954"/>
                </a:lnTo>
                <a:lnTo>
                  <a:pt x="4031" y="1954"/>
                </a:lnTo>
                <a:lnTo>
                  <a:pt x="4017" y="1952"/>
                </a:lnTo>
                <a:lnTo>
                  <a:pt x="4003" y="1950"/>
                </a:lnTo>
                <a:lnTo>
                  <a:pt x="3996" y="1946"/>
                </a:lnTo>
                <a:lnTo>
                  <a:pt x="3989" y="1944"/>
                </a:lnTo>
                <a:lnTo>
                  <a:pt x="3977" y="1936"/>
                </a:lnTo>
                <a:lnTo>
                  <a:pt x="3965" y="1926"/>
                </a:lnTo>
                <a:lnTo>
                  <a:pt x="3954" y="1914"/>
                </a:lnTo>
                <a:lnTo>
                  <a:pt x="3943" y="1898"/>
                </a:lnTo>
                <a:lnTo>
                  <a:pt x="3938" y="1890"/>
                </a:lnTo>
                <a:lnTo>
                  <a:pt x="3934" y="1882"/>
                </a:lnTo>
                <a:close/>
                <a:moveTo>
                  <a:pt x="4370" y="1954"/>
                </a:moveTo>
                <a:lnTo>
                  <a:pt x="4354" y="1954"/>
                </a:lnTo>
                <a:lnTo>
                  <a:pt x="4339" y="1950"/>
                </a:lnTo>
                <a:lnTo>
                  <a:pt x="4324" y="1944"/>
                </a:lnTo>
                <a:lnTo>
                  <a:pt x="4317" y="1940"/>
                </a:lnTo>
                <a:lnTo>
                  <a:pt x="4310" y="1936"/>
                </a:lnTo>
                <a:lnTo>
                  <a:pt x="4298" y="1928"/>
                </a:lnTo>
                <a:lnTo>
                  <a:pt x="4292" y="1922"/>
                </a:lnTo>
                <a:lnTo>
                  <a:pt x="4287" y="1916"/>
                </a:lnTo>
                <a:lnTo>
                  <a:pt x="4277" y="1902"/>
                </a:lnTo>
                <a:lnTo>
                  <a:pt x="4273" y="1896"/>
                </a:lnTo>
                <a:lnTo>
                  <a:pt x="4268" y="1888"/>
                </a:lnTo>
                <a:lnTo>
                  <a:pt x="4264" y="1880"/>
                </a:lnTo>
                <a:lnTo>
                  <a:pt x="4261" y="1872"/>
                </a:lnTo>
                <a:lnTo>
                  <a:pt x="4257" y="1864"/>
                </a:lnTo>
                <a:lnTo>
                  <a:pt x="4254" y="1854"/>
                </a:lnTo>
                <a:lnTo>
                  <a:pt x="4248" y="1834"/>
                </a:lnTo>
                <a:lnTo>
                  <a:pt x="4244" y="1814"/>
                </a:lnTo>
                <a:lnTo>
                  <a:pt x="4242" y="1804"/>
                </a:lnTo>
                <a:lnTo>
                  <a:pt x="4240" y="1792"/>
                </a:lnTo>
                <a:lnTo>
                  <a:pt x="4237" y="1770"/>
                </a:lnTo>
                <a:lnTo>
                  <a:pt x="4236" y="1746"/>
                </a:lnTo>
                <a:lnTo>
                  <a:pt x="4235" y="1732"/>
                </a:lnTo>
                <a:lnTo>
                  <a:pt x="4235" y="1720"/>
                </a:lnTo>
                <a:lnTo>
                  <a:pt x="4298" y="1693"/>
                </a:lnTo>
                <a:lnTo>
                  <a:pt x="4298" y="1714"/>
                </a:lnTo>
                <a:lnTo>
                  <a:pt x="4299" y="1734"/>
                </a:lnTo>
                <a:lnTo>
                  <a:pt x="4301" y="1750"/>
                </a:lnTo>
                <a:lnTo>
                  <a:pt x="4303" y="1766"/>
                </a:lnTo>
                <a:lnTo>
                  <a:pt x="4305" y="1774"/>
                </a:lnTo>
                <a:lnTo>
                  <a:pt x="4306" y="1782"/>
                </a:lnTo>
                <a:lnTo>
                  <a:pt x="4310" y="1794"/>
                </a:lnTo>
                <a:lnTo>
                  <a:pt x="4314" y="1804"/>
                </a:lnTo>
                <a:lnTo>
                  <a:pt x="4318" y="1814"/>
                </a:lnTo>
                <a:lnTo>
                  <a:pt x="4324" y="1824"/>
                </a:lnTo>
                <a:lnTo>
                  <a:pt x="4330" y="1830"/>
                </a:lnTo>
                <a:lnTo>
                  <a:pt x="4336" y="1836"/>
                </a:lnTo>
                <a:lnTo>
                  <a:pt x="4343" y="1840"/>
                </a:lnTo>
                <a:lnTo>
                  <a:pt x="4350" y="1844"/>
                </a:lnTo>
                <a:lnTo>
                  <a:pt x="4357" y="1846"/>
                </a:lnTo>
                <a:lnTo>
                  <a:pt x="4365" y="1848"/>
                </a:lnTo>
                <a:lnTo>
                  <a:pt x="4374" y="1848"/>
                </a:lnTo>
                <a:lnTo>
                  <a:pt x="4381" y="1848"/>
                </a:lnTo>
                <a:lnTo>
                  <a:pt x="4388" y="1846"/>
                </a:lnTo>
                <a:lnTo>
                  <a:pt x="4395" y="1844"/>
                </a:lnTo>
                <a:lnTo>
                  <a:pt x="4401" y="1842"/>
                </a:lnTo>
                <a:lnTo>
                  <a:pt x="4407" y="1838"/>
                </a:lnTo>
                <a:lnTo>
                  <a:pt x="4413" y="1832"/>
                </a:lnTo>
                <a:lnTo>
                  <a:pt x="4418" y="1826"/>
                </a:lnTo>
                <a:lnTo>
                  <a:pt x="4423" y="1820"/>
                </a:lnTo>
                <a:lnTo>
                  <a:pt x="4427" y="1812"/>
                </a:lnTo>
                <a:lnTo>
                  <a:pt x="4431" y="1804"/>
                </a:lnTo>
                <a:lnTo>
                  <a:pt x="4434" y="1796"/>
                </a:lnTo>
                <a:lnTo>
                  <a:pt x="4437" y="1786"/>
                </a:lnTo>
                <a:lnTo>
                  <a:pt x="4439" y="1774"/>
                </a:lnTo>
                <a:lnTo>
                  <a:pt x="4440" y="1770"/>
                </a:lnTo>
                <a:lnTo>
                  <a:pt x="4441" y="1764"/>
                </a:lnTo>
                <a:lnTo>
                  <a:pt x="4442" y="1752"/>
                </a:lnTo>
                <a:lnTo>
                  <a:pt x="4442" y="1738"/>
                </a:lnTo>
                <a:lnTo>
                  <a:pt x="4442" y="1728"/>
                </a:lnTo>
                <a:lnTo>
                  <a:pt x="4442" y="1718"/>
                </a:lnTo>
                <a:lnTo>
                  <a:pt x="4441" y="1711"/>
                </a:lnTo>
                <a:lnTo>
                  <a:pt x="4439" y="1701"/>
                </a:lnTo>
                <a:lnTo>
                  <a:pt x="4437" y="1693"/>
                </a:lnTo>
                <a:lnTo>
                  <a:pt x="4435" y="1685"/>
                </a:lnTo>
                <a:lnTo>
                  <a:pt x="4433" y="1677"/>
                </a:lnTo>
                <a:lnTo>
                  <a:pt x="4430" y="1669"/>
                </a:lnTo>
                <a:lnTo>
                  <a:pt x="4422" y="1653"/>
                </a:lnTo>
                <a:lnTo>
                  <a:pt x="4418" y="1645"/>
                </a:lnTo>
                <a:lnTo>
                  <a:pt x="4413" y="1639"/>
                </a:lnTo>
                <a:lnTo>
                  <a:pt x="4402" y="1625"/>
                </a:lnTo>
                <a:lnTo>
                  <a:pt x="4389" y="1613"/>
                </a:lnTo>
                <a:lnTo>
                  <a:pt x="4325" y="1555"/>
                </a:lnTo>
                <a:lnTo>
                  <a:pt x="4315" y="1547"/>
                </a:lnTo>
                <a:lnTo>
                  <a:pt x="4305" y="1537"/>
                </a:lnTo>
                <a:lnTo>
                  <a:pt x="4289" y="1517"/>
                </a:lnTo>
                <a:lnTo>
                  <a:pt x="4275" y="1497"/>
                </a:lnTo>
                <a:lnTo>
                  <a:pt x="4270" y="1485"/>
                </a:lnTo>
                <a:lnTo>
                  <a:pt x="4264" y="1473"/>
                </a:lnTo>
                <a:lnTo>
                  <a:pt x="4260" y="1461"/>
                </a:lnTo>
                <a:lnTo>
                  <a:pt x="4255" y="1447"/>
                </a:lnTo>
                <a:lnTo>
                  <a:pt x="4252" y="1433"/>
                </a:lnTo>
                <a:lnTo>
                  <a:pt x="4249" y="1417"/>
                </a:lnTo>
                <a:lnTo>
                  <a:pt x="4247" y="1401"/>
                </a:lnTo>
                <a:lnTo>
                  <a:pt x="4246" y="1393"/>
                </a:lnTo>
                <a:lnTo>
                  <a:pt x="4245" y="1385"/>
                </a:lnTo>
                <a:lnTo>
                  <a:pt x="4244" y="1367"/>
                </a:lnTo>
                <a:lnTo>
                  <a:pt x="4244" y="1347"/>
                </a:lnTo>
                <a:lnTo>
                  <a:pt x="4244" y="1335"/>
                </a:lnTo>
                <a:lnTo>
                  <a:pt x="4245" y="1323"/>
                </a:lnTo>
                <a:lnTo>
                  <a:pt x="4246" y="1311"/>
                </a:lnTo>
                <a:lnTo>
                  <a:pt x="4247" y="1299"/>
                </a:lnTo>
                <a:lnTo>
                  <a:pt x="4248" y="1289"/>
                </a:lnTo>
                <a:lnTo>
                  <a:pt x="4250" y="1279"/>
                </a:lnTo>
                <a:lnTo>
                  <a:pt x="4254" y="1259"/>
                </a:lnTo>
                <a:lnTo>
                  <a:pt x="4257" y="1249"/>
                </a:lnTo>
                <a:lnTo>
                  <a:pt x="4260" y="1241"/>
                </a:lnTo>
                <a:lnTo>
                  <a:pt x="4266" y="1225"/>
                </a:lnTo>
                <a:lnTo>
                  <a:pt x="4273" y="1210"/>
                </a:lnTo>
                <a:lnTo>
                  <a:pt x="4277" y="1204"/>
                </a:lnTo>
                <a:lnTo>
                  <a:pt x="4282" y="1198"/>
                </a:lnTo>
                <a:lnTo>
                  <a:pt x="4291" y="1186"/>
                </a:lnTo>
                <a:lnTo>
                  <a:pt x="4301" y="1176"/>
                </a:lnTo>
                <a:lnTo>
                  <a:pt x="4311" y="1166"/>
                </a:lnTo>
                <a:lnTo>
                  <a:pt x="4323" y="1160"/>
                </a:lnTo>
                <a:lnTo>
                  <a:pt x="4335" y="1154"/>
                </a:lnTo>
                <a:lnTo>
                  <a:pt x="4347" y="1150"/>
                </a:lnTo>
                <a:lnTo>
                  <a:pt x="4360" y="1148"/>
                </a:lnTo>
                <a:lnTo>
                  <a:pt x="4373" y="1148"/>
                </a:lnTo>
                <a:lnTo>
                  <a:pt x="4388" y="1150"/>
                </a:lnTo>
                <a:lnTo>
                  <a:pt x="4403" y="1152"/>
                </a:lnTo>
                <a:lnTo>
                  <a:pt x="4416" y="1158"/>
                </a:lnTo>
                <a:lnTo>
                  <a:pt x="4422" y="1162"/>
                </a:lnTo>
                <a:lnTo>
                  <a:pt x="4428" y="1166"/>
                </a:lnTo>
                <a:lnTo>
                  <a:pt x="4440" y="1174"/>
                </a:lnTo>
                <a:lnTo>
                  <a:pt x="4450" y="1186"/>
                </a:lnTo>
                <a:lnTo>
                  <a:pt x="4459" y="1198"/>
                </a:lnTo>
                <a:lnTo>
                  <a:pt x="4467" y="1212"/>
                </a:lnTo>
                <a:lnTo>
                  <a:pt x="4471" y="1218"/>
                </a:lnTo>
                <a:lnTo>
                  <a:pt x="4474" y="1225"/>
                </a:lnTo>
                <a:lnTo>
                  <a:pt x="4477" y="1233"/>
                </a:lnTo>
                <a:lnTo>
                  <a:pt x="4480" y="1241"/>
                </a:lnTo>
                <a:lnTo>
                  <a:pt x="4485" y="1259"/>
                </a:lnTo>
                <a:lnTo>
                  <a:pt x="4490" y="1275"/>
                </a:lnTo>
                <a:lnTo>
                  <a:pt x="4493" y="1293"/>
                </a:lnTo>
                <a:lnTo>
                  <a:pt x="4495" y="1313"/>
                </a:lnTo>
                <a:lnTo>
                  <a:pt x="4497" y="1331"/>
                </a:lnTo>
                <a:lnTo>
                  <a:pt x="4497" y="1349"/>
                </a:lnTo>
                <a:lnTo>
                  <a:pt x="4435" y="1375"/>
                </a:lnTo>
                <a:lnTo>
                  <a:pt x="4435" y="1359"/>
                </a:lnTo>
                <a:lnTo>
                  <a:pt x="4433" y="1345"/>
                </a:lnTo>
                <a:lnTo>
                  <a:pt x="4432" y="1331"/>
                </a:lnTo>
                <a:lnTo>
                  <a:pt x="4430" y="1319"/>
                </a:lnTo>
                <a:lnTo>
                  <a:pt x="4427" y="1309"/>
                </a:lnTo>
                <a:lnTo>
                  <a:pt x="4426" y="1303"/>
                </a:lnTo>
                <a:lnTo>
                  <a:pt x="4424" y="1299"/>
                </a:lnTo>
                <a:lnTo>
                  <a:pt x="4421" y="1289"/>
                </a:lnTo>
                <a:lnTo>
                  <a:pt x="4417" y="1281"/>
                </a:lnTo>
                <a:lnTo>
                  <a:pt x="4413" y="1275"/>
                </a:lnTo>
                <a:lnTo>
                  <a:pt x="4408" y="1269"/>
                </a:lnTo>
                <a:lnTo>
                  <a:pt x="4403" y="1265"/>
                </a:lnTo>
                <a:lnTo>
                  <a:pt x="4397" y="1261"/>
                </a:lnTo>
                <a:lnTo>
                  <a:pt x="4391" y="1257"/>
                </a:lnTo>
                <a:lnTo>
                  <a:pt x="4385" y="1255"/>
                </a:lnTo>
                <a:lnTo>
                  <a:pt x="4378" y="1255"/>
                </a:lnTo>
                <a:lnTo>
                  <a:pt x="4370" y="1253"/>
                </a:lnTo>
                <a:lnTo>
                  <a:pt x="4358" y="1255"/>
                </a:lnTo>
                <a:lnTo>
                  <a:pt x="4346" y="1259"/>
                </a:lnTo>
                <a:lnTo>
                  <a:pt x="4341" y="1263"/>
                </a:lnTo>
                <a:lnTo>
                  <a:pt x="4336" y="1267"/>
                </a:lnTo>
                <a:lnTo>
                  <a:pt x="4331" y="1271"/>
                </a:lnTo>
                <a:lnTo>
                  <a:pt x="4327" y="1275"/>
                </a:lnTo>
                <a:lnTo>
                  <a:pt x="4323" y="1281"/>
                </a:lnTo>
                <a:lnTo>
                  <a:pt x="4319" y="1287"/>
                </a:lnTo>
                <a:lnTo>
                  <a:pt x="4316" y="1295"/>
                </a:lnTo>
                <a:lnTo>
                  <a:pt x="4313" y="1303"/>
                </a:lnTo>
                <a:lnTo>
                  <a:pt x="4311" y="1311"/>
                </a:lnTo>
                <a:lnTo>
                  <a:pt x="4310" y="1321"/>
                </a:lnTo>
                <a:lnTo>
                  <a:pt x="4309" y="1331"/>
                </a:lnTo>
                <a:lnTo>
                  <a:pt x="4308" y="1341"/>
                </a:lnTo>
                <a:lnTo>
                  <a:pt x="4309" y="1351"/>
                </a:lnTo>
                <a:lnTo>
                  <a:pt x="4309" y="1361"/>
                </a:lnTo>
                <a:lnTo>
                  <a:pt x="4310" y="1371"/>
                </a:lnTo>
                <a:lnTo>
                  <a:pt x="4311" y="1379"/>
                </a:lnTo>
                <a:lnTo>
                  <a:pt x="4313" y="1387"/>
                </a:lnTo>
                <a:lnTo>
                  <a:pt x="4315" y="1395"/>
                </a:lnTo>
                <a:lnTo>
                  <a:pt x="4318" y="1403"/>
                </a:lnTo>
                <a:lnTo>
                  <a:pt x="4321" y="1409"/>
                </a:lnTo>
                <a:lnTo>
                  <a:pt x="4325" y="1415"/>
                </a:lnTo>
                <a:lnTo>
                  <a:pt x="4328" y="1421"/>
                </a:lnTo>
                <a:lnTo>
                  <a:pt x="4337" y="1433"/>
                </a:lnTo>
                <a:lnTo>
                  <a:pt x="4347" y="1445"/>
                </a:lnTo>
                <a:lnTo>
                  <a:pt x="4359" y="1457"/>
                </a:lnTo>
                <a:lnTo>
                  <a:pt x="4421" y="1511"/>
                </a:lnTo>
                <a:lnTo>
                  <a:pt x="4431" y="1521"/>
                </a:lnTo>
                <a:lnTo>
                  <a:pt x="4442" y="1531"/>
                </a:lnTo>
                <a:lnTo>
                  <a:pt x="4451" y="1541"/>
                </a:lnTo>
                <a:lnTo>
                  <a:pt x="4459" y="1553"/>
                </a:lnTo>
                <a:lnTo>
                  <a:pt x="4467" y="1565"/>
                </a:lnTo>
                <a:lnTo>
                  <a:pt x="4474" y="1575"/>
                </a:lnTo>
                <a:lnTo>
                  <a:pt x="4480" y="1589"/>
                </a:lnTo>
                <a:lnTo>
                  <a:pt x="4486" y="1601"/>
                </a:lnTo>
                <a:lnTo>
                  <a:pt x="4491" y="1615"/>
                </a:lnTo>
                <a:lnTo>
                  <a:pt x="4495" y="1629"/>
                </a:lnTo>
                <a:lnTo>
                  <a:pt x="4499" y="1643"/>
                </a:lnTo>
                <a:lnTo>
                  <a:pt x="4502" y="1659"/>
                </a:lnTo>
                <a:lnTo>
                  <a:pt x="4504" y="1675"/>
                </a:lnTo>
                <a:lnTo>
                  <a:pt x="4505" y="1685"/>
                </a:lnTo>
                <a:lnTo>
                  <a:pt x="4505" y="1693"/>
                </a:lnTo>
                <a:lnTo>
                  <a:pt x="4506" y="1711"/>
                </a:lnTo>
                <a:lnTo>
                  <a:pt x="4507" y="1730"/>
                </a:lnTo>
                <a:lnTo>
                  <a:pt x="4506" y="1756"/>
                </a:lnTo>
                <a:lnTo>
                  <a:pt x="4504" y="1780"/>
                </a:lnTo>
                <a:lnTo>
                  <a:pt x="4503" y="1792"/>
                </a:lnTo>
                <a:lnTo>
                  <a:pt x="4501" y="1802"/>
                </a:lnTo>
                <a:lnTo>
                  <a:pt x="4499" y="1814"/>
                </a:lnTo>
                <a:lnTo>
                  <a:pt x="4497" y="1824"/>
                </a:lnTo>
                <a:lnTo>
                  <a:pt x="4494" y="1834"/>
                </a:lnTo>
                <a:lnTo>
                  <a:pt x="4492" y="1844"/>
                </a:lnTo>
                <a:lnTo>
                  <a:pt x="4485" y="1862"/>
                </a:lnTo>
                <a:lnTo>
                  <a:pt x="4482" y="1870"/>
                </a:lnTo>
                <a:lnTo>
                  <a:pt x="4478" y="1880"/>
                </a:lnTo>
                <a:lnTo>
                  <a:pt x="4470" y="1894"/>
                </a:lnTo>
                <a:lnTo>
                  <a:pt x="4465" y="1902"/>
                </a:lnTo>
                <a:lnTo>
                  <a:pt x="4460" y="1908"/>
                </a:lnTo>
                <a:lnTo>
                  <a:pt x="4455" y="1914"/>
                </a:lnTo>
                <a:lnTo>
                  <a:pt x="4450" y="1920"/>
                </a:lnTo>
                <a:lnTo>
                  <a:pt x="4439" y="1930"/>
                </a:lnTo>
                <a:lnTo>
                  <a:pt x="4427" y="1938"/>
                </a:lnTo>
                <a:lnTo>
                  <a:pt x="4414" y="1946"/>
                </a:lnTo>
                <a:lnTo>
                  <a:pt x="4400" y="1950"/>
                </a:lnTo>
                <a:lnTo>
                  <a:pt x="4393" y="1952"/>
                </a:lnTo>
                <a:lnTo>
                  <a:pt x="4386" y="1952"/>
                </a:lnTo>
                <a:lnTo>
                  <a:pt x="4370" y="1954"/>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p>
        </p:txBody>
      </p:sp>
      <p:sp>
        <p:nvSpPr>
          <p:cNvPr id="3" name="Tekstiruutu 2">
            <a:extLst>
              <a:ext uri="{FF2B5EF4-FFF2-40B4-BE49-F238E27FC236}">
                <a16:creationId xmlns:a16="http://schemas.microsoft.com/office/drawing/2014/main" id="{1C8701C3-A8CF-93F2-ECE5-41060E28B2F3}"/>
              </a:ext>
            </a:extLst>
          </p:cNvPr>
          <p:cNvSpPr txBox="1"/>
          <p:nvPr/>
        </p:nvSpPr>
        <p:spPr>
          <a:xfrm>
            <a:off x="316457" y="6276200"/>
            <a:ext cx="2084084"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i="0" u="none" strike="noStrike" cap="none" normalizeH="0" baseline="0" noProof="0">
                <a:ln>
                  <a:noFill/>
                </a:ln>
                <a:solidFill>
                  <a:schemeClr val="bg1"/>
                </a:solidFill>
                <a:uLnTx/>
                <a:uFillTx/>
                <a:ea typeface="+mn-ea"/>
                <a:cs typeface="+mn-cs"/>
              </a:rPr>
              <a:t>Economic outlook </a:t>
            </a:r>
            <a:r>
              <a:rPr lang="en-GB" sz="1100">
                <a:solidFill>
                  <a:schemeClr val="bg1"/>
                </a:solidFill>
              </a:rPr>
              <a:t>2/</a:t>
            </a:r>
            <a:r>
              <a:rPr kumimoji="0" lang="en-GB" sz="1100" i="0" u="none" strike="noStrike" cap="none" normalizeH="0" baseline="0" noProof="0">
                <a:ln>
                  <a:noFill/>
                </a:ln>
                <a:solidFill>
                  <a:schemeClr val="bg1"/>
                </a:solidFill>
                <a:uLnTx/>
                <a:uFillTx/>
                <a:ea typeface="+mn-ea"/>
                <a:cs typeface="+mn-cs"/>
              </a:rPr>
              <a:t>2024</a:t>
            </a:r>
          </a:p>
        </p:txBody>
      </p:sp>
      <p:sp>
        <p:nvSpPr>
          <p:cNvPr id="11" name="Tekstiruutu 10">
            <a:extLst>
              <a:ext uri="{FF2B5EF4-FFF2-40B4-BE49-F238E27FC236}">
                <a16:creationId xmlns:a16="http://schemas.microsoft.com/office/drawing/2014/main" id="{4937ACC6-DDA5-146A-F825-42A83B655A88}"/>
              </a:ext>
            </a:extLst>
          </p:cNvPr>
          <p:cNvSpPr txBox="1"/>
          <p:nvPr/>
        </p:nvSpPr>
        <p:spPr>
          <a:xfrm>
            <a:off x="505612" y="1769328"/>
            <a:ext cx="4366252" cy="1578862"/>
          </a:xfrm>
          <a:prstGeom prst="rect">
            <a:avLst/>
          </a:prstGeom>
          <a:noFill/>
        </p:spPr>
        <p:txBody>
          <a:bodyPr wrap="square" lIns="0" tIns="0" rIns="0" bIns="0" rtlCol="0">
            <a:normAutofit/>
          </a:bodyPr>
          <a:lstStyle/>
          <a:p>
            <a:pPr marL="0" marR="0" lvl="0" indent="0" algn="just" defTabSz="914400" rtl="0" eaLnBrk="1" fontAlgn="auto" latinLnBrk="0" hangingPunct="1">
              <a:lnSpc>
                <a:spcPts val="1700"/>
              </a:lnSpc>
              <a:spcBef>
                <a:spcPts val="600"/>
              </a:spcBef>
              <a:spcAft>
                <a:spcPts val="600"/>
              </a:spcAft>
              <a:buClrTx/>
              <a:buSzTx/>
              <a:buFontTx/>
              <a:buNone/>
              <a:tabLst/>
              <a:defRPr/>
            </a:pPr>
            <a:r>
              <a:rPr lang="en-GB" sz="1200" b="0" i="0">
                <a:solidFill>
                  <a:schemeClr val="bg1"/>
                </a:solidFill>
              </a:rPr>
              <a:t>Construction has fallen from the growth locomotive during zero interest rates to the biggest brake on the Finnish economy. A turn in construction is eagerly expected everywhere. Construction minuses will decrease towards the end of the year. However, the actual turn is not yet at hand. Recovery will also be exceptionally slow in the next few years. Production will remain a long way from what we were used to. </a:t>
            </a:r>
          </a:p>
        </p:txBody>
      </p:sp>
    </p:spTree>
    <p:extLst>
      <p:ext uri="{BB962C8B-B14F-4D97-AF65-F5344CB8AC3E}">
        <p14:creationId xmlns:p14="http://schemas.microsoft.com/office/powerpoint/2010/main" val="1482787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EFC3221D-7B8C-336D-DFC1-73BF9631D26C}"/>
              </a:ext>
            </a:extLst>
          </p:cNvPr>
          <p:cNvSpPr>
            <a:spLocks noGrp="1"/>
          </p:cNvSpPr>
          <p:nvPr>
            <p:ph type="title"/>
          </p:nvPr>
        </p:nvSpPr>
        <p:spPr/>
        <p:txBody>
          <a:bodyPr/>
          <a:lstStyle/>
          <a:p>
            <a:r>
              <a:rPr lang="en-GB"/>
              <a:t>Poor rest of the year for the housing market?</a:t>
            </a:r>
            <a:br>
              <a:rPr lang="en-GB"/>
            </a:br>
            <a:r>
              <a:rPr kumimoji="0" lang="en-GB" sz="1800" b="0" i="0" u="none" strike="noStrike" cap="none" normalizeH="0" baseline="0" noProof="0">
                <a:ln>
                  <a:noFill/>
                </a:ln>
                <a:solidFill>
                  <a:srgbClr val="183858"/>
                </a:solidFill>
                <a:uLnTx/>
                <a:uFillTx/>
                <a:latin typeface="Avenir Next LT Pro"/>
                <a:ea typeface="+mj-ea"/>
                <a:cs typeface="+mj-cs"/>
              </a:rPr>
              <a:t>Rapid </a:t>
            </a:r>
            <a:r>
              <a:rPr lang="en-GB" sz="1800">
                <a:solidFill>
                  <a:srgbClr val="183858"/>
                </a:solidFill>
                <a:latin typeface="Avenir Next LT Pro"/>
                <a:ea typeface="+mj-ea"/>
                <a:cs typeface="+mj-cs"/>
              </a:rPr>
              <a:t>fall </a:t>
            </a:r>
            <a:r>
              <a:rPr kumimoji="0" lang="en-GB" sz="1800" b="0" i="0" u="none" strike="noStrike" cap="none" normalizeH="0" baseline="0" noProof="0">
                <a:ln>
                  <a:noFill/>
                </a:ln>
                <a:solidFill>
                  <a:srgbClr val="183858"/>
                </a:solidFill>
                <a:uLnTx/>
                <a:uFillTx/>
                <a:latin typeface="Avenir Next LT Pro"/>
                <a:ea typeface="+mj-ea"/>
                <a:cs typeface="+mj-cs"/>
              </a:rPr>
              <a:t>in interest rates stimulates the housing market – the level of activity is exceptionally low so far</a:t>
            </a:r>
          </a:p>
        </p:txBody>
      </p:sp>
      <p:graphicFrame>
        <p:nvGraphicFramePr>
          <p:cNvPr id="10" name="Sisällön paikkamerkki 7">
            <a:extLst>
              <a:ext uri="{FF2B5EF4-FFF2-40B4-BE49-F238E27FC236}">
                <a16:creationId xmlns:a16="http://schemas.microsoft.com/office/drawing/2014/main" id="{F376807B-1B36-1130-E989-907DA208C325}"/>
              </a:ext>
            </a:extLst>
          </p:cNvPr>
          <p:cNvGraphicFramePr>
            <a:graphicFrameLocks noGrp="1"/>
          </p:cNvGraphicFramePr>
          <p:nvPr>
            <p:ph sz="half" idx="1"/>
            <p:extLst>
              <p:ext uri="{D42A27DB-BD31-4B8C-83A1-F6EECF244321}">
                <p14:modId xmlns:p14="http://schemas.microsoft.com/office/powerpoint/2010/main" val="839117976"/>
              </p:ext>
            </p:extLst>
          </p:nvPr>
        </p:nvGraphicFramePr>
        <p:xfrm>
          <a:off x="407988" y="1628775"/>
          <a:ext cx="5543550" cy="4464050"/>
        </p:xfrm>
        <a:graphic>
          <a:graphicData uri="http://schemas.openxmlformats.org/drawingml/2006/chart">
            <c:chart xmlns:c="http://schemas.openxmlformats.org/drawingml/2006/chart" xmlns:r="http://schemas.openxmlformats.org/officeDocument/2006/relationships" r:id="rId2"/>
          </a:graphicData>
        </a:graphic>
      </p:graphicFrame>
      <p:sp>
        <p:nvSpPr>
          <p:cNvPr id="2" name="Päivämäärän paikkamerkki 1">
            <a:extLst>
              <a:ext uri="{FF2B5EF4-FFF2-40B4-BE49-F238E27FC236}">
                <a16:creationId xmlns:a16="http://schemas.microsoft.com/office/drawing/2014/main" id="{2F61FFE4-2229-628B-2491-86DE6F3DBCE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647757-D127-444B-AF7C-AAD20CF5A54C}" type="datetime1">
              <a:rPr kumimoji="0" lang="fi-FI" sz="900" b="0" i="0" u="none" strike="noStrike" kern="1200" cap="none" spc="0" normalizeH="0" baseline="0" noProof="0" smtClean="0">
                <a:ln>
                  <a:noFill/>
                </a:ln>
                <a:solidFill>
                  <a:srgbClr val="183858"/>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4.10.2024</a:t>
            </a:fld>
            <a:endParaRPr kumimoji="0" lang="fi-FI" sz="900" b="0" i="0" u="none" strike="noStrike" kern="1200" cap="none" spc="0" normalizeH="0" baseline="0" noProof="0">
              <a:ln>
                <a:noFill/>
              </a:ln>
              <a:solidFill>
                <a:srgbClr val="183858"/>
              </a:solidFill>
              <a:effectLst/>
              <a:uLnTx/>
              <a:uFillTx/>
              <a:latin typeface="Avenir Next LT Pro"/>
              <a:ea typeface="+mn-ea"/>
              <a:cs typeface="+mn-cs"/>
            </a:endParaRPr>
          </a:p>
        </p:txBody>
      </p:sp>
      <p:sp>
        <p:nvSpPr>
          <p:cNvPr id="3" name="Alatunnisteen paikkamerkki 2">
            <a:extLst>
              <a:ext uri="{FF2B5EF4-FFF2-40B4-BE49-F238E27FC236}">
                <a16:creationId xmlns:a16="http://schemas.microsoft.com/office/drawing/2014/main" id="{65DBC808-D8F8-1F36-9836-3BA84388C80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cap="none" normalizeH="0" baseline="0" noProof="0">
                <a:ln>
                  <a:noFill/>
                </a:ln>
                <a:solidFill>
                  <a:srgbClr val="183858"/>
                </a:solidFill>
                <a:uLnTx/>
                <a:uFillTx/>
                <a:latin typeface="Avenir Next LT Pro"/>
                <a:ea typeface="+mn-ea"/>
                <a:cs typeface="+mn-cs"/>
              </a:rPr>
              <a:t>Confederation of Finnish Construction Industries RT</a:t>
            </a:r>
          </a:p>
        </p:txBody>
      </p:sp>
      <p:sp>
        <p:nvSpPr>
          <p:cNvPr id="4" name="Dian numeron paikkamerkki 3">
            <a:extLst>
              <a:ext uri="{FF2B5EF4-FFF2-40B4-BE49-F238E27FC236}">
                <a16:creationId xmlns:a16="http://schemas.microsoft.com/office/drawing/2014/main" id="{F565180C-2E58-D85A-EF9D-67741CB2B7E6}"/>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4D50CA-F9F4-4F82-9F28-967629681EF9}" type="slidenum">
              <a:rPr kumimoji="0" lang="fi-FI" sz="900" b="0" i="0" u="none" strike="noStrike" kern="1200" cap="none" spc="0" normalizeH="0" baseline="0" noProof="0" smtClean="0">
                <a:ln>
                  <a:noFill/>
                </a:ln>
                <a:solidFill>
                  <a:srgbClr val="183858"/>
                </a:solidFill>
                <a:effectLst/>
                <a:uLnTx/>
                <a:uFillTx/>
                <a:latin typeface="Avenir Next LT Pro Dem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fi-FI" sz="900" b="0" i="0" u="none" strike="noStrike" kern="1200" cap="none" spc="0" normalizeH="0" baseline="0" noProof="0">
              <a:ln>
                <a:noFill/>
              </a:ln>
              <a:solidFill>
                <a:srgbClr val="183858"/>
              </a:solidFill>
              <a:effectLst/>
              <a:uLnTx/>
              <a:uFillTx/>
              <a:latin typeface="Avenir Next LT Pro Demi"/>
              <a:ea typeface="+mn-ea"/>
              <a:cs typeface="+mn-cs"/>
            </a:endParaRPr>
          </a:p>
        </p:txBody>
      </p:sp>
      <p:sp>
        <p:nvSpPr>
          <p:cNvPr id="13" name="Alatunnisteen paikkamerkki 4">
            <a:extLst>
              <a:ext uri="{FF2B5EF4-FFF2-40B4-BE49-F238E27FC236}">
                <a16:creationId xmlns:a16="http://schemas.microsoft.com/office/drawing/2014/main" id="{41E0C4F0-665D-72A3-6AF8-D46E297C8F85}"/>
              </a:ext>
            </a:extLst>
          </p:cNvPr>
          <p:cNvSpPr txBox="1">
            <a:spLocks/>
          </p:cNvSpPr>
          <p:nvPr/>
        </p:nvSpPr>
        <p:spPr>
          <a:xfrm>
            <a:off x="5392468" y="6381328"/>
            <a:ext cx="3007787" cy="143296"/>
          </a:xfrm>
          <a:prstGeom prst="rect">
            <a:avLst/>
          </a:prstGeom>
        </p:spPr>
        <p:txBody>
          <a:bodyPr vert="horz" wrap="square" lIns="0" tIns="0" rIns="0" bIns="0" rtlCol="0" anchor="ctr" anchorCtr="0">
            <a:noAutofit/>
          </a:bodyPr>
          <a:lstStyle>
            <a:defPPr>
              <a:defRPr lang="fi-FI"/>
            </a:defPPr>
            <a:lvl1pPr marL="0" algn="l"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cap="none" normalizeH="0" baseline="0" noProof="0">
                <a:ln>
                  <a:noFill/>
                </a:ln>
                <a:solidFill>
                  <a:srgbClr val="183858"/>
                </a:solidFill>
                <a:uLnTx/>
                <a:uFillTx/>
                <a:latin typeface="Avenir Next LT Pro"/>
                <a:ea typeface="+mn-ea"/>
                <a:cs typeface="+mn-cs"/>
              </a:rPr>
              <a:t>Source: Statistics Finland, Bank of Finland</a:t>
            </a:r>
          </a:p>
        </p:txBody>
      </p:sp>
      <p:graphicFrame>
        <p:nvGraphicFramePr>
          <p:cNvPr id="17" name="Sisällön paikkamerkki 16">
            <a:extLst>
              <a:ext uri="{FF2B5EF4-FFF2-40B4-BE49-F238E27FC236}">
                <a16:creationId xmlns:a16="http://schemas.microsoft.com/office/drawing/2014/main" id="{00000000-0008-0000-0100-00000B000000}"/>
              </a:ext>
            </a:extLst>
          </p:cNvPr>
          <p:cNvGraphicFramePr>
            <a:graphicFrameLocks noGrp="1"/>
          </p:cNvGraphicFramePr>
          <p:nvPr>
            <p:ph sz="half" idx="2"/>
            <p:extLst>
              <p:ext uri="{D42A27DB-BD31-4B8C-83A1-F6EECF244321}">
                <p14:modId xmlns:p14="http://schemas.microsoft.com/office/powerpoint/2010/main" val="2029672084"/>
              </p:ext>
            </p:extLst>
          </p:nvPr>
        </p:nvGraphicFramePr>
        <p:xfrm>
          <a:off x="6240463" y="1628775"/>
          <a:ext cx="5543550" cy="44640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8928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475BE94-F61F-CF3C-8D8B-E6395CF0CFFA}"/>
              </a:ext>
            </a:extLst>
          </p:cNvPr>
          <p:cNvSpPr>
            <a:spLocks noGrp="1"/>
          </p:cNvSpPr>
          <p:nvPr>
            <p:ph type="title"/>
          </p:nvPr>
        </p:nvSpPr>
        <p:spPr/>
        <p:txBody>
          <a:bodyPr/>
          <a:lstStyle/>
          <a:p>
            <a:r>
              <a:rPr lang="en-GB" dirty="0"/>
              <a:t>The investor’s equation is still broken</a:t>
            </a:r>
            <a:br>
              <a:rPr lang="en-GB" dirty="0"/>
            </a:br>
            <a:r>
              <a:rPr lang="en-GB" sz="1800" dirty="0">
                <a:latin typeface="+mn-lt"/>
              </a:rPr>
              <a:t>Decreasing costs and interest make room – oversupply and poor rent development still slowing down </a:t>
            </a:r>
          </a:p>
        </p:txBody>
      </p:sp>
      <p:graphicFrame>
        <p:nvGraphicFramePr>
          <p:cNvPr id="7" name="Sisällön paikkamerkki 6">
            <a:extLst>
              <a:ext uri="{FF2B5EF4-FFF2-40B4-BE49-F238E27FC236}">
                <a16:creationId xmlns:a16="http://schemas.microsoft.com/office/drawing/2014/main" id="{8649CABB-C64F-0510-3D77-C3F019A6C75A}"/>
              </a:ext>
            </a:extLst>
          </p:cNvPr>
          <p:cNvGraphicFramePr>
            <a:graphicFrameLocks noGrp="1"/>
          </p:cNvGraphicFramePr>
          <p:nvPr>
            <p:ph sz="half" idx="1"/>
            <p:extLst>
              <p:ext uri="{D42A27DB-BD31-4B8C-83A1-F6EECF244321}">
                <p14:modId xmlns:p14="http://schemas.microsoft.com/office/powerpoint/2010/main" val="4109245169"/>
              </p:ext>
            </p:extLst>
          </p:nvPr>
        </p:nvGraphicFramePr>
        <p:xfrm>
          <a:off x="407988" y="1628775"/>
          <a:ext cx="5543550" cy="4464050"/>
        </p:xfrm>
        <a:graphic>
          <a:graphicData uri="http://schemas.openxmlformats.org/drawingml/2006/chart">
            <c:chart xmlns:c="http://schemas.openxmlformats.org/drawingml/2006/chart" xmlns:r="http://schemas.openxmlformats.org/officeDocument/2006/relationships" r:id="rId2"/>
          </a:graphicData>
        </a:graphic>
      </p:graphicFrame>
      <p:sp>
        <p:nvSpPr>
          <p:cNvPr id="4" name="Päivämäärän paikkamerkki 3">
            <a:extLst>
              <a:ext uri="{FF2B5EF4-FFF2-40B4-BE49-F238E27FC236}">
                <a16:creationId xmlns:a16="http://schemas.microsoft.com/office/drawing/2014/main" id="{8A564494-CD66-C37D-9CD8-D5084B96DB8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DF93C1-96B7-43A4-88C3-A796BB2F869C}" type="datetime1">
              <a:rPr kumimoji="0" lang="fi-FI" sz="900" b="0" i="0" u="none" strike="noStrike" kern="1200" cap="none" spc="0" normalizeH="0" baseline="0" noProof="0" smtClean="0">
                <a:ln>
                  <a:noFill/>
                </a:ln>
                <a:solidFill>
                  <a:srgbClr val="183858"/>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4.10.2024</a:t>
            </a:fld>
            <a:endParaRPr kumimoji="0" lang="fi-FI" sz="900" b="0" i="0" u="none" strike="noStrike" kern="1200" cap="none" spc="0" normalizeH="0" baseline="0" noProof="0">
              <a:ln>
                <a:noFill/>
              </a:ln>
              <a:solidFill>
                <a:srgbClr val="183858"/>
              </a:solidFill>
              <a:effectLst/>
              <a:uLnTx/>
              <a:uFillTx/>
              <a:latin typeface="Avenir Next LT Pro"/>
              <a:ea typeface="+mn-ea"/>
              <a:cs typeface="+mn-cs"/>
            </a:endParaRPr>
          </a:p>
        </p:txBody>
      </p:sp>
      <p:sp>
        <p:nvSpPr>
          <p:cNvPr id="5" name="Alatunnisteen paikkamerkki 4">
            <a:extLst>
              <a:ext uri="{FF2B5EF4-FFF2-40B4-BE49-F238E27FC236}">
                <a16:creationId xmlns:a16="http://schemas.microsoft.com/office/drawing/2014/main" id="{319E7C95-5805-B279-9FBD-B756F474B949}"/>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cap="none" normalizeH="0" baseline="0" noProof="0">
                <a:ln>
                  <a:noFill/>
                </a:ln>
                <a:solidFill>
                  <a:srgbClr val="183858"/>
                </a:solidFill>
                <a:uLnTx/>
                <a:uFillTx/>
                <a:latin typeface="Avenir Next LT Pro"/>
                <a:ea typeface="+mn-ea"/>
                <a:cs typeface="+mn-cs"/>
              </a:rPr>
              <a:t>© Confederation of Finnish Construction Industries RT</a:t>
            </a:r>
          </a:p>
        </p:txBody>
      </p:sp>
      <p:sp>
        <p:nvSpPr>
          <p:cNvPr id="6" name="Dian numeron paikkamerkki 5">
            <a:extLst>
              <a:ext uri="{FF2B5EF4-FFF2-40B4-BE49-F238E27FC236}">
                <a16:creationId xmlns:a16="http://schemas.microsoft.com/office/drawing/2014/main" id="{C4DCF2AE-BEB2-D275-DA7B-2CEE2F38046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D61EF7-2460-4EE9-A031-27FEBC4F9A95}" type="slidenum">
              <a:rPr kumimoji="0" lang="fi-FI" sz="900" b="0" i="0" u="none" strike="noStrike" kern="1200" cap="none" spc="0" normalizeH="0" baseline="0" noProof="0" smtClean="0">
                <a:ln>
                  <a:noFill/>
                </a:ln>
                <a:solidFill>
                  <a:srgbClr val="183858"/>
                </a:solidFill>
                <a:effectLst/>
                <a:uLnTx/>
                <a:uFillTx/>
                <a:latin typeface="Avenir Next LT Pro Dem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fi-FI" sz="900" b="0" i="0" u="none" strike="noStrike" kern="1200" cap="none" spc="0" normalizeH="0" baseline="0" noProof="0">
              <a:ln>
                <a:noFill/>
              </a:ln>
              <a:solidFill>
                <a:srgbClr val="183858"/>
              </a:solidFill>
              <a:effectLst/>
              <a:uLnTx/>
              <a:uFillTx/>
              <a:latin typeface="Avenir Next LT Pro Demi"/>
              <a:ea typeface="+mn-ea"/>
              <a:cs typeface="+mn-cs"/>
            </a:endParaRPr>
          </a:p>
        </p:txBody>
      </p:sp>
      <p:sp>
        <p:nvSpPr>
          <p:cNvPr id="8" name="Alatunnisteen paikkamerkki 4">
            <a:extLst>
              <a:ext uri="{FF2B5EF4-FFF2-40B4-BE49-F238E27FC236}">
                <a16:creationId xmlns:a16="http://schemas.microsoft.com/office/drawing/2014/main" id="{DB0D302B-DC07-74F4-B36D-75B49EE814A6}"/>
              </a:ext>
            </a:extLst>
          </p:cNvPr>
          <p:cNvSpPr txBox="1">
            <a:spLocks/>
          </p:cNvSpPr>
          <p:nvPr/>
        </p:nvSpPr>
        <p:spPr>
          <a:xfrm>
            <a:off x="5392468" y="6381328"/>
            <a:ext cx="2935780" cy="143296"/>
          </a:xfrm>
          <a:prstGeom prst="rect">
            <a:avLst/>
          </a:prstGeom>
        </p:spPr>
        <p:txBody>
          <a:bodyPr vert="horz" wrap="square" lIns="0" tIns="0" rIns="0" bIns="0" rtlCol="0" anchor="ctr" anchorCtr="0">
            <a:noAutofit/>
          </a:bodyPr>
          <a:lstStyle>
            <a:defPPr>
              <a:defRPr lang="fi-FI"/>
            </a:defPPr>
            <a:lvl1pPr marL="0" algn="l"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cap="none" normalizeH="0" baseline="0" noProof="0">
                <a:ln>
                  <a:noFill/>
                </a:ln>
                <a:solidFill>
                  <a:srgbClr val="183858"/>
                </a:solidFill>
                <a:uLnTx/>
                <a:uFillTx/>
                <a:latin typeface="Avenir Next LT Pro"/>
                <a:ea typeface="+mn-ea"/>
                <a:cs typeface="+mn-cs"/>
              </a:rPr>
              <a:t>Source: Statistics Finland, Bank of Finland</a:t>
            </a:r>
          </a:p>
        </p:txBody>
      </p:sp>
      <p:graphicFrame>
        <p:nvGraphicFramePr>
          <p:cNvPr id="11" name="Sisällön paikkamerkki 10">
            <a:extLst>
              <a:ext uri="{FF2B5EF4-FFF2-40B4-BE49-F238E27FC236}">
                <a16:creationId xmlns:a16="http://schemas.microsoft.com/office/drawing/2014/main" id="{00000000-0008-0000-0000-000002000000}"/>
              </a:ext>
            </a:extLst>
          </p:cNvPr>
          <p:cNvGraphicFramePr>
            <a:graphicFrameLocks noGrp="1"/>
          </p:cNvGraphicFramePr>
          <p:nvPr>
            <p:ph sz="half" idx="2"/>
            <p:extLst>
              <p:ext uri="{D42A27DB-BD31-4B8C-83A1-F6EECF244321}">
                <p14:modId xmlns:p14="http://schemas.microsoft.com/office/powerpoint/2010/main" val="887704739"/>
              </p:ext>
            </p:extLst>
          </p:nvPr>
        </p:nvGraphicFramePr>
        <p:xfrm>
          <a:off x="6240463" y="1628775"/>
          <a:ext cx="5543550" cy="44640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21911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77E0C29-A4D6-E645-7DF3-1665683E558E}"/>
              </a:ext>
            </a:extLst>
          </p:cNvPr>
          <p:cNvSpPr>
            <a:spLocks noGrp="1"/>
          </p:cNvSpPr>
          <p:nvPr>
            <p:ph type="title"/>
          </p:nvPr>
        </p:nvSpPr>
        <p:spPr/>
        <p:txBody>
          <a:bodyPr/>
          <a:lstStyle/>
          <a:p>
            <a:r>
              <a:rPr lang="en-GB"/>
              <a:t>Lower housing prices make projects unprofitable</a:t>
            </a:r>
            <a:br>
              <a:rPr lang="en-GB"/>
            </a:br>
            <a:r>
              <a:rPr kumimoji="0" lang="en-GB" sz="1800" b="0" i="0" u="none" strike="noStrike" cap="none" normalizeH="0" baseline="0" noProof="0">
                <a:ln>
                  <a:noFill/>
                </a:ln>
                <a:solidFill>
                  <a:srgbClr val="183858"/>
                </a:solidFill>
                <a:uLnTx/>
                <a:uFillTx/>
                <a:latin typeface="Avenir Next LT Pro"/>
                <a:ea typeface="+mj-ea"/>
                <a:cs typeface="+mj-cs"/>
              </a:rPr>
              <a:t>Returning to higher prices takes several years</a:t>
            </a:r>
          </a:p>
        </p:txBody>
      </p:sp>
      <p:graphicFrame>
        <p:nvGraphicFramePr>
          <p:cNvPr id="7" name="Sisällön paikkamerkki 6">
            <a:extLst>
              <a:ext uri="{FF2B5EF4-FFF2-40B4-BE49-F238E27FC236}">
                <a16:creationId xmlns:a16="http://schemas.microsoft.com/office/drawing/2014/main" id="{24405B57-810A-4992-8A69-8C074678AA68}"/>
              </a:ext>
            </a:extLst>
          </p:cNvPr>
          <p:cNvGraphicFramePr>
            <a:graphicFrameLocks noGrp="1"/>
          </p:cNvGraphicFramePr>
          <p:nvPr>
            <p:ph idx="1"/>
          </p:nvPr>
        </p:nvGraphicFramePr>
        <p:xfrm>
          <a:off x="407988" y="1628775"/>
          <a:ext cx="11376025" cy="4464050"/>
        </p:xfrm>
        <a:graphic>
          <a:graphicData uri="http://schemas.openxmlformats.org/drawingml/2006/chart">
            <c:chart xmlns:c="http://schemas.openxmlformats.org/drawingml/2006/chart" xmlns:r="http://schemas.openxmlformats.org/officeDocument/2006/relationships" r:id="rId2"/>
          </a:graphicData>
        </a:graphic>
      </p:graphicFrame>
      <p:sp>
        <p:nvSpPr>
          <p:cNvPr id="4" name="Päivämäärän paikkamerkki 3">
            <a:extLst>
              <a:ext uri="{FF2B5EF4-FFF2-40B4-BE49-F238E27FC236}">
                <a16:creationId xmlns:a16="http://schemas.microsoft.com/office/drawing/2014/main" id="{8CCD1FEA-D6ED-67AE-2EF0-A65D2EEF434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DF93C1-96B7-43A4-88C3-A796BB2F869C}" type="datetime1">
              <a:rPr kumimoji="0" lang="fi-FI" sz="900" b="0" i="0" u="none" strike="noStrike" kern="1200" cap="none" spc="0" normalizeH="0" baseline="0" noProof="0" smtClean="0">
                <a:ln>
                  <a:noFill/>
                </a:ln>
                <a:solidFill>
                  <a:srgbClr val="183858"/>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4.10.2024</a:t>
            </a:fld>
            <a:endParaRPr kumimoji="0" lang="fi-FI" sz="900" b="0" i="0" u="none" strike="noStrike" kern="1200" cap="none" spc="0" normalizeH="0" baseline="0" noProof="0">
              <a:ln>
                <a:noFill/>
              </a:ln>
              <a:solidFill>
                <a:srgbClr val="183858"/>
              </a:solidFill>
              <a:effectLst/>
              <a:uLnTx/>
              <a:uFillTx/>
              <a:latin typeface="Avenir Next LT Pro"/>
              <a:ea typeface="+mn-ea"/>
              <a:cs typeface="+mn-cs"/>
            </a:endParaRPr>
          </a:p>
        </p:txBody>
      </p:sp>
      <p:sp>
        <p:nvSpPr>
          <p:cNvPr id="5" name="Alatunnisteen paikkamerkki 4">
            <a:extLst>
              <a:ext uri="{FF2B5EF4-FFF2-40B4-BE49-F238E27FC236}">
                <a16:creationId xmlns:a16="http://schemas.microsoft.com/office/drawing/2014/main" id="{CF86E90A-A3EF-D7C0-C09B-747C9894E1B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cap="none" normalizeH="0" baseline="0" noProof="0">
                <a:ln>
                  <a:noFill/>
                </a:ln>
                <a:solidFill>
                  <a:srgbClr val="183858"/>
                </a:solidFill>
                <a:uLnTx/>
                <a:uFillTx/>
                <a:latin typeface="Avenir Next LT Pro"/>
                <a:ea typeface="+mn-ea"/>
                <a:cs typeface="+mn-cs"/>
              </a:rPr>
              <a:t>© Confederation of Finnish Construction Industries RT</a:t>
            </a:r>
          </a:p>
        </p:txBody>
      </p:sp>
      <p:sp>
        <p:nvSpPr>
          <p:cNvPr id="6" name="Dian numeron paikkamerkki 5">
            <a:extLst>
              <a:ext uri="{FF2B5EF4-FFF2-40B4-BE49-F238E27FC236}">
                <a16:creationId xmlns:a16="http://schemas.microsoft.com/office/drawing/2014/main" id="{CCDE84AC-CB09-E4B8-0EB7-0F126ED191E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D61EF7-2460-4EE9-A031-27FEBC4F9A95}" type="slidenum">
              <a:rPr kumimoji="0" lang="fi-FI" sz="900" b="0" i="0" u="none" strike="noStrike" kern="1200" cap="none" spc="0" normalizeH="0" baseline="0" noProof="0" smtClean="0">
                <a:ln>
                  <a:noFill/>
                </a:ln>
                <a:solidFill>
                  <a:srgbClr val="183858"/>
                </a:solidFill>
                <a:effectLst/>
                <a:uLnTx/>
                <a:uFillTx/>
                <a:latin typeface="Avenir Next LT Pro Dem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fi-FI" sz="900" b="0" i="0" u="none" strike="noStrike" kern="1200" cap="none" spc="0" normalizeH="0" baseline="0" noProof="0">
              <a:ln>
                <a:noFill/>
              </a:ln>
              <a:solidFill>
                <a:srgbClr val="183858"/>
              </a:solidFill>
              <a:effectLst/>
              <a:uLnTx/>
              <a:uFillTx/>
              <a:latin typeface="Avenir Next LT Pro Demi"/>
              <a:ea typeface="+mn-ea"/>
              <a:cs typeface="+mn-cs"/>
            </a:endParaRPr>
          </a:p>
        </p:txBody>
      </p:sp>
      <p:sp>
        <p:nvSpPr>
          <p:cNvPr id="3" name="Alatunnisteen paikkamerkki 4">
            <a:extLst>
              <a:ext uri="{FF2B5EF4-FFF2-40B4-BE49-F238E27FC236}">
                <a16:creationId xmlns:a16="http://schemas.microsoft.com/office/drawing/2014/main" id="{EC70EF38-9287-F6DB-C530-8977E6285B7C}"/>
              </a:ext>
            </a:extLst>
          </p:cNvPr>
          <p:cNvSpPr txBox="1">
            <a:spLocks/>
          </p:cNvSpPr>
          <p:nvPr/>
        </p:nvSpPr>
        <p:spPr>
          <a:xfrm>
            <a:off x="5392468" y="6381328"/>
            <a:ext cx="3007787" cy="143296"/>
          </a:xfrm>
          <a:prstGeom prst="rect">
            <a:avLst/>
          </a:prstGeom>
        </p:spPr>
        <p:txBody>
          <a:bodyPr vert="horz" wrap="square" lIns="0" tIns="0" rIns="0" bIns="0" rtlCol="0" anchor="ctr" anchorCtr="0">
            <a:noAutofit/>
          </a:bodyPr>
          <a:lstStyle>
            <a:defPPr>
              <a:defRPr lang="fi-FI"/>
            </a:defPPr>
            <a:lvl1pPr marL="0" algn="l"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cap="none" normalizeH="0" baseline="0" noProof="0">
                <a:ln>
                  <a:noFill/>
                </a:ln>
                <a:solidFill>
                  <a:srgbClr val="183858"/>
                </a:solidFill>
                <a:uLnTx/>
                <a:uFillTx/>
                <a:latin typeface="Avenir Next LT Pro"/>
                <a:ea typeface="+mn-ea"/>
                <a:cs typeface="+mn-cs"/>
              </a:rPr>
              <a:t>Source: Statistics Finland</a:t>
            </a:r>
          </a:p>
        </p:txBody>
      </p:sp>
    </p:spTree>
    <p:extLst>
      <p:ext uri="{BB962C8B-B14F-4D97-AF65-F5344CB8AC3E}">
        <p14:creationId xmlns:p14="http://schemas.microsoft.com/office/powerpoint/2010/main" val="3898686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1D8C988E-B2CB-94EB-70F3-9619577A46A9}"/>
              </a:ext>
            </a:extLst>
          </p:cNvPr>
          <p:cNvSpPr>
            <a:spLocks noGrp="1"/>
          </p:cNvSpPr>
          <p:nvPr>
            <p:ph type="title"/>
          </p:nvPr>
        </p:nvSpPr>
        <p:spPr/>
        <p:txBody>
          <a:bodyPr/>
          <a:lstStyle/>
          <a:p>
            <a:r>
              <a:rPr lang="en-GB" dirty="0"/>
              <a:t>Level of construction will remain unusual in the next few years</a:t>
            </a:r>
            <a:br>
              <a:rPr lang="en-GB" dirty="0"/>
            </a:br>
            <a:r>
              <a:rPr lang="en-GB" sz="1800" dirty="0">
                <a:solidFill>
                  <a:srgbClr val="183858"/>
                </a:solidFill>
                <a:latin typeface="Avenir Next LT Pro"/>
              </a:rPr>
              <a:t>Interest rates higher than before and the Finnish economy is not on a path that supports recovery</a:t>
            </a:r>
            <a:br>
              <a:rPr lang="en-GB" dirty="0"/>
            </a:br>
            <a:endParaRPr lang="en-GB" dirty="0"/>
          </a:p>
        </p:txBody>
      </p:sp>
      <p:sp>
        <p:nvSpPr>
          <p:cNvPr id="5" name="Päivämäärän paikkamerkki 4">
            <a:extLst>
              <a:ext uri="{FF2B5EF4-FFF2-40B4-BE49-F238E27FC236}">
                <a16:creationId xmlns:a16="http://schemas.microsoft.com/office/drawing/2014/main" id="{D5324882-8D50-0801-5A2A-081E4DB2AC9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958439-7D8D-4199-B468-27E28379EC90}" type="datetime1">
              <a:rPr kumimoji="0" lang="fi-FI" sz="900" b="0" i="0" u="none" strike="noStrike" kern="1200" cap="none" spc="0" normalizeH="0" baseline="0" noProof="0" smtClean="0">
                <a:ln>
                  <a:noFill/>
                </a:ln>
                <a:solidFill>
                  <a:srgbClr val="183858"/>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4.10.2024</a:t>
            </a:fld>
            <a:endParaRPr kumimoji="0" lang="fi-FI" sz="900" b="0" i="0" u="none" strike="noStrike" kern="1200" cap="none" spc="0" normalizeH="0" baseline="0" noProof="0">
              <a:ln>
                <a:noFill/>
              </a:ln>
              <a:solidFill>
                <a:srgbClr val="183858"/>
              </a:solidFill>
              <a:effectLst/>
              <a:uLnTx/>
              <a:uFillTx/>
              <a:latin typeface="Avenir Next LT Pro"/>
              <a:ea typeface="+mn-ea"/>
              <a:cs typeface="+mn-cs"/>
            </a:endParaRPr>
          </a:p>
        </p:txBody>
      </p:sp>
      <p:sp>
        <p:nvSpPr>
          <p:cNvPr id="6" name="Alatunnisteen paikkamerkki 5">
            <a:extLst>
              <a:ext uri="{FF2B5EF4-FFF2-40B4-BE49-F238E27FC236}">
                <a16:creationId xmlns:a16="http://schemas.microsoft.com/office/drawing/2014/main" id="{65FBFBDD-E1ED-F431-62EF-C4415916D6E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cap="none" normalizeH="0" baseline="0" noProof="0">
                <a:ln>
                  <a:noFill/>
                </a:ln>
                <a:solidFill>
                  <a:srgbClr val="183858"/>
                </a:solidFill>
                <a:uLnTx/>
                <a:uFillTx/>
                <a:latin typeface="Avenir Next LT Pro"/>
                <a:ea typeface="+mn-ea"/>
                <a:cs typeface="+mn-cs"/>
              </a:rPr>
              <a:t>© Confederation of Finnish Construction Industries RT</a:t>
            </a:r>
          </a:p>
        </p:txBody>
      </p:sp>
      <p:sp>
        <p:nvSpPr>
          <p:cNvPr id="7" name="Dian numeron paikkamerkki 6">
            <a:extLst>
              <a:ext uri="{FF2B5EF4-FFF2-40B4-BE49-F238E27FC236}">
                <a16:creationId xmlns:a16="http://schemas.microsoft.com/office/drawing/2014/main" id="{2CBB4C5D-3C6B-3EE5-781B-0D646235EE3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D61EF7-2460-4EE9-A031-27FEBC4F9A95}" type="slidenum">
              <a:rPr kumimoji="0" lang="fi-FI" sz="900" b="0" i="0" u="none" strike="noStrike" kern="1200" cap="none" spc="0" normalizeH="0" baseline="0" noProof="0" smtClean="0">
                <a:ln>
                  <a:noFill/>
                </a:ln>
                <a:solidFill>
                  <a:srgbClr val="183858"/>
                </a:solidFill>
                <a:effectLst/>
                <a:uLnTx/>
                <a:uFillTx/>
                <a:latin typeface="Avenir Next LT Pro Dem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fi-FI" sz="900" b="0" i="0" u="none" strike="noStrike" kern="1200" cap="none" spc="0" normalizeH="0" baseline="0" noProof="0">
              <a:ln>
                <a:noFill/>
              </a:ln>
              <a:solidFill>
                <a:srgbClr val="183858"/>
              </a:solidFill>
              <a:effectLst/>
              <a:uLnTx/>
              <a:uFillTx/>
              <a:latin typeface="Avenir Next LT Pro Demi"/>
              <a:ea typeface="+mn-ea"/>
              <a:cs typeface="+mn-cs"/>
            </a:endParaRPr>
          </a:p>
        </p:txBody>
      </p:sp>
      <p:graphicFrame>
        <p:nvGraphicFramePr>
          <p:cNvPr id="79" name="Sisällön paikkamerkki 78">
            <a:extLst>
              <a:ext uri="{FF2B5EF4-FFF2-40B4-BE49-F238E27FC236}">
                <a16:creationId xmlns:a16="http://schemas.microsoft.com/office/drawing/2014/main" id="{72587054-F7F3-43F1-93D0-9B49003FE323}"/>
              </a:ext>
            </a:extLst>
          </p:cNvPr>
          <p:cNvGraphicFramePr>
            <a:graphicFrameLocks noGrp="1"/>
          </p:cNvGraphicFramePr>
          <p:nvPr>
            <p:ph idx="1"/>
            <p:extLst>
              <p:ext uri="{D42A27DB-BD31-4B8C-83A1-F6EECF244321}">
                <p14:modId xmlns:p14="http://schemas.microsoft.com/office/powerpoint/2010/main" val="3733637726"/>
              </p:ext>
            </p:extLst>
          </p:nvPr>
        </p:nvGraphicFramePr>
        <p:xfrm>
          <a:off x="390058" y="1628775"/>
          <a:ext cx="11376025" cy="4464050"/>
        </p:xfrm>
        <a:graphic>
          <a:graphicData uri="http://schemas.openxmlformats.org/drawingml/2006/chart">
            <c:chart xmlns:c="http://schemas.openxmlformats.org/drawingml/2006/chart" xmlns:r="http://schemas.openxmlformats.org/officeDocument/2006/relationships" r:id="rId3"/>
          </a:graphicData>
        </a:graphic>
      </p:graphicFrame>
      <p:sp>
        <p:nvSpPr>
          <p:cNvPr id="80" name="Tekstiruutu 1">
            <a:extLst>
              <a:ext uri="{FF2B5EF4-FFF2-40B4-BE49-F238E27FC236}">
                <a16:creationId xmlns:a16="http://schemas.microsoft.com/office/drawing/2014/main" id="{8FF4CE5A-7BD7-9D4A-5C0A-198CE22E46CF}"/>
              </a:ext>
            </a:extLst>
          </p:cNvPr>
          <p:cNvSpPr txBox="1"/>
          <p:nvPr/>
        </p:nvSpPr>
        <p:spPr>
          <a:xfrm>
            <a:off x="1259640" y="2214241"/>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cap="none" normalizeH="0" baseline="0" noProof="0">
                <a:ln>
                  <a:noFill/>
                </a:ln>
                <a:solidFill>
                  <a:schemeClr val="accent1"/>
                </a:solidFill>
                <a:uLnTx/>
                <a:uFillTx/>
                <a:latin typeface="Avenir Next LT Pro"/>
                <a:ea typeface="+mn-ea"/>
                <a:cs typeface="+mn-cs"/>
              </a:rPr>
              <a:t>1975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1" u="none" strike="noStrike" cap="none" normalizeH="0" baseline="0" noProof="0">
                <a:ln>
                  <a:noFill/>
                </a:ln>
                <a:solidFill>
                  <a:schemeClr val="accent1"/>
                </a:solidFill>
                <a:uLnTx/>
                <a:uFillTx/>
                <a:latin typeface="Avenir Next LT Pro"/>
                <a:ea typeface="+mn-ea"/>
                <a:cs typeface="+mn-cs"/>
              </a:rPr>
              <a:t>Oil crisis</a:t>
            </a:r>
          </a:p>
        </p:txBody>
      </p:sp>
      <p:sp>
        <p:nvSpPr>
          <p:cNvPr id="81" name="Tekstiruutu 1">
            <a:extLst>
              <a:ext uri="{FF2B5EF4-FFF2-40B4-BE49-F238E27FC236}">
                <a16:creationId xmlns:a16="http://schemas.microsoft.com/office/drawing/2014/main" id="{89D1E246-9E08-3E7D-A97C-478529B711E1}"/>
              </a:ext>
            </a:extLst>
          </p:cNvPr>
          <p:cNvSpPr txBox="1"/>
          <p:nvPr/>
        </p:nvSpPr>
        <p:spPr>
          <a:xfrm>
            <a:off x="2693998" y="2208927"/>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cap="none" normalizeH="0" baseline="0" noProof="0">
                <a:ln>
                  <a:noFill/>
                </a:ln>
                <a:solidFill>
                  <a:schemeClr val="accent1"/>
                </a:solidFill>
                <a:uLnTx/>
                <a:uFillTx/>
                <a:latin typeface="Avenir Next LT Pro"/>
                <a:ea typeface="+mn-ea"/>
                <a:cs typeface="+mn-cs"/>
              </a:rPr>
              <a:t>1983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1" u="none" strike="noStrike" cap="none" normalizeH="0" baseline="0" noProof="0">
                <a:ln>
                  <a:noFill/>
                </a:ln>
                <a:solidFill>
                  <a:schemeClr val="accent1"/>
                </a:solidFill>
                <a:uLnTx/>
                <a:uFillTx/>
                <a:latin typeface="Avenir Next LT Pro"/>
                <a:ea typeface="+mn-ea"/>
                <a:cs typeface="+mn-cs"/>
              </a:rPr>
              <a:t>Oil crisis</a:t>
            </a:r>
          </a:p>
        </p:txBody>
      </p:sp>
      <p:sp>
        <p:nvSpPr>
          <p:cNvPr id="82" name="Tekstiruutu 1">
            <a:extLst>
              <a:ext uri="{FF2B5EF4-FFF2-40B4-BE49-F238E27FC236}">
                <a16:creationId xmlns:a16="http://schemas.microsoft.com/office/drawing/2014/main" id="{7283BC83-85E0-F61E-6C1D-07A011BB6B21}"/>
              </a:ext>
            </a:extLst>
          </p:cNvPr>
          <p:cNvSpPr txBox="1"/>
          <p:nvPr/>
        </p:nvSpPr>
        <p:spPr>
          <a:xfrm>
            <a:off x="4206891" y="2197793"/>
            <a:ext cx="905347"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cap="none" normalizeH="0" baseline="0" noProof="0">
                <a:ln>
                  <a:noFill/>
                </a:ln>
                <a:solidFill>
                  <a:schemeClr val="accent1"/>
                </a:solidFill>
                <a:uLnTx/>
                <a:uFillTx/>
                <a:latin typeface="Avenir Next LT Pro"/>
                <a:ea typeface="+mn-ea"/>
                <a:cs typeface="+mn-cs"/>
              </a:rPr>
              <a:t>1990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1" u="none" strike="noStrike" cap="none" normalizeH="0" baseline="0" noProof="0">
                <a:ln>
                  <a:noFill/>
                </a:ln>
                <a:solidFill>
                  <a:schemeClr val="accent1"/>
                </a:solidFill>
                <a:uLnTx/>
                <a:uFillTx/>
                <a:latin typeface="Avenir Next LT Pro"/>
                <a:ea typeface="+mn-ea"/>
                <a:cs typeface="+mn-cs"/>
              </a:rPr>
              <a:t>The recession of the 1990s</a:t>
            </a:r>
          </a:p>
        </p:txBody>
      </p:sp>
      <p:sp>
        <p:nvSpPr>
          <p:cNvPr id="83" name="Tekstiruutu 1">
            <a:extLst>
              <a:ext uri="{FF2B5EF4-FFF2-40B4-BE49-F238E27FC236}">
                <a16:creationId xmlns:a16="http://schemas.microsoft.com/office/drawing/2014/main" id="{4C1163CB-C06F-0999-0785-F0263DDB09D9}"/>
              </a:ext>
            </a:extLst>
          </p:cNvPr>
          <p:cNvSpPr txBox="1"/>
          <p:nvPr/>
        </p:nvSpPr>
        <p:spPr>
          <a:xfrm>
            <a:off x="6176931" y="2193541"/>
            <a:ext cx="905347"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cap="none" normalizeH="0" baseline="0" noProof="0">
                <a:ln>
                  <a:noFill/>
                </a:ln>
                <a:solidFill>
                  <a:schemeClr val="accent1"/>
                </a:solidFill>
                <a:uLnTx/>
                <a:uFillTx/>
                <a:latin typeface="Avenir Next LT Pro"/>
                <a:ea typeface="+mn-ea"/>
                <a:cs typeface="+mn-cs"/>
              </a:rPr>
              <a:t>2001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1" u="none" strike="noStrike" cap="none" normalizeH="0" baseline="0" noProof="0">
                <a:ln>
                  <a:noFill/>
                </a:ln>
                <a:solidFill>
                  <a:schemeClr val="accent1"/>
                </a:solidFill>
                <a:uLnTx/>
                <a:uFillTx/>
                <a:latin typeface="Avenir Next LT Pro"/>
                <a:ea typeface="+mn-ea"/>
                <a:cs typeface="+mn-cs"/>
              </a:rPr>
              <a:t>IT bubble</a:t>
            </a:r>
          </a:p>
        </p:txBody>
      </p:sp>
      <p:sp>
        <p:nvSpPr>
          <p:cNvPr id="84" name="Tekstiruutu 1">
            <a:extLst>
              <a:ext uri="{FF2B5EF4-FFF2-40B4-BE49-F238E27FC236}">
                <a16:creationId xmlns:a16="http://schemas.microsoft.com/office/drawing/2014/main" id="{ADB5DD8E-BBBE-273A-CBA9-3B6EB4E66908}"/>
              </a:ext>
            </a:extLst>
          </p:cNvPr>
          <p:cNvSpPr txBox="1"/>
          <p:nvPr/>
        </p:nvSpPr>
        <p:spPr>
          <a:xfrm>
            <a:off x="7555713" y="2188205"/>
            <a:ext cx="905347"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cap="none" normalizeH="0" baseline="0" noProof="0">
                <a:ln>
                  <a:noFill/>
                </a:ln>
                <a:solidFill>
                  <a:schemeClr val="accent1"/>
                </a:solidFill>
                <a:uLnTx/>
                <a:uFillTx/>
                <a:latin typeface="Avenir Next LT Pro"/>
                <a:ea typeface="+mn-ea"/>
                <a:cs typeface="+mn-cs"/>
              </a:rPr>
              <a:t>2008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1" u="none" strike="noStrike" cap="none" normalizeH="0" baseline="0" noProof="0">
                <a:ln>
                  <a:noFill/>
                </a:ln>
                <a:solidFill>
                  <a:schemeClr val="accent1"/>
                </a:solidFill>
                <a:uLnTx/>
                <a:uFillTx/>
                <a:latin typeface="Avenir Next LT Pro"/>
                <a:ea typeface="+mn-ea"/>
                <a:cs typeface="+mn-cs"/>
              </a:rPr>
              <a:t>Financial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1" u="none" strike="noStrike" cap="none" normalizeH="0" baseline="0" noProof="0">
                <a:ln>
                  <a:noFill/>
                </a:ln>
                <a:solidFill>
                  <a:schemeClr val="accent1"/>
                </a:solidFill>
                <a:uLnTx/>
                <a:uFillTx/>
                <a:latin typeface="Avenir Next LT Pro"/>
                <a:ea typeface="+mn-ea"/>
                <a:cs typeface="+mn-cs"/>
              </a:rPr>
              <a:t>crisis</a:t>
            </a:r>
          </a:p>
        </p:txBody>
      </p:sp>
      <p:sp>
        <p:nvSpPr>
          <p:cNvPr id="85" name="Tekstiruutu 1">
            <a:extLst>
              <a:ext uri="{FF2B5EF4-FFF2-40B4-BE49-F238E27FC236}">
                <a16:creationId xmlns:a16="http://schemas.microsoft.com/office/drawing/2014/main" id="{586CC48E-F2E3-914B-1FD1-84505197FDA6}"/>
              </a:ext>
            </a:extLst>
          </p:cNvPr>
          <p:cNvSpPr txBox="1"/>
          <p:nvPr/>
        </p:nvSpPr>
        <p:spPr>
          <a:xfrm>
            <a:off x="8336132" y="2206796"/>
            <a:ext cx="905347"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cap="none" normalizeH="0" baseline="0" noProof="0">
                <a:ln>
                  <a:noFill/>
                </a:ln>
                <a:solidFill>
                  <a:schemeClr val="accent1"/>
                </a:solidFill>
                <a:uLnTx/>
                <a:uFillTx/>
                <a:latin typeface="Avenir Next LT Pro"/>
                <a:ea typeface="+mn-ea"/>
                <a:cs typeface="+mn-cs"/>
              </a:rPr>
              <a:t>2012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1" u="none" strike="noStrike" cap="none" normalizeH="0" baseline="0" noProof="0">
                <a:ln>
                  <a:noFill/>
                </a:ln>
                <a:solidFill>
                  <a:schemeClr val="accent1"/>
                </a:solidFill>
                <a:uLnTx/>
                <a:uFillTx/>
                <a:latin typeface="Avenir Next LT Pro"/>
                <a:ea typeface="+mn-ea"/>
                <a:cs typeface="+mn-cs"/>
              </a:rPr>
              <a:t>Debt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1" u="none" strike="noStrike" cap="none" normalizeH="0" baseline="0" noProof="0">
                <a:ln>
                  <a:noFill/>
                </a:ln>
                <a:solidFill>
                  <a:schemeClr val="accent1"/>
                </a:solidFill>
                <a:uLnTx/>
                <a:uFillTx/>
                <a:latin typeface="Avenir Next LT Pro"/>
                <a:ea typeface="+mn-ea"/>
                <a:cs typeface="+mn-cs"/>
              </a:rPr>
              <a:t>crisis</a:t>
            </a:r>
          </a:p>
        </p:txBody>
      </p:sp>
      <p:sp>
        <p:nvSpPr>
          <p:cNvPr id="86" name="Tekstiruutu 1">
            <a:extLst>
              <a:ext uri="{FF2B5EF4-FFF2-40B4-BE49-F238E27FC236}">
                <a16:creationId xmlns:a16="http://schemas.microsoft.com/office/drawing/2014/main" id="{B548AB77-A63E-A9AB-B196-FC117A82C073}"/>
              </a:ext>
            </a:extLst>
          </p:cNvPr>
          <p:cNvSpPr txBox="1"/>
          <p:nvPr/>
        </p:nvSpPr>
        <p:spPr>
          <a:xfrm>
            <a:off x="10223682" y="2214441"/>
            <a:ext cx="1115617"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cap="none" normalizeH="0" baseline="0" noProof="0">
                <a:ln>
                  <a:noFill/>
                </a:ln>
                <a:solidFill>
                  <a:schemeClr val="accent1"/>
                </a:solidFill>
                <a:uLnTx/>
                <a:uFillTx/>
                <a:latin typeface="Avenir Next LT Pro"/>
                <a:ea typeface="+mn-ea"/>
                <a:cs typeface="+mn-cs"/>
              </a:rPr>
              <a:t>2020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1" u="none" strike="noStrike" cap="none" normalizeH="0" baseline="0" noProof="0">
                <a:ln>
                  <a:noFill/>
                </a:ln>
                <a:solidFill>
                  <a:schemeClr val="accent1"/>
                </a:solidFill>
                <a:uLnTx/>
                <a:uFillTx/>
                <a:latin typeface="Avenir Next LT Pro"/>
                <a:ea typeface="+mn-ea"/>
                <a:cs typeface="+mn-cs"/>
              </a:rPr>
              <a:t>Corona crisis 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1" u="none" strike="noStrike" cap="none" normalizeH="0" baseline="0" noProof="0">
                <a:ln>
                  <a:noFill/>
                </a:ln>
                <a:solidFill>
                  <a:schemeClr val="accent1"/>
                </a:solidFill>
                <a:uLnTx/>
                <a:uFillTx/>
                <a:latin typeface="Avenir Next LT Pro"/>
                <a:ea typeface="+mn-ea"/>
                <a:cs typeface="+mn-cs"/>
              </a:rPr>
              <a:t>War in Ukraine</a:t>
            </a:r>
          </a:p>
        </p:txBody>
      </p:sp>
      <p:cxnSp>
        <p:nvCxnSpPr>
          <p:cNvPr id="87" name="Suora nuoliyhdysviiva 86">
            <a:extLst>
              <a:ext uri="{FF2B5EF4-FFF2-40B4-BE49-F238E27FC236}">
                <a16:creationId xmlns:a16="http://schemas.microsoft.com/office/drawing/2014/main" id="{86D94D44-87CB-7FA7-4100-2E7E3F0CA2F8}"/>
              </a:ext>
            </a:extLst>
          </p:cNvPr>
          <p:cNvCxnSpPr>
            <a:cxnSpLocks/>
          </p:cNvCxnSpPr>
          <p:nvPr/>
        </p:nvCxnSpPr>
        <p:spPr>
          <a:xfrm>
            <a:off x="4626469" y="2988614"/>
            <a:ext cx="0" cy="1733014"/>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uora yhdysviiva 87">
            <a:extLst>
              <a:ext uri="{FF2B5EF4-FFF2-40B4-BE49-F238E27FC236}">
                <a16:creationId xmlns:a16="http://schemas.microsoft.com/office/drawing/2014/main" id="{A42380F4-87B0-429C-AB3B-F0B6352F6C87}"/>
              </a:ext>
            </a:extLst>
          </p:cNvPr>
          <p:cNvCxnSpPr/>
          <p:nvPr/>
        </p:nvCxnSpPr>
        <p:spPr>
          <a:xfrm>
            <a:off x="4216076" y="2987199"/>
            <a:ext cx="409799" cy="0"/>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89" name="Suora yhdysviiva 88">
            <a:extLst>
              <a:ext uri="{FF2B5EF4-FFF2-40B4-BE49-F238E27FC236}">
                <a16:creationId xmlns:a16="http://schemas.microsoft.com/office/drawing/2014/main" id="{25AC14BC-5BC7-94E2-46A1-3102DDAC9A54}"/>
              </a:ext>
            </a:extLst>
          </p:cNvPr>
          <p:cNvCxnSpPr/>
          <p:nvPr/>
        </p:nvCxnSpPr>
        <p:spPr>
          <a:xfrm>
            <a:off x="4618656" y="4732730"/>
            <a:ext cx="374697" cy="0"/>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90" name="Suora nuoliyhdysviiva 89">
            <a:extLst>
              <a:ext uri="{FF2B5EF4-FFF2-40B4-BE49-F238E27FC236}">
                <a16:creationId xmlns:a16="http://schemas.microsoft.com/office/drawing/2014/main" id="{DF9B6CCC-CF33-856F-CFE2-F30D1ACA29F6}"/>
              </a:ext>
            </a:extLst>
          </p:cNvPr>
          <p:cNvCxnSpPr>
            <a:cxnSpLocks/>
          </p:cNvCxnSpPr>
          <p:nvPr/>
        </p:nvCxnSpPr>
        <p:spPr>
          <a:xfrm>
            <a:off x="1717988" y="3561563"/>
            <a:ext cx="0" cy="551881"/>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uora yhdysviiva 90">
            <a:extLst>
              <a:ext uri="{FF2B5EF4-FFF2-40B4-BE49-F238E27FC236}">
                <a16:creationId xmlns:a16="http://schemas.microsoft.com/office/drawing/2014/main" id="{26A6A3D6-87FC-556A-170B-53C920FEDBC1}"/>
              </a:ext>
            </a:extLst>
          </p:cNvPr>
          <p:cNvCxnSpPr>
            <a:cxnSpLocks/>
          </p:cNvCxnSpPr>
          <p:nvPr/>
        </p:nvCxnSpPr>
        <p:spPr>
          <a:xfrm>
            <a:off x="1472364" y="3577812"/>
            <a:ext cx="251761" cy="0"/>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92" name="Suora yhdysviiva 91">
            <a:extLst>
              <a:ext uri="{FF2B5EF4-FFF2-40B4-BE49-F238E27FC236}">
                <a16:creationId xmlns:a16="http://schemas.microsoft.com/office/drawing/2014/main" id="{A9CED4DA-3223-5042-3A1A-DC5151341A60}"/>
              </a:ext>
            </a:extLst>
          </p:cNvPr>
          <p:cNvCxnSpPr/>
          <p:nvPr/>
        </p:nvCxnSpPr>
        <p:spPr>
          <a:xfrm>
            <a:off x="1713911" y="4111388"/>
            <a:ext cx="413897" cy="0"/>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93" name="Suora nuoliyhdysviiva 92">
            <a:extLst>
              <a:ext uri="{FF2B5EF4-FFF2-40B4-BE49-F238E27FC236}">
                <a16:creationId xmlns:a16="http://schemas.microsoft.com/office/drawing/2014/main" id="{4E963418-B39F-8383-2A97-5136C9CBC0C6}"/>
              </a:ext>
            </a:extLst>
          </p:cNvPr>
          <p:cNvCxnSpPr>
            <a:cxnSpLocks/>
          </p:cNvCxnSpPr>
          <p:nvPr/>
        </p:nvCxnSpPr>
        <p:spPr>
          <a:xfrm>
            <a:off x="3197126" y="3479621"/>
            <a:ext cx="0" cy="385722"/>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uora yhdysviiva 93">
            <a:extLst>
              <a:ext uri="{FF2B5EF4-FFF2-40B4-BE49-F238E27FC236}">
                <a16:creationId xmlns:a16="http://schemas.microsoft.com/office/drawing/2014/main" id="{8FA74A6D-FE02-25A2-AB30-8D9D46155BD0}"/>
              </a:ext>
            </a:extLst>
          </p:cNvPr>
          <p:cNvCxnSpPr/>
          <p:nvPr/>
        </p:nvCxnSpPr>
        <p:spPr>
          <a:xfrm>
            <a:off x="2977862" y="3479627"/>
            <a:ext cx="223342" cy="0"/>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95" name="Suora yhdysviiva 94">
            <a:extLst>
              <a:ext uri="{FF2B5EF4-FFF2-40B4-BE49-F238E27FC236}">
                <a16:creationId xmlns:a16="http://schemas.microsoft.com/office/drawing/2014/main" id="{952B41D7-C6F9-C1E8-D511-814BE2F278F4}"/>
              </a:ext>
            </a:extLst>
          </p:cNvPr>
          <p:cNvCxnSpPr/>
          <p:nvPr/>
        </p:nvCxnSpPr>
        <p:spPr>
          <a:xfrm>
            <a:off x="3195329" y="3870154"/>
            <a:ext cx="233383" cy="0"/>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96" name="Suora nuoliyhdysviiva 95">
            <a:extLst>
              <a:ext uri="{FF2B5EF4-FFF2-40B4-BE49-F238E27FC236}">
                <a16:creationId xmlns:a16="http://schemas.microsoft.com/office/drawing/2014/main" id="{B70CE8C9-D38A-0387-AFD7-EC5384E583F6}"/>
              </a:ext>
            </a:extLst>
          </p:cNvPr>
          <p:cNvCxnSpPr>
            <a:cxnSpLocks/>
          </p:cNvCxnSpPr>
          <p:nvPr/>
        </p:nvCxnSpPr>
        <p:spPr>
          <a:xfrm>
            <a:off x="6600263" y="3732401"/>
            <a:ext cx="0" cy="269590"/>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uora yhdysviiva 96">
            <a:extLst>
              <a:ext uri="{FF2B5EF4-FFF2-40B4-BE49-F238E27FC236}">
                <a16:creationId xmlns:a16="http://schemas.microsoft.com/office/drawing/2014/main" id="{2AE92D3D-3A77-D6F7-E678-67D047ED5164}"/>
              </a:ext>
            </a:extLst>
          </p:cNvPr>
          <p:cNvCxnSpPr/>
          <p:nvPr/>
        </p:nvCxnSpPr>
        <p:spPr>
          <a:xfrm>
            <a:off x="6357827" y="3724140"/>
            <a:ext cx="246708" cy="0"/>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98" name="Suora nuoliyhdysviiva 97">
            <a:extLst>
              <a:ext uri="{FF2B5EF4-FFF2-40B4-BE49-F238E27FC236}">
                <a16:creationId xmlns:a16="http://schemas.microsoft.com/office/drawing/2014/main" id="{E7ADCEF8-DFE2-67F0-FB5B-266B7D1CDAFF}"/>
              </a:ext>
            </a:extLst>
          </p:cNvPr>
          <p:cNvCxnSpPr>
            <a:cxnSpLocks/>
          </p:cNvCxnSpPr>
          <p:nvPr/>
        </p:nvCxnSpPr>
        <p:spPr>
          <a:xfrm>
            <a:off x="7831225" y="3236984"/>
            <a:ext cx="0" cy="984385"/>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uora yhdysviiva 98">
            <a:extLst>
              <a:ext uri="{FF2B5EF4-FFF2-40B4-BE49-F238E27FC236}">
                <a16:creationId xmlns:a16="http://schemas.microsoft.com/office/drawing/2014/main" id="{89B51A39-E844-2001-397B-B0EB9373D7C6}"/>
              </a:ext>
            </a:extLst>
          </p:cNvPr>
          <p:cNvCxnSpPr/>
          <p:nvPr/>
        </p:nvCxnSpPr>
        <p:spPr>
          <a:xfrm>
            <a:off x="7649225" y="3234406"/>
            <a:ext cx="184869" cy="0"/>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00" name="Suora yhdysviiva 99">
            <a:extLst>
              <a:ext uri="{FF2B5EF4-FFF2-40B4-BE49-F238E27FC236}">
                <a16:creationId xmlns:a16="http://schemas.microsoft.com/office/drawing/2014/main" id="{E970DFDA-71D8-93EA-E5F6-24203CD2EB36}"/>
              </a:ext>
            </a:extLst>
          </p:cNvPr>
          <p:cNvCxnSpPr/>
          <p:nvPr/>
        </p:nvCxnSpPr>
        <p:spPr>
          <a:xfrm>
            <a:off x="7824997" y="4225282"/>
            <a:ext cx="162438" cy="0"/>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01" name="Suora nuoliyhdysviiva 100">
            <a:extLst>
              <a:ext uri="{FF2B5EF4-FFF2-40B4-BE49-F238E27FC236}">
                <a16:creationId xmlns:a16="http://schemas.microsoft.com/office/drawing/2014/main" id="{AD8C3FE0-A33F-9624-ADEA-39C5103126C2}"/>
              </a:ext>
            </a:extLst>
          </p:cNvPr>
          <p:cNvCxnSpPr>
            <a:cxnSpLocks/>
          </p:cNvCxnSpPr>
          <p:nvPr/>
        </p:nvCxnSpPr>
        <p:spPr>
          <a:xfrm>
            <a:off x="8794693" y="3859518"/>
            <a:ext cx="0" cy="525097"/>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uora yhdysviiva 101">
            <a:extLst>
              <a:ext uri="{FF2B5EF4-FFF2-40B4-BE49-F238E27FC236}">
                <a16:creationId xmlns:a16="http://schemas.microsoft.com/office/drawing/2014/main" id="{94802888-A4D5-16D6-5406-41B6C8D12D69}"/>
              </a:ext>
            </a:extLst>
          </p:cNvPr>
          <p:cNvCxnSpPr/>
          <p:nvPr/>
        </p:nvCxnSpPr>
        <p:spPr>
          <a:xfrm>
            <a:off x="8470625" y="3849142"/>
            <a:ext cx="325975" cy="0"/>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03" name="Suora yhdysviiva 102">
            <a:extLst>
              <a:ext uri="{FF2B5EF4-FFF2-40B4-BE49-F238E27FC236}">
                <a16:creationId xmlns:a16="http://schemas.microsoft.com/office/drawing/2014/main" id="{E0B2EDCF-8192-4C4B-37DB-8E6FE95D9D65}"/>
              </a:ext>
            </a:extLst>
          </p:cNvPr>
          <p:cNvCxnSpPr/>
          <p:nvPr/>
        </p:nvCxnSpPr>
        <p:spPr>
          <a:xfrm>
            <a:off x="8786327" y="4383033"/>
            <a:ext cx="311453" cy="0"/>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04" name="Tekstiruutu 103">
            <a:extLst>
              <a:ext uri="{FF2B5EF4-FFF2-40B4-BE49-F238E27FC236}">
                <a16:creationId xmlns:a16="http://schemas.microsoft.com/office/drawing/2014/main" id="{889A7B90-8FF0-80C4-42CF-C3CB9BBE9AF9}"/>
              </a:ext>
            </a:extLst>
          </p:cNvPr>
          <p:cNvSpPr txBox="1"/>
          <p:nvPr/>
        </p:nvSpPr>
        <p:spPr>
          <a:xfrm>
            <a:off x="10863611" y="3741420"/>
            <a:ext cx="670376"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cap="none" normalizeH="0" baseline="0" noProof="0">
                <a:ln>
                  <a:noFill/>
                </a:ln>
                <a:solidFill>
                  <a:srgbClr val="C00000"/>
                </a:solidFill>
                <a:uLnTx/>
                <a:uFillTx/>
                <a:latin typeface="Calibri" panose="020F0502020204030204" pitchFamily="34" charset="0"/>
                <a:ea typeface="+mn-ea"/>
                <a:cs typeface="Calibri" panose="020F0502020204030204" pitchFamily="34" charset="0"/>
              </a:rPr>
              <a:t>Ø </a:t>
            </a:r>
            <a:r>
              <a:rPr kumimoji="0" lang="en-GB" sz="800" b="1" i="0" u="none" strike="noStrike" cap="none" normalizeH="0" baseline="0" noProof="0">
                <a:ln>
                  <a:noFill/>
                </a:ln>
                <a:solidFill>
                  <a:srgbClr val="C00000"/>
                </a:solidFill>
                <a:uLnTx/>
                <a:uFillTx/>
                <a:latin typeface="Avenir Next LT Pro"/>
                <a:ea typeface="+mn-ea"/>
                <a:cs typeface="+mn-cs"/>
              </a:rPr>
              <a:t>41 Mm³</a:t>
            </a:r>
          </a:p>
        </p:txBody>
      </p:sp>
      <p:sp>
        <p:nvSpPr>
          <p:cNvPr id="105" name="Tekstiruutu 104">
            <a:extLst>
              <a:ext uri="{FF2B5EF4-FFF2-40B4-BE49-F238E27FC236}">
                <a16:creationId xmlns:a16="http://schemas.microsoft.com/office/drawing/2014/main" id="{9A21C827-FEBB-6708-65B1-A76A858C140D}"/>
              </a:ext>
            </a:extLst>
          </p:cNvPr>
          <p:cNvSpPr txBox="1"/>
          <p:nvPr/>
        </p:nvSpPr>
        <p:spPr>
          <a:xfrm>
            <a:off x="4445126" y="4797958"/>
            <a:ext cx="49885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cap="none" normalizeH="0" baseline="0" noProof="0">
                <a:ln>
                  <a:noFill/>
                </a:ln>
                <a:solidFill>
                  <a:schemeClr val="accent1"/>
                </a:solidFill>
                <a:uLnTx/>
                <a:uFillTx/>
                <a:latin typeface="Calibri" panose="020F0502020204030204" pitchFamily="34" charset="0"/>
                <a:ea typeface="+mn-ea"/>
                <a:cs typeface="Calibri" panose="020F0502020204030204" pitchFamily="34" charset="0"/>
              </a:rPr>
              <a:t>-60 %</a:t>
            </a:r>
          </a:p>
        </p:txBody>
      </p:sp>
      <p:sp>
        <p:nvSpPr>
          <p:cNvPr id="106" name="Tekstiruutu 105">
            <a:extLst>
              <a:ext uri="{FF2B5EF4-FFF2-40B4-BE49-F238E27FC236}">
                <a16:creationId xmlns:a16="http://schemas.microsoft.com/office/drawing/2014/main" id="{F1DDB5AB-41F0-1482-6A74-1A8A2F76E6E0}"/>
              </a:ext>
            </a:extLst>
          </p:cNvPr>
          <p:cNvSpPr txBox="1"/>
          <p:nvPr/>
        </p:nvSpPr>
        <p:spPr>
          <a:xfrm>
            <a:off x="6374444" y="4066111"/>
            <a:ext cx="50045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cap="none" normalizeH="0" baseline="0" noProof="0">
                <a:ln>
                  <a:noFill/>
                </a:ln>
                <a:solidFill>
                  <a:schemeClr val="accent1"/>
                </a:solidFill>
                <a:uLnTx/>
                <a:uFillTx/>
                <a:latin typeface="Calibri" panose="020F0502020204030204" pitchFamily="34" charset="0"/>
                <a:ea typeface="+mn-ea"/>
                <a:cs typeface="Calibri" panose="020F0502020204030204" pitchFamily="34" charset="0"/>
              </a:rPr>
              <a:t>-14 %</a:t>
            </a:r>
          </a:p>
        </p:txBody>
      </p:sp>
      <p:sp>
        <p:nvSpPr>
          <p:cNvPr id="107" name="Tekstiruutu 106">
            <a:extLst>
              <a:ext uri="{FF2B5EF4-FFF2-40B4-BE49-F238E27FC236}">
                <a16:creationId xmlns:a16="http://schemas.microsoft.com/office/drawing/2014/main" id="{C4209B96-5361-A624-8456-25C58E7F7D2F}"/>
              </a:ext>
            </a:extLst>
          </p:cNvPr>
          <p:cNvSpPr txBox="1"/>
          <p:nvPr/>
        </p:nvSpPr>
        <p:spPr>
          <a:xfrm>
            <a:off x="7747438" y="4333224"/>
            <a:ext cx="50045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cap="none" normalizeH="0" baseline="0" noProof="0">
                <a:ln>
                  <a:noFill/>
                </a:ln>
                <a:solidFill>
                  <a:schemeClr val="accent1"/>
                </a:solidFill>
                <a:uLnTx/>
                <a:uFillTx/>
                <a:latin typeface="Calibri" panose="020F0502020204030204" pitchFamily="34" charset="0"/>
                <a:ea typeface="+mn-ea"/>
                <a:cs typeface="Calibri" panose="020F0502020204030204" pitchFamily="34" charset="0"/>
              </a:rPr>
              <a:t>-38 %</a:t>
            </a:r>
          </a:p>
        </p:txBody>
      </p:sp>
      <p:sp>
        <p:nvSpPr>
          <p:cNvPr id="108" name="Tekstiruutu 107">
            <a:extLst>
              <a:ext uri="{FF2B5EF4-FFF2-40B4-BE49-F238E27FC236}">
                <a16:creationId xmlns:a16="http://schemas.microsoft.com/office/drawing/2014/main" id="{CC9113B0-AB45-E930-299D-759B82AF9203}"/>
              </a:ext>
            </a:extLst>
          </p:cNvPr>
          <p:cNvSpPr txBox="1"/>
          <p:nvPr/>
        </p:nvSpPr>
        <p:spPr>
          <a:xfrm>
            <a:off x="8559849" y="4491060"/>
            <a:ext cx="50045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cap="none" normalizeH="0" baseline="0" noProof="0">
                <a:ln>
                  <a:noFill/>
                </a:ln>
                <a:solidFill>
                  <a:schemeClr val="accent1"/>
                </a:solidFill>
                <a:uLnTx/>
                <a:uFillTx/>
                <a:latin typeface="Calibri" panose="020F0502020204030204" pitchFamily="34" charset="0"/>
                <a:ea typeface="+mn-ea"/>
                <a:cs typeface="Calibri" panose="020F0502020204030204" pitchFamily="34" charset="0"/>
              </a:rPr>
              <a:t>-26 %</a:t>
            </a:r>
          </a:p>
        </p:txBody>
      </p:sp>
      <p:sp>
        <p:nvSpPr>
          <p:cNvPr id="109" name="Tekstiruutu 108">
            <a:extLst>
              <a:ext uri="{FF2B5EF4-FFF2-40B4-BE49-F238E27FC236}">
                <a16:creationId xmlns:a16="http://schemas.microsoft.com/office/drawing/2014/main" id="{A88698D5-BE62-3047-A433-9B410C3941F8}"/>
              </a:ext>
            </a:extLst>
          </p:cNvPr>
          <p:cNvSpPr txBox="1"/>
          <p:nvPr/>
        </p:nvSpPr>
        <p:spPr>
          <a:xfrm>
            <a:off x="1472364" y="4185615"/>
            <a:ext cx="50045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cap="none" normalizeH="0" baseline="0" noProof="0">
                <a:ln>
                  <a:noFill/>
                </a:ln>
                <a:solidFill>
                  <a:schemeClr val="accent1"/>
                </a:solidFill>
                <a:uLnTx/>
                <a:uFillTx/>
                <a:latin typeface="Calibri" panose="020F0502020204030204" pitchFamily="34" charset="0"/>
                <a:ea typeface="+mn-ea"/>
                <a:cs typeface="Calibri" panose="020F0502020204030204" pitchFamily="34" charset="0"/>
              </a:rPr>
              <a:t>-23 %</a:t>
            </a:r>
          </a:p>
        </p:txBody>
      </p:sp>
      <p:sp>
        <p:nvSpPr>
          <p:cNvPr id="110" name="Tekstiruutu 109">
            <a:extLst>
              <a:ext uri="{FF2B5EF4-FFF2-40B4-BE49-F238E27FC236}">
                <a16:creationId xmlns:a16="http://schemas.microsoft.com/office/drawing/2014/main" id="{5574F968-EDCE-BB64-ECA0-5B302E3427B4}"/>
              </a:ext>
            </a:extLst>
          </p:cNvPr>
          <p:cNvSpPr txBox="1"/>
          <p:nvPr/>
        </p:nvSpPr>
        <p:spPr>
          <a:xfrm>
            <a:off x="2905846" y="4022363"/>
            <a:ext cx="50045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cap="none" normalizeH="0" baseline="0" noProof="0">
                <a:ln>
                  <a:noFill/>
                </a:ln>
                <a:solidFill>
                  <a:schemeClr val="accent1"/>
                </a:solidFill>
                <a:uLnTx/>
                <a:uFillTx/>
                <a:latin typeface="Calibri" panose="020F0502020204030204" pitchFamily="34" charset="0"/>
                <a:ea typeface="+mn-ea"/>
                <a:cs typeface="Calibri" panose="020F0502020204030204" pitchFamily="34" charset="0"/>
              </a:rPr>
              <a:t>-10 %</a:t>
            </a:r>
          </a:p>
        </p:txBody>
      </p:sp>
      <p:sp>
        <p:nvSpPr>
          <p:cNvPr id="112" name="Tekstiruutu 111">
            <a:extLst>
              <a:ext uri="{FF2B5EF4-FFF2-40B4-BE49-F238E27FC236}">
                <a16:creationId xmlns:a16="http://schemas.microsoft.com/office/drawing/2014/main" id="{2C4E6DD6-542C-45A8-40B0-DCBC4E52A433}"/>
              </a:ext>
            </a:extLst>
          </p:cNvPr>
          <p:cNvSpPr txBox="1"/>
          <p:nvPr/>
        </p:nvSpPr>
        <p:spPr>
          <a:xfrm>
            <a:off x="10511752" y="4583128"/>
            <a:ext cx="50045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cap="none" normalizeH="0" baseline="0" noProof="0">
                <a:ln>
                  <a:noFill/>
                </a:ln>
                <a:solidFill>
                  <a:schemeClr val="accent1"/>
                </a:solidFill>
                <a:uLnTx/>
                <a:uFillTx/>
                <a:latin typeface="Calibri" panose="020F0502020204030204" pitchFamily="34" charset="0"/>
                <a:ea typeface="+mn-ea"/>
                <a:cs typeface="Calibri" panose="020F0502020204030204" pitchFamily="34" charset="0"/>
              </a:rPr>
              <a:t>-34 %</a:t>
            </a:r>
          </a:p>
        </p:txBody>
      </p:sp>
      <p:cxnSp>
        <p:nvCxnSpPr>
          <p:cNvPr id="113" name="Suora nuoliyhdysviiva 112">
            <a:extLst>
              <a:ext uri="{FF2B5EF4-FFF2-40B4-BE49-F238E27FC236}">
                <a16:creationId xmlns:a16="http://schemas.microsoft.com/office/drawing/2014/main" id="{A8A50DAA-0771-12FF-74A6-2863B8F6E65D}"/>
              </a:ext>
            </a:extLst>
          </p:cNvPr>
          <p:cNvCxnSpPr>
            <a:cxnSpLocks/>
          </p:cNvCxnSpPr>
          <p:nvPr/>
        </p:nvCxnSpPr>
        <p:spPr>
          <a:xfrm>
            <a:off x="10581615" y="3785846"/>
            <a:ext cx="0" cy="696033"/>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Suora yhdysviiva 113">
            <a:extLst>
              <a:ext uri="{FF2B5EF4-FFF2-40B4-BE49-F238E27FC236}">
                <a16:creationId xmlns:a16="http://schemas.microsoft.com/office/drawing/2014/main" id="{F207D768-76E9-00AB-2CEB-0DE602DB58ED}"/>
              </a:ext>
            </a:extLst>
          </p:cNvPr>
          <p:cNvCxnSpPr/>
          <p:nvPr/>
        </p:nvCxnSpPr>
        <p:spPr>
          <a:xfrm>
            <a:off x="10349807" y="3780315"/>
            <a:ext cx="237081" cy="0"/>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15" name="Suora yhdysviiva 114">
            <a:extLst>
              <a:ext uri="{FF2B5EF4-FFF2-40B4-BE49-F238E27FC236}">
                <a16:creationId xmlns:a16="http://schemas.microsoft.com/office/drawing/2014/main" id="{358D682E-7958-E486-8FC8-E53ED46BE83A}"/>
              </a:ext>
            </a:extLst>
          </p:cNvPr>
          <p:cNvCxnSpPr/>
          <p:nvPr/>
        </p:nvCxnSpPr>
        <p:spPr>
          <a:xfrm>
            <a:off x="10575297" y="4480761"/>
            <a:ext cx="212503" cy="0"/>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 name="Alatunnisteen paikkamerkki 4">
            <a:extLst>
              <a:ext uri="{FF2B5EF4-FFF2-40B4-BE49-F238E27FC236}">
                <a16:creationId xmlns:a16="http://schemas.microsoft.com/office/drawing/2014/main" id="{D8E8BCD6-72DA-A3D9-F6CF-14AE6A9E41B5}"/>
              </a:ext>
            </a:extLst>
          </p:cNvPr>
          <p:cNvSpPr txBox="1">
            <a:spLocks/>
          </p:cNvSpPr>
          <p:nvPr/>
        </p:nvSpPr>
        <p:spPr>
          <a:xfrm>
            <a:off x="5392468" y="6381328"/>
            <a:ext cx="2549265" cy="143296"/>
          </a:xfrm>
          <a:prstGeom prst="rect">
            <a:avLst/>
          </a:prstGeom>
        </p:spPr>
        <p:txBody>
          <a:bodyPr vert="horz" wrap="square" lIns="0" tIns="0" rIns="0" bIns="0" rtlCol="0" anchor="ctr" anchorCtr="0">
            <a:noAutofit/>
          </a:bodyPr>
          <a:lstStyle>
            <a:defPPr>
              <a:defRPr lang="fi-FI"/>
            </a:defPPr>
            <a:lvl1pPr marL="0" algn="l"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cap="none" normalizeH="0" baseline="0" noProof="0">
                <a:ln>
                  <a:noFill/>
                </a:ln>
                <a:solidFill>
                  <a:srgbClr val="183858"/>
                </a:solidFill>
                <a:uLnTx/>
                <a:uFillTx/>
                <a:latin typeface="Avenir Next LT Pro"/>
                <a:ea typeface="+mn-ea"/>
                <a:cs typeface="+mn-cs"/>
              </a:rPr>
              <a:t>Source: Statistics Finland, forecast RT (September 2024)</a:t>
            </a:r>
          </a:p>
        </p:txBody>
      </p:sp>
    </p:spTree>
    <p:extLst>
      <p:ext uri="{BB962C8B-B14F-4D97-AF65-F5344CB8AC3E}">
        <p14:creationId xmlns:p14="http://schemas.microsoft.com/office/powerpoint/2010/main" val="3078075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4" name="Päivämäärän paikkamerkki 3" hidden="1">
            <a:extLst>
              <a:ext uri="{FF2B5EF4-FFF2-40B4-BE49-F238E27FC236}">
                <a16:creationId xmlns:a16="http://schemas.microsoft.com/office/drawing/2014/main" id="{144745CD-2AAC-7241-25B5-B58867F9AA3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E67AADEE-3916-433E-91EA-1A7D6D74339F}" type="datetime1">
              <a:rPr kumimoji="0" lang="fi-FI" sz="900" b="0" i="0" u="none" strike="noStrike" kern="1200" cap="none" spc="0" normalizeH="0" baseline="0" noProof="0" smtClean="0">
                <a:ln>
                  <a:noFill/>
                </a:ln>
                <a:solidFill>
                  <a:prstClr val="white"/>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4.10.2024</a:t>
            </a:fld>
            <a:endParaRPr kumimoji="0" lang="fi-FI" sz="9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6" name="Dian numeron paikkamerkki 5" hidden="1">
            <a:extLst>
              <a:ext uri="{FF2B5EF4-FFF2-40B4-BE49-F238E27FC236}">
                <a16:creationId xmlns:a16="http://schemas.microsoft.com/office/drawing/2014/main" id="{E9AE499B-B84F-4293-02DB-97A6E3C55AC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79C2C9E7-20E6-45D5-9FD8-29B1834D482B}" type="slidenum">
              <a:rPr kumimoji="0" lang="fi-FI" sz="900" b="0" i="0" u="none" strike="noStrike" kern="1200" cap="none" spc="0" normalizeH="0" baseline="0" noProof="0" smtClean="0">
                <a:ln>
                  <a:noFill/>
                </a:ln>
                <a:solidFill>
                  <a:prstClr val="white"/>
                </a:solidFill>
                <a:effectLst/>
                <a:uLnTx/>
                <a:uFillTx/>
                <a:latin typeface="Avenir Next LT Pro Demi"/>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14</a:t>
            </a:fld>
            <a:endParaRPr kumimoji="0" lang="fi-FI" sz="900" b="0" i="0" u="none" strike="noStrike" kern="1200" cap="none" spc="0" normalizeH="0" baseline="0" noProof="0">
              <a:ln>
                <a:noFill/>
              </a:ln>
              <a:solidFill>
                <a:prstClr val="white"/>
              </a:solidFill>
              <a:effectLst/>
              <a:uLnTx/>
              <a:uFillTx/>
              <a:latin typeface="Avenir Next LT Pro Demi"/>
              <a:ea typeface="+mn-ea"/>
              <a:cs typeface="+mn-cs"/>
            </a:endParaRPr>
          </a:p>
        </p:txBody>
      </p:sp>
      <p:sp>
        <p:nvSpPr>
          <p:cNvPr id="2" name="Otsikko 1">
            <a:extLst>
              <a:ext uri="{FF2B5EF4-FFF2-40B4-BE49-F238E27FC236}">
                <a16:creationId xmlns:a16="http://schemas.microsoft.com/office/drawing/2014/main" id="{848E1DB9-AB98-59FE-3BFF-8478A6D043B3}"/>
              </a:ext>
            </a:extLst>
          </p:cNvPr>
          <p:cNvSpPr>
            <a:spLocks noGrp="1"/>
          </p:cNvSpPr>
          <p:nvPr>
            <p:ph type="ctrTitle"/>
          </p:nvPr>
        </p:nvSpPr>
        <p:spPr>
          <a:xfrm>
            <a:off x="1200148" y="2060575"/>
            <a:ext cx="10534835" cy="1656457"/>
          </a:xfrm>
        </p:spPr>
        <p:txBody>
          <a:bodyPr/>
          <a:lstStyle/>
          <a:p>
            <a:r>
              <a:rPr kumimoji="0" lang="en-GB" sz="1600" b="0" u="none" strike="noStrike" cap="none" normalizeH="0" baseline="0" noProof="0">
                <a:ln>
                  <a:noFill/>
                </a:ln>
                <a:solidFill>
                  <a:schemeClr val="accent1"/>
                </a:solidFill>
                <a:uLnTx/>
                <a:uFillTx/>
                <a:latin typeface="+mn-lt"/>
                <a:ea typeface="+mj-ea"/>
                <a:cs typeface="+mj-cs"/>
              </a:rPr>
              <a:t>Overview of construction in 2024-2025</a:t>
            </a:r>
            <a:br>
              <a:rPr kumimoji="0" lang="en-GB" sz="1400" b="0" i="1" u="none" strike="noStrike" cap="none" normalizeH="0" baseline="0" noProof="0">
                <a:ln>
                  <a:noFill/>
                </a:ln>
                <a:solidFill>
                  <a:schemeClr val="accent1"/>
                </a:solidFill>
                <a:uLnTx/>
                <a:uFillTx/>
                <a:latin typeface="Calibri"/>
                <a:ea typeface="+mj-ea"/>
                <a:cs typeface="+mj-cs"/>
              </a:rPr>
            </a:br>
            <a:r>
              <a:rPr kumimoji="0" lang="en-GB" u="none" strike="noStrike" cap="none" normalizeH="0" baseline="0" noProof="0">
                <a:ln>
                  <a:noFill/>
                </a:ln>
                <a:solidFill>
                  <a:schemeClr val="accent1"/>
                </a:solidFill>
                <a:uLnTx/>
                <a:uFillTx/>
                <a:latin typeface="Calibri"/>
                <a:ea typeface="+mn-ea"/>
                <a:cs typeface="+mn-cs"/>
              </a:rPr>
              <a:t>Recovery is exceptionally slow</a:t>
            </a:r>
            <a:br>
              <a:rPr kumimoji="0" lang="en-GB" sz="4800" b="1" i="0" u="none" strike="noStrike" cap="none" normalizeH="0" baseline="0" noProof="0">
                <a:ln>
                  <a:noFill/>
                </a:ln>
                <a:solidFill>
                  <a:schemeClr val="accent1"/>
                </a:solidFill>
                <a:uLnTx/>
                <a:uFillTx/>
                <a:latin typeface="Calibri"/>
                <a:ea typeface="+mn-ea"/>
                <a:cs typeface="+mn-cs"/>
              </a:rPr>
            </a:br>
            <a:r>
              <a:rPr lang="en-GB" sz="1800">
                <a:solidFill>
                  <a:schemeClr val="accent1"/>
                </a:solidFill>
                <a:latin typeface="+mn-lt"/>
                <a:ea typeface="+mn-ea"/>
                <a:cs typeface="+mn-cs"/>
              </a:rPr>
              <a:t>There is no prospect of a return to the standard level of production. Subsidised housing production will decrease with thousands of apartments as market-based production begins with a delay. It is not possible to change the baton between state-subsidised and market-based production. Housing production will be staying down. The growth of premises will only accelerate as the international real estate market picks up and investors are again interested in Finland. There are preconditions for recovery towards the end of the year. Infrastructure has the potential for more permanent growth led by geopolitics and the energy transition.</a:t>
            </a:r>
          </a:p>
        </p:txBody>
      </p:sp>
      <p:sp>
        <p:nvSpPr>
          <p:cNvPr id="9" name="Sisällön paikkamerkki 7">
            <a:extLst>
              <a:ext uri="{FF2B5EF4-FFF2-40B4-BE49-F238E27FC236}">
                <a16:creationId xmlns:a16="http://schemas.microsoft.com/office/drawing/2014/main" id="{DA0A103A-EA0E-4004-3BF6-DACB7961084E}"/>
              </a:ext>
            </a:extLst>
          </p:cNvPr>
          <p:cNvSpPr txBox="1">
            <a:spLocks/>
          </p:cNvSpPr>
          <p:nvPr/>
        </p:nvSpPr>
        <p:spPr>
          <a:xfrm>
            <a:off x="457016" y="2029933"/>
            <a:ext cx="4990911" cy="31764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i-FI" sz="5200" b="1" i="0" u="none" strike="noStrike" kern="1200" cap="none" spc="0" normalizeH="0" baseline="0" noProof="0">
              <a:ln>
                <a:noFill/>
              </a:ln>
              <a:solidFill>
                <a:srgbClr val="FFFFFF"/>
              </a:solidFill>
              <a:effectLst/>
              <a:uLnTx/>
              <a:uFillTx/>
              <a:latin typeface="Calibri"/>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i-FI" sz="8000" b="1" i="0" u="none" strike="noStrike" kern="1200" cap="none" spc="0" normalizeH="0" baseline="0" noProof="0">
              <a:ln>
                <a:noFill/>
              </a:ln>
              <a:solidFill>
                <a:prstClr val="white"/>
              </a:solidFill>
              <a:effectLst/>
              <a:uLnTx/>
              <a:uFillTx/>
              <a:latin typeface="Avenir Next LT Pro"/>
              <a:ea typeface="+mn-ea"/>
              <a:cs typeface="+mn-cs"/>
            </a:endParaRPr>
          </a:p>
        </p:txBody>
      </p:sp>
      <p:sp>
        <p:nvSpPr>
          <p:cNvPr id="13" name="Päivämäärän paikkamerkki 1">
            <a:extLst>
              <a:ext uri="{FF2B5EF4-FFF2-40B4-BE49-F238E27FC236}">
                <a16:creationId xmlns:a16="http://schemas.microsoft.com/office/drawing/2014/main" id="{0B96AA9B-D263-2265-B24C-609920925AEA}"/>
              </a:ext>
            </a:extLst>
          </p:cNvPr>
          <p:cNvSpPr txBox="1">
            <a:spLocks/>
          </p:cNvSpPr>
          <p:nvPr/>
        </p:nvSpPr>
        <p:spPr>
          <a:xfrm>
            <a:off x="839416" y="6381328"/>
            <a:ext cx="1224136" cy="143298"/>
          </a:xfrm>
          <a:prstGeom prst="rect">
            <a:avLst/>
          </a:prstGeom>
        </p:spPr>
        <p:txBody>
          <a:bodyPr vert="horz" wrap="square" lIns="0" tIns="0" rIns="0" bIns="0" rtlCol="0" anchor="ctr" anchorCtr="0">
            <a:normAutofit/>
          </a:bodyPr>
          <a:lstStyle>
            <a:defPPr>
              <a:defRPr lang="fi-FI"/>
            </a:defPPr>
            <a:lvl1pPr marL="0" algn="l"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fld id="{8274554E-336C-4FA4-A7C6-1D1BE1709BF6}" type="datetime1">
              <a:rPr kumimoji="0" lang="fi-FI" sz="900" b="0" i="0" u="none" strike="noStrike" kern="1200" cap="none" spc="0" normalizeH="0" baseline="0" noProof="0" smtClean="0">
                <a:ln>
                  <a:noFill/>
                </a:ln>
                <a:solidFill>
                  <a:srgbClr val="183858"/>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4.10.2024</a:t>
            </a:fld>
            <a:endParaRPr kumimoji="0" lang="fi-FI" sz="900" b="0" i="0" u="none" strike="noStrike" kern="1200" cap="none" spc="0" normalizeH="0" baseline="0" noProof="0">
              <a:ln>
                <a:noFill/>
              </a:ln>
              <a:solidFill>
                <a:srgbClr val="183858"/>
              </a:solidFill>
              <a:effectLst/>
              <a:uLnTx/>
              <a:uFillTx/>
              <a:latin typeface="Avenir Next LT Pro"/>
              <a:ea typeface="+mn-ea"/>
              <a:cs typeface="+mn-cs"/>
            </a:endParaRPr>
          </a:p>
        </p:txBody>
      </p:sp>
      <p:sp>
        <p:nvSpPr>
          <p:cNvPr id="14" name="Dian numeron paikkamerkki 3">
            <a:extLst>
              <a:ext uri="{FF2B5EF4-FFF2-40B4-BE49-F238E27FC236}">
                <a16:creationId xmlns:a16="http://schemas.microsoft.com/office/drawing/2014/main" id="{E78BF9EF-39D7-1BD9-170C-5E473DDB2502}"/>
              </a:ext>
            </a:extLst>
          </p:cNvPr>
          <p:cNvSpPr txBox="1">
            <a:spLocks/>
          </p:cNvSpPr>
          <p:nvPr/>
        </p:nvSpPr>
        <p:spPr>
          <a:xfrm>
            <a:off x="407988" y="6381328"/>
            <a:ext cx="431428" cy="143298"/>
          </a:xfrm>
          <a:prstGeom prst="rect">
            <a:avLst/>
          </a:prstGeom>
        </p:spPr>
        <p:txBody>
          <a:bodyPr vert="horz" wrap="square" lIns="0" tIns="0" rIns="0" bIns="0" rtlCol="0" anchor="ctr" anchorCtr="0">
            <a:normAutofit/>
          </a:bodyPr>
          <a:lstStyle>
            <a:defPPr>
              <a:defRPr lang="fi-FI"/>
            </a:defPPr>
            <a:lvl1pPr marL="0" algn="l" defTabSz="914400" rtl="0" eaLnBrk="1" latinLnBrk="0" hangingPunct="1">
              <a:defRPr sz="9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fld id="{DFD61EF7-2460-4EE9-A031-27FEBC4F9A95}" type="slidenum">
              <a:rPr kumimoji="0" lang="fi-FI" sz="900" b="0" i="0" u="none" strike="noStrike" kern="1200" cap="none" spc="0" normalizeH="0" baseline="0" noProof="0" smtClean="0">
                <a:ln>
                  <a:noFill/>
                </a:ln>
                <a:solidFill>
                  <a:srgbClr val="183858"/>
                </a:solidFill>
                <a:effectLst/>
                <a:uLnTx/>
                <a:uFillTx/>
                <a:latin typeface="Avenir Next LT Pro Demi"/>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14</a:t>
            </a:fld>
            <a:endParaRPr kumimoji="0" lang="fi-FI" sz="900" b="0" i="0" u="none" strike="noStrike" kern="1200" cap="none" spc="0" normalizeH="0" baseline="0" noProof="0">
              <a:ln>
                <a:noFill/>
              </a:ln>
              <a:solidFill>
                <a:srgbClr val="183858"/>
              </a:solidFill>
              <a:effectLst/>
              <a:uLnTx/>
              <a:uFillTx/>
              <a:latin typeface="Avenir Next LT Pro Demi"/>
              <a:ea typeface="+mn-ea"/>
              <a:cs typeface="+mn-cs"/>
            </a:endParaRPr>
          </a:p>
        </p:txBody>
      </p:sp>
      <p:cxnSp>
        <p:nvCxnSpPr>
          <p:cNvPr id="16" name="Suora yhdysviiva 15">
            <a:extLst>
              <a:ext uri="{FF2B5EF4-FFF2-40B4-BE49-F238E27FC236}">
                <a16:creationId xmlns:a16="http://schemas.microsoft.com/office/drawing/2014/main" id="{A08182CA-3871-7435-F28A-B1DC38D2DA0E}"/>
              </a:ext>
            </a:extLst>
          </p:cNvPr>
          <p:cNvCxnSpPr>
            <a:cxnSpLocks/>
          </p:cNvCxnSpPr>
          <p:nvPr/>
        </p:nvCxnSpPr>
        <p:spPr>
          <a:xfrm>
            <a:off x="511102" y="5521714"/>
            <a:ext cx="1118399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kstiruutu 16">
            <a:extLst>
              <a:ext uri="{FF2B5EF4-FFF2-40B4-BE49-F238E27FC236}">
                <a16:creationId xmlns:a16="http://schemas.microsoft.com/office/drawing/2014/main" id="{79735C34-91CE-23E5-41F0-6E4338604153}"/>
              </a:ext>
            </a:extLst>
          </p:cNvPr>
          <p:cNvSpPr txBox="1"/>
          <p:nvPr/>
        </p:nvSpPr>
        <p:spPr>
          <a:xfrm>
            <a:off x="1008086" y="5624914"/>
            <a:ext cx="2324150"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cap="none" normalizeH="0" baseline="0" noProof="0">
                <a:ln>
                  <a:noFill/>
                </a:ln>
                <a:solidFill>
                  <a:srgbClr val="183858"/>
                </a:solidFill>
                <a:uLnTx/>
                <a:uFillTx/>
                <a:latin typeface="Avenir Next LT Pro Demi"/>
                <a:ea typeface="+mn-ea"/>
                <a:cs typeface="+mn-cs"/>
              </a:rPr>
              <a:t>Housing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cap="none" normalizeH="0" baseline="0" noProof="0">
                <a:ln>
                  <a:noFill/>
                </a:ln>
                <a:solidFill>
                  <a:srgbClr val="183858"/>
                </a:solidFill>
                <a:uLnTx/>
                <a:uFillTx/>
                <a:latin typeface="Avenir Next LT Pro" panose="020B0504020202020204" pitchFamily="34" charset="0"/>
                <a:ea typeface="+mn-ea"/>
                <a:cs typeface="+mn-cs"/>
              </a:rPr>
              <a:t>Subsidised production will halve</a:t>
            </a:r>
          </a:p>
        </p:txBody>
      </p:sp>
      <p:sp>
        <p:nvSpPr>
          <p:cNvPr id="18" name="Tekstiruutu 17">
            <a:extLst>
              <a:ext uri="{FF2B5EF4-FFF2-40B4-BE49-F238E27FC236}">
                <a16:creationId xmlns:a16="http://schemas.microsoft.com/office/drawing/2014/main" id="{D8CDC9E3-F673-F60E-F6EE-E6FDADDAD1E8}"/>
              </a:ext>
            </a:extLst>
          </p:cNvPr>
          <p:cNvSpPr txBox="1"/>
          <p:nvPr/>
        </p:nvSpPr>
        <p:spPr>
          <a:xfrm>
            <a:off x="3831907" y="5624887"/>
            <a:ext cx="1993682"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cap="none" normalizeH="0" baseline="0" noProof="0">
                <a:ln>
                  <a:noFill/>
                </a:ln>
                <a:solidFill>
                  <a:srgbClr val="183858"/>
                </a:solidFill>
                <a:uLnTx/>
                <a:uFillTx/>
                <a:latin typeface="Avenir Next LT Pro Demi"/>
                <a:ea typeface="+mn-ea"/>
                <a:cs typeface="+mn-cs"/>
              </a:rPr>
              <a:t>Premises</a:t>
            </a:r>
            <a:r>
              <a:rPr kumimoji="0" lang="en-GB" sz="1600" b="1" i="0" u="none" strike="noStrike" cap="none" normalizeH="0" baseline="0" noProof="0">
                <a:ln>
                  <a:noFill/>
                </a:ln>
                <a:solidFill>
                  <a:srgbClr val="183858"/>
                </a:solidFill>
                <a:uLnTx/>
                <a:uFillTx/>
                <a:latin typeface="Avenir Next LT Pro" panose="020B0504020202020204"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rgbClr val="183858"/>
                </a:solidFill>
                <a:latin typeface="Avenir Next LT Pro" panose="020B0504020202020204" pitchFamily="34" charset="0"/>
              </a:rPr>
              <a:t>At the mercy of others</a:t>
            </a:r>
          </a:p>
        </p:txBody>
      </p:sp>
      <p:sp>
        <p:nvSpPr>
          <p:cNvPr id="19" name="Tekstiruutu 18">
            <a:extLst>
              <a:ext uri="{FF2B5EF4-FFF2-40B4-BE49-F238E27FC236}">
                <a16:creationId xmlns:a16="http://schemas.microsoft.com/office/drawing/2014/main" id="{365F8DEC-A37E-287C-EE2C-50ACF8320DEF}"/>
              </a:ext>
            </a:extLst>
          </p:cNvPr>
          <p:cNvSpPr txBox="1"/>
          <p:nvPr/>
        </p:nvSpPr>
        <p:spPr>
          <a:xfrm>
            <a:off x="9214886" y="5624248"/>
            <a:ext cx="1993682"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cap="none" normalizeH="0" baseline="0" noProof="0">
                <a:ln>
                  <a:noFill/>
                </a:ln>
                <a:solidFill>
                  <a:srgbClr val="183858"/>
                </a:solidFill>
                <a:uLnTx/>
                <a:uFillTx/>
                <a:latin typeface="Avenir Next LT Pro Demi"/>
                <a:ea typeface="+mn-ea"/>
                <a:cs typeface="+mn-cs"/>
              </a:rPr>
              <a:t>Infrastructure</a:t>
            </a:r>
            <a:r>
              <a:rPr kumimoji="0" lang="en-GB" sz="1600" b="1" i="0" u="none" strike="noStrike" cap="none" normalizeH="0" baseline="0" noProof="0">
                <a:ln>
                  <a:noFill/>
                </a:ln>
                <a:solidFill>
                  <a:srgbClr val="183858"/>
                </a:solidFill>
                <a:uLnTx/>
                <a:uFillTx/>
                <a:latin typeface="Avenir Next LT Pro" panose="020B0504020202020204"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cap="none" normalizeH="0" baseline="0" noProof="0">
                <a:ln>
                  <a:noFill/>
                </a:ln>
                <a:solidFill>
                  <a:srgbClr val="183858"/>
                </a:solidFill>
                <a:uLnTx/>
                <a:uFillTx/>
                <a:latin typeface="Avenir Next LT Pro" panose="020B0504020202020204" pitchFamily="34" charset="0"/>
                <a:ea typeface="+mn-ea"/>
                <a:cs typeface="+mn-cs"/>
              </a:rPr>
              <a:t>Change leads to growth</a:t>
            </a:r>
          </a:p>
        </p:txBody>
      </p:sp>
      <p:sp>
        <p:nvSpPr>
          <p:cNvPr id="20" name="Tekstiruutu 19">
            <a:extLst>
              <a:ext uri="{FF2B5EF4-FFF2-40B4-BE49-F238E27FC236}">
                <a16:creationId xmlns:a16="http://schemas.microsoft.com/office/drawing/2014/main" id="{C38DB48F-91FD-2596-67EB-77EB476B6540}"/>
              </a:ext>
            </a:extLst>
          </p:cNvPr>
          <p:cNvSpPr txBox="1"/>
          <p:nvPr/>
        </p:nvSpPr>
        <p:spPr>
          <a:xfrm>
            <a:off x="6096562" y="5624249"/>
            <a:ext cx="2876376"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cap="none" normalizeH="0" baseline="0" noProof="0">
                <a:ln>
                  <a:noFill/>
                </a:ln>
                <a:solidFill>
                  <a:srgbClr val="183858"/>
                </a:solidFill>
                <a:uLnTx/>
                <a:uFillTx/>
                <a:latin typeface="Avenir Next LT Pro Demi"/>
                <a:ea typeface="+mn-ea"/>
                <a:cs typeface="+mn-cs"/>
              </a:rPr>
              <a:t>Renovation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cap="none" normalizeH="0" baseline="0" noProof="0">
                <a:ln>
                  <a:noFill/>
                </a:ln>
                <a:solidFill>
                  <a:srgbClr val="183858"/>
                </a:solidFill>
                <a:uLnTx/>
                <a:uFillTx/>
                <a:latin typeface="Avenir Next LT Pro" panose="020B0504020202020204" pitchFamily="34" charset="0"/>
                <a:ea typeface="+mn-ea"/>
                <a:cs typeface="+mn-cs"/>
              </a:rPr>
              <a:t>On departure</a:t>
            </a:r>
          </a:p>
        </p:txBody>
      </p:sp>
    </p:spTree>
    <p:extLst>
      <p:ext uri="{BB962C8B-B14F-4D97-AF65-F5344CB8AC3E}">
        <p14:creationId xmlns:p14="http://schemas.microsoft.com/office/powerpoint/2010/main" val="1403959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uorakulmio 60">
            <a:extLst>
              <a:ext uri="{FF2B5EF4-FFF2-40B4-BE49-F238E27FC236}">
                <a16:creationId xmlns:a16="http://schemas.microsoft.com/office/drawing/2014/main" id="{501F66B9-76DE-410B-CF87-C455FAD38A96}"/>
              </a:ext>
            </a:extLst>
          </p:cNvPr>
          <p:cNvSpPr/>
          <p:nvPr/>
        </p:nvSpPr>
        <p:spPr>
          <a:xfrm>
            <a:off x="724593" y="1030545"/>
            <a:ext cx="2354472" cy="4942191"/>
          </a:xfrm>
          <a:prstGeom prst="rect">
            <a:avLst/>
          </a:prstGeom>
          <a:solidFill>
            <a:schemeClr val="tx2">
              <a:lumMod val="40000"/>
              <a:lumOff val="6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050" b="0" i="0" u="none" strike="noStrike" kern="1200" spc="0" baseline="0">
                <a:solidFill>
                  <a:srgbClr val="002060"/>
                </a:solidFill>
                <a:latin typeface="+mn-lt"/>
                <a:ea typeface="+mn-ea"/>
                <a:cs typeface="+mn-cs"/>
              </a:defRPr>
            </a:pPr>
            <a:endParaRPr kumimoji="0" lang="fi-FI" sz="1400" b="1" i="0" u="none" strike="noStrike" kern="1200" cap="none" spc="0" normalizeH="0" baseline="0" noProof="0" dirty="0">
              <a:ln>
                <a:noFill/>
              </a:ln>
              <a:solidFill>
                <a:srgbClr val="183858"/>
              </a:solidFill>
              <a:effectLst/>
              <a:uLnTx/>
              <a:uFillTx/>
              <a:latin typeface="Avenir Next LT Pro Dem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sz="1050" b="0" i="0" u="none" strike="noStrike" kern="1200" spc="0" baseline="0">
                <a:solidFill>
                  <a:srgbClr val="002060"/>
                </a:solidFill>
                <a:latin typeface="+mn-lt"/>
                <a:ea typeface="+mn-ea"/>
                <a:cs typeface="+mn-cs"/>
              </a:defRPr>
            </a:pPr>
            <a:endParaRPr kumimoji="0" lang="fi-FI" sz="1400" b="1" i="0" u="none" strike="noStrike" kern="1200" cap="none" spc="0" normalizeH="0" baseline="0" noProof="0" dirty="0">
              <a:ln>
                <a:noFill/>
              </a:ln>
              <a:solidFill>
                <a:srgbClr val="183858"/>
              </a:solidFill>
              <a:effectLst/>
              <a:uLnTx/>
              <a:uFillTx/>
              <a:latin typeface="Avenir Next LT Pro Dem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sz="1050" b="0" i="0" u="none" strike="noStrike" kern="1200" spc="0" baseline="0">
                <a:solidFill>
                  <a:srgbClr val="002060"/>
                </a:solidFill>
                <a:latin typeface="+mn-lt"/>
                <a:ea typeface="+mn-ea"/>
                <a:cs typeface="+mn-cs"/>
              </a:defRPr>
            </a:pPr>
            <a:endParaRPr kumimoji="0" lang="fi-FI" sz="1200" b="1" i="0" u="none" strike="noStrike" kern="1200" cap="none" spc="0" normalizeH="0" baseline="0" noProof="0" dirty="0">
              <a:ln>
                <a:noFill/>
              </a:ln>
              <a:solidFill>
                <a:srgbClr val="183858"/>
              </a:solidFill>
              <a:effectLst/>
              <a:uLnTx/>
              <a:uFillTx/>
              <a:latin typeface="Avenir Next LT Pro Dem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sz="1050" b="0" i="0" u="none" strike="noStrike" kern="1200" spc="0" baseline="0">
                <a:solidFill>
                  <a:srgbClr val="002060"/>
                </a:solidFill>
                <a:latin typeface="+mn-lt"/>
                <a:ea typeface="+mn-ea"/>
                <a:cs typeface="+mn-cs"/>
              </a:defRPr>
            </a:pPr>
            <a:r>
              <a:rPr kumimoji="0" lang="en-GB" sz="1200" b="1" i="0" u="none" strike="noStrike" cap="none" normalizeH="0" baseline="0" noProof="0" dirty="0">
                <a:ln>
                  <a:noFill/>
                </a:ln>
                <a:solidFill>
                  <a:srgbClr val="183858"/>
                </a:solidFill>
                <a:uLnTx/>
                <a:uFillTx/>
                <a:latin typeface="Avenir Next LT Pro Demi"/>
                <a:ea typeface="+mn-ea"/>
                <a:cs typeface="+mn-cs"/>
              </a:rPr>
              <a:t>Housing</a:t>
            </a:r>
          </a:p>
          <a:p>
            <a:pPr marL="0" marR="0" lvl="0" indent="0" algn="ctr" defTabSz="1219048" rtl="0" eaLnBrk="1" fontAlgn="auto" latinLnBrk="0" hangingPunct="1">
              <a:lnSpc>
                <a:spcPct val="100000"/>
              </a:lnSpc>
              <a:spcBef>
                <a:spcPts val="0"/>
              </a:spcBef>
              <a:spcAft>
                <a:spcPts val="0"/>
              </a:spcAft>
              <a:buClrTx/>
              <a:buSzTx/>
              <a:buFontTx/>
              <a:buNone/>
              <a:tabLst/>
              <a:defRPr/>
            </a:pPr>
            <a:endParaRPr kumimoji="0" lang="fi-FI" sz="700" b="1" i="0" u="none" strike="noStrike" kern="1200" cap="none" spc="0" normalizeH="0" baseline="0" noProof="0" dirty="0">
              <a:ln>
                <a:noFill/>
              </a:ln>
              <a:solidFill>
                <a:srgbClr val="183858"/>
              </a:solidFill>
              <a:effectLst/>
              <a:uLnTx/>
              <a:uFillTx/>
              <a:latin typeface="Avenir Next LT Pro Demi"/>
              <a:ea typeface="+mn-ea"/>
              <a:cs typeface="+mn-cs"/>
            </a:endParaRPr>
          </a:p>
          <a:p>
            <a:pPr marL="0" marR="0" lvl="0" indent="0" algn="ctr" defTabSz="1219048" rtl="0" eaLnBrk="1" fontAlgn="auto" latinLnBrk="0" hangingPunct="1">
              <a:lnSpc>
                <a:spcPct val="100000"/>
              </a:lnSpc>
              <a:spcBef>
                <a:spcPts val="0"/>
              </a:spcBef>
              <a:spcAft>
                <a:spcPts val="0"/>
              </a:spcAft>
              <a:buClrTx/>
              <a:buSzTx/>
              <a:buFontTx/>
              <a:buNone/>
              <a:tabLst/>
              <a:defRPr/>
            </a:pPr>
            <a:r>
              <a:rPr kumimoji="0" lang="en-GB" sz="1200" b="1" i="0" u="none" strike="noStrike" cap="none" normalizeH="0" baseline="0" noProof="0" dirty="0">
                <a:ln>
                  <a:noFill/>
                </a:ln>
                <a:solidFill>
                  <a:srgbClr val="183858"/>
                </a:solidFill>
                <a:uLnTx/>
                <a:uFillTx/>
                <a:latin typeface="Avenir Next LT Pro"/>
                <a:ea typeface="+mn-ea"/>
                <a:cs typeface="+mn-cs"/>
              </a:rPr>
              <a:t>2022:  </a:t>
            </a:r>
            <a:r>
              <a:rPr lang="en-GB" sz="1200" dirty="0">
                <a:solidFill>
                  <a:srgbClr val="183858"/>
                </a:solidFill>
                <a:latin typeface="Avenir Next LT Pro"/>
                <a:ea typeface="+mn-ea"/>
                <a:cs typeface="+mn-cs"/>
              </a:rPr>
              <a:t>5</a:t>
            </a:r>
            <a:r>
              <a:rPr kumimoji="0" lang="en-GB" sz="1200" b="0" i="0" u="none" strike="noStrike" cap="none" normalizeH="0" baseline="0" noProof="0" dirty="0">
                <a:ln>
                  <a:noFill/>
                </a:ln>
                <a:solidFill>
                  <a:srgbClr val="183858"/>
                </a:solidFill>
                <a:uLnTx/>
                <a:uFillTx/>
                <a:latin typeface="Avenir Next LT Pro"/>
                <a:ea typeface="+mn-ea"/>
                <a:cs typeface="+mn-cs"/>
              </a:rPr>
              <a:t>.5%   </a:t>
            </a:r>
          </a:p>
          <a:p>
            <a:pPr marL="0" marR="0" lvl="0" indent="0" algn="ctr" defTabSz="1219048" rtl="0" eaLnBrk="1" fontAlgn="auto" latinLnBrk="0" hangingPunct="1">
              <a:lnSpc>
                <a:spcPct val="100000"/>
              </a:lnSpc>
              <a:spcBef>
                <a:spcPts val="0"/>
              </a:spcBef>
              <a:spcAft>
                <a:spcPts val="0"/>
              </a:spcAft>
              <a:buClrTx/>
              <a:buSzTx/>
              <a:buFontTx/>
              <a:buNone/>
              <a:tabLst/>
              <a:defRPr/>
            </a:pPr>
            <a:r>
              <a:rPr kumimoji="0" lang="en-GB" sz="1200" b="1" i="0" u="none" strike="noStrike" cap="none" normalizeH="0" baseline="0" noProof="0" dirty="0">
                <a:ln>
                  <a:noFill/>
                </a:ln>
                <a:solidFill>
                  <a:srgbClr val="183858"/>
                </a:solidFill>
                <a:uLnTx/>
                <a:uFillTx/>
                <a:latin typeface="Avenir Next LT Pro"/>
                <a:ea typeface="+mn-ea"/>
                <a:cs typeface="+mn-cs"/>
              </a:rPr>
              <a:t>  2023: </a:t>
            </a:r>
            <a:r>
              <a:rPr kumimoji="0" lang="en-GB" sz="1200" b="0" i="0" u="none" strike="noStrike" cap="none" normalizeH="0" baseline="0" noProof="0" dirty="0">
                <a:ln>
                  <a:noFill/>
                </a:ln>
                <a:solidFill>
                  <a:srgbClr val="C00000"/>
                </a:solidFill>
                <a:uLnTx/>
                <a:uFillTx/>
                <a:latin typeface="Avenir Next LT Pro"/>
                <a:ea typeface="+mn-ea"/>
                <a:cs typeface="+mn-cs"/>
              </a:rPr>
              <a:t>-</a:t>
            </a:r>
            <a:r>
              <a:rPr lang="en-GB" sz="1200" dirty="0">
                <a:solidFill>
                  <a:srgbClr val="C00000"/>
                </a:solidFill>
                <a:latin typeface="Avenir Next LT Pro"/>
                <a:ea typeface="+mn-ea"/>
                <a:cs typeface="+mn-cs"/>
              </a:rPr>
              <a:t>36</a:t>
            </a:r>
            <a:r>
              <a:rPr kumimoji="0" lang="en-GB" sz="1200" b="0" i="0" u="none" strike="noStrike" cap="none" normalizeH="0" baseline="0" noProof="0" dirty="0">
                <a:ln>
                  <a:noFill/>
                </a:ln>
                <a:solidFill>
                  <a:srgbClr val="C00000"/>
                </a:solidFill>
                <a:uLnTx/>
                <a:uFillTx/>
                <a:latin typeface="Avenir Next LT Pro"/>
                <a:ea typeface="+mn-ea"/>
                <a:cs typeface="+mn-cs"/>
              </a:rPr>
              <a:t>.0%</a:t>
            </a:r>
          </a:p>
          <a:p>
            <a:pPr marL="0" marR="0" lvl="0" indent="0" algn="ctr" defTabSz="1219048" rtl="0" eaLnBrk="1" fontAlgn="auto" latinLnBrk="0" hangingPunct="1">
              <a:lnSpc>
                <a:spcPct val="100000"/>
              </a:lnSpc>
              <a:spcBef>
                <a:spcPts val="0"/>
              </a:spcBef>
              <a:spcAft>
                <a:spcPts val="0"/>
              </a:spcAft>
              <a:buClrTx/>
              <a:buSzTx/>
              <a:buFontTx/>
              <a:buNone/>
              <a:tabLst/>
              <a:defRPr/>
            </a:pPr>
            <a:r>
              <a:rPr kumimoji="0" lang="en-GB" sz="1200" b="1" i="0" u="none" strike="noStrike" cap="none" normalizeH="0" baseline="0" noProof="0" dirty="0">
                <a:ln>
                  <a:noFill/>
                </a:ln>
                <a:solidFill>
                  <a:srgbClr val="183858"/>
                </a:solidFill>
                <a:uLnTx/>
                <a:uFillTx/>
                <a:latin typeface="Avenir Next LT Pro"/>
                <a:ea typeface="+mn-ea"/>
                <a:cs typeface="+mn-cs"/>
              </a:rPr>
              <a:t>  2024: </a:t>
            </a:r>
            <a:r>
              <a:rPr kumimoji="0" lang="en-GB" sz="1200" b="0" i="0" u="none" strike="noStrike" cap="none" normalizeH="0" baseline="0" noProof="0" dirty="0">
                <a:ln>
                  <a:noFill/>
                </a:ln>
                <a:solidFill>
                  <a:srgbClr val="C00000"/>
                </a:solidFill>
                <a:uLnTx/>
                <a:uFillTx/>
                <a:latin typeface="Avenir Next LT Pro"/>
                <a:ea typeface="+mn-ea"/>
                <a:cs typeface="+mn-cs"/>
              </a:rPr>
              <a:t>-26.0 %</a:t>
            </a:r>
          </a:p>
          <a:p>
            <a:pPr marL="0" marR="0" lvl="0" indent="0" algn="ctr" defTabSz="1219048" rtl="0" eaLnBrk="1" fontAlgn="auto" latinLnBrk="0" hangingPunct="1">
              <a:lnSpc>
                <a:spcPct val="100000"/>
              </a:lnSpc>
              <a:spcBef>
                <a:spcPts val="0"/>
              </a:spcBef>
              <a:spcAft>
                <a:spcPts val="0"/>
              </a:spcAft>
              <a:buClrTx/>
              <a:buSzTx/>
              <a:buFontTx/>
              <a:buNone/>
              <a:tabLst/>
              <a:defRPr/>
            </a:pPr>
            <a:r>
              <a:rPr kumimoji="0" lang="en-GB" sz="1200" b="1" i="0" u="none" strike="noStrike" cap="none" normalizeH="0" baseline="0" noProof="0" dirty="0">
                <a:ln>
                  <a:noFill/>
                </a:ln>
                <a:solidFill>
                  <a:srgbClr val="183858"/>
                </a:solidFill>
                <a:uLnTx/>
                <a:uFillTx/>
                <a:latin typeface="Avenir Next LT Pro"/>
                <a:ea typeface="+mn-ea"/>
                <a:cs typeface="+mn-cs"/>
              </a:rPr>
              <a:t> 2025: </a:t>
            </a:r>
            <a:r>
              <a:rPr lang="en-GB" sz="1200" dirty="0">
                <a:solidFill>
                  <a:srgbClr val="183858"/>
                </a:solidFill>
                <a:latin typeface="Avenir Next LT Pro"/>
                <a:ea typeface="+mn-ea"/>
                <a:cs typeface="+mn-cs"/>
              </a:rPr>
              <a:t>15.0</a:t>
            </a:r>
            <a:r>
              <a:rPr kumimoji="0" lang="en-GB" sz="1200" b="0" i="0" u="none" strike="noStrike" cap="none" normalizeH="0" baseline="0" noProof="0" dirty="0">
                <a:ln>
                  <a:noFill/>
                </a:ln>
                <a:solidFill>
                  <a:srgbClr val="183858"/>
                </a:solidFill>
                <a:uLnTx/>
                <a:uFillTx/>
                <a:latin typeface="Avenir Next LT Pro"/>
                <a:ea typeface="+mn-ea"/>
                <a:cs typeface="+mn-cs"/>
              </a:rPr>
              <a:t>%</a:t>
            </a:r>
          </a:p>
          <a:p>
            <a:pPr marL="0" marR="0" lvl="0" indent="0" algn="ctr" defTabSz="1219048" rtl="0" eaLnBrk="1" fontAlgn="auto" latinLnBrk="0" hangingPunct="1">
              <a:lnSpc>
                <a:spcPct val="100000"/>
              </a:lnSpc>
              <a:spcBef>
                <a:spcPts val="0"/>
              </a:spcBef>
              <a:spcAft>
                <a:spcPts val="0"/>
              </a:spcAft>
              <a:buClrTx/>
              <a:buSzTx/>
              <a:buFontTx/>
              <a:buNone/>
              <a:tabLst/>
              <a:defRPr/>
            </a:pPr>
            <a:endParaRPr kumimoji="0" lang="fi-FI" sz="900" b="1" i="0" u="none" strike="noStrike" kern="1200" cap="none" spc="0" normalizeH="0" baseline="0" noProof="0" dirty="0">
              <a:ln>
                <a:noFill/>
              </a:ln>
              <a:solidFill>
                <a:srgbClr val="183858"/>
              </a:solidFill>
              <a:effectLst/>
              <a:uLnTx/>
              <a:uFillTx/>
              <a:latin typeface="Avenir Next LT Pro"/>
              <a:ea typeface="+mn-ea"/>
              <a:cs typeface="+mn-cs"/>
            </a:endParaRPr>
          </a:p>
          <a:p>
            <a:pPr marL="0" marR="0" lvl="0" indent="0" algn="ctr" defTabSz="1219048" rtl="0" eaLnBrk="1" fontAlgn="auto" latinLnBrk="0" hangingPunct="1">
              <a:lnSpc>
                <a:spcPct val="100000"/>
              </a:lnSpc>
              <a:spcBef>
                <a:spcPts val="0"/>
              </a:spcBef>
              <a:spcAft>
                <a:spcPts val="0"/>
              </a:spcAft>
              <a:buClrTx/>
              <a:buSzTx/>
              <a:buFontTx/>
              <a:buNone/>
              <a:tabLst/>
              <a:defRPr/>
            </a:pPr>
            <a:r>
              <a:rPr kumimoji="0" lang="en-GB" sz="900" b="1" i="0" u="none" strike="noStrike" cap="none" normalizeH="0" baseline="0" noProof="0" dirty="0">
                <a:ln>
                  <a:noFill/>
                </a:ln>
                <a:solidFill>
                  <a:srgbClr val="183858"/>
                </a:solidFill>
                <a:uLnTx/>
                <a:uFillTx/>
                <a:latin typeface="Avenir Next LT Pro"/>
                <a:ea typeface="+mn-ea"/>
                <a:cs typeface="+mn-cs"/>
              </a:rPr>
              <a:t>The baton falls </a:t>
            </a:r>
          </a:p>
          <a:p>
            <a:pPr marL="0" marR="0" lvl="0" indent="0" algn="ctr" defTabSz="1219048" rtl="0" eaLnBrk="1" fontAlgn="auto" latinLnBrk="0" hangingPunct="1">
              <a:lnSpc>
                <a:spcPct val="100000"/>
              </a:lnSpc>
              <a:spcBef>
                <a:spcPts val="0"/>
              </a:spcBef>
              <a:spcAft>
                <a:spcPts val="0"/>
              </a:spcAft>
              <a:buClrTx/>
              <a:buSzTx/>
              <a:buFontTx/>
              <a:buNone/>
              <a:tabLst/>
              <a:defRPr/>
            </a:pPr>
            <a:r>
              <a:rPr kumimoji="0" lang="en-GB" sz="800" b="0" i="0" u="none" strike="noStrike" cap="none" normalizeH="0" baseline="0" noProof="0" dirty="0">
                <a:ln>
                  <a:noFill/>
                </a:ln>
                <a:solidFill>
                  <a:schemeClr val="accent1"/>
                </a:solidFill>
                <a:uLnTx/>
                <a:uFillTx/>
                <a:latin typeface="Avenir Next LT Pro"/>
                <a:ea typeface="+mn-ea"/>
                <a:cs typeface="+mn-cs"/>
              </a:rPr>
              <a:t>There are tools for recovering in the housing sale. New production remains weak. Government-subsidised production will decrease by thousands of apartments. There is no substitute for free-funded demand anywhere. No return to what we were used to.</a:t>
            </a:r>
          </a:p>
        </p:txBody>
      </p:sp>
      <p:graphicFrame>
        <p:nvGraphicFramePr>
          <p:cNvPr id="13" name="Kaavio 12">
            <a:extLst>
              <a:ext uri="{FF2B5EF4-FFF2-40B4-BE49-F238E27FC236}">
                <a16:creationId xmlns:a16="http://schemas.microsoft.com/office/drawing/2014/main" id="{C30E16D7-DE74-4E79-AB78-0848B16DC82B}"/>
              </a:ext>
            </a:extLst>
          </p:cNvPr>
          <p:cNvGraphicFramePr>
            <a:graphicFrameLocks/>
          </p:cNvGraphicFramePr>
          <p:nvPr>
            <p:extLst>
              <p:ext uri="{D42A27DB-BD31-4B8C-83A1-F6EECF244321}">
                <p14:modId xmlns:p14="http://schemas.microsoft.com/office/powerpoint/2010/main" val="3198729010"/>
              </p:ext>
            </p:extLst>
          </p:nvPr>
        </p:nvGraphicFramePr>
        <p:xfrm>
          <a:off x="759222" y="3597255"/>
          <a:ext cx="2232000" cy="2354400"/>
        </p:xfrm>
        <a:graphic>
          <a:graphicData uri="http://schemas.openxmlformats.org/drawingml/2006/chart">
            <c:chart xmlns:c="http://schemas.openxmlformats.org/drawingml/2006/chart" xmlns:r="http://schemas.openxmlformats.org/officeDocument/2006/relationships" r:id="rId3"/>
          </a:graphicData>
        </a:graphic>
      </p:graphicFrame>
      <p:sp>
        <p:nvSpPr>
          <p:cNvPr id="93" name="Suorakulmio 92">
            <a:extLst>
              <a:ext uri="{FF2B5EF4-FFF2-40B4-BE49-F238E27FC236}">
                <a16:creationId xmlns:a16="http://schemas.microsoft.com/office/drawing/2014/main" id="{881CD086-B245-EDE5-FC62-C1019D0E0672}"/>
              </a:ext>
            </a:extLst>
          </p:cNvPr>
          <p:cNvSpPr/>
          <p:nvPr/>
        </p:nvSpPr>
        <p:spPr>
          <a:xfrm>
            <a:off x="8956177" y="1030545"/>
            <a:ext cx="2354472" cy="4942191"/>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050" b="0" i="0" u="none" strike="noStrike" kern="1200" spc="0" baseline="0">
                <a:solidFill>
                  <a:srgbClr val="002060"/>
                </a:solidFill>
                <a:latin typeface="+mn-lt"/>
                <a:ea typeface="+mn-ea"/>
                <a:cs typeface="+mn-cs"/>
              </a:defRPr>
            </a:pPr>
            <a:endParaRPr kumimoji="0" lang="fi-FI" sz="1400" b="1" i="0" u="none" strike="noStrike" kern="1200" cap="none" spc="0" normalizeH="0" baseline="0" noProof="0">
              <a:ln>
                <a:noFill/>
              </a:ln>
              <a:solidFill>
                <a:srgbClr val="183858"/>
              </a:solidFill>
              <a:effectLst/>
              <a:uLnTx/>
              <a:uFillTx/>
              <a:latin typeface="Avenir Next LT Pro Dem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sz="1050" b="0" i="0" u="none" strike="noStrike" kern="1200" spc="0" baseline="0">
                <a:solidFill>
                  <a:srgbClr val="002060"/>
                </a:solidFill>
                <a:latin typeface="+mn-lt"/>
                <a:ea typeface="+mn-ea"/>
                <a:cs typeface="+mn-cs"/>
              </a:defRPr>
            </a:pPr>
            <a:endParaRPr kumimoji="0" lang="fi-FI" sz="1400" b="1" i="0" u="none" strike="noStrike" kern="1200" cap="none" spc="0" normalizeH="0" baseline="0" noProof="0">
              <a:ln>
                <a:noFill/>
              </a:ln>
              <a:solidFill>
                <a:srgbClr val="183858"/>
              </a:solidFill>
              <a:effectLst/>
              <a:uLnTx/>
              <a:uFillTx/>
              <a:latin typeface="Avenir Next LT Pro Dem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sz="1050" b="0" i="0" u="none" strike="noStrike" kern="1200" spc="0" baseline="0">
                <a:solidFill>
                  <a:srgbClr val="002060"/>
                </a:solidFill>
                <a:latin typeface="+mn-lt"/>
                <a:ea typeface="+mn-ea"/>
                <a:cs typeface="+mn-cs"/>
              </a:defRPr>
            </a:pPr>
            <a:endParaRPr kumimoji="0" lang="fi-FI" sz="1200" b="1" i="0" u="none" strike="noStrike" kern="1200" cap="none" spc="0" normalizeH="0" baseline="0" noProof="0">
              <a:ln>
                <a:noFill/>
              </a:ln>
              <a:solidFill>
                <a:srgbClr val="183858"/>
              </a:solidFill>
              <a:effectLst/>
              <a:uLnTx/>
              <a:uFillTx/>
              <a:latin typeface="Avenir Next LT Pro Dem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sz="1050" b="0" i="0" u="none" strike="noStrike" kern="1200" spc="0" baseline="0">
                <a:solidFill>
                  <a:srgbClr val="002060"/>
                </a:solidFill>
                <a:latin typeface="+mn-lt"/>
                <a:ea typeface="+mn-ea"/>
                <a:cs typeface="+mn-cs"/>
              </a:defRPr>
            </a:pPr>
            <a:r>
              <a:rPr kumimoji="0" lang="en-GB" sz="1200" b="1" i="0" u="none" strike="noStrike" cap="none" normalizeH="0" baseline="0" noProof="0">
                <a:ln>
                  <a:noFill/>
                </a:ln>
                <a:solidFill>
                  <a:srgbClr val="183858"/>
                </a:solidFill>
                <a:uLnTx/>
                <a:uFillTx/>
                <a:latin typeface="Avenir Next LT Pro Demi"/>
                <a:ea typeface="+mn-ea"/>
                <a:cs typeface="+mn-cs"/>
              </a:rPr>
              <a:t>Civil engineering</a:t>
            </a:r>
          </a:p>
          <a:p>
            <a:pPr marL="0" marR="0" lvl="0" indent="0" algn="ctr" defTabSz="914400" rtl="0" eaLnBrk="1" fontAlgn="auto" latinLnBrk="0" hangingPunct="1">
              <a:lnSpc>
                <a:spcPct val="100000"/>
              </a:lnSpc>
              <a:spcBef>
                <a:spcPts val="0"/>
              </a:spcBef>
              <a:spcAft>
                <a:spcPts val="0"/>
              </a:spcAft>
              <a:buClrTx/>
              <a:buSzTx/>
              <a:buFontTx/>
              <a:buNone/>
              <a:tabLst/>
              <a:defRPr sz="1050" b="0" i="0" u="none" strike="noStrike" kern="1200" spc="0" baseline="0">
                <a:solidFill>
                  <a:srgbClr val="002060"/>
                </a:solidFill>
                <a:latin typeface="+mn-lt"/>
                <a:ea typeface="+mn-ea"/>
                <a:cs typeface="+mn-cs"/>
              </a:defRPr>
            </a:pPr>
            <a:endParaRPr kumimoji="0" lang="fi-FI" sz="700" b="1" i="0" u="none" strike="noStrike" kern="1200" cap="none" spc="0" normalizeH="0" baseline="0" noProof="0">
              <a:ln>
                <a:noFill/>
              </a:ln>
              <a:solidFill>
                <a:srgbClr val="183858"/>
              </a:solidFill>
              <a:effectLst/>
              <a:uLnTx/>
              <a:uFillTx/>
              <a:latin typeface="Avenir Next LT Pro Demi"/>
              <a:ea typeface="+mn-ea"/>
              <a:cs typeface="+mn-cs"/>
            </a:endParaRPr>
          </a:p>
          <a:p>
            <a:pPr marL="0" marR="0" lvl="0" indent="0" algn="ctr" defTabSz="1219048" rtl="0" eaLnBrk="1" fontAlgn="auto" latinLnBrk="0" hangingPunct="1">
              <a:lnSpc>
                <a:spcPct val="100000"/>
              </a:lnSpc>
              <a:spcBef>
                <a:spcPts val="0"/>
              </a:spcBef>
              <a:spcAft>
                <a:spcPts val="0"/>
              </a:spcAft>
              <a:buClrTx/>
              <a:buSzTx/>
              <a:buFontTx/>
              <a:buNone/>
              <a:tabLst/>
              <a:defRPr/>
            </a:pPr>
            <a:r>
              <a:rPr kumimoji="0" lang="en-GB" sz="1200" b="1" i="0" u="none" strike="noStrike" cap="none" normalizeH="0" baseline="0" noProof="0">
                <a:ln>
                  <a:noFill/>
                </a:ln>
                <a:solidFill>
                  <a:srgbClr val="183858"/>
                </a:solidFill>
                <a:uLnTx/>
                <a:uFillTx/>
                <a:latin typeface="Avenir Next LT Pro"/>
                <a:ea typeface="+mn-ea"/>
                <a:cs typeface="+mn-cs"/>
              </a:rPr>
              <a:t>2022: </a:t>
            </a:r>
            <a:r>
              <a:rPr kumimoji="0" lang="en-GB" sz="1200" b="0" i="0" u="none" strike="noStrike" cap="none" normalizeH="0" baseline="0" noProof="0">
                <a:ln>
                  <a:noFill/>
                </a:ln>
                <a:solidFill>
                  <a:srgbClr val="C00000"/>
                </a:solidFill>
                <a:uLnTx/>
                <a:uFillTx/>
                <a:latin typeface="Avenir Next LT Pro"/>
                <a:ea typeface="+mn-ea"/>
                <a:cs typeface="+mn-cs"/>
              </a:rPr>
              <a:t>-1.4 %</a:t>
            </a:r>
          </a:p>
          <a:p>
            <a:pPr marL="0" marR="0" lvl="0" indent="0" algn="ctr" defTabSz="1219048" rtl="0" eaLnBrk="1" fontAlgn="auto" latinLnBrk="0" hangingPunct="1">
              <a:lnSpc>
                <a:spcPct val="100000"/>
              </a:lnSpc>
              <a:spcBef>
                <a:spcPts val="0"/>
              </a:spcBef>
              <a:spcAft>
                <a:spcPts val="0"/>
              </a:spcAft>
              <a:buClrTx/>
              <a:buSzTx/>
              <a:buFontTx/>
              <a:buNone/>
              <a:tabLst/>
              <a:defRPr/>
            </a:pPr>
            <a:r>
              <a:rPr kumimoji="0" lang="en-GB" sz="1200" b="1" i="0" u="none" strike="noStrike" cap="none" normalizeH="0" baseline="0" noProof="0">
                <a:ln>
                  <a:noFill/>
                </a:ln>
                <a:solidFill>
                  <a:srgbClr val="183858"/>
                </a:solidFill>
                <a:uLnTx/>
                <a:uFillTx/>
                <a:latin typeface="Avenir Next LT Pro"/>
                <a:ea typeface="+mn-ea"/>
                <a:cs typeface="+mn-cs"/>
              </a:rPr>
              <a:t>2023: </a:t>
            </a:r>
            <a:r>
              <a:rPr kumimoji="0" lang="en-GB" sz="1200" b="0" i="0" u="none" strike="noStrike" cap="none" normalizeH="0" baseline="0" noProof="0">
                <a:ln>
                  <a:noFill/>
                </a:ln>
                <a:solidFill>
                  <a:srgbClr val="C00000"/>
                </a:solidFill>
                <a:uLnTx/>
                <a:uFillTx/>
                <a:latin typeface="Avenir Next LT Pro"/>
                <a:ea typeface="+mn-ea"/>
                <a:cs typeface="+mn-cs"/>
              </a:rPr>
              <a:t>-7.0 %</a:t>
            </a:r>
          </a:p>
          <a:p>
            <a:pPr marL="0" marR="0" lvl="0" indent="0" algn="ctr" defTabSz="1219048" rtl="0" eaLnBrk="1" fontAlgn="auto" latinLnBrk="0" hangingPunct="1">
              <a:lnSpc>
                <a:spcPct val="100000"/>
              </a:lnSpc>
              <a:spcBef>
                <a:spcPts val="0"/>
              </a:spcBef>
              <a:spcAft>
                <a:spcPts val="0"/>
              </a:spcAft>
              <a:buClrTx/>
              <a:buSzTx/>
              <a:buFontTx/>
              <a:buNone/>
              <a:tabLst/>
              <a:defRPr/>
            </a:pPr>
            <a:r>
              <a:rPr kumimoji="0" lang="en-GB" sz="1200" b="1" i="0" u="none" strike="noStrike" cap="none" normalizeH="0" baseline="0" noProof="0">
                <a:ln>
                  <a:noFill/>
                </a:ln>
                <a:solidFill>
                  <a:srgbClr val="183858"/>
                </a:solidFill>
                <a:uLnTx/>
                <a:uFillTx/>
                <a:latin typeface="Avenir Next LT Pro"/>
                <a:ea typeface="+mn-ea"/>
                <a:cs typeface="+mn-cs"/>
              </a:rPr>
              <a:t>2024: </a:t>
            </a:r>
            <a:r>
              <a:rPr kumimoji="0" lang="en-GB" sz="1200" b="0" i="0" u="none" strike="noStrike" cap="none" normalizeH="0" baseline="0" noProof="0">
                <a:ln>
                  <a:noFill/>
                </a:ln>
                <a:solidFill>
                  <a:srgbClr val="C00000"/>
                </a:solidFill>
                <a:uLnTx/>
                <a:uFillTx/>
                <a:latin typeface="Avenir Next LT Pro"/>
                <a:ea typeface="+mn-ea"/>
                <a:cs typeface="+mn-cs"/>
              </a:rPr>
              <a:t>-2.0 %</a:t>
            </a:r>
          </a:p>
          <a:p>
            <a:pPr marL="0" marR="0" lvl="0" indent="0" algn="ctr" defTabSz="1219048" rtl="0" eaLnBrk="1" fontAlgn="auto" latinLnBrk="0" hangingPunct="1">
              <a:lnSpc>
                <a:spcPct val="100000"/>
              </a:lnSpc>
              <a:spcBef>
                <a:spcPts val="0"/>
              </a:spcBef>
              <a:spcAft>
                <a:spcPts val="0"/>
              </a:spcAft>
              <a:buClrTx/>
              <a:buSzTx/>
              <a:buFontTx/>
              <a:buNone/>
              <a:tabLst/>
              <a:defRPr/>
            </a:pPr>
            <a:r>
              <a:rPr kumimoji="0" lang="en-GB" sz="1200" b="1" i="0" u="none" strike="noStrike" cap="none" normalizeH="0" baseline="0" noProof="0">
                <a:ln>
                  <a:noFill/>
                </a:ln>
                <a:solidFill>
                  <a:srgbClr val="183858"/>
                </a:solidFill>
                <a:uLnTx/>
                <a:uFillTx/>
                <a:latin typeface="Avenir Next LT Pro"/>
                <a:ea typeface="+mn-ea"/>
                <a:cs typeface="+mn-cs"/>
              </a:rPr>
              <a:t>2025: </a:t>
            </a:r>
            <a:r>
              <a:rPr kumimoji="0" lang="en-GB" sz="1200" b="0" i="0" u="none" strike="noStrike" cap="none" normalizeH="0" baseline="0" noProof="0">
                <a:ln>
                  <a:noFill/>
                </a:ln>
                <a:solidFill>
                  <a:srgbClr val="C00000"/>
                </a:solidFill>
                <a:uLnTx/>
                <a:uFillTx/>
                <a:latin typeface="Avenir Next LT Pro"/>
                <a:ea typeface="+mn-ea"/>
                <a:cs typeface="+mn-cs"/>
              </a:rPr>
              <a:t> </a:t>
            </a:r>
            <a:r>
              <a:rPr kumimoji="0" lang="en-GB" sz="1200" b="0" i="0" u="none" strike="noStrike" cap="none" normalizeH="0" baseline="0" noProof="0">
                <a:ln>
                  <a:noFill/>
                </a:ln>
                <a:solidFill>
                  <a:srgbClr val="183858"/>
                </a:solidFill>
                <a:uLnTx/>
                <a:uFillTx/>
                <a:latin typeface="Avenir Next LT Pro"/>
                <a:ea typeface="+mn-ea"/>
                <a:cs typeface="+mn-cs"/>
              </a:rPr>
              <a:t>2.0 %</a:t>
            </a:r>
          </a:p>
          <a:p>
            <a:pPr marL="0" marR="0" lvl="0" indent="0" algn="ctr" defTabSz="1219048" rtl="0" eaLnBrk="1" fontAlgn="auto" latinLnBrk="0" hangingPunct="1">
              <a:lnSpc>
                <a:spcPct val="100000"/>
              </a:lnSpc>
              <a:spcBef>
                <a:spcPts val="0"/>
              </a:spcBef>
              <a:spcAft>
                <a:spcPts val="0"/>
              </a:spcAft>
              <a:buClrTx/>
              <a:buSzTx/>
              <a:buFontTx/>
              <a:buNone/>
              <a:tabLst/>
              <a:defRPr/>
            </a:pPr>
            <a:endParaRPr kumimoji="0" lang="fi-FI" sz="600" b="1" i="0" u="none" strike="noStrike" kern="1200" cap="none" spc="0" normalizeH="0" baseline="0" noProof="0">
              <a:ln>
                <a:noFill/>
              </a:ln>
              <a:solidFill>
                <a:srgbClr val="183858"/>
              </a:solidFill>
              <a:effectLst/>
              <a:uLnTx/>
              <a:uFillTx/>
              <a:latin typeface="Avenir Next LT Pro Demi"/>
              <a:ea typeface="+mn-ea"/>
              <a:cs typeface="+mn-cs"/>
            </a:endParaRPr>
          </a:p>
          <a:p>
            <a:pPr marL="0" marR="0" lvl="0" indent="0" algn="ctr" defTabSz="1219048" rtl="0" eaLnBrk="1" fontAlgn="auto" latinLnBrk="0" hangingPunct="1">
              <a:lnSpc>
                <a:spcPct val="100000"/>
              </a:lnSpc>
              <a:spcBef>
                <a:spcPts val="0"/>
              </a:spcBef>
              <a:spcAft>
                <a:spcPts val="0"/>
              </a:spcAft>
              <a:buClrTx/>
              <a:buSzTx/>
              <a:buFontTx/>
              <a:buNone/>
              <a:tabLst/>
              <a:defRPr/>
            </a:pPr>
            <a:r>
              <a:rPr kumimoji="0" lang="en-GB" sz="900" b="1" i="0" u="none" strike="noStrike" cap="none" normalizeH="0" baseline="0" noProof="0">
                <a:ln>
                  <a:noFill/>
                </a:ln>
                <a:solidFill>
                  <a:srgbClr val="183858"/>
                </a:solidFill>
                <a:uLnTx/>
                <a:uFillTx/>
                <a:latin typeface="Avenir Next LT Pro"/>
                <a:ea typeface="+mn-ea"/>
                <a:cs typeface="+mn-cs"/>
              </a:rPr>
              <a:t>Change leads to growth</a:t>
            </a:r>
          </a:p>
          <a:p>
            <a:pPr marL="0" marR="0" lvl="0" indent="0" algn="ctr" defTabSz="1219048" rtl="0" eaLnBrk="1" fontAlgn="auto" latinLnBrk="0" hangingPunct="1">
              <a:lnSpc>
                <a:spcPct val="100000"/>
              </a:lnSpc>
              <a:spcBef>
                <a:spcPts val="0"/>
              </a:spcBef>
              <a:spcAft>
                <a:spcPts val="0"/>
              </a:spcAft>
              <a:buClrTx/>
              <a:buSzTx/>
              <a:buFontTx/>
              <a:buNone/>
              <a:tabLst/>
              <a:defRPr/>
            </a:pPr>
            <a:r>
              <a:rPr lang="en-GB" sz="800">
                <a:solidFill>
                  <a:schemeClr val="accent1"/>
                </a:solidFill>
                <a:latin typeface="Avenir Next LT Pro"/>
              </a:rPr>
              <a:t>The decrease will continue this year. </a:t>
            </a:r>
          </a:p>
          <a:p>
            <a:pPr marL="0" marR="0" lvl="0" indent="0" algn="ctr" defTabSz="1219048" rtl="0" eaLnBrk="1" fontAlgn="auto" latinLnBrk="0" hangingPunct="1">
              <a:lnSpc>
                <a:spcPct val="100000"/>
              </a:lnSpc>
              <a:spcBef>
                <a:spcPts val="0"/>
              </a:spcBef>
              <a:spcAft>
                <a:spcPts val="0"/>
              </a:spcAft>
              <a:buClrTx/>
              <a:buSzTx/>
              <a:buFontTx/>
              <a:buNone/>
              <a:tabLst/>
              <a:defRPr/>
            </a:pPr>
            <a:r>
              <a:rPr lang="en-GB" sz="800">
                <a:solidFill>
                  <a:schemeClr val="accent1"/>
                </a:solidFill>
                <a:latin typeface="Avenir Next LT Pro"/>
              </a:rPr>
              <a:t>Next year we will be able to grow for the first time in three years. Growth continues </a:t>
            </a:r>
          </a:p>
          <a:p>
            <a:pPr marL="0" marR="0" lvl="0" indent="0" algn="ctr" defTabSz="1219048" rtl="0" eaLnBrk="1" fontAlgn="auto" latinLnBrk="0" hangingPunct="1">
              <a:lnSpc>
                <a:spcPct val="100000"/>
              </a:lnSpc>
              <a:spcBef>
                <a:spcPts val="0"/>
              </a:spcBef>
              <a:spcAft>
                <a:spcPts val="0"/>
              </a:spcAft>
              <a:buClrTx/>
              <a:buSzTx/>
              <a:buFontTx/>
              <a:buNone/>
              <a:tabLst/>
              <a:defRPr/>
            </a:pPr>
            <a:r>
              <a:rPr lang="en-GB" sz="800">
                <a:solidFill>
                  <a:schemeClr val="accent1"/>
                </a:solidFill>
                <a:latin typeface="Avenir Next LT Pro"/>
              </a:rPr>
              <a:t>driven by geopolitics and the energy transition.</a:t>
            </a:r>
          </a:p>
        </p:txBody>
      </p:sp>
      <p:sp>
        <p:nvSpPr>
          <p:cNvPr id="85" name="Suorakulmio 84">
            <a:extLst>
              <a:ext uri="{FF2B5EF4-FFF2-40B4-BE49-F238E27FC236}">
                <a16:creationId xmlns:a16="http://schemas.microsoft.com/office/drawing/2014/main" id="{7B757D70-CCFC-D5FF-0B2F-EC908BF632FE}"/>
              </a:ext>
            </a:extLst>
          </p:cNvPr>
          <p:cNvSpPr/>
          <p:nvPr/>
        </p:nvSpPr>
        <p:spPr>
          <a:xfrm>
            <a:off x="3452685" y="1030545"/>
            <a:ext cx="2354472" cy="4942191"/>
          </a:xfrm>
          <a:prstGeom prst="rect">
            <a:avLst/>
          </a:prstGeom>
          <a:solidFill>
            <a:schemeClr val="tx2">
              <a:lumMod val="40000"/>
              <a:lumOff val="6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050" b="0" i="0" u="none" strike="noStrike" kern="1200" spc="0" baseline="0">
                <a:solidFill>
                  <a:srgbClr val="002060"/>
                </a:solidFill>
                <a:latin typeface="+mn-lt"/>
                <a:ea typeface="+mn-ea"/>
                <a:cs typeface="+mn-cs"/>
              </a:defRPr>
            </a:pPr>
            <a:endParaRPr kumimoji="0" lang="fi-FI" sz="1400" b="1" i="0" u="none" strike="noStrike" kern="1200" cap="none" spc="0" normalizeH="0" baseline="0" noProof="0">
              <a:ln>
                <a:noFill/>
              </a:ln>
              <a:solidFill>
                <a:srgbClr val="183858"/>
              </a:solidFill>
              <a:effectLst/>
              <a:uLnTx/>
              <a:uFillTx/>
              <a:latin typeface="Avenir Next LT Pro Dem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sz="1050" b="0" i="0" u="none" strike="noStrike" kern="1200" spc="0" baseline="0">
                <a:solidFill>
                  <a:srgbClr val="002060"/>
                </a:solidFill>
                <a:latin typeface="+mn-lt"/>
                <a:ea typeface="+mn-ea"/>
                <a:cs typeface="+mn-cs"/>
              </a:defRPr>
            </a:pPr>
            <a:endParaRPr kumimoji="0" lang="fi-FI" sz="1400" b="1" i="0" u="none" strike="noStrike" kern="1200" cap="none" spc="0" normalizeH="0" baseline="0" noProof="0">
              <a:ln>
                <a:noFill/>
              </a:ln>
              <a:solidFill>
                <a:srgbClr val="183858"/>
              </a:solidFill>
              <a:effectLst/>
              <a:uLnTx/>
              <a:uFillTx/>
              <a:latin typeface="Avenir Next LT Pro Dem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sz="1050" b="0" i="0" u="none" strike="noStrike" kern="1200" spc="0" baseline="0">
                <a:solidFill>
                  <a:srgbClr val="002060"/>
                </a:solidFill>
                <a:latin typeface="+mn-lt"/>
                <a:ea typeface="+mn-ea"/>
                <a:cs typeface="+mn-cs"/>
              </a:defRPr>
            </a:pPr>
            <a:endParaRPr kumimoji="0" lang="fi-FI" sz="1200" b="1" i="0" u="none" strike="noStrike" kern="1200" cap="none" spc="0" normalizeH="0" baseline="0" noProof="0">
              <a:ln>
                <a:noFill/>
              </a:ln>
              <a:solidFill>
                <a:srgbClr val="183858"/>
              </a:solidFill>
              <a:effectLst/>
              <a:uLnTx/>
              <a:uFillTx/>
              <a:latin typeface="Avenir Next LT Pro Dem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sz="1050" b="0" i="0" u="none" strike="noStrike" kern="1200" spc="0" baseline="0">
                <a:solidFill>
                  <a:srgbClr val="002060"/>
                </a:solidFill>
                <a:latin typeface="+mn-lt"/>
                <a:ea typeface="+mn-ea"/>
                <a:cs typeface="+mn-cs"/>
              </a:defRPr>
            </a:pPr>
            <a:r>
              <a:rPr kumimoji="0" lang="en-GB" sz="1200" b="1" i="0" u="none" strike="noStrike" cap="none" normalizeH="0" baseline="0" noProof="0">
                <a:ln>
                  <a:noFill/>
                </a:ln>
                <a:solidFill>
                  <a:srgbClr val="183858"/>
                </a:solidFill>
                <a:uLnTx/>
                <a:uFillTx/>
                <a:latin typeface="Avenir Next LT Pro Demi"/>
                <a:ea typeface="+mn-ea"/>
                <a:cs typeface="+mn-cs"/>
              </a:rPr>
              <a:t>Non-residential construction</a:t>
            </a:r>
          </a:p>
          <a:p>
            <a:pPr marL="0" marR="0" lvl="0" indent="0" algn="ctr" defTabSz="914400" rtl="0" eaLnBrk="1" fontAlgn="auto" latinLnBrk="0" hangingPunct="1">
              <a:lnSpc>
                <a:spcPct val="100000"/>
              </a:lnSpc>
              <a:spcBef>
                <a:spcPts val="0"/>
              </a:spcBef>
              <a:spcAft>
                <a:spcPts val="0"/>
              </a:spcAft>
              <a:buClrTx/>
              <a:buSzTx/>
              <a:buFontTx/>
              <a:buNone/>
              <a:tabLst/>
              <a:defRPr sz="1050" b="0" i="0" u="none" strike="noStrike" kern="1200" spc="0" baseline="0">
                <a:solidFill>
                  <a:srgbClr val="002060"/>
                </a:solidFill>
                <a:latin typeface="+mn-lt"/>
                <a:ea typeface="+mn-ea"/>
                <a:cs typeface="+mn-cs"/>
              </a:defRPr>
            </a:pPr>
            <a:endParaRPr kumimoji="0" lang="fi-FI" sz="700" b="1" i="0" u="none" strike="noStrike" kern="1200" cap="none" spc="0" normalizeH="0" baseline="0" noProof="0">
              <a:ln>
                <a:noFill/>
              </a:ln>
              <a:solidFill>
                <a:srgbClr val="183858"/>
              </a:solidFill>
              <a:effectLst/>
              <a:uLnTx/>
              <a:uFillTx/>
              <a:latin typeface="Avenir Next LT Pro Demi"/>
              <a:ea typeface="+mn-ea"/>
              <a:cs typeface="+mn-cs"/>
            </a:endParaRPr>
          </a:p>
          <a:p>
            <a:pPr marL="0" marR="0" lvl="0" indent="0" algn="ctr" defTabSz="1219048" rtl="0" eaLnBrk="1" fontAlgn="auto" latinLnBrk="0" hangingPunct="1">
              <a:lnSpc>
                <a:spcPct val="100000"/>
              </a:lnSpc>
              <a:spcBef>
                <a:spcPts val="0"/>
              </a:spcBef>
              <a:spcAft>
                <a:spcPts val="0"/>
              </a:spcAft>
              <a:buClrTx/>
              <a:buSzTx/>
              <a:buFontTx/>
              <a:buNone/>
              <a:tabLst/>
              <a:defRPr/>
            </a:pPr>
            <a:r>
              <a:rPr kumimoji="0" lang="en-GB" sz="1200" b="1" i="0" u="none" strike="noStrike" cap="none" normalizeH="0" baseline="0" noProof="0">
                <a:ln>
                  <a:noFill/>
                </a:ln>
                <a:solidFill>
                  <a:srgbClr val="183858"/>
                </a:solidFill>
                <a:uLnTx/>
                <a:uFillTx/>
                <a:latin typeface="Avenir Next LT Pro"/>
                <a:ea typeface="+mn-ea"/>
                <a:cs typeface="+mn-cs"/>
              </a:rPr>
              <a:t> 2022:   </a:t>
            </a:r>
            <a:r>
              <a:rPr kumimoji="0" lang="en-GB" sz="1200" b="0" i="0" u="none" strike="noStrike" cap="none" normalizeH="0" baseline="0" noProof="0">
                <a:ln>
                  <a:noFill/>
                </a:ln>
                <a:solidFill>
                  <a:srgbClr val="183858"/>
                </a:solidFill>
                <a:uLnTx/>
                <a:uFillTx/>
                <a:latin typeface="Avenir Next LT Pro"/>
                <a:ea typeface="+mn-ea"/>
                <a:cs typeface="+mn-cs"/>
              </a:rPr>
              <a:t>1.4 %</a:t>
            </a:r>
          </a:p>
          <a:p>
            <a:pPr marL="0" marR="0" lvl="0" indent="0" algn="ctr" defTabSz="1219048" rtl="0" eaLnBrk="1" fontAlgn="auto" latinLnBrk="0" hangingPunct="1">
              <a:lnSpc>
                <a:spcPct val="100000"/>
              </a:lnSpc>
              <a:spcBef>
                <a:spcPts val="0"/>
              </a:spcBef>
              <a:spcAft>
                <a:spcPts val="0"/>
              </a:spcAft>
              <a:buClrTx/>
              <a:buSzTx/>
              <a:buFontTx/>
              <a:buNone/>
              <a:tabLst/>
              <a:defRPr/>
            </a:pPr>
            <a:r>
              <a:rPr kumimoji="0" lang="en-GB" sz="1200" b="1" i="0" u="none" strike="noStrike" cap="none" normalizeH="0" baseline="0" noProof="0">
                <a:ln>
                  <a:noFill/>
                </a:ln>
                <a:solidFill>
                  <a:srgbClr val="183858"/>
                </a:solidFill>
                <a:uLnTx/>
                <a:uFillTx/>
                <a:latin typeface="Avenir Next LT Pro"/>
                <a:ea typeface="+mn-ea"/>
                <a:cs typeface="+mn-cs"/>
              </a:rPr>
              <a:t>  2023:  </a:t>
            </a:r>
            <a:r>
              <a:rPr kumimoji="0" lang="en-GB" sz="1200" b="0" i="0" u="none" strike="noStrike" cap="none" normalizeH="0" baseline="0" noProof="0">
                <a:ln>
                  <a:noFill/>
                </a:ln>
                <a:solidFill>
                  <a:srgbClr val="C00000"/>
                </a:solidFill>
                <a:uLnTx/>
                <a:uFillTx/>
                <a:latin typeface="Avenir Next LT Pro"/>
                <a:ea typeface="+mn-ea"/>
                <a:cs typeface="+mn-cs"/>
              </a:rPr>
              <a:t>-</a:t>
            </a:r>
            <a:r>
              <a:rPr lang="en-GB" sz="1200">
                <a:solidFill>
                  <a:srgbClr val="C00000"/>
                </a:solidFill>
                <a:latin typeface="Avenir Next LT Pro"/>
                <a:ea typeface="+mn-ea"/>
                <a:cs typeface="+mn-cs"/>
              </a:rPr>
              <a:t>2.0</a:t>
            </a:r>
            <a:r>
              <a:rPr kumimoji="0" lang="en-GB" sz="1200" b="0" i="0" u="none" strike="noStrike" cap="none" normalizeH="0" baseline="0" noProof="0">
                <a:ln>
                  <a:noFill/>
                </a:ln>
                <a:solidFill>
                  <a:srgbClr val="C00000"/>
                </a:solidFill>
                <a:uLnTx/>
                <a:uFillTx/>
                <a:latin typeface="Avenir Next LT Pro"/>
                <a:ea typeface="+mn-ea"/>
                <a:cs typeface="+mn-cs"/>
              </a:rPr>
              <a:t> %</a:t>
            </a:r>
          </a:p>
          <a:p>
            <a:pPr marL="0" marR="0" lvl="0" indent="0" algn="ctr" defTabSz="1219048" rtl="0" eaLnBrk="1" fontAlgn="auto" latinLnBrk="0" hangingPunct="1">
              <a:lnSpc>
                <a:spcPct val="100000"/>
              </a:lnSpc>
              <a:spcBef>
                <a:spcPts val="0"/>
              </a:spcBef>
              <a:spcAft>
                <a:spcPts val="0"/>
              </a:spcAft>
              <a:buClrTx/>
              <a:buSzTx/>
              <a:buFontTx/>
              <a:buNone/>
              <a:tabLst/>
              <a:defRPr/>
            </a:pPr>
            <a:r>
              <a:rPr kumimoji="0" lang="en-GB" sz="1200" b="1" i="0" u="none" strike="noStrike" cap="none" normalizeH="0" baseline="0" noProof="0">
                <a:ln>
                  <a:noFill/>
                </a:ln>
                <a:solidFill>
                  <a:srgbClr val="183858"/>
                </a:solidFill>
                <a:uLnTx/>
                <a:uFillTx/>
                <a:latin typeface="Avenir Next LT Pro"/>
                <a:ea typeface="+mn-ea"/>
                <a:cs typeface="+mn-cs"/>
              </a:rPr>
              <a:t>2024:  </a:t>
            </a:r>
            <a:r>
              <a:rPr lang="en-GB" sz="1200">
                <a:solidFill>
                  <a:srgbClr val="C00000"/>
                </a:solidFill>
                <a:latin typeface="Avenir Next LT Pro"/>
                <a:ea typeface="+mn-ea"/>
                <a:cs typeface="+mn-cs"/>
              </a:rPr>
              <a:t>-3.0 %</a:t>
            </a:r>
          </a:p>
          <a:p>
            <a:pPr marL="0" marR="0" lvl="0" indent="0" algn="ctr" defTabSz="1219048" rtl="0" eaLnBrk="1" fontAlgn="auto" latinLnBrk="0" hangingPunct="1">
              <a:lnSpc>
                <a:spcPct val="100000"/>
              </a:lnSpc>
              <a:spcBef>
                <a:spcPts val="0"/>
              </a:spcBef>
              <a:spcAft>
                <a:spcPts val="0"/>
              </a:spcAft>
              <a:buClrTx/>
              <a:buSzTx/>
              <a:buFontTx/>
              <a:buNone/>
              <a:tabLst/>
              <a:defRPr/>
            </a:pPr>
            <a:r>
              <a:rPr kumimoji="0" lang="en-GB" sz="1200" b="1" i="0" u="none" strike="noStrike" cap="none" normalizeH="0" baseline="0" noProof="0">
                <a:ln>
                  <a:noFill/>
                </a:ln>
                <a:solidFill>
                  <a:srgbClr val="183858"/>
                </a:solidFill>
                <a:uLnTx/>
                <a:uFillTx/>
                <a:latin typeface="Avenir Next LT Pro"/>
                <a:ea typeface="+mn-ea"/>
                <a:cs typeface="+mn-cs"/>
              </a:rPr>
              <a:t> 2025:  </a:t>
            </a:r>
            <a:r>
              <a:rPr kumimoji="0" lang="en-GB" sz="1200" i="0" u="none" strike="noStrike" cap="none" normalizeH="0" baseline="0" noProof="0">
                <a:ln>
                  <a:noFill/>
                </a:ln>
                <a:solidFill>
                  <a:srgbClr val="183858"/>
                </a:solidFill>
                <a:uLnTx/>
                <a:uFillTx/>
                <a:latin typeface="Avenir Next LT Pro"/>
                <a:ea typeface="+mn-ea"/>
                <a:cs typeface="+mn-cs"/>
              </a:rPr>
              <a:t>2.0</a:t>
            </a:r>
            <a:r>
              <a:rPr lang="en-GB" sz="1200">
                <a:solidFill>
                  <a:srgbClr val="183858"/>
                </a:solidFill>
                <a:latin typeface="Avenir Next LT Pro"/>
                <a:ea typeface="+mn-ea"/>
                <a:cs typeface="+mn-cs"/>
              </a:rPr>
              <a:t>%</a:t>
            </a:r>
          </a:p>
          <a:p>
            <a:pPr marL="0" marR="0" lvl="0" indent="0" algn="ctr" defTabSz="1219048" rtl="0" eaLnBrk="1" fontAlgn="auto" latinLnBrk="0" hangingPunct="1">
              <a:lnSpc>
                <a:spcPct val="100000"/>
              </a:lnSpc>
              <a:spcBef>
                <a:spcPts val="0"/>
              </a:spcBef>
              <a:spcAft>
                <a:spcPts val="0"/>
              </a:spcAft>
              <a:buClrTx/>
              <a:buSzTx/>
              <a:buFontTx/>
              <a:buNone/>
              <a:tabLst/>
              <a:defRPr/>
            </a:pPr>
            <a:endParaRPr kumimoji="0" lang="fi-FI" sz="900" b="0" i="0" u="none" strike="noStrike" kern="1200" cap="none" spc="0" normalizeH="0" baseline="0" noProof="0">
              <a:ln>
                <a:noFill/>
              </a:ln>
              <a:solidFill>
                <a:srgbClr val="183858"/>
              </a:solidFill>
              <a:effectLst/>
              <a:uLnTx/>
              <a:uFillTx/>
              <a:latin typeface="Avenir Next LT Pro Demi"/>
              <a:ea typeface="+mn-ea"/>
              <a:cs typeface="+mn-cs"/>
            </a:endParaRPr>
          </a:p>
          <a:p>
            <a:pPr marL="0" marR="0" lvl="0" indent="0" algn="ctr" defTabSz="1219048" rtl="0" eaLnBrk="1" fontAlgn="auto" latinLnBrk="0" hangingPunct="1">
              <a:lnSpc>
                <a:spcPct val="100000"/>
              </a:lnSpc>
              <a:spcBef>
                <a:spcPts val="0"/>
              </a:spcBef>
              <a:spcAft>
                <a:spcPts val="0"/>
              </a:spcAft>
              <a:buClrTx/>
              <a:buSzTx/>
              <a:buFontTx/>
              <a:buNone/>
              <a:tabLst/>
              <a:defRPr/>
            </a:pPr>
            <a:r>
              <a:rPr lang="en-GB" sz="900" b="1">
                <a:solidFill>
                  <a:srgbClr val="183858"/>
                </a:solidFill>
                <a:latin typeface="Avenir Next LT Pro"/>
              </a:rPr>
              <a:t>At the mercy of others </a:t>
            </a:r>
          </a:p>
          <a:p>
            <a:pPr marL="0" marR="0" lvl="0" indent="0" algn="ctr" defTabSz="1219048" rtl="0" eaLnBrk="1" fontAlgn="auto" latinLnBrk="0" hangingPunct="1">
              <a:lnSpc>
                <a:spcPct val="100000"/>
              </a:lnSpc>
              <a:spcBef>
                <a:spcPts val="0"/>
              </a:spcBef>
              <a:spcAft>
                <a:spcPts val="0"/>
              </a:spcAft>
              <a:buClrTx/>
              <a:buSzTx/>
              <a:buFontTx/>
              <a:buNone/>
              <a:tabLst/>
              <a:defRPr/>
            </a:pPr>
            <a:r>
              <a:rPr kumimoji="0" lang="en-GB" sz="800" b="0" i="0" u="none" strike="noStrike" cap="none" normalizeH="0" baseline="0" noProof="0">
                <a:ln>
                  <a:noFill/>
                </a:ln>
                <a:solidFill>
                  <a:schemeClr val="accent1"/>
                </a:solidFill>
                <a:uLnTx/>
                <a:uFillTx/>
                <a:latin typeface="Avenir Next LT Pro"/>
                <a:ea typeface="+mn-ea"/>
                <a:cs typeface="+mn-cs"/>
              </a:rPr>
              <a:t>The view is poor. Recovery will accelerate </a:t>
            </a:r>
          </a:p>
          <a:p>
            <a:pPr marL="0" marR="0" lvl="0" indent="0" algn="ctr" defTabSz="1219048" rtl="0" eaLnBrk="1" fontAlgn="auto" latinLnBrk="0" hangingPunct="1">
              <a:lnSpc>
                <a:spcPct val="100000"/>
              </a:lnSpc>
              <a:spcBef>
                <a:spcPts val="0"/>
              </a:spcBef>
              <a:spcAft>
                <a:spcPts val="0"/>
              </a:spcAft>
              <a:buClrTx/>
              <a:buSzTx/>
              <a:buFontTx/>
              <a:buNone/>
              <a:tabLst/>
              <a:defRPr/>
            </a:pPr>
            <a:r>
              <a:rPr kumimoji="0" lang="en-GB" sz="800" b="0" i="0" u="none" strike="noStrike" cap="none" normalizeH="0" baseline="0" noProof="0">
                <a:ln>
                  <a:noFill/>
                </a:ln>
                <a:solidFill>
                  <a:schemeClr val="accent1"/>
                </a:solidFill>
                <a:uLnTx/>
                <a:uFillTx/>
                <a:latin typeface="Avenir Next LT Pro"/>
                <a:ea typeface="+mn-ea"/>
                <a:cs typeface="+mn-cs"/>
              </a:rPr>
              <a:t>only when international markets </a:t>
            </a:r>
          </a:p>
          <a:p>
            <a:pPr marL="0" marR="0" lvl="0" indent="0" algn="ctr" defTabSz="1219048" rtl="0" eaLnBrk="1" fontAlgn="auto" latinLnBrk="0" hangingPunct="1">
              <a:lnSpc>
                <a:spcPct val="100000"/>
              </a:lnSpc>
              <a:spcBef>
                <a:spcPts val="0"/>
              </a:spcBef>
              <a:spcAft>
                <a:spcPts val="0"/>
              </a:spcAft>
              <a:buClrTx/>
              <a:buSzTx/>
              <a:buFontTx/>
              <a:buNone/>
              <a:tabLst/>
              <a:defRPr/>
            </a:pPr>
            <a:r>
              <a:rPr kumimoji="0" lang="en-GB" sz="800" b="0" i="0" u="none" strike="noStrike" cap="none" normalizeH="0" baseline="0" noProof="0">
                <a:ln>
                  <a:noFill/>
                </a:ln>
                <a:solidFill>
                  <a:schemeClr val="accent1"/>
                </a:solidFill>
                <a:uLnTx/>
                <a:uFillTx/>
                <a:latin typeface="Avenir Next LT Pro"/>
                <a:ea typeface="+mn-ea"/>
                <a:cs typeface="+mn-cs"/>
              </a:rPr>
              <a:t>pick up and when the interest of foreign investors is again on Finland.</a:t>
            </a:r>
          </a:p>
        </p:txBody>
      </p:sp>
      <p:sp>
        <p:nvSpPr>
          <p:cNvPr id="89" name="Suorakulmio 88">
            <a:extLst>
              <a:ext uri="{FF2B5EF4-FFF2-40B4-BE49-F238E27FC236}">
                <a16:creationId xmlns:a16="http://schemas.microsoft.com/office/drawing/2014/main" id="{4D8E24EC-05C1-4765-B594-27D0D2F8D392}"/>
              </a:ext>
            </a:extLst>
          </p:cNvPr>
          <p:cNvSpPr/>
          <p:nvPr/>
        </p:nvSpPr>
        <p:spPr>
          <a:xfrm>
            <a:off x="6196717" y="1030545"/>
            <a:ext cx="2354472" cy="4942191"/>
          </a:xfrm>
          <a:prstGeom prst="rect">
            <a:avLst/>
          </a:prstGeom>
          <a:solidFill>
            <a:schemeClr val="tx2">
              <a:lumMod val="40000"/>
              <a:lumOff val="6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050" b="0" i="0" u="none" strike="noStrike" kern="1200" spc="0" baseline="0">
                <a:solidFill>
                  <a:srgbClr val="002060"/>
                </a:solidFill>
                <a:latin typeface="+mn-lt"/>
                <a:ea typeface="+mn-ea"/>
                <a:cs typeface="+mn-cs"/>
              </a:defRPr>
            </a:pPr>
            <a:endParaRPr kumimoji="0" lang="fi-FI" sz="1400" b="1" i="0" u="none" strike="noStrike" kern="1200" cap="none" spc="0" normalizeH="0" baseline="0" noProof="0">
              <a:ln>
                <a:noFill/>
              </a:ln>
              <a:solidFill>
                <a:srgbClr val="183858"/>
              </a:solidFill>
              <a:effectLst/>
              <a:uLnTx/>
              <a:uFillTx/>
              <a:latin typeface="Avenir Next LT Pro Dem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sz="1050" b="0" i="0" u="none" strike="noStrike" kern="1200" spc="0" baseline="0">
                <a:solidFill>
                  <a:srgbClr val="002060"/>
                </a:solidFill>
                <a:latin typeface="+mn-lt"/>
                <a:ea typeface="+mn-ea"/>
                <a:cs typeface="+mn-cs"/>
              </a:defRPr>
            </a:pPr>
            <a:endParaRPr kumimoji="0" lang="fi-FI" sz="1400" b="1" i="0" u="none" strike="noStrike" kern="1200" cap="none" spc="0" normalizeH="0" baseline="0" noProof="0">
              <a:ln>
                <a:noFill/>
              </a:ln>
              <a:solidFill>
                <a:srgbClr val="183858"/>
              </a:solidFill>
              <a:effectLst/>
              <a:uLnTx/>
              <a:uFillTx/>
              <a:latin typeface="Avenir Next LT Pro Dem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sz="1050" b="0" i="0" u="none" strike="noStrike" kern="1200" spc="0" baseline="0">
                <a:solidFill>
                  <a:srgbClr val="002060"/>
                </a:solidFill>
                <a:latin typeface="+mn-lt"/>
                <a:ea typeface="+mn-ea"/>
                <a:cs typeface="+mn-cs"/>
              </a:defRPr>
            </a:pPr>
            <a:endParaRPr kumimoji="0" lang="fi-FI" sz="1200" b="1" i="0" u="none" strike="noStrike" kern="1200" cap="none" spc="0" normalizeH="0" baseline="0" noProof="0">
              <a:ln>
                <a:noFill/>
              </a:ln>
              <a:solidFill>
                <a:srgbClr val="183858"/>
              </a:solidFill>
              <a:effectLst/>
              <a:uLnTx/>
              <a:uFillTx/>
              <a:latin typeface="Avenir Next LT Pro Dem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sz="1050" b="0" i="0" u="none" strike="noStrike" kern="1200" spc="0" baseline="0">
                <a:solidFill>
                  <a:srgbClr val="002060"/>
                </a:solidFill>
                <a:latin typeface="+mn-lt"/>
                <a:ea typeface="+mn-ea"/>
                <a:cs typeface="+mn-cs"/>
              </a:defRPr>
            </a:pPr>
            <a:r>
              <a:rPr kumimoji="0" lang="en-GB" sz="1200" b="1" i="0" u="none" strike="noStrike" cap="none" normalizeH="0" baseline="0" noProof="0">
                <a:ln>
                  <a:noFill/>
                </a:ln>
                <a:solidFill>
                  <a:srgbClr val="183858"/>
                </a:solidFill>
                <a:uLnTx/>
                <a:uFillTx/>
                <a:latin typeface="Avenir Next LT Pro Demi"/>
                <a:ea typeface="+mn-ea"/>
                <a:cs typeface="+mn-cs"/>
              </a:rPr>
              <a:t>Renovation</a:t>
            </a:r>
          </a:p>
          <a:p>
            <a:pPr marL="0" marR="0" lvl="0" indent="0" algn="ctr" defTabSz="914400" rtl="0" eaLnBrk="1" fontAlgn="auto" latinLnBrk="0" hangingPunct="1">
              <a:lnSpc>
                <a:spcPct val="100000"/>
              </a:lnSpc>
              <a:spcBef>
                <a:spcPts val="0"/>
              </a:spcBef>
              <a:spcAft>
                <a:spcPts val="0"/>
              </a:spcAft>
              <a:buClrTx/>
              <a:buSzTx/>
              <a:buFontTx/>
              <a:buNone/>
              <a:tabLst/>
              <a:defRPr sz="1050" b="0" i="0" u="none" strike="noStrike" kern="1200" spc="0" baseline="0">
                <a:solidFill>
                  <a:srgbClr val="002060"/>
                </a:solidFill>
                <a:latin typeface="+mn-lt"/>
                <a:ea typeface="+mn-ea"/>
                <a:cs typeface="+mn-cs"/>
              </a:defRPr>
            </a:pPr>
            <a:endParaRPr kumimoji="0" lang="fi-FI" sz="700" b="1" i="0" u="none" strike="noStrike" kern="1200" cap="none" spc="0" normalizeH="0" baseline="0" noProof="0">
              <a:ln>
                <a:noFill/>
              </a:ln>
              <a:solidFill>
                <a:srgbClr val="183858"/>
              </a:solidFill>
              <a:effectLst/>
              <a:uLnTx/>
              <a:uFillTx/>
              <a:latin typeface="Avenir Next LT Pro"/>
              <a:ea typeface="+mn-ea"/>
              <a:cs typeface="+mn-cs"/>
            </a:endParaRPr>
          </a:p>
          <a:p>
            <a:pPr marL="0" marR="0" lvl="0" indent="0" algn="ctr" defTabSz="1219048" rtl="0" eaLnBrk="1" fontAlgn="auto" latinLnBrk="0" hangingPunct="1">
              <a:lnSpc>
                <a:spcPct val="100000"/>
              </a:lnSpc>
              <a:spcBef>
                <a:spcPts val="0"/>
              </a:spcBef>
              <a:spcAft>
                <a:spcPts val="0"/>
              </a:spcAft>
              <a:buClrTx/>
              <a:buSzTx/>
              <a:buFontTx/>
              <a:buNone/>
              <a:tabLst/>
              <a:defRPr/>
            </a:pPr>
            <a:r>
              <a:rPr kumimoji="0" lang="en-GB" sz="1200" b="1" i="0" u="none" strike="noStrike" cap="none" normalizeH="0" baseline="0" noProof="0">
                <a:ln>
                  <a:noFill/>
                </a:ln>
                <a:solidFill>
                  <a:srgbClr val="183858"/>
                </a:solidFill>
                <a:uLnTx/>
                <a:uFillTx/>
                <a:latin typeface="Avenir Next LT Pro"/>
                <a:ea typeface="+mn-ea"/>
                <a:cs typeface="+mn-cs"/>
              </a:rPr>
              <a:t>2022:  </a:t>
            </a:r>
            <a:r>
              <a:rPr kumimoji="0" lang="en-GB" sz="1200" b="0" i="0" u="none" strike="noStrike" cap="none" normalizeH="0" baseline="0" noProof="0">
                <a:ln>
                  <a:noFill/>
                </a:ln>
                <a:solidFill>
                  <a:srgbClr val="183858"/>
                </a:solidFill>
                <a:uLnTx/>
                <a:uFillTx/>
                <a:latin typeface="Avenir Next LT Pro"/>
                <a:ea typeface="+mn-ea"/>
                <a:cs typeface="+mn-cs"/>
              </a:rPr>
              <a:t>3.4 %</a:t>
            </a:r>
          </a:p>
          <a:p>
            <a:pPr marL="0" marR="0" lvl="0" indent="0" algn="ctr" defTabSz="1219048" rtl="0" eaLnBrk="1" fontAlgn="auto" latinLnBrk="0" hangingPunct="1">
              <a:lnSpc>
                <a:spcPct val="100000"/>
              </a:lnSpc>
              <a:spcBef>
                <a:spcPts val="0"/>
              </a:spcBef>
              <a:spcAft>
                <a:spcPts val="0"/>
              </a:spcAft>
              <a:buClrTx/>
              <a:buSzTx/>
              <a:buFontTx/>
              <a:buNone/>
              <a:tabLst/>
              <a:defRPr/>
            </a:pPr>
            <a:r>
              <a:rPr kumimoji="0" lang="en-GB" sz="1200" b="1" i="0" u="none" strike="noStrike" cap="none" normalizeH="0" baseline="0" noProof="0">
                <a:ln>
                  <a:noFill/>
                </a:ln>
                <a:solidFill>
                  <a:srgbClr val="183858"/>
                </a:solidFill>
                <a:uLnTx/>
                <a:uFillTx/>
                <a:latin typeface="Avenir Next LT Pro"/>
                <a:ea typeface="+mn-ea"/>
                <a:cs typeface="+mn-cs"/>
              </a:rPr>
              <a:t>2023: </a:t>
            </a:r>
            <a:r>
              <a:rPr kumimoji="0" lang="en-GB" sz="1200" b="0" i="0" u="none" strike="noStrike" cap="none" normalizeH="0" baseline="0" noProof="0">
                <a:ln>
                  <a:noFill/>
                </a:ln>
                <a:solidFill>
                  <a:srgbClr val="C00000"/>
                </a:solidFill>
                <a:uLnTx/>
                <a:uFillTx/>
                <a:latin typeface="Avenir Next LT Pro"/>
                <a:ea typeface="+mn-ea"/>
                <a:cs typeface="+mn-cs"/>
              </a:rPr>
              <a:t>-7.0 %</a:t>
            </a:r>
          </a:p>
          <a:p>
            <a:pPr marL="0" marR="0" lvl="0" indent="0" algn="ctr" defTabSz="1219048" rtl="0" eaLnBrk="1" fontAlgn="auto" latinLnBrk="0" hangingPunct="1">
              <a:lnSpc>
                <a:spcPct val="100000"/>
              </a:lnSpc>
              <a:spcBef>
                <a:spcPts val="0"/>
              </a:spcBef>
              <a:spcAft>
                <a:spcPts val="0"/>
              </a:spcAft>
              <a:buClrTx/>
              <a:buSzTx/>
              <a:buFontTx/>
              <a:buNone/>
              <a:tabLst/>
              <a:defRPr/>
            </a:pPr>
            <a:r>
              <a:rPr kumimoji="0" lang="en-GB" sz="1200" b="1" i="0" u="none" strike="noStrike" cap="none" normalizeH="0" baseline="0" noProof="0">
                <a:ln>
                  <a:noFill/>
                </a:ln>
                <a:solidFill>
                  <a:srgbClr val="183858"/>
                </a:solidFill>
                <a:uLnTx/>
                <a:uFillTx/>
                <a:latin typeface="Avenir Next LT Pro"/>
                <a:ea typeface="+mn-ea"/>
                <a:cs typeface="+mn-cs"/>
              </a:rPr>
              <a:t>2024</a:t>
            </a:r>
            <a:r>
              <a:rPr kumimoji="0" lang="en-GB" sz="1200" b="0" i="0" u="none" strike="noStrike" cap="none" normalizeH="0" baseline="0" noProof="0">
                <a:ln>
                  <a:noFill/>
                </a:ln>
                <a:solidFill>
                  <a:srgbClr val="183858"/>
                </a:solidFill>
                <a:uLnTx/>
                <a:uFillTx/>
                <a:latin typeface="Avenir Next LT Pro"/>
                <a:ea typeface="+mn-ea"/>
                <a:cs typeface="+mn-cs"/>
              </a:rPr>
              <a:t>:</a:t>
            </a:r>
            <a:r>
              <a:rPr kumimoji="0" lang="en-GB" sz="1200" b="0" i="0" u="none" strike="noStrike" cap="none" normalizeH="0" baseline="0" noProof="0">
                <a:ln>
                  <a:noFill/>
                </a:ln>
                <a:solidFill>
                  <a:srgbClr val="C00000"/>
                </a:solidFill>
                <a:uLnTx/>
                <a:uFillTx/>
                <a:latin typeface="Avenir Next LT Pro"/>
                <a:ea typeface="+mn-ea"/>
                <a:cs typeface="+mn-cs"/>
              </a:rPr>
              <a:t> -4.0 %</a:t>
            </a:r>
          </a:p>
          <a:p>
            <a:pPr marL="0" marR="0" lvl="0" indent="0" algn="ctr" defTabSz="1219048" rtl="0" eaLnBrk="1" fontAlgn="auto" latinLnBrk="0" hangingPunct="1">
              <a:lnSpc>
                <a:spcPct val="100000"/>
              </a:lnSpc>
              <a:spcBef>
                <a:spcPts val="0"/>
              </a:spcBef>
              <a:spcAft>
                <a:spcPts val="0"/>
              </a:spcAft>
              <a:buClrTx/>
              <a:buSzTx/>
              <a:buFontTx/>
              <a:buNone/>
              <a:tabLst/>
              <a:defRPr/>
            </a:pPr>
            <a:r>
              <a:rPr kumimoji="0" lang="en-GB" sz="1200" b="1" i="0" u="none" strike="noStrike" cap="none" normalizeH="0" baseline="0" noProof="0">
                <a:ln>
                  <a:noFill/>
                </a:ln>
                <a:solidFill>
                  <a:srgbClr val="183858"/>
                </a:solidFill>
                <a:uLnTx/>
                <a:uFillTx/>
                <a:latin typeface="Avenir Next LT Pro"/>
                <a:ea typeface="+mn-ea"/>
                <a:cs typeface="+mn-cs"/>
              </a:rPr>
              <a:t>2025</a:t>
            </a:r>
            <a:r>
              <a:rPr kumimoji="0" lang="en-GB" sz="1200" b="0" i="0" u="none" strike="noStrike" cap="none" normalizeH="0" baseline="0" noProof="0">
                <a:ln>
                  <a:noFill/>
                </a:ln>
                <a:solidFill>
                  <a:srgbClr val="183858"/>
                </a:solidFill>
                <a:uLnTx/>
                <a:uFillTx/>
                <a:latin typeface="Avenir Next LT Pro"/>
                <a:ea typeface="+mn-ea"/>
                <a:cs typeface="+mn-cs"/>
              </a:rPr>
              <a:t>:</a:t>
            </a:r>
            <a:r>
              <a:rPr kumimoji="0" lang="en-GB" sz="1200" b="0" i="0" u="none" strike="noStrike" cap="none" normalizeH="0" baseline="0" noProof="0">
                <a:ln>
                  <a:noFill/>
                </a:ln>
                <a:solidFill>
                  <a:srgbClr val="C00000"/>
                </a:solidFill>
                <a:uLnTx/>
                <a:uFillTx/>
                <a:latin typeface="Avenir Next LT Pro"/>
                <a:ea typeface="+mn-ea"/>
                <a:cs typeface="+mn-cs"/>
              </a:rPr>
              <a:t>  </a:t>
            </a:r>
            <a:r>
              <a:rPr kumimoji="0" lang="en-GB" sz="1200" b="0" i="0" u="none" strike="noStrike" cap="none" normalizeH="0" baseline="0" noProof="0">
                <a:ln>
                  <a:noFill/>
                </a:ln>
                <a:solidFill>
                  <a:srgbClr val="183858"/>
                </a:solidFill>
                <a:uLnTx/>
                <a:uFillTx/>
                <a:latin typeface="Avenir Next LT Pro"/>
                <a:ea typeface="+mn-ea"/>
                <a:cs typeface="+mn-cs"/>
              </a:rPr>
              <a:t>1.0 %</a:t>
            </a:r>
          </a:p>
          <a:p>
            <a:pPr marL="0" marR="0" lvl="0" indent="0" algn="ctr" defTabSz="1219048" rtl="0" eaLnBrk="1" fontAlgn="auto" latinLnBrk="0" hangingPunct="1">
              <a:lnSpc>
                <a:spcPct val="100000"/>
              </a:lnSpc>
              <a:spcBef>
                <a:spcPts val="0"/>
              </a:spcBef>
              <a:spcAft>
                <a:spcPts val="0"/>
              </a:spcAft>
              <a:buClrTx/>
              <a:buSzTx/>
              <a:buFontTx/>
              <a:buNone/>
              <a:tabLst/>
              <a:defRPr/>
            </a:pPr>
            <a:endParaRPr kumimoji="0" lang="fi-FI" sz="600" b="0" i="0" u="none" strike="noStrike" kern="1200" cap="none" spc="0" normalizeH="0" baseline="0" noProof="0">
              <a:ln>
                <a:noFill/>
              </a:ln>
              <a:solidFill>
                <a:srgbClr val="183858"/>
              </a:solidFill>
              <a:effectLst/>
              <a:uLnTx/>
              <a:uFillTx/>
              <a:latin typeface="Avenir Next LT Pro Demi"/>
              <a:ea typeface="+mn-ea"/>
              <a:cs typeface="+mn-cs"/>
            </a:endParaRPr>
          </a:p>
          <a:p>
            <a:pPr marL="0" marR="0" lvl="0" indent="0" algn="ctr" defTabSz="1219048" rtl="0" eaLnBrk="1" fontAlgn="auto" latinLnBrk="0" hangingPunct="1">
              <a:lnSpc>
                <a:spcPct val="100000"/>
              </a:lnSpc>
              <a:spcBef>
                <a:spcPts val="0"/>
              </a:spcBef>
              <a:spcAft>
                <a:spcPts val="0"/>
              </a:spcAft>
              <a:buClrTx/>
              <a:buSzTx/>
              <a:buFontTx/>
              <a:buNone/>
              <a:tabLst/>
              <a:defRPr/>
            </a:pPr>
            <a:r>
              <a:rPr kumimoji="0" lang="en-GB" sz="900" b="1" i="0" u="none" strike="noStrike" cap="none" normalizeH="0" baseline="0" noProof="0">
                <a:ln>
                  <a:noFill/>
                </a:ln>
                <a:solidFill>
                  <a:srgbClr val="183858"/>
                </a:solidFill>
                <a:uLnTx/>
                <a:uFillTx/>
                <a:latin typeface="Avenir Next LT Pro"/>
                <a:ea typeface="+mn-ea"/>
                <a:cs typeface="+mn-cs"/>
              </a:rPr>
              <a:t>On departure</a:t>
            </a:r>
          </a:p>
          <a:p>
            <a:pPr marL="0" marR="0" lvl="0" indent="0" algn="ctr" defTabSz="1219048" rtl="0" eaLnBrk="1" fontAlgn="auto" latinLnBrk="0" hangingPunct="1">
              <a:lnSpc>
                <a:spcPct val="100000"/>
              </a:lnSpc>
              <a:spcBef>
                <a:spcPts val="0"/>
              </a:spcBef>
              <a:spcAft>
                <a:spcPts val="0"/>
              </a:spcAft>
              <a:buClrTx/>
              <a:buSzTx/>
              <a:buFontTx/>
              <a:buNone/>
              <a:tabLst/>
              <a:defRPr/>
            </a:pPr>
            <a:r>
              <a:rPr lang="en-GB" sz="800">
                <a:solidFill>
                  <a:schemeClr val="accent1"/>
                </a:solidFill>
                <a:latin typeface="Avenir Next LT Pro"/>
              </a:rPr>
              <a:t>The decrease has continued to be stronger than expected. The improvement in the economic background factors will advance the outlook already towards the end of the year. There will be slight growth next year. </a:t>
            </a:r>
          </a:p>
        </p:txBody>
      </p:sp>
      <p:sp>
        <p:nvSpPr>
          <p:cNvPr id="30" name="Tekstiruutu 29">
            <a:extLst>
              <a:ext uri="{FF2B5EF4-FFF2-40B4-BE49-F238E27FC236}">
                <a16:creationId xmlns:a16="http://schemas.microsoft.com/office/drawing/2014/main" id="{6B0D1CF5-3CB4-4DCC-BAD4-501692BB24F3}"/>
              </a:ext>
            </a:extLst>
          </p:cNvPr>
          <p:cNvSpPr txBox="1"/>
          <p:nvPr/>
        </p:nvSpPr>
        <p:spPr>
          <a:xfrm>
            <a:off x="724594" y="5979404"/>
            <a:ext cx="10586056" cy="338554"/>
          </a:xfrm>
          <a:prstGeom prst="rect">
            <a:avLst/>
          </a:prstGeom>
          <a:noFill/>
        </p:spPr>
        <p:txBody>
          <a:bodyPr wrap="square" rtlCol="0" anchor="ctr">
            <a:spAutoFit/>
          </a:bodyPr>
          <a:lstStyle/>
          <a:p>
            <a:pPr marL="0" marR="0" lvl="0" indent="0" algn="ctr" defTabSz="1219048" rtl="0" eaLnBrk="1" fontAlgn="auto" latinLnBrk="0" hangingPunct="1">
              <a:lnSpc>
                <a:spcPct val="100000"/>
              </a:lnSpc>
              <a:spcBef>
                <a:spcPts val="0"/>
              </a:spcBef>
              <a:spcAft>
                <a:spcPts val="0"/>
              </a:spcAft>
              <a:buClrTx/>
              <a:buSzTx/>
              <a:buFontTx/>
              <a:buNone/>
              <a:tabLst/>
              <a:defRPr/>
            </a:pPr>
            <a:r>
              <a:rPr kumimoji="0" lang="en-GB" sz="1600" b="1" i="0" u="none" strike="noStrike" cap="none" normalizeH="0" baseline="0" noProof="0">
                <a:ln>
                  <a:noFill/>
                </a:ln>
                <a:solidFill>
                  <a:srgbClr val="183858"/>
                </a:solidFill>
                <a:uLnTx/>
                <a:uFillTx/>
                <a:latin typeface="Avenir Next LT Pro Demi"/>
                <a:ea typeface="+mn-ea"/>
                <a:cs typeface="+mn-cs"/>
              </a:rPr>
              <a:t>= CONSTRUCTION IN TOTAL</a:t>
            </a:r>
            <a:r>
              <a:rPr kumimoji="0" lang="en-GB" sz="1600" b="0" i="0" u="none" strike="noStrike" cap="none" normalizeH="0" baseline="0" noProof="0">
                <a:ln>
                  <a:noFill/>
                </a:ln>
                <a:solidFill>
                  <a:srgbClr val="183858"/>
                </a:solidFill>
                <a:uLnTx/>
                <a:uFillTx/>
                <a:latin typeface="Avenir Next LT Pro Demi"/>
                <a:ea typeface="+mn-ea"/>
                <a:cs typeface="+mn-cs"/>
              </a:rPr>
              <a:t>*</a:t>
            </a:r>
            <a:r>
              <a:rPr kumimoji="0" lang="en-GB" sz="1600" b="1" i="0" u="none" strike="noStrike" cap="none" normalizeH="0" baseline="0" noProof="0">
                <a:ln>
                  <a:noFill/>
                </a:ln>
                <a:solidFill>
                  <a:srgbClr val="183858"/>
                </a:solidFill>
                <a:uLnTx/>
                <a:uFillTx/>
                <a:latin typeface="Avenir Next LT Pro Demi"/>
                <a:ea typeface="+mn-ea"/>
                <a:cs typeface="+mn-cs"/>
              </a:rPr>
              <a:t>: 2022e: </a:t>
            </a:r>
            <a:r>
              <a:rPr kumimoji="0" lang="en-GB" sz="1600" b="0" i="0" u="none" strike="noStrike" cap="none" normalizeH="0" baseline="0" noProof="0">
                <a:ln>
                  <a:noFill/>
                </a:ln>
                <a:solidFill>
                  <a:srgbClr val="183858"/>
                </a:solidFill>
                <a:uLnTx/>
                <a:uFillTx/>
                <a:latin typeface="Avenir Next LT Pro Demi"/>
                <a:ea typeface="+mn-ea"/>
                <a:cs typeface="+mn-cs"/>
              </a:rPr>
              <a:t>+3.4</a:t>
            </a:r>
            <a:r>
              <a:rPr kumimoji="0" lang="en-GB" sz="1600" b="1" i="0" u="none" strike="noStrike" cap="none" normalizeH="0" baseline="0" noProof="0">
                <a:ln>
                  <a:noFill/>
                </a:ln>
                <a:solidFill>
                  <a:srgbClr val="183858"/>
                </a:solidFill>
                <a:uLnTx/>
                <a:uFillTx/>
                <a:latin typeface="Avenir Next LT Pro Demi"/>
                <a:ea typeface="+mn-ea"/>
                <a:cs typeface="+mn-cs"/>
              </a:rPr>
              <a:t> </a:t>
            </a:r>
            <a:r>
              <a:rPr kumimoji="0" lang="en-GB" sz="1600" b="0" i="0" u="none" strike="noStrike" cap="none" normalizeH="0" baseline="0" noProof="0">
                <a:ln>
                  <a:noFill/>
                </a:ln>
                <a:solidFill>
                  <a:srgbClr val="183858"/>
                </a:solidFill>
                <a:uLnTx/>
                <a:uFillTx/>
                <a:latin typeface="Avenir Next LT Pro Demi"/>
                <a:ea typeface="+mn-ea"/>
                <a:cs typeface="+mn-cs"/>
              </a:rPr>
              <a:t>%  </a:t>
            </a:r>
            <a:r>
              <a:rPr kumimoji="0" lang="en-GB" sz="1600" b="1" i="0" u="none" strike="noStrike" cap="none" normalizeH="0" baseline="0" noProof="0">
                <a:ln>
                  <a:noFill/>
                </a:ln>
                <a:solidFill>
                  <a:srgbClr val="183858"/>
                </a:solidFill>
                <a:uLnTx/>
                <a:uFillTx/>
                <a:latin typeface="Avenir Next LT Pro Demi"/>
                <a:ea typeface="+mn-ea"/>
                <a:cs typeface="+mn-cs"/>
              </a:rPr>
              <a:t>2023e:</a:t>
            </a:r>
            <a:r>
              <a:rPr kumimoji="0" lang="en-GB" sz="1600" b="0" i="0" u="none" strike="noStrike" cap="none" normalizeH="0" baseline="0" noProof="0">
                <a:ln>
                  <a:noFill/>
                </a:ln>
                <a:solidFill>
                  <a:srgbClr val="C00000"/>
                </a:solidFill>
                <a:uLnTx/>
                <a:uFillTx/>
                <a:latin typeface="Avenir Next LT Pro Demi"/>
                <a:ea typeface="+mn-ea"/>
                <a:cs typeface="+mn-cs"/>
              </a:rPr>
              <a:t> -16</a:t>
            </a:r>
            <a:r>
              <a:rPr kumimoji="0" lang="en-GB" sz="1600" b="1" i="0" u="none" strike="noStrike" cap="none" normalizeH="0" baseline="0" noProof="0">
                <a:ln>
                  <a:noFill/>
                </a:ln>
                <a:solidFill>
                  <a:srgbClr val="C00000"/>
                </a:solidFill>
                <a:uLnTx/>
                <a:uFillTx/>
                <a:latin typeface="Avenir Next LT Pro Demi"/>
                <a:ea typeface="+mn-ea"/>
                <a:cs typeface="+mn-cs"/>
              </a:rPr>
              <a:t> </a:t>
            </a:r>
            <a:r>
              <a:rPr kumimoji="0" lang="en-GB" sz="1600" b="0" i="0" u="none" strike="noStrike" cap="none" normalizeH="0" baseline="0" noProof="0">
                <a:ln>
                  <a:noFill/>
                </a:ln>
                <a:solidFill>
                  <a:srgbClr val="C00000"/>
                </a:solidFill>
                <a:uLnTx/>
                <a:uFillTx/>
                <a:latin typeface="Avenir Next LT Pro Demi"/>
                <a:ea typeface="+mn-ea"/>
                <a:cs typeface="+mn-cs"/>
              </a:rPr>
              <a:t>%   </a:t>
            </a:r>
            <a:r>
              <a:rPr kumimoji="0" lang="en-GB" sz="1600" b="1" i="0" u="none" strike="noStrike" cap="none" normalizeH="0" baseline="0" noProof="0">
                <a:ln>
                  <a:noFill/>
                </a:ln>
                <a:solidFill>
                  <a:srgbClr val="183858"/>
                </a:solidFill>
                <a:uLnTx/>
                <a:uFillTx/>
                <a:latin typeface="Avenir Next LT Pro Demi"/>
                <a:ea typeface="+mn-ea"/>
                <a:cs typeface="+mn-cs"/>
              </a:rPr>
              <a:t>2024e:</a:t>
            </a:r>
            <a:r>
              <a:rPr kumimoji="0" lang="en-GB" sz="1600" b="0" i="0" u="none" strike="noStrike" cap="none" normalizeH="0" baseline="0" noProof="0">
                <a:ln>
                  <a:noFill/>
                </a:ln>
                <a:solidFill>
                  <a:srgbClr val="C00000"/>
                </a:solidFill>
                <a:uLnTx/>
                <a:uFillTx/>
                <a:latin typeface="Avenir Next LT Pro Demi"/>
                <a:ea typeface="+mn-ea"/>
                <a:cs typeface="+mn-cs"/>
              </a:rPr>
              <a:t> -7 % </a:t>
            </a:r>
            <a:r>
              <a:rPr kumimoji="0" lang="en-GB" sz="1600" b="1" i="0" u="none" strike="noStrike" cap="none" normalizeH="0" baseline="0" noProof="0">
                <a:ln>
                  <a:noFill/>
                </a:ln>
                <a:solidFill>
                  <a:srgbClr val="183858"/>
                </a:solidFill>
                <a:uLnTx/>
                <a:uFillTx/>
                <a:latin typeface="Avenir Next LT Pro Demi"/>
                <a:ea typeface="+mn-ea"/>
                <a:cs typeface="+mn-cs"/>
              </a:rPr>
              <a:t>2025e:</a:t>
            </a:r>
            <a:r>
              <a:rPr kumimoji="0" lang="en-GB" sz="1600" b="0" i="0" u="none" strike="noStrike" cap="none" normalizeH="0" baseline="0" noProof="0">
                <a:ln>
                  <a:noFill/>
                </a:ln>
                <a:solidFill>
                  <a:srgbClr val="C00000"/>
                </a:solidFill>
                <a:uLnTx/>
                <a:uFillTx/>
                <a:latin typeface="Avenir Next LT Pro Demi"/>
                <a:ea typeface="+mn-ea"/>
                <a:cs typeface="+mn-cs"/>
              </a:rPr>
              <a:t> </a:t>
            </a:r>
            <a:r>
              <a:rPr kumimoji="0" lang="en-GB" sz="1600" b="0" i="0" u="none" strike="noStrike" cap="none" normalizeH="0" baseline="0" noProof="0">
                <a:ln>
                  <a:noFill/>
                </a:ln>
                <a:solidFill>
                  <a:srgbClr val="183858"/>
                </a:solidFill>
                <a:uLnTx/>
                <a:uFillTx/>
                <a:latin typeface="Avenir Next LT Pro Demi"/>
                <a:ea typeface="+mn-ea"/>
                <a:cs typeface="+mn-cs"/>
              </a:rPr>
              <a:t>+4 %  </a:t>
            </a:r>
          </a:p>
        </p:txBody>
      </p:sp>
      <p:sp>
        <p:nvSpPr>
          <p:cNvPr id="58" name="Tekstiruutu 57">
            <a:extLst>
              <a:ext uri="{FF2B5EF4-FFF2-40B4-BE49-F238E27FC236}">
                <a16:creationId xmlns:a16="http://schemas.microsoft.com/office/drawing/2014/main" id="{F7E283A2-3E08-4135-BDA9-A8CA5AF4B417}"/>
              </a:ext>
            </a:extLst>
          </p:cNvPr>
          <p:cNvSpPr txBox="1"/>
          <p:nvPr/>
        </p:nvSpPr>
        <p:spPr>
          <a:xfrm>
            <a:off x="3052458" y="3134321"/>
            <a:ext cx="492443" cy="646331"/>
          </a:xfrm>
          <a:prstGeom prst="rect">
            <a:avLst/>
          </a:prstGeom>
          <a:noFill/>
        </p:spPr>
        <p:txBody>
          <a:bodyPr wrap="none" rtlCol="0">
            <a:spAutoFit/>
          </a:bodyPr>
          <a:lstStyle/>
          <a:p>
            <a:pPr marL="0" marR="0" lvl="0" indent="0" algn="l" defTabSz="1219048" rtl="0" eaLnBrk="1" fontAlgn="auto" latinLnBrk="0" hangingPunct="1">
              <a:lnSpc>
                <a:spcPct val="100000"/>
              </a:lnSpc>
              <a:spcBef>
                <a:spcPts val="0"/>
              </a:spcBef>
              <a:spcAft>
                <a:spcPts val="0"/>
              </a:spcAft>
              <a:buClrTx/>
              <a:buSzTx/>
              <a:buFontTx/>
              <a:buNone/>
              <a:tabLst/>
              <a:defRPr/>
            </a:pPr>
            <a:r>
              <a:rPr kumimoji="0" lang="en-GB" sz="3600" b="1" i="0" u="none" strike="noStrike" cap="none" normalizeH="0" baseline="0" noProof="0">
                <a:ln>
                  <a:noFill/>
                </a:ln>
                <a:solidFill>
                  <a:srgbClr val="183858"/>
                </a:solidFill>
                <a:uLnTx/>
                <a:uFillTx/>
                <a:latin typeface="Avenir Next LT Pro Demi"/>
                <a:ea typeface="+mn-ea"/>
                <a:cs typeface="+mn-cs"/>
              </a:rPr>
              <a:t>+</a:t>
            </a:r>
          </a:p>
        </p:txBody>
      </p:sp>
      <p:sp>
        <p:nvSpPr>
          <p:cNvPr id="40" name="Tekstiruutu 39">
            <a:extLst>
              <a:ext uri="{FF2B5EF4-FFF2-40B4-BE49-F238E27FC236}">
                <a16:creationId xmlns:a16="http://schemas.microsoft.com/office/drawing/2014/main" id="{FCBC63C0-00E2-4099-9BCF-E466481B078E}"/>
              </a:ext>
            </a:extLst>
          </p:cNvPr>
          <p:cNvSpPr txBox="1"/>
          <p:nvPr/>
        </p:nvSpPr>
        <p:spPr>
          <a:xfrm>
            <a:off x="10428490" y="6086931"/>
            <a:ext cx="1204176" cy="184666"/>
          </a:xfrm>
          <a:prstGeom prst="rect">
            <a:avLst/>
          </a:prstGeom>
          <a:noFill/>
        </p:spPr>
        <p:txBody>
          <a:bodyPr wrap="none" rtlCol="0">
            <a:spAutoFit/>
          </a:bodyPr>
          <a:lstStyle/>
          <a:p>
            <a:pPr marL="0" marR="0" lvl="0" indent="0" algn="l" defTabSz="1219048" rtl="0" eaLnBrk="1" fontAlgn="auto" latinLnBrk="0" hangingPunct="1">
              <a:lnSpc>
                <a:spcPct val="100000"/>
              </a:lnSpc>
              <a:spcBef>
                <a:spcPts val="0"/>
              </a:spcBef>
              <a:spcAft>
                <a:spcPts val="0"/>
              </a:spcAft>
              <a:buClrTx/>
              <a:buSzTx/>
              <a:buFontTx/>
              <a:buNone/>
              <a:tabLst/>
              <a:defRPr/>
            </a:pPr>
            <a:r>
              <a:rPr kumimoji="0" lang="en-GB" sz="600" b="0" i="0" u="none" strike="noStrike" cap="none" normalizeH="0" baseline="0" noProof="0">
                <a:ln>
                  <a:noFill/>
                </a:ln>
                <a:solidFill>
                  <a:srgbClr val="183858"/>
                </a:solidFill>
                <a:uLnTx/>
                <a:uFillTx/>
                <a:latin typeface="Avenir Next LT Pro Demi"/>
                <a:ea typeface="+mn-ea"/>
                <a:cs typeface="+mn-cs"/>
              </a:rPr>
              <a:t>*Fixed price added value</a:t>
            </a:r>
          </a:p>
        </p:txBody>
      </p:sp>
      <p:sp>
        <p:nvSpPr>
          <p:cNvPr id="81" name="Vuokaaviosymboli: Liitin 80">
            <a:extLst>
              <a:ext uri="{FF2B5EF4-FFF2-40B4-BE49-F238E27FC236}">
                <a16:creationId xmlns:a16="http://schemas.microsoft.com/office/drawing/2014/main" id="{3090ADAC-F262-8296-6AF6-4816FFC81821}"/>
              </a:ext>
            </a:extLst>
          </p:cNvPr>
          <p:cNvSpPr/>
          <p:nvPr/>
        </p:nvSpPr>
        <p:spPr>
          <a:xfrm>
            <a:off x="2678043" y="840970"/>
            <a:ext cx="576000" cy="576000"/>
          </a:xfrm>
          <a:prstGeom prst="flowChartConnector">
            <a:avLst/>
          </a:prstGeom>
          <a:solidFill>
            <a:schemeClr val="accent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1219048"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Calibri"/>
                <a:ea typeface="+mn-ea"/>
                <a:cs typeface="+mn-cs"/>
              </a:rPr>
              <a:t>6</a:t>
            </a:r>
            <a:r>
              <a:rPr kumimoji="0" lang="en-GB" sz="1600" b="1" i="0" u="none" strike="noStrike" cap="none" normalizeH="0" baseline="0" noProof="0">
                <a:ln>
                  <a:noFill/>
                </a:ln>
                <a:solidFill>
                  <a:prstClr val="white"/>
                </a:solidFill>
                <a:uLnTx/>
                <a:uFillTx/>
                <a:latin typeface="Calibri"/>
                <a:ea typeface="+mn-ea"/>
                <a:cs typeface="+mn-cs"/>
              </a:rPr>
              <a:t>.1</a:t>
            </a:r>
          </a:p>
          <a:p>
            <a:pPr marL="0" marR="0" lvl="0" indent="0" algn="ctr" defTabSz="1219048" rtl="0" eaLnBrk="1" fontAlgn="auto" latinLnBrk="0" hangingPunct="1">
              <a:lnSpc>
                <a:spcPct val="100000"/>
              </a:lnSpc>
              <a:spcBef>
                <a:spcPts val="0"/>
              </a:spcBef>
              <a:spcAft>
                <a:spcPts val="0"/>
              </a:spcAft>
              <a:buClrTx/>
              <a:buSzTx/>
              <a:buFontTx/>
              <a:buNone/>
              <a:tabLst/>
              <a:defRPr/>
            </a:pPr>
            <a:r>
              <a:rPr kumimoji="0" lang="en-GB" sz="800" b="0" i="0" u="none" strike="noStrike" cap="none" normalizeH="0" baseline="0" noProof="0">
                <a:ln>
                  <a:noFill/>
                </a:ln>
                <a:solidFill>
                  <a:prstClr val="white"/>
                </a:solidFill>
                <a:uLnTx/>
                <a:uFillTx/>
                <a:latin typeface="Calibri"/>
                <a:ea typeface="+mn-ea"/>
                <a:cs typeface="+mn-cs"/>
              </a:rPr>
              <a:t>BILLION €</a:t>
            </a:r>
          </a:p>
        </p:txBody>
      </p:sp>
      <p:sp>
        <p:nvSpPr>
          <p:cNvPr id="87" name="Vuokaaviosymboli: Liitin 86">
            <a:extLst>
              <a:ext uri="{FF2B5EF4-FFF2-40B4-BE49-F238E27FC236}">
                <a16:creationId xmlns:a16="http://schemas.microsoft.com/office/drawing/2014/main" id="{F615B338-B9D0-0AA4-F6C6-319D2647BB67}"/>
              </a:ext>
            </a:extLst>
          </p:cNvPr>
          <p:cNvSpPr/>
          <p:nvPr/>
        </p:nvSpPr>
        <p:spPr>
          <a:xfrm>
            <a:off x="5406994" y="843556"/>
            <a:ext cx="576000" cy="576000"/>
          </a:xfrm>
          <a:prstGeom prst="flowChartConnector">
            <a:avLst/>
          </a:prstGeom>
          <a:solidFill>
            <a:schemeClr val="accent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1219048"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Calibri"/>
                <a:ea typeface="+mn-ea"/>
                <a:cs typeface="+mn-cs"/>
              </a:rPr>
              <a:t>9</a:t>
            </a:r>
            <a:r>
              <a:rPr kumimoji="0" lang="en-GB" sz="1600" b="1" i="0" u="none" strike="noStrike" cap="none" normalizeH="0" baseline="0" noProof="0">
                <a:ln>
                  <a:noFill/>
                </a:ln>
                <a:solidFill>
                  <a:prstClr val="white"/>
                </a:solidFill>
                <a:uLnTx/>
                <a:uFillTx/>
                <a:latin typeface="Calibri"/>
                <a:ea typeface="+mn-ea"/>
                <a:cs typeface="+mn-cs"/>
              </a:rPr>
              <a:t>.1</a:t>
            </a:r>
          </a:p>
          <a:p>
            <a:pPr marL="0" marR="0" lvl="0" indent="0" algn="ctr" defTabSz="1219048" rtl="0" eaLnBrk="1" fontAlgn="auto" latinLnBrk="0" hangingPunct="1">
              <a:lnSpc>
                <a:spcPct val="100000"/>
              </a:lnSpc>
              <a:spcBef>
                <a:spcPts val="0"/>
              </a:spcBef>
              <a:spcAft>
                <a:spcPts val="0"/>
              </a:spcAft>
              <a:buClrTx/>
              <a:buSzTx/>
              <a:buFontTx/>
              <a:buNone/>
              <a:tabLst/>
              <a:defRPr/>
            </a:pPr>
            <a:r>
              <a:rPr kumimoji="0" lang="en-GB" sz="800" b="0" i="0" u="none" strike="noStrike" cap="none" normalizeH="0" baseline="0" noProof="0">
                <a:ln>
                  <a:noFill/>
                </a:ln>
                <a:solidFill>
                  <a:prstClr val="white"/>
                </a:solidFill>
                <a:uLnTx/>
                <a:uFillTx/>
                <a:latin typeface="Calibri"/>
                <a:ea typeface="+mn-ea"/>
                <a:cs typeface="+mn-cs"/>
              </a:rPr>
              <a:t>BILLION €</a:t>
            </a:r>
          </a:p>
        </p:txBody>
      </p:sp>
      <p:sp>
        <p:nvSpPr>
          <p:cNvPr id="91" name="Vuokaaviosymboli: Liitin 90">
            <a:extLst>
              <a:ext uri="{FF2B5EF4-FFF2-40B4-BE49-F238E27FC236}">
                <a16:creationId xmlns:a16="http://schemas.microsoft.com/office/drawing/2014/main" id="{E9E1DD67-C600-E42B-4367-180061094CDD}"/>
              </a:ext>
            </a:extLst>
          </p:cNvPr>
          <p:cNvSpPr/>
          <p:nvPr/>
        </p:nvSpPr>
        <p:spPr>
          <a:xfrm>
            <a:off x="8160327" y="833350"/>
            <a:ext cx="576000" cy="576000"/>
          </a:xfrm>
          <a:prstGeom prst="flowChartConnector">
            <a:avLst/>
          </a:prstGeom>
          <a:solidFill>
            <a:schemeClr val="accent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1219048" rtl="0" eaLnBrk="1" fontAlgn="auto" latinLnBrk="0" hangingPunct="1">
              <a:lnSpc>
                <a:spcPct val="100000"/>
              </a:lnSpc>
              <a:spcBef>
                <a:spcPts val="0"/>
              </a:spcBef>
              <a:spcAft>
                <a:spcPts val="0"/>
              </a:spcAft>
              <a:buClrTx/>
              <a:buSzTx/>
              <a:buFontTx/>
              <a:buNone/>
              <a:tabLst/>
              <a:defRPr/>
            </a:pPr>
            <a:r>
              <a:rPr kumimoji="0" lang="en-GB" sz="1400" b="1" i="0" u="none" strike="noStrike" cap="none" normalizeH="0" baseline="0" noProof="0">
                <a:ln>
                  <a:noFill/>
                </a:ln>
                <a:solidFill>
                  <a:prstClr val="white"/>
                </a:solidFill>
                <a:uLnTx/>
                <a:uFillTx/>
                <a:latin typeface="Calibri"/>
                <a:ea typeface="+mn-ea"/>
                <a:cs typeface="+mn-cs"/>
              </a:rPr>
              <a:t>15.7</a:t>
            </a:r>
          </a:p>
          <a:p>
            <a:pPr marL="0" marR="0" lvl="0" indent="0" algn="ctr" defTabSz="1219048" rtl="0" eaLnBrk="1" fontAlgn="auto" latinLnBrk="0" hangingPunct="1">
              <a:lnSpc>
                <a:spcPct val="100000"/>
              </a:lnSpc>
              <a:spcBef>
                <a:spcPts val="0"/>
              </a:spcBef>
              <a:spcAft>
                <a:spcPts val="0"/>
              </a:spcAft>
              <a:buClrTx/>
              <a:buSzTx/>
              <a:buFontTx/>
              <a:buNone/>
              <a:tabLst/>
              <a:defRPr/>
            </a:pPr>
            <a:r>
              <a:rPr kumimoji="0" lang="en-GB" sz="800" b="0" i="0" u="none" strike="noStrike" cap="none" normalizeH="0" baseline="0" noProof="0">
                <a:ln>
                  <a:noFill/>
                </a:ln>
                <a:solidFill>
                  <a:prstClr val="white"/>
                </a:solidFill>
                <a:uLnTx/>
                <a:uFillTx/>
                <a:latin typeface="Calibri"/>
                <a:ea typeface="+mn-ea"/>
                <a:cs typeface="+mn-cs"/>
              </a:rPr>
              <a:t>BILLION €</a:t>
            </a:r>
          </a:p>
        </p:txBody>
      </p:sp>
      <p:sp>
        <p:nvSpPr>
          <p:cNvPr id="95" name="Vuokaaviosymboli: Liitin 94">
            <a:extLst>
              <a:ext uri="{FF2B5EF4-FFF2-40B4-BE49-F238E27FC236}">
                <a16:creationId xmlns:a16="http://schemas.microsoft.com/office/drawing/2014/main" id="{51F3D2E2-E736-91C8-017F-85B49A9E5E89}"/>
              </a:ext>
            </a:extLst>
          </p:cNvPr>
          <p:cNvSpPr/>
          <p:nvPr/>
        </p:nvSpPr>
        <p:spPr>
          <a:xfrm>
            <a:off x="10927407" y="840970"/>
            <a:ext cx="576000" cy="576000"/>
          </a:xfrm>
          <a:prstGeom prst="flowChartConnector">
            <a:avLst/>
          </a:prstGeom>
          <a:solidFill>
            <a:schemeClr val="accent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1219048" rtl="0" eaLnBrk="1" fontAlgn="auto" latinLnBrk="0" hangingPunct="1">
              <a:lnSpc>
                <a:spcPct val="100000"/>
              </a:lnSpc>
              <a:spcBef>
                <a:spcPts val="0"/>
              </a:spcBef>
              <a:spcAft>
                <a:spcPts val="0"/>
              </a:spcAft>
              <a:buClrTx/>
              <a:buSzTx/>
              <a:buFontTx/>
              <a:buNone/>
              <a:tabLst/>
              <a:defRPr/>
            </a:pPr>
            <a:r>
              <a:rPr kumimoji="0" lang="en-GB" sz="1600" b="1" i="0" u="none" strike="noStrike" cap="none" normalizeH="0" baseline="0" noProof="0">
                <a:ln>
                  <a:noFill/>
                </a:ln>
                <a:solidFill>
                  <a:prstClr val="white"/>
                </a:solidFill>
                <a:uLnTx/>
                <a:uFillTx/>
                <a:latin typeface="Calibri"/>
                <a:ea typeface="+mn-ea"/>
                <a:cs typeface="+mn-cs"/>
              </a:rPr>
              <a:t>7.2</a:t>
            </a:r>
          </a:p>
          <a:p>
            <a:pPr marL="0" marR="0" lvl="0" indent="0" algn="ctr" defTabSz="1219048" rtl="0" eaLnBrk="1" fontAlgn="auto" latinLnBrk="0" hangingPunct="1">
              <a:lnSpc>
                <a:spcPct val="100000"/>
              </a:lnSpc>
              <a:spcBef>
                <a:spcPts val="0"/>
              </a:spcBef>
              <a:spcAft>
                <a:spcPts val="0"/>
              </a:spcAft>
              <a:buClrTx/>
              <a:buSzTx/>
              <a:buFontTx/>
              <a:buNone/>
              <a:tabLst/>
              <a:defRPr/>
            </a:pPr>
            <a:r>
              <a:rPr kumimoji="0" lang="en-GB" sz="800" b="0" i="0" u="none" strike="noStrike" cap="none" normalizeH="0" baseline="0" noProof="0">
                <a:ln>
                  <a:noFill/>
                </a:ln>
                <a:solidFill>
                  <a:prstClr val="white"/>
                </a:solidFill>
                <a:uLnTx/>
                <a:uFillTx/>
                <a:latin typeface="Calibri"/>
                <a:ea typeface="+mn-ea"/>
                <a:cs typeface="+mn-cs"/>
              </a:rPr>
              <a:t>BILLION €</a:t>
            </a:r>
          </a:p>
        </p:txBody>
      </p:sp>
      <p:sp>
        <p:nvSpPr>
          <p:cNvPr id="99" name="Tekstiruutu 98">
            <a:extLst>
              <a:ext uri="{FF2B5EF4-FFF2-40B4-BE49-F238E27FC236}">
                <a16:creationId xmlns:a16="http://schemas.microsoft.com/office/drawing/2014/main" id="{DA812C8A-A92F-CB96-1D0F-437B7F1B111D}"/>
              </a:ext>
            </a:extLst>
          </p:cNvPr>
          <p:cNvSpPr txBox="1"/>
          <p:nvPr/>
        </p:nvSpPr>
        <p:spPr>
          <a:xfrm>
            <a:off x="5798554" y="3134321"/>
            <a:ext cx="492443" cy="646331"/>
          </a:xfrm>
          <a:prstGeom prst="rect">
            <a:avLst/>
          </a:prstGeom>
          <a:noFill/>
        </p:spPr>
        <p:txBody>
          <a:bodyPr wrap="none" rtlCol="0">
            <a:spAutoFit/>
          </a:bodyPr>
          <a:lstStyle/>
          <a:p>
            <a:pPr marL="0" marR="0" lvl="0" indent="0" algn="l" defTabSz="1219048" rtl="0" eaLnBrk="1" fontAlgn="auto" latinLnBrk="0" hangingPunct="1">
              <a:lnSpc>
                <a:spcPct val="100000"/>
              </a:lnSpc>
              <a:spcBef>
                <a:spcPts val="0"/>
              </a:spcBef>
              <a:spcAft>
                <a:spcPts val="0"/>
              </a:spcAft>
              <a:buClrTx/>
              <a:buSzTx/>
              <a:buFontTx/>
              <a:buNone/>
              <a:tabLst/>
              <a:defRPr/>
            </a:pPr>
            <a:r>
              <a:rPr kumimoji="0" lang="en-GB" sz="3600" b="0" i="0" u="none" strike="noStrike" cap="none" normalizeH="0" baseline="0" noProof="0">
                <a:ln>
                  <a:noFill/>
                </a:ln>
                <a:solidFill>
                  <a:srgbClr val="183858"/>
                </a:solidFill>
                <a:uLnTx/>
                <a:uFillTx/>
                <a:latin typeface="Avenir Next LT Pro Demi"/>
                <a:ea typeface="+mn-ea"/>
                <a:cs typeface="+mn-cs"/>
              </a:rPr>
              <a:t>+</a:t>
            </a:r>
          </a:p>
        </p:txBody>
      </p:sp>
      <p:sp>
        <p:nvSpPr>
          <p:cNvPr id="100" name="Tekstiruutu 99">
            <a:extLst>
              <a:ext uri="{FF2B5EF4-FFF2-40B4-BE49-F238E27FC236}">
                <a16:creationId xmlns:a16="http://schemas.microsoft.com/office/drawing/2014/main" id="{CBCEF845-BA6A-851B-8D96-F710D5F9BE90}"/>
              </a:ext>
            </a:extLst>
          </p:cNvPr>
          <p:cNvSpPr txBox="1"/>
          <p:nvPr/>
        </p:nvSpPr>
        <p:spPr>
          <a:xfrm>
            <a:off x="8535905" y="3134321"/>
            <a:ext cx="492443" cy="646331"/>
          </a:xfrm>
          <a:prstGeom prst="rect">
            <a:avLst/>
          </a:prstGeom>
          <a:noFill/>
        </p:spPr>
        <p:txBody>
          <a:bodyPr wrap="none" rtlCol="0">
            <a:spAutoFit/>
          </a:bodyPr>
          <a:lstStyle/>
          <a:p>
            <a:pPr marL="0" marR="0" lvl="0" indent="0" algn="l" defTabSz="1219048" rtl="0" eaLnBrk="1" fontAlgn="auto" latinLnBrk="0" hangingPunct="1">
              <a:lnSpc>
                <a:spcPct val="100000"/>
              </a:lnSpc>
              <a:spcBef>
                <a:spcPts val="0"/>
              </a:spcBef>
              <a:spcAft>
                <a:spcPts val="0"/>
              </a:spcAft>
              <a:buClrTx/>
              <a:buSzTx/>
              <a:buFontTx/>
              <a:buNone/>
              <a:tabLst/>
              <a:defRPr/>
            </a:pPr>
            <a:r>
              <a:rPr kumimoji="0" lang="en-GB" sz="3600" b="0" i="0" u="none" strike="noStrike" cap="none" normalizeH="0" baseline="0" noProof="0">
                <a:ln>
                  <a:noFill/>
                </a:ln>
                <a:solidFill>
                  <a:srgbClr val="183858"/>
                </a:solidFill>
                <a:uLnTx/>
                <a:uFillTx/>
                <a:latin typeface="Avenir Next LT Pro Demi"/>
                <a:ea typeface="+mn-ea"/>
                <a:cs typeface="+mn-cs"/>
              </a:rPr>
              <a:t>+</a:t>
            </a:r>
          </a:p>
        </p:txBody>
      </p:sp>
      <p:pic>
        <p:nvPicPr>
          <p:cNvPr id="111" name="Kuva 110" descr="Kaupunki">
            <a:extLst>
              <a:ext uri="{FF2B5EF4-FFF2-40B4-BE49-F238E27FC236}">
                <a16:creationId xmlns:a16="http://schemas.microsoft.com/office/drawing/2014/main" id="{926B36E9-24C9-36BA-861F-7D17EACF3F5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11580" y="1052186"/>
            <a:ext cx="586975" cy="586975"/>
          </a:xfrm>
          <a:prstGeom prst="rect">
            <a:avLst/>
          </a:prstGeom>
        </p:spPr>
      </p:pic>
      <p:pic>
        <p:nvPicPr>
          <p:cNvPr id="112" name="Kuva 111" descr="Tehdas">
            <a:extLst>
              <a:ext uri="{FF2B5EF4-FFF2-40B4-BE49-F238E27FC236}">
                <a16:creationId xmlns:a16="http://schemas.microsoft.com/office/drawing/2014/main" id="{CF7C890E-B8E3-5EF6-2FE7-105FA7E41A3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335074" y="1030720"/>
            <a:ext cx="586800" cy="586800"/>
          </a:xfrm>
          <a:prstGeom prst="rect">
            <a:avLst/>
          </a:prstGeom>
        </p:spPr>
      </p:pic>
      <p:pic>
        <p:nvPicPr>
          <p:cNvPr id="113" name="Kuva 112" descr="Suuri sivellin">
            <a:extLst>
              <a:ext uri="{FF2B5EF4-FFF2-40B4-BE49-F238E27FC236}">
                <a16:creationId xmlns:a16="http://schemas.microsoft.com/office/drawing/2014/main" id="{4034B25B-C1A6-DF79-5664-AA2F507FFE7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6968151" y="1123886"/>
            <a:ext cx="396000" cy="396000"/>
          </a:xfrm>
          <a:prstGeom prst="rect">
            <a:avLst/>
          </a:prstGeom>
        </p:spPr>
      </p:pic>
      <p:pic>
        <p:nvPicPr>
          <p:cNvPr id="114" name="Kuva 113" descr="Saha">
            <a:extLst>
              <a:ext uri="{FF2B5EF4-FFF2-40B4-BE49-F238E27FC236}">
                <a16:creationId xmlns:a16="http://schemas.microsoft.com/office/drawing/2014/main" id="{4811887A-8CA5-0C26-E731-76163A23E5A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327989">
            <a:off x="7247412" y="1203558"/>
            <a:ext cx="396000" cy="396000"/>
          </a:xfrm>
          <a:prstGeom prst="rect">
            <a:avLst/>
          </a:prstGeom>
        </p:spPr>
      </p:pic>
      <p:pic>
        <p:nvPicPr>
          <p:cNvPr id="115" name="Kuva 114" descr="Nauloja">
            <a:extLst>
              <a:ext uri="{FF2B5EF4-FFF2-40B4-BE49-F238E27FC236}">
                <a16:creationId xmlns:a16="http://schemas.microsoft.com/office/drawing/2014/main" id="{CF9BA0E4-9893-A80B-A520-B23FC3A1B65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766061">
            <a:off x="7257714" y="1059326"/>
            <a:ext cx="288000" cy="288000"/>
          </a:xfrm>
          <a:prstGeom prst="rect">
            <a:avLst/>
          </a:prstGeom>
        </p:spPr>
      </p:pic>
      <p:pic>
        <p:nvPicPr>
          <p:cNvPr id="116" name="Kuva 115" descr="Kaivinkone">
            <a:extLst>
              <a:ext uri="{FF2B5EF4-FFF2-40B4-BE49-F238E27FC236}">
                <a16:creationId xmlns:a16="http://schemas.microsoft.com/office/drawing/2014/main" id="{2D398174-2D58-0906-23AA-E1203223115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852490" y="1034817"/>
            <a:ext cx="576000" cy="576000"/>
          </a:xfrm>
          <a:prstGeom prst="rect">
            <a:avLst/>
          </a:prstGeom>
        </p:spPr>
      </p:pic>
      <p:sp>
        <p:nvSpPr>
          <p:cNvPr id="3" name="Tekstiruutu 2">
            <a:extLst>
              <a:ext uri="{FF2B5EF4-FFF2-40B4-BE49-F238E27FC236}">
                <a16:creationId xmlns:a16="http://schemas.microsoft.com/office/drawing/2014/main" id="{4595B273-BDAA-1BE3-8053-31A7842474B9}"/>
              </a:ext>
            </a:extLst>
          </p:cNvPr>
          <p:cNvSpPr txBox="1"/>
          <p:nvPr/>
        </p:nvSpPr>
        <p:spPr>
          <a:xfrm>
            <a:off x="1030323" y="5523659"/>
            <a:ext cx="1558135"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cap="none" normalizeH="0" baseline="0" noProof="0">
                <a:ln>
                  <a:noFill/>
                </a:ln>
                <a:solidFill>
                  <a:srgbClr val="183858"/>
                </a:solidFill>
                <a:uLnTx/>
                <a:uFillTx/>
                <a:latin typeface="Avenir Next LT Pro Demi"/>
                <a:ea typeface="+mn-ea"/>
                <a:cs typeface="+mn-cs"/>
              </a:rPr>
              <a:t>Ø -5.0 % in 24–25</a:t>
            </a:r>
          </a:p>
        </p:txBody>
      </p:sp>
      <p:sp>
        <p:nvSpPr>
          <p:cNvPr id="11" name="Päivämäärän paikkamerkki 3">
            <a:extLst>
              <a:ext uri="{FF2B5EF4-FFF2-40B4-BE49-F238E27FC236}">
                <a16:creationId xmlns:a16="http://schemas.microsoft.com/office/drawing/2014/main" id="{FDEEBD78-1293-AC27-7819-7050A361F0C6}"/>
              </a:ext>
            </a:extLst>
          </p:cNvPr>
          <p:cNvSpPr>
            <a:spLocks noGrp="1"/>
          </p:cNvSpPr>
          <p:nvPr>
            <p:ph type="dt" sz="half" idx="10"/>
          </p:nvPr>
        </p:nvSpPr>
        <p:spPr>
          <a:xfrm>
            <a:off x="839416" y="6381328"/>
            <a:ext cx="1224136" cy="14329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B91C6A-2351-4036-8E72-6631A63EC99A}" type="datetime1">
              <a:rPr kumimoji="0" lang="fi-FI" sz="900" b="0" i="0" u="none" strike="noStrike" kern="1200" cap="none" spc="0" normalizeH="0" baseline="0" noProof="0" smtClean="0">
                <a:ln>
                  <a:noFill/>
                </a:ln>
                <a:solidFill>
                  <a:srgbClr val="183858"/>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4.10.2024</a:t>
            </a:fld>
            <a:endParaRPr kumimoji="0" lang="fi-FI" sz="900" b="0" i="0" u="none" strike="noStrike" kern="1200" cap="none" spc="0" normalizeH="0" baseline="0" noProof="0">
              <a:ln>
                <a:noFill/>
              </a:ln>
              <a:solidFill>
                <a:srgbClr val="183858"/>
              </a:solidFill>
              <a:effectLst/>
              <a:uLnTx/>
              <a:uFillTx/>
              <a:latin typeface="Avenir Next LT Pro"/>
              <a:ea typeface="+mn-ea"/>
              <a:cs typeface="+mn-cs"/>
            </a:endParaRPr>
          </a:p>
        </p:txBody>
      </p:sp>
      <p:sp>
        <p:nvSpPr>
          <p:cNvPr id="12" name="Dian numeron paikkamerkki 5">
            <a:extLst>
              <a:ext uri="{FF2B5EF4-FFF2-40B4-BE49-F238E27FC236}">
                <a16:creationId xmlns:a16="http://schemas.microsoft.com/office/drawing/2014/main" id="{6ED3D64B-35C0-D29B-007D-DAD55106E9E9}"/>
              </a:ext>
            </a:extLst>
          </p:cNvPr>
          <p:cNvSpPr>
            <a:spLocks noGrp="1"/>
          </p:cNvSpPr>
          <p:nvPr>
            <p:ph type="sldNum" sz="quarter" idx="12"/>
          </p:nvPr>
        </p:nvSpPr>
        <p:spPr>
          <a:xfrm>
            <a:off x="407988" y="6381328"/>
            <a:ext cx="431428" cy="14329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D61EF7-2460-4EE9-A031-27FEBC4F9A95}" type="slidenum">
              <a:rPr kumimoji="0" lang="en-GB" sz="900" b="0" i="0" u="none" strike="noStrike" kern="1200" cap="none" spc="0" normalizeH="0" baseline="0" noProof="0" smtClean="0">
                <a:ln>
                  <a:noFill/>
                </a:ln>
                <a:solidFill>
                  <a:srgbClr val="183858"/>
                </a:solidFill>
                <a:effectLst/>
                <a:uLnTx/>
                <a:uFillTx/>
                <a:latin typeface="Avenir Next LT Pro Dem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900" b="0" i="0" u="none" strike="noStrike" kern="1200" cap="none" spc="0" normalizeH="0" baseline="0" noProof="0">
              <a:ln>
                <a:noFill/>
              </a:ln>
              <a:solidFill>
                <a:srgbClr val="183858"/>
              </a:solidFill>
              <a:effectLst/>
              <a:uLnTx/>
              <a:uFillTx/>
              <a:latin typeface="Avenir Next LT Pro Demi"/>
              <a:ea typeface="+mn-ea"/>
              <a:cs typeface="+mn-cs"/>
            </a:endParaRPr>
          </a:p>
        </p:txBody>
      </p:sp>
      <p:sp>
        <p:nvSpPr>
          <p:cNvPr id="5" name="Otsikko 8">
            <a:extLst>
              <a:ext uri="{FF2B5EF4-FFF2-40B4-BE49-F238E27FC236}">
                <a16:creationId xmlns:a16="http://schemas.microsoft.com/office/drawing/2014/main" id="{91EDEFDB-634B-65BB-DA99-1F512DBE281D}"/>
              </a:ext>
            </a:extLst>
          </p:cNvPr>
          <p:cNvSpPr txBox="1">
            <a:spLocks/>
          </p:cNvSpPr>
          <p:nvPr/>
        </p:nvSpPr>
        <p:spPr>
          <a:xfrm>
            <a:off x="407988" y="272568"/>
            <a:ext cx="11376026" cy="465245"/>
          </a:xfrm>
          <a:prstGeom prst="rect">
            <a:avLst/>
          </a:prstGeom>
          <a:solidFill>
            <a:schemeClr val="accent1"/>
          </a:solidFill>
        </p:spPr>
        <p:txBody>
          <a:bodyPr anchor="ctr"/>
          <a:lstStyle>
            <a:lvl1pPr algn="l" defTabSz="914400" rtl="0" eaLnBrk="1" latinLnBrk="0" hangingPunct="1">
              <a:lnSpc>
                <a:spcPct val="100000"/>
              </a:lnSpc>
              <a:spcBef>
                <a:spcPct val="0"/>
              </a:spcBef>
              <a:buNone/>
              <a:defRPr sz="3000"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000" b="1" i="0" u="none" strike="noStrike" cap="none" normalizeH="0" baseline="0" noProof="0">
                <a:ln>
                  <a:noFill/>
                </a:ln>
                <a:solidFill>
                  <a:prstClr val="white"/>
                </a:solidFill>
                <a:uLnTx/>
                <a:uFillTx/>
                <a:latin typeface="Avenir Next LT Pro"/>
                <a:ea typeface="+mj-ea"/>
                <a:cs typeface="+mj-cs"/>
              </a:rPr>
              <a:t> Construction outlook 2024-25: </a:t>
            </a:r>
            <a:r>
              <a:rPr lang="en-GB" sz="2000">
                <a:solidFill>
                  <a:prstClr val="white"/>
                </a:solidFill>
                <a:latin typeface="Avenir Next LT Pro"/>
                <a:ea typeface="+mj-ea"/>
                <a:cs typeface="+mj-cs"/>
              </a:rPr>
              <a:t>growth from collapse – exceptionally poor outlook</a:t>
            </a:r>
          </a:p>
        </p:txBody>
      </p:sp>
      <p:sp>
        <p:nvSpPr>
          <p:cNvPr id="9" name="Vuokaaviosymboli: Liitin 8">
            <a:extLst>
              <a:ext uri="{FF2B5EF4-FFF2-40B4-BE49-F238E27FC236}">
                <a16:creationId xmlns:a16="http://schemas.microsoft.com/office/drawing/2014/main" id="{B3E4F028-B35C-8D31-F07C-945A380B728C}"/>
              </a:ext>
            </a:extLst>
          </p:cNvPr>
          <p:cNvSpPr>
            <a:spLocks noChangeAspect="1"/>
          </p:cNvSpPr>
          <p:nvPr/>
        </p:nvSpPr>
        <p:spPr>
          <a:xfrm>
            <a:off x="11392264" y="143375"/>
            <a:ext cx="756000" cy="756000"/>
          </a:xfrm>
          <a:prstGeom prst="flowChartConnector">
            <a:avLst/>
          </a:prstGeom>
          <a:solidFill>
            <a:schemeClr val="accent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1219048" rtl="0" eaLnBrk="1" fontAlgn="auto" latinLnBrk="0" hangingPunct="1">
              <a:lnSpc>
                <a:spcPct val="100000"/>
              </a:lnSpc>
              <a:spcBef>
                <a:spcPts val="0"/>
              </a:spcBef>
              <a:spcAft>
                <a:spcPts val="0"/>
              </a:spcAft>
              <a:buClrTx/>
              <a:buSzTx/>
              <a:buFontTx/>
              <a:buNone/>
              <a:tabLst/>
              <a:defRPr/>
            </a:pPr>
            <a:r>
              <a:rPr kumimoji="0" lang="en-GB" sz="800" b="0" i="0" u="none" strike="noStrike" cap="none" normalizeH="0" baseline="0" noProof="0">
                <a:ln>
                  <a:noFill/>
                </a:ln>
                <a:solidFill>
                  <a:prstClr val="white"/>
                </a:solidFill>
                <a:uLnTx/>
                <a:uFillTx/>
                <a:latin typeface="Avenir Next LT Pro Demi"/>
                <a:ea typeface="+mn-ea"/>
                <a:cs typeface="+mn-cs"/>
              </a:rPr>
              <a:t>2023</a:t>
            </a:r>
          </a:p>
          <a:p>
            <a:pPr marL="0" marR="0" lvl="0" indent="0" algn="ctr" defTabSz="1219048" rtl="0" eaLnBrk="1" fontAlgn="auto" latinLnBrk="0" hangingPunct="1">
              <a:lnSpc>
                <a:spcPct val="100000"/>
              </a:lnSpc>
              <a:spcBef>
                <a:spcPts val="0"/>
              </a:spcBef>
              <a:spcAft>
                <a:spcPts val="0"/>
              </a:spcAft>
              <a:buClrTx/>
              <a:buSzTx/>
              <a:buFontTx/>
              <a:buNone/>
              <a:tabLst/>
              <a:defRPr/>
            </a:pPr>
            <a:r>
              <a:rPr kumimoji="0" lang="en-GB" sz="800" b="0" i="0" u="none" strike="noStrike" cap="none" normalizeH="0" baseline="0" noProof="0">
                <a:ln>
                  <a:noFill/>
                </a:ln>
                <a:solidFill>
                  <a:prstClr val="white"/>
                </a:solidFill>
                <a:uLnTx/>
                <a:uFillTx/>
                <a:latin typeface="Avenir Next LT Pro Demi"/>
                <a:ea typeface="+mn-ea"/>
                <a:cs typeface="+mn-cs"/>
              </a:rPr>
              <a:t>in total</a:t>
            </a:r>
          </a:p>
          <a:p>
            <a:pPr marL="0" marR="0" lvl="0" indent="0" algn="ctr" defTabSz="1219048"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venir Next LT Pro Demi"/>
                <a:ea typeface="+mn-ea"/>
                <a:cs typeface="+mn-cs"/>
              </a:rPr>
              <a:t>38</a:t>
            </a:r>
            <a:r>
              <a:rPr kumimoji="0" lang="en-GB" sz="1600" b="1" i="0" u="none" strike="noStrike" cap="none" normalizeH="0" baseline="0" noProof="0">
                <a:ln>
                  <a:noFill/>
                </a:ln>
                <a:solidFill>
                  <a:prstClr val="white"/>
                </a:solidFill>
                <a:uLnTx/>
                <a:uFillTx/>
                <a:latin typeface="Avenir Next LT Pro Demi"/>
                <a:ea typeface="+mn-ea"/>
                <a:cs typeface="+mn-cs"/>
              </a:rPr>
              <a:t>.2</a:t>
            </a:r>
          </a:p>
          <a:p>
            <a:pPr marL="0" marR="0" lvl="0" indent="0" algn="ctr" defTabSz="1219048" rtl="0" eaLnBrk="1" fontAlgn="auto" latinLnBrk="0" hangingPunct="1">
              <a:lnSpc>
                <a:spcPct val="100000"/>
              </a:lnSpc>
              <a:spcBef>
                <a:spcPts val="0"/>
              </a:spcBef>
              <a:spcAft>
                <a:spcPts val="0"/>
              </a:spcAft>
              <a:buClrTx/>
              <a:buSzTx/>
              <a:buFontTx/>
              <a:buNone/>
              <a:tabLst/>
              <a:defRPr/>
            </a:pPr>
            <a:r>
              <a:rPr kumimoji="0" lang="en-GB" sz="700" b="0" i="0" u="none" strike="noStrike" cap="none" normalizeH="0" baseline="0" noProof="0">
                <a:ln>
                  <a:noFill/>
                </a:ln>
                <a:solidFill>
                  <a:prstClr val="white"/>
                </a:solidFill>
                <a:uLnTx/>
                <a:uFillTx/>
                <a:latin typeface="Avenir Next LT Pro Demi"/>
                <a:ea typeface="+mn-ea"/>
                <a:cs typeface="+mn-cs"/>
              </a:rPr>
              <a:t>BILLION €</a:t>
            </a:r>
          </a:p>
        </p:txBody>
      </p:sp>
      <p:graphicFrame>
        <p:nvGraphicFramePr>
          <p:cNvPr id="14" name="Kaavio 13">
            <a:extLst>
              <a:ext uri="{FF2B5EF4-FFF2-40B4-BE49-F238E27FC236}">
                <a16:creationId xmlns:a16="http://schemas.microsoft.com/office/drawing/2014/main" id="{2470230F-C3D3-48F1-A040-ED391CE2400B}"/>
              </a:ext>
            </a:extLst>
          </p:cNvPr>
          <p:cNvGraphicFramePr>
            <a:graphicFrameLocks/>
          </p:cNvGraphicFramePr>
          <p:nvPr>
            <p:extLst>
              <p:ext uri="{D42A27DB-BD31-4B8C-83A1-F6EECF244321}">
                <p14:modId xmlns:p14="http://schemas.microsoft.com/office/powerpoint/2010/main" val="2301813553"/>
              </p:ext>
            </p:extLst>
          </p:nvPr>
        </p:nvGraphicFramePr>
        <p:xfrm>
          <a:off x="3512474" y="3611130"/>
          <a:ext cx="2232000" cy="2354400"/>
        </p:xfrm>
        <a:graphic>
          <a:graphicData uri="http://schemas.openxmlformats.org/drawingml/2006/chart">
            <c:chart xmlns:c="http://schemas.openxmlformats.org/drawingml/2006/chart" xmlns:r="http://schemas.openxmlformats.org/officeDocument/2006/relationships" r:id="rId16"/>
          </a:graphicData>
        </a:graphic>
      </p:graphicFrame>
      <p:sp>
        <p:nvSpPr>
          <p:cNvPr id="15" name="Tekstiruutu 14">
            <a:extLst>
              <a:ext uri="{FF2B5EF4-FFF2-40B4-BE49-F238E27FC236}">
                <a16:creationId xmlns:a16="http://schemas.microsoft.com/office/drawing/2014/main" id="{DCBE1246-2526-7DEA-B081-88CC65EE1CA8}"/>
              </a:ext>
            </a:extLst>
          </p:cNvPr>
          <p:cNvSpPr txBox="1"/>
          <p:nvPr/>
        </p:nvSpPr>
        <p:spPr>
          <a:xfrm>
            <a:off x="3813271" y="5547222"/>
            <a:ext cx="1329068"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cap="none" normalizeH="0" baseline="0" noProof="0">
                <a:ln>
                  <a:noFill/>
                </a:ln>
                <a:solidFill>
                  <a:srgbClr val="183858"/>
                </a:solidFill>
                <a:uLnTx/>
                <a:uFillTx/>
                <a:latin typeface="Avenir Next LT Pro Demi"/>
                <a:ea typeface="+mn-ea"/>
                <a:cs typeface="+mn-cs"/>
              </a:rPr>
              <a:t>Ø 0.4 % in 24–25</a:t>
            </a:r>
          </a:p>
        </p:txBody>
      </p:sp>
      <p:graphicFrame>
        <p:nvGraphicFramePr>
          <p:cNvPr id="18" name="Kaavio 17">
            <a:extLst>
              <a:ext uri="{FF2B5EF4-FFF2-40B4-BE49-F238E27FC236}">
                <a16:creationId xmlns:a16="http://schemas.microsoft.com/office/drawing/2014/main" id="{B4D2D423-9C9E-4DF5-9AA5-AF3DFF191D36}"/>
              </a:ext>
            </a:extLst>
          </p:cNvPr>
          <p:cNvGraphicFramePr>
            <a:graphicFrameLocks/>
          </p:cNvGraphicFramePr>
          <p:nvPr>
            <p:extLst>
              <p:ext uri="{D42A27DB-BD31-4B8C-83A1-F6EECF244321}">
                <p14:modId xmlns:p14="http://schemas.microsoft.com/office/powerpoint/2010/main" val="3840741270"/>
              </p:ext>
            </p:extLst>
          </p:nvPr>
        </p:nvGraphicFramePr>
        <p:xfrm>
          <a:off x="6242669" y="3628647"/>
          <a:ext cx="2232000" cy="2354400"/>
        </p:xfrm>
        <a:graphic>
          <a:graphicData uri="http://schemas.openxmlformats.org/drawingml/2006/chart">
            <c:chart xmlns:c="http://schemas.openxmlformats.org/drawingml/2006/chart" xmlns:r="http://schemas.openxmlformats.org/officeDocument/2006/relationships" r:id="rId17"/>
          </a:graphicData>
        </a:graphic>
      </p:graphicFrame>
      <p:sp>
        <p:nvSpPr>
          <p:cNvPr id="19" name="Tekstiruutu 18">
            <a:extLst>
              <a:ext uri="{FF2B5EF4-FFF2-40B4-BE49-F238E27FC236}">
                <a16:creationId xmlns:a16="http://schemas.microsoft.com/office/drawing/2014/main" id="{08957115-E006-5535-54C3-C10A7EDAE0B6}"/>
              </a:ext>
            </a:extLst>
          </p:cNvPr>
          <p:cNvSpPr txBox="1"/>
          <p:nvPr/>
        </p:nvSpPr>
        <p:spPr>
          <a:xfrm>
            <a:off x="6507766" y="5554897"/>
            <a:ext cx="1329068"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cap="none" normalizeH="0" baseline="0" noProof="0">
                <a:ln>
                  <a:noFill/>
                </a:ln>
                <a:solidFill>
                  <a:srgbClr val="183858"/>
                </a:solidFill>
                <a:uLnTx/>
                <a:uFillTx/>
                <a:latin typeface="Avenir Next LT Pro Demi"/>
                <a:ea typeface="+mn-ea"/>
                <a:cs typeface="+mn-cs"/>
              </a:rPr>
              <a:t>Ø 0.0 % in 24–25</a:t>
            </a:r>
          </a:p>
        </p:txBody>
      </p:sp>
      <p:graphicFrame>
        <p:nvGraphicFramePr>
          <p:cNvPr id="20" name="Kaavio 19">
            <a:extLst>
              <a:ext uri="{FF2B5EF4-FFF2-40B4-BE49-F238E27FC236}">
                <a16:creationId xmlns:a16="http://schemas.microsoft.com/office/drawing/2014/main" id="{2EC3A4B7-6963-45B7-9994-0CD8E691C7F5}"/>
              </a:ext>
            </a:extLst>
          </p:cNvPr>
          <p:cNvGraphicFramePr>
            <a:graphicFrameLocks/>
          </p:cNvGraphicFramePr>
          <p:nvPr>
            <p:extLst>
              <p:ext uri="{D42A27DB-BD31-4B8C-83A1-F6EECF244321}">
                <p14:modId xmlns:p14="http://schemas.microsoft.com/office/powerpoint/2010/main" val="918696307"/>
              </p:ext>
            </p:extLst>
          </p:nvPr>
        </p:nvGraphicFramePr>
        <p:xfrm>
          <a:off x="8986701" y="3625004"/>
          <a:ext cx="2232000" cy="2354400"/>
        </p:xfrm>
        <a:graphic>
          <a:graphicData uri="http://schemas.openxmlformats.org/drawingml/2006/chart">
            <c:chart xmlns:c="http://schemas.openxmlformats.org/drawingml/2006/chart" xmlns:r="http://schemas.openxmlformats.org/officeDocument/2006/relationships" r:id="rId18"/>
          </a:graphicData>
        </a:graphic>
      </p:graphicFrame>
      <p:sp>
        <p:nvSpPr>
          <p:cNvPr id="21" name="Tekstiruutu 20">
            <a:extLst>
              <a:ext uri="{FF2B5EF4-FFF2-40B4-BE49-F238E27FC236}">
                <a16:creationId xmlns:a16="http://schemas.microsoft.com/office/drawing/2014/main" id="{A0F4E078-1796-B750-91C9-8734849D103D}"/>
              </a:ext>
            </a:extLst>
          </p:cNvPr>
          <p:cNvSpPr txBox="1"/>
          <p:nvPr/>
        </p:nvSpPr>
        <p:spPr>
          <a:xfrm>
            <a:off x="9261384" y="5564878"/>
            <a:ext cx="1329068"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cap="none" normalizeH="0" baseline="0" noProof="0">
                <a:ln>
                  <a:noFill/>
                </a:ln>
                <a:solidFill>
                  <a:srgbClr val="183858"/>
                </a:solidFill>
                <a:uLnTx/>
                <a:uFillTx/>
                <a:latin typeface="Avenir Next LT Pro Demi"/>
                <a:ea typeface="+mn-ea"/>
                <a:cs typeface="+mn-cs"/>
              </a:rPr>
              <a:t>Ø 0.0 % in 24–25</a:t>
            </a:r>
          </a:p>
        </p:txBody>
      </p:sp>
      <p:sp>
        <p:nvSpPr>
          <p:cNvPr id="4" name="Alatunnisteen paikkamerkki 2">
            <a:extLst>
              <a:ext uri="{FF2B5EF4-FFF2-40B4-BE49-F238E27FC236}">
                <a16:creationId xmlns:a16="http://schemas.microsoft.com/office/drawing/2014/main" id="{0DB573A6-E0F6-2823-9D4A-0C99563405D4}"/>
              </a:ext>
            </a:extLst>
          </p:cNvPr>
          <p:cNvSpPr>
            <a:spLocks noGrp="1"/>
          </p:cNvSpPr>
          <p:nvPr>
            <p:ph type="ftr" sz="quarter" idx="11"/>
          </p:nvPr>
        </p:nvSpPr>
        <p:spPr>
          <a:xfrm>
            <a:off x="2063552" y="6381328"/>
            <a:ext cx="8928992" cy="143296"/>
          </a:xfrm>
        </p:spPr>
        <p:txBody>
          <a:bodyPr wrap="square"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900" b="0" i="0" u="none" strike="noStrike" cap="none" normalizeH="0" baseline="0" noProof="0">
                <a:ln>
                  <a:noFill/>
                </a:ln>
                <a:solidFill>
                  <a:srgbClr val="183858"/>
                </a:solidFill>
                <a:uLnTx/>
                <a:uFillTx/>
                <a:latin typeface="Avenir Next LT Pro"/>
                <a:ea typeface="+mn-ea"/>
                <a:cs typeface="+mn-cs"/>
              </a:rPr>
              <a:t>© Confederation of Finnish Construction Industries RT</a:t>
            </a:r>
          </a:p>
        </p:txBody>
      </p:sp>
      <p:sp>
        <p:nvSpPr>
          <p:cNvPr id="6" name="Alatunnisteen paikkamerkki 4">
            <a:extLst>
              <a:ext uri="{FF2B5EF4-FFF2-40B4-BE49-F238E27FC236}">
                <a16:creationId xmlns:a16="http://schemas.microsoft.com/office/drawing/2014/main" id="{039A58F5-C52F-8B62-0EC1-0014BF63FA48}"/>
              </a:ext>
            </a:extLst>
          </p:cNvPr>
          <p:cNvSpPr txBox="1">
            <a:spLocks/>
          </p:cNvSpPr>
          <p:nvPr/>
        </p:nvSpPr>
        <p:spPr>
          <a:xfrm>
            <a:off x="5375920" y="6381326"/>
            <a:ext cx="3007787" cy="143296"/>
          </a:xfrm>
          <a:prstGeom prst="rect">
            <a:avLst/>
          </a:prstGeom>
        </p:spPr>
        <p:txBody>
          <a:bodyPr vert="horz" wrap="square" lIns="0" tIns="0" rIns="0" bIns="0" rtlCol="0" anchor="ctr" anchorCtr="0">
            <a:noAutofit/>
          </a:bodyPr>
          <a:lstStyle>
            <a:defPPr>
              <a:defRPr lang="fi-FI"/>
            </a:defPPr>
            <a:lvl1pPr marL="0" algn="l"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cap="none" normalizeH="0" baseline="0" noProof="0">
                <a:ln>
                  <a:noFill/>
                </a:ln>
                <a:solidFill>
                  <a:srgbClr val="183858"/>
                </a:solidFill>
                <a:uLnTx/>
                <a:uFillTx/>
                <a:latin typeface="Avenir Next LT Pro"/>
                <a:ea typeface="+mn-ea"/>
                <a:cs typeface="+mn-cs"/>
              </a:rPr>
              <a:t>Source: Statistics Finland, RT forecast September</a:t>
            </a:r>
            <a:r>
              <a:rPr kumimoji="0" lang="en-GB" sz="800" b="0" i="0" u="none" strike="noStrike" cap="none" normalizeH="0" baseline="0" noProof="0">
                <a:ln>
                  <a:noFill/>
                </a:ln>
                <a:solidFill>
                  <a:srgbClr val="183858"/>
                </a:solidFill>
                <a:uLnTx/>
                <a:uFillTx/>
                <a:latin typeface="Avenir Next LT Pro"/>
                <a:ea typeface="+mn-ea"/>
                <a:cs typeface="+mn-cs"/>
              </a:rPr>
              <a:t> </a:t>
            </a:r>
            <a:r>
              <a:rPr kumimoji="0" lang="en-GB" sz="900" b="0" i="0" u="none" strike="noStrike" cap="none" normalizeH="0" baseline="0" noProof="0">
                <a:ln>
                  <a:noFill/>
                </a:ln>
                <a:solidFill>
                  <a:srgbClr val="183858"/>
                </a:solidFill>
                <a:uLnTx/>
                <a:uFillTx/>
                <a:latin typeface="Avenir Next LT Pro"/>
                <a:ea typeface="+mn-ea"/>
                <a:cs typeface="+mn-cs"/>
              </a:rPr>
              <a:t>2024</a:t>
            </a:r>
          </a:p>
        </p:txBody>
      </p:sp>
    </p:spTree>
    <p:extLst>
      <p:ext uri="{BB962C8B-B14F-4D97-AF65-F5344CB8AC3E}">
        <p14:creationId xmlns:p14="http://schemas.microsoft.com/office/powerpoint/2010/main" val="1320389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D95DF5AE-E08E-3E73-0B60-111C3F2EC873}"/>
              </a:ext>
            </a:extLst>
          </p:cNvPr>
          <p:cNvSpPr/>
          <p:nvPr/>
        </p:nvSpPr>
        <p:spPr>
          <a:xfrm>
            <a:off x="8616280" y="0"/>
            <a:ext cx="357572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Tekstin paikkamerkki 8">
            <a:extLst>
              <a:ext uri="{FF2B5EF4-FFF2-40B4-BE49-F238E27FC236}">
                <a16:creationId xmlns:a16="http://schemas.microsoft.com/office/drawing/2014/main" id="{50D7D848-5D64-7E37-4CBB-9351FD4910BD}"/>
              </a:ext>
            </a:extLst>
          </p:cNvPr>
          <p:cNvSpPr>
            <a:spLocks noGrp="1"/>
          </p:cNvSpPr>
          <p:nvPr>
            <p:ph type="body" sz="quarter" idx="14"/>
          </p:nvPr>
        </p:nvSpPr>
        <p:spPr>
          <a:xfrm>
            <a:off x="1232322" y="4661644"/>
            <a:ext cx="2100660" cy="1296144"/>
          </a:xfrm>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400" b="1" i="0" u="none" strike="noStrike" cap="none" normalizeH="0" baseline="0" noProof="0">
                <a:ln>
                  <a:noFill/>
                </a:ln>
                <a:solidFill>
                  <a:prstClr val="white"/>
                </a:solidFill>
                <a:uLnTx/>
                <a:uFillTx/>
                <a:ea typeface="+mn-ea"/>
                <a:cs typeface="+mn-cs"/>
              </a:rPr>
              <a:t>Jouni Vihmo</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400" b="0" i="0" u="none" strike="noStrike" cap="none" normalizeH="0" baseline="0" noProof="0">
                <a:ln>
                  <a:noFill/>
                </a:ln>
                <a:solidFill>
                  <a:prstClr val="white"/>
                </a:solidFill>
                <a:uLnTx/>
                <a:uFillTx/>
                <a:ea typeface="+mn-ea"/>
                <a:cs typeface="+mn-cs"/>
              </a:rPr>
              <a:t>Chief Economist</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400" b="0" i="0" u="none" strike="noStrike" cap="none" normalizeH="0" baseline="0" noProof="0">
                <a:ln>
                  <a:noFill/>
                </a:ln>
                <a:solidFill>
                  <a:prstClr val="white"/>
                </a:solidFill>
                <a:uLnTx/>
                <a:uFillTx/>
                <a:ea typeface="+mn-ea"/>
                <a:cs typeface="+mn-cs"/>
              </a:rPr>
              <a:t>jouni.vihmo@rt.fi</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400" b="0" i="0" u="none" strike="noStrike" cap="none" normalizeH="0" baseline="0" noProof="0">
                <a:ln>
                  <a:noFill/>
                </a:ln>
                <a:solidFill>
                  <a:prstClr val="white"/>
                </a:solidFill>
                <a:uLnTx/>
                <a:uFillTx/>
                <a:ea typeface="+mn-ea"/>
                <a:cs typeface="+mn-cs"/>
              </a:rPr>
              <a:t>+358 50 5201636</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400" b="0" i="0" u="none" strike="noStrike" cap="none" normalizeH="0" baseline="0" noProof="0">
                <a:ln>
                  <a:noFill/>
                </a:ln>
                <a:solidFill>
                  <a:prstClr val="white"/>
                </a:solidFill>
                <a:uLnTx/>
                <a:uFillTx/>
                <a:ea typeface="+mn-ea"/>
                <a:cs typeface="+mn-cs"/>
              </a:rPr>
              <a:t>X: @jounivihmo</a:t>
            </a:r>
          </a:p>
        </p:txBody>
      </p:sp>
      <p:sp>
        <p:nvSpPr>
          <p:cNvPr id="8" name="Otsikko 7">
            <a:extLst>
              <a:ext uri="{FF2B5EF4-FFF2-40B4-BE49-F238E27FC236}">
                <a16:creationId xmlns:a16="http://schemas.microsoft.com/office/drawing/2014/main" id="{A43F1A0D-CA40-CAA7-8084-BA589188C0BA}"/>
              </a:ext>
            </a:extLst>
          </p:cNvPr>
          <p:cNvSpPr>
            <a:spLocks noGrp="1"/>
          </p:cNvSpPr>
          <p:nvPr>
            <p:ph type="ctrTitle"/>
          </p:nvPr>
        </p:nvSpPr>
        <p:spPr/>
        <p:txBody>
          <a:bodyPr/>
          <a:lstStyle/>
          <a:p>
            <a:r>
              <a:rPr lang="en-GB"/>
              <a:t>Questions?</a:t>
            </a:r>
          </a:p>
        </p:txBody>
      </p:sp>
      <p:sp>
        <p:nvSpPr>
          <p:cNvPr id="5" name="Päivämäärän paikkamerkki 4">
            <a:extLst>
              <a:ext uri="{FF2B5EF4-FFF2-40B4-BE49-F238E27FC236}">
                <a16:creationId xmlns:a16="http://schemas.microsoft.com/office/drawing/2014/main" id="{CFD021F0-E610-E00C-C6DD-B30BD9141F6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958439-7D8D-4199-B468-27E28379EC90}" type="datetime1">
              <a:rPr kumimoji="0" lang="fi-FI" sz="900" b="0" i="0" u="none" strike="noStrike" kern="1200" cap="none" spc="0" normalizeH="0" baseline="0" noProof="0" smtClean="0">
                <a:ln>
                  <a:noFill/>
                </a:ln>
                <a:no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4.10.2024</a:t>
            </a:fld>
            <a:endParaRPr kumimoji="0" lang="fi-FI" sz="900" b="0" i="0" u="none" strike="noStrike" kern="1200" cap="none" spc="0" normalizeH="0" baseline="0" noProof="0">
              <a:ln>
                <a:noFill/>
              </a:ln>
              <a:noFill/>
              <a:effectLst/>
              <a:uLnTx/>
              <a:uFillTx/>
              <a:latin typeface="Avenir Next LT Pro"/>
              <a:ea typeface="+mn-ea"/>
              <a:cs typeface="+mn-cs"/>
            </a:endParaRPr>
          </a:p>
        </p:txBody>
      </p:sp>
      <p:sp>
        <p:nvSpPr>
          <p:cNvPr id="6" name="Alatunnisteen paikkamerkki 5">
            <a:extLst>
              <a:ext uri="{FF2B5EF4-FFF2-40B4-BE49-F238E27FC236}">
                <a16:creationId xmlns:a16="http://schemas.microsoft.com/office/drawing/2014/main" id="{BD1422C6-6984-F1ED-28F1-C3F420BF171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cap="none" normalizeH="0" baseline="0" noProof="0">
                <a:ln>
                  <a:noFill/>
                </a:ln>
                <a:noFill/>
                <a:uLnTx/>
                <a:uFillTx/>
                <a:latin typeface="Avenir Next LT Pro"/>
                <a:ea typeface="+mn-ea"/>
                <a:cs typeface="+mn-cs"/>
              </a:rPr>
              <a:t>© Confederation of Finnish Construction Industries RT</a:t>
            </a:r>
          </a:p>
        </p:txBody>
      </p:sp>
      <p:sp>
        <p:nvSpPr>
          <p:cNvPr id="7" name="Dian numeron paikkamerkki 6">
            <a:extLst>
              <a:ext uri="{FF2B5EF4-FFF2-40B4-BE49-F238E27FC236}">
                <a16:creationId xmlns:a16="http://schemas.microsoft.com/office/drawing/2014/main" id="{61390E0C-C750-2792-4AAB-E7678125DD8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D61EF7-2460-4EE9-A031-27FEBC4F9A95}" type="slidenum">
              <a:rPr kumimoji="0" lang="fi-FI" sz="900" b="0" i="0" u="none" strike="noStrike" kern="1200" cap="none" spc="0" normalizeH="0" baseline="0" noProof="0" smtClean="0">
                <a:ln>
                  <a:noFill/>
                </a:ln>
                <a:noFill/>
                <a:effectLst/>
                <a:uLnTx/>
                <a:uFillTx/>
                <a:latin typeface="Avenir Next LT Pro Dem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fi-FI" sz="900" b="0" i="0" u="none" strike="noStrike" kern="1200" cap="none" spc="0" normalizeH="0" baseline="0" noProof="0">
              <a:ln>
                <a:noFill/>
              </a:ln>
              <a:noFill/>
              <a:effectLst/>
              <a:uLnTx/>
              <a:uFillTx/>
              <a:latin typeface="Avenir Next LT Pro Demi"/>
              <a:ea typeface="+mn-ea"/>
              <a:cs typeface="+mn-cs"/>
            </a:endParaRPr>
          </a:p>
        </p:txBody>
      </p:sp>
      <p:pic>
        <p:nvPicPr>
          <p:cNvPr id="3" name="Picture 2">
            <a:extLst>
              <a:ext uri="{FF2B5EF4-FFF2-40B4-BE49-F238E27FC236}">
                <a16:creationId xmlns:a16="http://schemas.microsoft.com/office/drawing/2014/main" id="{F67CBC57-11C6-9E0A-EBB6-E85F906A6B5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504" b="99677" l="9971" r="89883">
                        <a14:foregroundMark x1="70088" y1="96771" x2="70088" y2="96771"/>
                        <a14:foregroundMark x1="59531" y1="8504" x2="59531" y2="8504"/>
                        <a14:foregroundMark x1="27713" y1="99677" x2="27713" y2="99677"/>
                        <a14:foregroundMark x1="87977" y1="69968" x2="87977" y2="69968"/>
                        <a14:foregroundMark x1="13930" y1="64586" x2="13930" y2="64586"/>
                      </a14:backgroundRemoval>
                    </a14:imgEffect>
                  </a14:imgLayer>
                </a14:imgProps>
              </a:ext>
              <a:ext uri="{28A0092B-C50C-407E-A947-70E740481C1C}">
                <a14:useLocalDpi xmlns:a14="http://schemas.microsoft.com/office/drawing/2010/main" val="0"/>
              </a:ext>
            </a:extLst>
          </a:blip>
          <a:srcRect/>
          <a:stretch>
            <a:fillRect/>
          </a:stretch>
        </p:blipFill>
        <p:spPr bwMode="auto">
          <a:xfrm>
            <a:off x="7066136" y="3114000"/>
            <a:ext cx="2748558" cy="37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kstiruutu 9">
            <a:extLst>
              <a:ext uri="{FF2B5EF4-FFF2-40B4-BE49-F238E27FC236}">
                <a16:creationId xmlns:a16="http://schemas.microsoft.com/office/drawing/2014/main" id="{BB1D9360-E85C-A076-E9AA-8842F963E054}"/>
              </a:ext>
            </a:extLst>
          </p:cNvPr>
          <p:cNvSpPr txBox="1"/>
          <p:nvPr/>
        </p:nvSpPr>
        <p:spPr>
          <a:xfrm>
            <a:off x="315493" y="868194"/>
            <a:ext cx="3206886" cy="261610"/>
          </a:xfrm>
          <a:prstGeom prst="rect">
            <a:avLst/>
          </a:prstGeom>
          <a:noFill/>
        </p:spPr>
        <p:txBody>
          <a:bodyPr wrap="square">
            <a:spAutoFit/>
          </a:bodyPr>
          <a:lstStyle/>
          <a:p>
            <a:r>
              <a:rPr lang="en-GB" sz="1050" b="1" i="1">
                <a:solidFill>
                  <a:schemeClr val="bg1"/>
                </a:solidFill>
                <a:latin typeface="Avenir Next LT Pro Demi" panose="020B0704020202020204" pitchFamily="34" charset="0"/>
                <a:ea typeface="Times New Roman" panose="02020603050405020304" pitchFamily="18" charset="0"/>
                <a:cs typeface="Times New Roman" panose="02020603050405020304" pitchFamily="18" charset="0"/>
              </a:rPr>
              <a:t>A country that is built well is a country that feels well.</a:t>
            </a:r>
          </a:p>
        </p:txBody>
      </p:sp>
    </p:spTree>
    <p:extLst>
      <p:ext uri="{BB962C8B-B14F-4D97-AF65-F5344CB8AC3E}">
        <p14:creationId xmlns:p14="http://schemas.microsoft.com/office/powerpoint/2010/main" val="3255611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orakulmio 9">
            <a:extLst>
              <a:ext uri="{FF2B5EF4-FFF2-40B4-BE49-F238E27FC236}">
                <a16:creationId xmlns:a16="http://schemas.microsoft.com/office/drawing/2014/main" id="{EA09F9DA-B44A-D87D-92C1-F4AD8344D836}"/>
              </a:ext>
            </a:extLst>
          </p:cNvPr>
          <p:cNvSpPr/>
          <p:nvPr/>
        </p:nvSpPr>
        <p:spPr>
          <a:xfrm>
            <a:off x="0" y="0"/>
            <a:ext cx="8256240" cy="685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2" name="Päivämäärän paikkamerkki 1">
            <a:extLst>
              <a:ext uri="{FF2B5EF4-FFF2-40B4-BE49-F238E27FC236}">
                <a16:creationId xmlns:a16="http://schemas.microsoft.com/office/drawing/2014/main" id="{0C1EAC23-95B1-D5E6-513A-4BBEEECC271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9C9408-919C-4DA3-8E3B-A040EEB6DBAA}" type="datetime1">
              <a:rPr kumimoji="0" lang="fi-FI" sz="900" b="0" i="0" u="none" strike="noStrike" kern="1200" cap="none" spc="0" normalizeH="0" baseline="0" noProof="0" smtClean="0">
                <a:ln>
                  <a:noFill/>
                </a:ln>
                <a:solidFill>
                  <a:prstClr val="white"/>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4.10.2024</a:t>
            </a:fld>
            <a:endParaRPr kumimoji="0" lang="fi-FI" sz="9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3" name="Alatunnisteen paikkamerkki 2">
            <a:extLst>
              <a:ext uri="{FF2B5EF4-FFF2-40B4-BE49-F238E27FC236}">
                <a16:creationId xmlns:a16="http://schemas.microsoft.com/office/drawing/2014/main" id="{2707E04F-0A15-E876-23E7-031E96D9FD8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cap="none" normalizeH="0" baseline="0" noProof="0">
                <a:ln>
                  <a:noFill/>
                </a:ln>
                <a:solidFill>
                  <a:prstClr val="white"/>
                </a:solidFill>
                <a:uLnTx/>
                <a:uFillTx/>
                <a:latin typeface="Avenir Next LT Pro"/>
                <a:ea typeface="+mn-ea"/>
                <a:cs typeface="+mn-cs"/>
              </a:rPr>
              <a:t>© Confederation of Finnish Construction Industries RT</a:t>
            </a:r>
          </a:p>
        </p:txBody>
      </p:sp>
      <p:sp>
        <p:nvSpPr>
          <p:cNvPr id="4" name="Dian numeron paikkamerkki 3">
            <a:extLst>
              <a:ext uri="{FF2B5EF4-FFF2-40B4-BE49-F238E27FC236}">
                <a16:creationId xmlns:a16="http://schemas.microsoft.com/office/drawing/2014/main" id="{AB31D00E-13E0-2433-8CAF-78B62825683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D61EF7-2460-4EE9-A031-27FEBC4F9A95}" type="slidenum">
              <a:rPr kumimoji="0" lang="fi-FI" sz="900" b="0" i="0" u="none" strike="noStrike" kern="1200" cap="none" spc="0" normalizeH="0" baseline="0" noProof="0" smtClean="0">
                <a:ln>
                  <a:noFill/>
                </a:ln>
                <a:solidFill>
                  <a:prstClr val="white"/>
                </a:solidFill>
                <a:effectLst/>
                <a:uLnTx/>
                <a:uFillTx/>
                <a:latin typeface="Avenir Next LT Pro Dem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fi-FI" sz="900" b="0" i="0" u="none" strike="noStrike" kern="1200" cap="none" spc="0" normalizeH="0" baseline="0" noProof="0">
              <a:ln>
                <a:noFill/>
              </a:ln>
              <a:solidFill>
                <a:prstClr val="white"/>
              </a:solidFill>
              <a:effectLst/>
              <a:uLnTx/>
              <a:uFillTx/>
              <a:latin typeface="Avenir Next LT Pro Demi"/>
              <a:ea typeface="+mn-ea"/>
              <a:cs typeface="+mn-cs"/>
            </a:endParaRPr>
          </a:p>
        </p:txBody>
      </p:sp>
      <p:pic>
        <p:nvPicPr>
          <p:cNvPr id="2050" name="Picture 2">
            <a:extLst>
              <a:ext uri="{FF2B5EF4-FFF2-40B4-BE49-F238E27FC236}">
                <a16:creationId xmlns:a16="http://schemas.microsoft.com/office/drawing/2014/main" id="{EE37A5D9-593C-A41F-AD19-CFB588E7D3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782" y="3782192"/>
            <a:ext cx="1585750" cy="216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isällön paikkamerkki 7">
            <a:extLst>
              <a:ext uri="{FF2B5EF4-FFF2-40B4-BE49-F238E27FC236}">
                <a16:creationId xmlns:a16="http://schemas.microsoft.com/office/drawing/2014/main" id="{CE55C52E-7F33-BCC7-7394-CF1B136810F9}"/>
              </a:ext>
            </a:extLst>
          </p:cNvPr>
          <p:cNvSpPr txBox="1">
            <a:spLocks/>
          </p:cNvSpPr>
          <p:nvPr/>
        </p:nvSpPr>
        <p:spPr>
          <a:xfrm>
            <a:off x="464264" y="253786"/>
            <a:ext cx="7562301" cy="56951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kumimoji="0" lang="en-GB" sz="1400" b="0" i="0" u="none" strike="noStrike" cap="none" normalizeH="0" baseline="0" noProof="0">
                <a:ln>
                  <a:noFill/>
                </a:ln>
                <a:solidFill>
                  <a:prstClr val="white"/>
                </a:solidFill>
                <a:uLnTx/>
                <a:uFillTx/>
                <a:latin typeface="Avenir Next LT Pro Demi"/>
                <a:ea typeface="+mn-ea"/>
                <a:cs typeface="+mn-cs"/>
              </a:rPr>
              <a:t>Editorial</a:t>
            </a:r>
          </a:p>
          <a:p>
            <a:pPr marL="0" marR="0" lvl="0" indent="0" algn="just"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kumimoji="0" lang="en-GB" sz="2800" b="1" i="0" u="none" strike="noStrike" cap="none" normalizeH="0" baseline="0" noProof="0">
                <a:ln>
                  <a:noFill/>
                </a:ln>
                <a:solidFill>
                  <a:prstClr val="white"/>
                </a:solidFill>
                <a:uLnTx/>
                <a:uFillTx/>
                <a:latin typeface="Avenir Next LT Pro Demi"/>
                <a:ea typeface="+mn-ea"/>
                <a:cs typeface="+mn-cs"/>
              </a:rPr>
              <a:t>Waiting time is long</a:t>
            </a:r>
          </a:p>
        </p:txBody>
      </p:sp>
      <p:sp>
        <p:nvSpPr>
          <p:cNvPr id="7" name="Tekstiruutu 6">
            <a:extLst>
              <a:ext uri="{FF2B5EF4-FFF2-40B4-BE49-F238E27FC236}">
                <a16:creationId xmlns:a16="http://schemas.microsoft.com/office/drawing/2014/main" id="{FA873E37-4EA4-2617-4A33-E6ACDA9ABEB1}"/>
              </a:ext>
            </a:extLst>
          </p:cNvPr>
          <p:cNvSpPr txBox="1"/>
          <p:nvPr/>
        </p:nvSpPr>
        <p:spPr>
          <a:xfrm>
            <a:off x="9269984" y="2781144"/>
            <a:ext cx="2457752" cy="52322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cap="none" normalizeH="0" baseline="0" noProof="0" dirty="0">
                <a:ln>
                  <a:noFill/>
                </a:ln>
                <a:solidFill>
                  <a:srgbClr val="183858"/>
                </a:solidFill>
                <a:uLnTx/>
                <a:uFillTx/>
                <a:latin typeface="Avenir Next LT Pro"/>
                <a:ea typeface="+mn-ea"/>
                <a:cs typeface="+mn-cs"/>
              </a:rPr>
              <a:t>"Empty site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cap="none" normalizeH="0" baseline="0" noProof="0" dirty="0">
                <a:ln>
                  <a:noFill/>
                </a:ln>
                <a:solidFill>
                  <a:srgbClr val="183858"/>
                </a:solidFill>
                <a:uLnTx/>
                <a:uFillTx/>
                <a:latin typeface="Avenir Next LT Pro"/>
                <a:ea typeface="+mn-ea"/>
                <a:cs typeface="+mn-cs"/>
              </a:rPr>
              <a:t>becomes expensive for everyone"</a:t>
            </a:r>
          </a:p>
        </p:txBody>
      </p:sp>
      <p:sp>
        <p:nvSpPr>
          <p:cNvPr id="9" name="Tekstiruutu 8">
            <a:extLst>
              <a:ext uri="{FF2B5EF4-FFF2-40B4-BE49-F238E27FC236}">
                <a16:creationId xmlns:a16="http://schemas.microsoft.com/office/drawing/2014/main" id="{1D640CE0-009A-8AED-A316-16189B2643FC}"/>
              </a:ext>
            </a:extLst>
          </p:cNvPr>
          <p:cNvSpPr txBox="1"/>
          <p:nvPr/>
        </p:nvSpPr>
        <p:spPr>
          <a:xfrm>
            <a:off x="9147768" y="5280088"/>
            <a:ext cx="96693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cap="none" normalizeH="0" baseline="0" noProof="0">
                <a:ln>
                  <a:noFill/>
                </a:ln>
                <a:solidFill>
                  <a:srgbClr val="183858"/>
                </a:solidFill>
                <a:uLnTx/>
                <a:uFillTx/>
                <a:latin typeface="Avenir Next LT Pro"/>
                <a:ea typeface="+mn-ea"/>
                <a:cs typeface="+mn-cs"/>
              </a:rPr>
              <a:t>Jouni Vihmo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cap="none" normalizeH="0" baseline="0" noProof="0">
                <a:ln>
                  <a:noFill/>
                </a:ln>
                <a:solidFill>
                  <a:srgbClr val="183858"/>
                </a:solidFill>
                <a:uLnTx/>
                <a:uFillTx/>
                <a:latin typeface="Avenir Next LT Pro"/>
                <a:ea typeface="+mn-ea"/>
                <a:cs typeface="+mn-cs"/>
              </a:rPr>
              <a:t>Chief Economist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cap="none" normalizeH="0" baseline="0" noProof="0">
                <a:ln>
                  <a:noFill/>
                </a:ln>
                <a:solidFill>
                  <a:srgbClr val="183858"/>
                </a:solidFill>
                <a:uLnTx/>
                <a:uFillTx/>
                <a:latin typeface="Avenir Next LT Pro"/>
                <a:ea typeface="+mn-ea"/>
                <a:cs typeface="+mn-cs"/>
              </a:rPr>
              <a:t>jouni.vihmo@rt.fi</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a:solidFill>
                  <a:srgbClr val="183858"/>
                </a:solidFill>
                <a:latin typeface="Avenir Next LT Pro"/>
                <a:ea typeface="+mn-ea"/>
                <a:cs typeface="+mn-cs"/>
              </a:rPr>
              <a:t>0</a:t>
            </a:r>
            <a:r>
              <a:rPr kumimoji="0" lang="en-GB" sz="800" b="0" i="0" u="none" strike="noStrike" cap="none" normalizeH="0" baseline="0" noProof="0">
                <a:ln>
                  <a:noFill/>
                </a:ln>
                <a:solidFill>
                  <a:srgbClr val="183858"/>
                </a:solidFill>
                <a:uLnTx/>
                <a:uFillTx/>
                <a:latin typeface="Avenir Next LT Pro"/>
                <a:ea typeface="+mn-ea"/>
                <a:cs typeface="+mn-cs"/>
              </a:rPr>
              <a:t>50 5201636</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a:solidFill>
                  <a:srgbClr val="183858"/>
                </a:solidFill>
                <a:latin typeface="Avenir Next LT Pro"/>
                <a:ea typeface="+mn-ea"/>
                <a:cs typeface="+mn-cs"/>
              </a:rPr>
              <a:t>X</a:t>
            </a:r>
            <a:r>
              <a:rPr kumimoji="0" lang="en-GB" sz="800" b="0" i="0" u="none" strike="noStrike" cap="none" normalizeH="0" baseline="0" noProof="0">
                <a:ln>
                  <a:noFill/>
                </a:ln>
                <a:solidFill>
                  <a:srgbClr val="183858"/>
                </a:solidFill>
                <a:uLnTx/>
                <a:uFillTx/>
                <a:latin typeface="Avenir Next LT Pro"/>
                <a:ea typeface="+mn-ea"/>
                <a:cs typeface="+mn-cs"/>
              </a:rPr>
              <a:t>: @jounivihmo</a:t>
            </a:r>
          </a:p>
        </p:txBody>
      </p:sp>
      <p:sp>
        <p:nvSpPr>
          <p:cNvPr id="6" name="Tekstiruutu 5">
            <a:extLst>
              <a:ext uri="{FF2B5EF4-FFF2-40B4-BE49-F238E27FC236}">
                <a16:creationId xmlns:a16="http://schemas.microsoft.com/office/drawing/2014/main" id="{6200145D-75A6-F561-47CB-0856AEE90981}"/>
              </a:ext>
            </a:extLst>
          </p:cNvPr>
          <p:cNvSpPr txBox="1"/>
          <p:nvPr/>
        </p:nvSpPr>
        <p:spPr>
          <a:xfrm>
            <a:off x="464264" y="974661"/>
            <a:ext cx="7468988" cy="5272213"/>
          </a:xfrm>
          <a:prstGeom prst="rect">
            <a:avLst/>
          </a:prstGeom>
          <a:noFill/>
        </p:spPr>
        <p:txBody>
          <a:bodyPr wrap="square" rtlCol="0">
            <a:spAutoFit/>
          </a:bodyPr>
          <a:lstStyle/>
          <a:p>
            <a:pPr algn="just" rtl="0" fontAlgn="base"/>
            <a:r>
              <a:rPr lang="en-GB" sz="1020" b="0" i="0" dirty="0">
                <a:solidFill>
                  <a:schemeClr val="bg1"/>
                </a:solidFill>
              </a:rPr>
              <a:t>Construction has fallen from the growth locomotive during zero interest rates to the biggest brake on the Finnish economy. Everyone is now waiting for a turn in construction. Households need new apartments. Investors would like to invest, banks to loan and constructors to build. The media and the general public would like to hear good news from the construction sector. Interest rates are falling on both sides of the Atlantic, and the bottom touch of the Finnish economy is behind us. Construction always reacts to the rest of the economy. Is the turn in construction at hand now? </a:t>
            </a:r>
          </a:p>
          <a:p>
            <a:pPr algn="just" rtl="0" fontAlgn="base"/>
            <a:endParaRPr lang="fi-FI" sz="1020" dirty="0">
              <a:solidFill>
                <a:schemeClr val="bg1"/>
              </a:solidFill>
            </a:endParaRPr>
          </a:p>
          <a:p>
            <a:pPr algn="just" rtl="0" fontAlgn="base"/>
            <a:r>
              <a:rPr lang="en-GB" sz="1020" b="0" i="0" dirty="0">
                <a:solidFill>
                  <a:schemeClr val="bg1"/>
                </a:solidFill>
              </a:rPr>
              <a:t>Long minuses also decrease in construction. However, little is happening in the Finnish economy from the perspective of construction. Economic indicators are still mainly below zero. The wished-for better end of the year built is still a poor comfort for constructors waiting for the time after the deep crisis. Of course, projects are being prepared. But people are playing it safe now. </a:t>
            </a:r>
          </a:p>
          <a:p>
            <a:pPr algn="just" rtl="0" fontAlgn="base"/>
            <a:endParaRPr lang="fi-FI" sz="1020" b="0" i="0" dirty="0">
              <a:solidFill>
                <a:schemeClr val="bg1"/>
              </a:solidFill>
              <a:effectLst/>
            </a:endParaRPr>
          </a:p>
          <a:p>
            <a:pPr algn="just" rtl="0" fontAlgn="base"/>
            <a:r>
              <a:rPr lang="en-GB" sz="1020" b="0" i="0" dirty="0">
                <a:solidFill>
                  <a:schemeClr val="bg1"/>
                </a:solidFill>
              </a:rPr>
              <a:t>There are tools for recovering in the housing sale. Instead, the construction of new apartments still has many hindrances. Free-funded housing construction continues to be paralysed, and this year, state-subsidised production, which has been raised counter-cyclically, will be reduced by thousands of apartments, starting next year. There is no substitute for free-funded demand in this situation. It is not possible to change baton between supported and free-funded construction. Housing production will remain at a low level.  The building of premises will only be speeded up properly as the international real estate market recovers and investors become interested in Finland again. In industrial investments, the main rule in recent years has been transition. There are fortunately still many projects. Constructors have little faith in receiving projects in Finland.  There are preconditions for the recovery of renovation construction. However, funding outside growth regions remains challenging. It seems reasonable that infrastructure construction has seven better years ahead. Geopolitics and the energy transition shape the operating environment significantly. However, ambition and funding do not correspond to the Nordic strategic level.  </a:t>
            </a:r>
          </a:p>
          <a:p>
            <a:pPr algn="just" rtl="0" fontAlgn="base"/>
            <a:endParaRPr lang="fi-FI" sz="1020" b="0" i="0" dirty="0">
              <a:solidFill>
                <a:schemeClr val="bg1"/>
              </a:solidFill>
              <a:effectLst/>
            </a:endParaRPr>
          </a:p>
          <a:p>
            <a:pPr algn="just" rtl="0" fontAlgn="base"/>
            <a:r>
              <a:rPr lang="en-GB" sz="1020" b="0" i="0" dirty="0">
                <a:solidFill>
                  <a:schemeClr val="bg1"/>
                </a:solidFill>
              </a:rPr>
              <a:t>In our forecast, construction will grow next year. In practice, growth is generated due to the weak comparison figures after the collapse. So we still have to wait for a proper turn.</a:t>
            </a:r>
          </a:p>
          <a:p>
            <a:pPr algn="just" rtl="0" fontAlgn="base"/>
            <a:endParaRPr lang="fi-FI" sz="1020" dirty="0">
              <a:solidFill>
                <a:schemeClr val="bg1"/>
              </a:solidFill>
            </a:endParaRPr>
          </a:p>
          <a:p>
            <a:pPr algn="just" rtl="0" fontAlgn="base"/>
            <a:r>
              <a:rPr lang="en-GB" sz="1020" b="0" i="0" dirty="0">
                <a:solidFill>
                  <a:schemeClr val="bg1"/>
                </a:solidFill>
              </a:rPr>
              <a:t>The real problem is here: Finland will not be on a proper growth path in the future either. A slow-moving economy and high interest rates make the recovery of construction slow. The uncertain waiting period will continue in the next few years, and the volume of construction will remain unusual. Construction is at the core of the economy and well-being. </a:t>
            </a:r>
          </a:p>
          <a:p>
            <a:pPr algn="just" rtl="0" fontAlgn="base"/>
            <a:endParaRPr lang="fi-FI" sz="1020" dirty="0">
              <a:solidFill>
                <a:schemeClr val="bg1"/>
              </a:solidFill>
            </a:endParaRPr>
          </a:p>
          <a:p>
            <a:pPr algn="just" rtl="0" fontAlgn="base"/>
            <a:r>
              <a:rPr lang="en-GB" sz="1020" b="0" i="0" dirty="0">
                <a:solidFill>
                  <a:schemeClr val="bg1"/>
                </a:solidFill>
              </a:rPr>
              <a:t>Finland now has to cope with less construction than usual. In order to boost economic growth from the present situation, it would be sufficient simply to get construction on its feet. Long-term growth cannot be achieved if construction is broken more permanently while waiting. The responses of the economic policy to this equation have so far been limited. A country that does not construct well is not doing well. Waiting time is getting too long. An empty site is expensive for everyone. </a:t>
            </a:r>
          </a:p>
        </p:txBody>
      </p:sp>
      <p:sp>
        <p:nvSpPr>
          <p:cNvPr id="11" name="Tekstiruutu 10">
            <a:extLst>
              <a:ext uri="{FF2B5EF4-FFF2-40B4-BE49-F238E27FC236}">
                <a16:creationId xmlns:a16="http://schemas.microsoft.com/office/drawing/2014/main" id="{57A35F68-AA3F-A9E7-5659-7293B28D56B7}"/>
              </a:ext>
            </a:extLst>
          </p:cNvPr>
          <p:cNvSpPr txBox="1"/>
          <p:nvPr/>
        </p:nvSpPr>
        <p:spPr>
          <a:xfrm>
            <a:off x="9117306" y="5893490"/>
            <a:ext cx="2495893" cy="246221"/>
          </a:xfrm>
          <a:prstGeom prst="rect">
            <a:avLst/>
          </a:prstGeom>
          <a:noFill/>
        </p:spPr>
        <p:txBody>
          <a:bodyPr wrap="square">
            <a:spAutoFit/>
          </a:bodyPr>
          <a:lstStyle/>
          <a:p>
            <a:r>
              <a:rPr lang="en-GB" sz="1000" b="1" i="1">
                <a:solidFill>
                  <a:schemeClr val="accent1"/>
                </a:solidFill>
                <a:latin typeface="Avenir Next LT Pro Demi" panose="020B0704020202020204" pitchFamily="34" charset="0"/>
                <a:ea typeface="Times New Roman" panose="02020603050405020304" pitchFamily="18" charset="0"/>
                <a:cs typeface="Times New Roman" panose="02020603050405020304" pitchFamily="18" charset="0"/>
              </a:rPr>
              <a:t>A country that is built well is a country that feels well.</a:t>
            </a:r>
          </a:p>
        </p:txBody>
      </p:sp>
    </p:spTree>
    <p:extLst>
      <p:ext uri="{BB962C8B-B14F-4D97-AF65-F5344CB8AC3E}">
        <p14:creationId xmlns:p14="http://schemas.microsoft.com/office/powerpoint/2010/main" val="2248027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4" name="Päivämäärän paikkamerkki 3" hidden="1">
            <a:extLst>
              <a:ext uri="{FF2B5EF4-FFF2-40B4-BE49-F238E27FC236}">
                <a16:creationId xmlns:a16="http://schemas.microsoft.com/office/drawing/2014/main" id="{144745CD-2AAC-7241-25B5-B58867F9AA3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E67AADEE-3916-433E-91EA-1A7D6D74339F}" type="datetime1">
              <a:rPr kumimoji="0" lang="fi-FI" sz="900" b="0" i="0" u="none" strike="noStrike" kern="1200" cap="none" spc="0" normalizeH="0" baseline="0" noProof="0" smtClean="0">
                <a:ln>
                  <a:noFill/>
                </a:ln>
                <a:solidFill>
                  <a:prstClr val="white"/>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4.10.2024</a:t>
            </a:fld>
            <a:endParaRPr kumimoji="0" lang="fi-FI" sz="9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6" name="Dian numeron paikkamerkki 5" hidden="1">
            <a:extLst>
              <a:ext uri="{FF2B5EF4-FFF2-40B4-BE49-F238E27FC236}">
                <a16:creationId xmlns:a16="http://schemas.microsoft.com/office/drawing/2014/main" id="{E9AE499B-B84F-4293-02DB-97A6E3C55AC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79C2C9E7-20E6-45D5-9FD8-29B1834D482B}" type="slidenum">
              <a:rPr kumimoji="0" lang="fi-FI" sz="900" b="0" i="0" u="none" strike="noStrike" kern="1200" cap="none" spc="0" normalizeH="0" baseline="0" noProof="0" smtClean="0">
                <a:ln>
                  <a:noFill/>
                </a:ln>
                <a:solidFill>
                  <a:prstClr val="white"/>
                </a:solidFill>
                <a:effectLst/>
                <a:uLnTx/>
                <a:uFillTx/>
                <a:latin typeface="Avenir Next LT Pro Demi"/>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3</a:t>
            </a:fld>
            <a:endParaRPr kumimoji="0" lang="fi-FI" sz="900" b="0" i="0" u="none" strike="noStrike" kern="1200" cap="none" spc="0" normalizeH="0" baseline="0" noProof="0">
              <a:ln>
                <a:noFill/>
              </a:ln>
              <a:solidFill>
                <a:prstClr val="white"/>
              </a:solidFill>
              <a:effectLst/>
              <a:uLnTx/>
              <a:uFillTx/>
              <a:latin typeface="Avenir Next LT Pro Demi"/>
              <a:ea typeface="+mn-ea"/>
              <a:cs typeface="+mn-cs"/>
            </a:endParaRPr>
          </a:p>
        </p:txBody>
      </p:sp>
      <p:sp>
        <p:nvSpPr>
          <p:cNvPr id="2" name="Otsikko 1">
            <a:extLst>
              <a:ext uri="{FF2B5EF4-FFF2-40B4-BE49-F238E27FC236}">
                <a16:creationId xmlns:a16="http://schemas.microsoft.com/office/drawing/2014/main" id="{848E1DB9-AB98-59FE-3BFF-8478A6D043B3}"/>
              </a:ext>
            </a:extLst>
          </p:cNvPr>
          <p:cNvSpPr>
            <a:spLocks noGrp="1"/>
          </p:cNvSpPr>
          <p:nvPr>
            <p:ph type="ctrTitle"/>
          </p:nvPr>
        </p:nvSpPr>
        <p:spPr>
          <a:xfrm>
            <a:off x="1202418" y="1796711"/>
            <a:ext cx="10222174" cy="2496385"/>
          </a:xfrm>
        </p:spPr>
        <p:txBody>
          <a:bodyPr/>
          <a:lstStyle/>
          <a:p>
            <a:r>
              <a:rPr kumimoji="0" lang="en-GB" sz="1600" b="0" u="none" strike="noStrike" cap="none" normalizeH="0" baseline="0" noProof="0">
                <a:ln>
                  <a:noFill/>
                </a:ln>
                <a:uLnTx/>
                <a:uFillTx/>
                <a:latin typeface="Avenir Next LT Pro" panose="020B0504020202020204" pitchFamily="34" charset="0"/>
                <a:ea typeface="+mj-ea"/>
                <a:cs typeface="+mj-cs"/>
              </a:rPr>
              <a:t>Overview of topical construction themes </a:t>
            </a:r>
            <a:br>
              <a:rPr kumimoji="0" lang="en-GB" sz="1400" b="0" i="1" u="none" strike="noStrike" cap="none" normalizeH="0" baseline="0" noProof="0">
                <a:ln>
                  <a:noFill/>
                </a:ln>
                <a:uLnTx/>
                <a:uFillTx/>
                <a:latin typeface="Calibri"/>
                <a:ea typeface="+mj-ea"/>
                <a:cs typeface="+mj-cs"/>
              </a:rPr>
            </a:br>
            <a:r>
              <a:rPr lang="en-GB"/>
              <a:t>No turn</a:t>
            </a:r>
            <a:br>
              <a:rPr lang="en-GB" b="1">
                <a:latin typeface="Avenir Next LT Pro" panose="020B0504020202020204" pitchFamily="34" charset="0"/>
                <a:ea typeface="+mn-ea"/>
                <a:cs typeface="+mn-cs"/>
              </a:rPr>
            </a:br>
            <a:r>
              <a:rPr lang="en-GB" sz="1800">
                <a:latin typeface="Avenir Next LT Pro" panose="020B0504020202020204" pitchFamily="34" charset="0"/>
                <a:ea typeface="+mn-ea"/>
                <a:cs typeface="+mn-cs"/>
              </a:rPr>
              <a:t>The bottom touch of the Finnish economy is at hand. However, </a:t>
            </a:r>
            <a:r>
              <a:rPr kumimoji="0" lang="en-GB" sz="1800" u="none" strike="noStrike" cap="none" normalizeH="0" baseline="0" noProof="0">
                <a:ln>
                  <a:noFill/>
                </a:ln>
                <a:uLnTx/>
                <a:uFillTx/>
                <a:latin typeface="Avenir Next LT Pro" panose="020B0504020202020204" pitchFamily="34" charset="0"/>
                <a:ea typeface="+mn-ea"/>
                <a:cs typeface="+mn-cs"/>
              </a:rPr>
              <a:t>little is happening in the economy from the perspective of construction. </a:t>
            </a:r>
            <a:r>
              <a:rPr lang="en-GB" sz="1800">
                <a:latin typeface="Avenir Next LT Pro" panose="020B0504020202020204" pitchFamily="34" charset="0"/>
                <a:ea typeface="+mn-ea"/>
                <a:cs typeface="+mn-cs"/>
              </a:rPr>
              <a:t>Construction production will fall throughout the year and employment will fall far into the next year. There are tools for recovery in the housing sale. The construction of new apartments still has many hindrances. In order to boost economic growth, it would be sufficient simply to get construction on its feet. The recovery of construction will be very slow in the next few years. The level of production will remain far from normal.</a:t>
            </a:r>
            <a:br>
              <a:rPr lang="en-GB" sz="1800">
                <a:latin typeface="Avenir Next LT Pro" panose="020B0504020202020204" pitchFamily="34" charset="0"/>
                <a:ea typeface="+mn-ea"/>
                <a:cs typeface="+mn-cs"/>
              </a:rPr>
            </a:br>
            <a:endParaRPr lang="en-GB" sz="1800">
              <a:latin typeface="Avenir Next LT Pro" panose="020B0504020202020204" pitchFamily="34" charset="0"/>
              <a:ea typeface="+mn-ea"/>
              <a:cs typeface="+mn-cs"/>
            </a:endParaRPr>
          </a:p>
        </p:txBody>
      </p:sp>
      <p:sp>
        <p:nvSpPr>
          <p:cNvPr id="9" name="Sisällön paikkamerkki 7">
            <a:extLst>
              <a:ext uri="{FF2B5EF4-FFF2-40B4-BE49-F238E27FC236}">
                <a16:creationId xmlns:a16="http://schemas.microsoft.com/office/drawing/2014/main" id="{DA0A103A-EA0E-4004-3BF6-DACB7961084E}"/>
              </a:ext>
            </a:extLst>
          </p:cNvPr>
          <p:cNvSpPr txBox="1">
            <a:spLocks/>
          </p:cNvSpPr>
          <p:nvPr/>
        </p:nvSpPr>
        <p:spPr>
          <a:xfrm>
            <a:off x="457016" y="2029933"/>
            <a:ext cx="4990911" cy="31764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i-FI" sz="5200" b="1" i="0" u="none" strike="noStrike" kern="1200" cap="none" spc="0" normalizeH="0" baseline="0" noProof="0">
              <a:ln>
                <a:noFill/>
              </a:ln>
              <a:solidFill>
                <a:srgbClr val="FFFFFF"/>
              </a:solidFill>
              <a:effectLst/>
              <a:uLnTx/>
              <a:uFillTx/>
              <a:latin typeface="Calibri"/>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i-FI" sz="8000" b="1" i="0" u="none" strike="noStrike" kern="1200" cap="none" spc="0" normalizeH="0" baseline="0" noProof="0">
              <a:ln>
                <a:noFill/>
              </a:ln>
              <a:solidFill>
                <a:prstClr val="white"/>
              </a:solidFill>
              <a:effectLst/>
              <a:uLnTx/>
              <a:uFillTx/>
              <a:latin typeface="Avenir Next LT Pro"/>
              <a:ea typeface="+mn-ea"/>
              <a:cs typeface="+mn-cs"/>
            </a:endParaRPr>
          </a:p>
        </p:txBody>
      </p:sp>
      <p:sp>
        <p:nvSpPr>
          <p:cNvPr id="13" name="Päivämäärän paikkamerkki 1">
            <a:extLst>
              <a:ext uri="{FF2B5EF4-FFF2-40B4-BE49-F238E27FC236}">
                <a16:creationId xmlns:a16="http://schemas.microsoft.com/office/drawing/2014/main" id="{0B96AA9B-D263-2265-B24C-609920925AEA}"/>
              </a:ext>
            </a:extLst>
          </p:cNvPr>
          <p:cNvSpPr txBox="1">
            <a:spLocks/>
          </p:cNvSpPr>
          <p:nvPr/>
        </p:nvSpPr>
        <p:spPr>
          <a:xfrm>
            <a:off x="839416" y="6381328"/>
            <a:ext cx="1224136" cy="143298"/>
          </a:xfrm>
          <a:prstGeom prst="rect">
            <a:avLst/>
          </a:prstGeom>
        </p:spPr>
        <p:txBody>
          <a:bodyPr vert="horz" wrap="square" lIns="0" tIns="0" rIns="0" bIns="0" rtlCol="0" anchor="ctr" anchorCtr="0">
            <a:normAutofit/>
          </a:bodyPr>
          <a:lstStyle>
            <a:defPPr>
              <a:defRPr lang="fi-FI"/>
            </a:defPPr>
            <a:lvl1pPr marL="0" algn="l"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fld id="{8274554E-336C-4FA4-A7C6-1D1BE1709BF6}" type="datetime1">
              <a:rPr kumimoji="0" lang="fi-FI" sz="900" b="0" i="0" u="none" strike="noStrike" kern="1200" cap="none" spc="0" normalizeH="0" baseline="0" noProof="0" smtClean="0">
                <a:ln>
                  <a:noFill/>
                </a:ln>
                <a:solidFill>
                  <a:prstClr val="white"/>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4.10.2024</a:t>
            </a:fld>
            <a:endParaRPr kumimoji="0" lang="fi-FI" sz="9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4" name="Dian numeron paikkamerkki 3">
            <a:extLst>
              <a:ext uri="{FF2B5EF4-FFF2-40B4-BE49-F238E27FC236}">
                <a16:creationId xmlns:a16="http://schemas.microsoft.com/office/drawing/2014/main" id="{E78BF9EF-39D7-1BD9-170C-5E473DDB2502}"/>
              </a:ext>
            </a:extLst>
          </p:cNvPr>
          <p:cNvSpPr txBox="1">
            <a:spLocks/>
          </p:cNvSpPr>
          <p:nvPr/>
        </p:nvSpPr>
        <p:spPr>
          <a:xfrm>
            <a:off x="407988" y="6381328"/>
            <a:ext cx="431428" cy="143298"/>
          </a:xfrm>
          <a:prstGeom prst="rect">
            <a:avLst/>
          </a:prstGeom>
        </p:spPr>
        <p:txBody>
          <a:bodyPr vert="horz" wrap="square" lIns="0" tIns="0" rIns="0" bIns="0" rtlCol="0" anchor="ctr" anchorCtr="0">
            <a:normAutofit/>
          </a:bodyPr>
          <a:lstStyle>
            <a:defPPr>
              <a:defRPr lang="fi-FI"/>
            </a:defPPr>
            <a:lvl1pPr marL="0" algn="l" defTabSz="914400" rtl="0" eaLnBrk="1" latinLnBrk="0" hangingPunct="1">
              <a:defRPr sz="9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fld id="{DFD61EF7-2460-4EE9-A031-27FEBC4F9A95}" type="slidenum">
              <a:rPr kumimoji="0" lang="fi-FI" sz="900" b="0" i="0" u="none" strike="noStrike" kern="1200" cap="none" spc="0" normalizeH="0" baseline="0" noProof="0" smtClean="0">
                <a:ln>
                  <a:noFill/>
                </a:ln>
                <a:solidFill>
                  <a:prstClr val="white"/>
                </a:solidFill>
                <a:effectLst/>
                <a:uLnTx/>
                <a:uFillTx/>
                <a:latin typeface="Avenir Next LT Pro Demi"/>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3</a:t>
            </a:fld>
            <a:endParaRPr kumimoji="0" lang="fi-FI" sz="900" b="0" i="0" u="none" strike="noStrike" kern="1200" cap="none" spc="0" normalizeH="0" baseline="0" noProof="0">
              <a:ln>
                <a:noFill/>
              </a:ln>
              <a:solidFill>
                <a:prstClr val="white"/>
              </a:solidFill>
              <a:effectLst/>
              <a:uLnTx/>
              <a:uFillTx/>
              <a:latin typeface="Avenir Next LT Pro Demi"/>
              <a:ea typeface="+mn-ea"/>
              <a:cs typeface="+mn-cs"/>
            </a:endParaRPr>
          </a:p>
        </p:txBody>
      </p:sp>
      <p:cxnSp>
        <p:nvCxnSpPr>
          <p:cNvPr id="3" name="Suora yhdysviiva 2">
            <a:extLst>
              <a:ext uri="{FF2B5EF4-FFF2-40B4-BE49-F238E27FC236}">
                <a16:creationId xmlns:a16="http://schemas.microsoft.com/office/drawing/2014/main" id="{B20CADCB-35AE-825E-A2E3-1CE5D7FCD3A4}"/>
              </a:ext>
            </a:extLst>
          </p:cNvPr>
          <p:cNvCxnSpPr>
            <a:cxnSpLocks/>
          </p:cNvCxnSpPr>
          <p:nvPr/>
        </p:nvCxnSpPr>
        <p:spPr>
          <a:xfrm>
            <a:off x="511102" y="5521714"/>
            <a:ext cx="1118399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kstiruutu 4">
            <a:extLst>
              <a:ext uri="{FF2B5EF4-FFF2-40B4-BE49-F238E27FC236}">
                <a16:creationId xmlns:a16="http://schemas.microsoft.com/office/drawing/2014/main" id="{726058EF-EE28-FF8C-B857-5483114D32A6}"/>
              </a:ext>
            </a:extLst>
          </p:cNvPr>
          <p:cNvSpPr txBox="1"/>
          <p:nvPr/>
        </p:nvSpPr>
        <p:spPr>
          <a:xfrm>
            <a:off x="779236" y="5624886"/>
            <a:ext cx="2876376"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cap="none" normalizeH="0" baseline="0" noProof="0">
                <a:ln>
                  <a:noFill/>
                </a:ln>
                <a:solidFill>
                  <a:prstClr val="white"/>
                </a:solidFill>
                <a:uLnTx/>
                <a:uFillTx/>
                <a:latin typeface="Avenir Next LT Pro Demi"/>
                <a:ea typeface="+mn-ea"/>
                <a:cs typeface="+mn-cs"/>
              </a:rPr>
              <a:t>Economic situation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cap="none" normalizeH="0" baseline="0" noProof="0">
                <a:ln>
                  <a:noFill/>
                </a:ln>
                <a:solidFill>
                  <a:prstClr val="white"/>
                </a:solidFill>
                <a:uLnTx/>
                <a:uFillTx/>
                <a:latin typeface="Avenir Next LT Pro" panose="020B0504020202020204" pitchFamily="34" charset="0"/>
                <a:ea typeface="+mn-ea"/>
                <a:cs typeface="+mn-cs"/>
              </a:rPr>
              <a:t>Brighter future </a:t>
            </a:r>
          </a:p>
        </p:txBody>
      </p:sp>
      <p:sp>
        <p:nvSpPr>
          <p:cNvPr id="7" name="Tekstiruutu 6">
            <a:extLst>
              <a:ext uri="{FF2B5EF4-FFF2-40B4-BE49-F238E27FC236}">
                <a16:creationId xmlns:a16="http://schemas.microsoft.com/office/drawing/2014/main" id="{D1CCCD2F-E3D0-3BB5-ADE1-07B3BBEE36DE}"/>
              </a:ext>
            </a:extLst>
          </p:cNvPr>
          <p:cNvSpPr txBox="1"/>
          <p:nvPr/>
        </p:nvSpPr>
        <p:spPr>
          <a:xfrm>
            <a:off x="6103101" y="5628153"/>
            <a:ext cx="2232248"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cap="none" normalizeH="0" baseline="0" noProof="0">
                <a:ln>
                  <a:noFill/>
                </a:ln>
                <a:solidFill>
                  <a:prstClr val="white"/>
                </a:solidFill>
                <a:uLnTx/>
                <a:uFillTx/>
                <a:latin typeface="Avenir Next LT Pro Demi"/>
                <a:ea typeface="+mn-ea"/>
                <a:cs typeface="+mn-cs"/>
              </a:rPr>
              <a:t>Housing market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cap="none" normalizeH="0" baseline="0" noProof="0">
                <a:ln>
                  <a:noFill/>
                </a:ln>
                <a:solidFill>
                  <a:prstClr val="white"/>
                </a:solidFill>
                <a:uLnTx/>
                <a:uFillTx/>
                <a:latin typeface="Avenir Next LT Pro" panose="020B0504020202020204" pitchFamily="34" charset="0"/>
                <a:ea typeface="+mn-ea"/>
                <a:cs typeface="+mn-cs"/>
              </a:rPr>
              <a:t>Tools for recovery</a:t>
            </a:r>
          </a:p>
        </p:txBody>
      </p:sp>
      <p:sp>
        <p:nvSpPr>
          <p:cNvPr id="8" name="Tekstiruutu 7">
            <a:extLst>
              <a:ext uri="{FF2B5EF4-FFF2-40B4-BE49-F238E27FC236}">
                <a16:creationId xmlns:a16="http://schemas.microsoft.com/office/drawing/2014/main" id="{DC13A804-A209-966F-EE5E-3D1C2D15C0DB}"/>
              </a:ext>
            </a:extLst>
          </p:cNvPr>
          <p:cNvSpPr txBox="1"/>
          <p:nvPr/>
        </p:nvSpPr>
        <p:spPr>
          <a:xfrm>
            <a:off x="3226725" y="5628153"/>
            <a:ext cx="2876376"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cap="none" normalizeH="0" baseline="0" noProof="0">
                <a:ln>
                  <a:noFill/>
                </a:ln>
                <a:solidFill>
                  <a:prstClr val="white"/>
                </a:solidFill>
                <a:uLnTx/>
                <a:uFillTx/>
                <a:latin typeface="Avenir Next LT Pro Demi"/>
                <a:ea typeface="+mn-ea"/>
                <a:cs typeface="+mn-cs"/>
              </a:rPr>
              <a:t>Production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cap="none" normalizeH="0" baseline="0" noProof="0">
                <a:ln>
                  <a:noFill/>
                </a:ln>
                <a:solidFill>
                  <a:prstClr val="white"/>
                </a:solidFill>
                <a:uLnTx/>
                <a:uFillTx/>
                <a:latin typeface="Avenir Next LT Pro" panose="020B0504020202020204" pitchFamily="34" charset="0"/>
                <a:ea typeface="+mn-ea"/>
                <a:cs typeface="+mn-cs"/>
              </a:rPr>
              <a:t>Will decrease whole year </a:t>
            </a:r>
          </a:p>
        </p:txBody>
      </p:sp>
      <p:sp>
        <p:nvSpPr>
          <p:cNvPr id="10" name="Tekstiruutu 9">
            <a:extLst>
              <a:ext uri="{FF2B5EF4-FFF2-40B4-BE49-F238E27FC236}">
                <a16:creationId xmlns:a16="http://schemas.microsoft.com/office/drawing/2014/main" id="{88A4D686-F39D-3E35-2923-E265CF913BF7}"/>
              </a:ext>
            </a:extLst>
          </p:cNvPr>
          <p:cNvSpPr txBox="1"/>
          <p:nvPr/>
        </p:nvSpPr>
        <p:spPr>
          <a:xfrm>
            <a:off x="8476208" y="5620194"/>
            <a:ext cx="2876376"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venir Next LT Pro Demi"/>
                <a:ea typeface="+mn-ea"/>
                <a:cs typeface="+mn-cs"/>
              </a:rPr>
              <a:t>Housing new construction</a:t>
            </a:r>
            <a:r>
              <a:rPr kumimoji="0" lang="en-GB" sz="1600" b="1" i="0" u="none" strike="noStrike" cap="none" normalizeH="0" baseline="0" noProof="0">
                <a:ln>
                  <a:noFill/>
                </a:ln>
                <a:solidFill>
                  <a:prstClr val="white"/>
                </a:solidFill>
                <a:uLnTx/>
                <a:uFillTx/>
                <a:latin typeface="Avenir Next LT Pro Dem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prstClr val="white"/>
                </a:solidFill>
                <a:latin typeface="Avenir Next LT Pro" panose="020B0504020202020204" pitchFamily="34" charset="0"/>
                <a:ea typeface="+mn-ea"/>
                <a:cs typeface="+mn-cs"/>
              </a:rPr>
              <a:t>Many</a:t>
            </a:r>
            <a:r>
              <a:rPr kumimoji="0" lang="en-GB" sz="1400" b="0" i="0" u="none" strike="noStrike" cap="none" normalizeH="0" baseline="0" noProof="0">
                <a:ln>
                  <a:noFill/>
                </a:ln>
                <a:solidFill>
                  <a:prstClr val="white"/>
                </a:solidFill>
                <a:uLnTx/>
                <a:uFillTx/>
                <a:latin typeface="Avenir Next LT Pro" panose="020B0504020202020204" pitchFamily="34" charset="0"/>
                <a:ea typeface="+mn-ea"/>
                <a:cs typeface="+mn-cs"/>
              </a:rPr>
              <a:t> hindrances ahead</a:t>
            </a:r>
          </a:p>
        </p:txBody>
      </p:sp>
    </p:spTree>
    <p:extLst>
      <p:ext uri="{BB962C8B-B14F-4D97-AF65-F5344CB8AC3E}">
        <p14:creationId xmlns:p14="http://schemas.microsoft.com/office/powerpoint/2010/main" val="2334470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5" name="Päivämäärän paikkamerkki 4">
            <a:extLst>
              <a:ext uri="{FF2B5EF4-FFF2-40B4-BE49-F238E27FC236}">
                <a16:creationId xmlns:a16="http://schemas.microsoft.com/office/drawing/2014/main" id="{E2918646-6F2C-4742-2D9E-3EF02BEE9B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958439-7D8D-4199-B468-27E28379EC90}" type="datetime1">
              <a:rPr kumimoji="0" lang="fi-FI" sz="900" b="0" i="0" u="none" strike="noStrike" kern="1200" cap="none" spc="0" normalizeH="0" baseline="0" noProof="0" smtClean="0">
                <a:ln>
                  <a:noFill/>
                </a:ln>
                <a:solidFill>
                  <a:prstClr val="white"/>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4.10.2024</a:t>
            </a:fld>
            <a:endParaRPr kumimoji="0" lang="fi-FI" sz="9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6" name="Alatunnisteen paikkamerkki 5">
            <a:extLst>
              <a:ext uri="{FF2B5EF4-FFF2-40B4-BE49-F238E27FC236}">
                <a16:creationId xmlns:a16="http://schemas.microsoft.com/office/drawing/2014/main" id="{F65C2D01-54EE-03B2-D22D-00889FC82268}"/>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cap="none" normalizeH="0" baseline="0" noProof="0">
                <a:ln>
                  <a:noFill/>
                </a:ln>
                <a:solidFill>
                  <a:prstClr val="white"/>
                </a:solidFill>
                <a:uLnTx/>
                <a:uFillTx/>
                <a:latin typeface="Avenir Next LT Pro"/>
                <a:ea typeface="+mn-ea"/>
                <a:cs typeface="+mn-cs"/>
              </a:rPr>
              <a:t>© Confederation of Finnish Construction Industries RT</a:t>
            </a:r>
          </a:p>
        </p:txBody>
      </p:sp>
      <p:sp>
        <p:nvSpPr>
          <p:cNvPr id="7" name="Dian numeron paikkamerkki 6">
            <a:extLst>
              <a:ext uri="{FF2B5EF4-FFF2-40B4-BE49-F238E27FC236}">
                <a16:creationId xmlns:a16="http://schemas.microsoft.com/office/drawing/2014/main" id="{414D6365-3650-C473-7B76-569645E05AE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D61EF7-2460-4EE9-A031-27FEBC4F9A95}" type="slidenum">
              <a:rPr kumimoji="0" lang="fi-FI" sz="900" b="0" i="0" u="none" strike="noStrike" kern="1200" cap="none" spc="0" normalizeH="0" baseline="0" noProof="0" smtClean="0">
                <a:ln>
                  <a:noFill/>
                </a:ln>
                <a:solidFill>
                  <a:prstClr val="white"/>
                </a:solidFill>
                <a:effectLst/>
                <a:uLnTx/>
                <a:uFillTx/>
                <a:latin typeface="Avenir Next LT Pro Dem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fi-FI" sz="900" b="0" i="0" u="none" strike="noStrike" kern="1200" cap="none" spc="0" normalizeH="0" baseline="0" noProof="0">
              <a:ln>
                <a:noFill/>
              </a:ln>
              <a:solidFill>
                <a:prstClr val="white"/>
              </a:solidFill>
              <a:effectLst/>
              <a:uLnTx/>
              <a:uFillTx/>
              <a:latin typeface="Avenir Next LT Pro Demi"/>
              <a:ea typeface="+mn-ea"/>
              <a:cs typeface="+mn-cs"/>
            </a:endParaRPr>
          </a:p>
        </p:txBody>
      </p:sp>
      <p:graphicFrame>
        <p:nvGraphicFramePr>
          <p:cNvPr id="10" name="Kaavio 9">
            <a:extLst>
              <a:ext uri="{FF2B5EF4-FFF2-40B4-BE49-F238E27FC236}">
                <a16:creationId xmlns:a16="http://schemas.microsoft.com/office/drawing/2014/main" id="{E6243C77-97DD-450C-B834-09B68A57B3BD}"/>
              </a:ext>
            </a:extLst>
          </p:cNvPr>
          <p:cNvGraphicFramePr/>
          <p:nvPr>
            <p:extLst>
              <p:ext uri="{D42A27DB-BD31-4B8C-83A1-F6EECF244321}">
                <p14:modId xmlns:p14="http://schemas.microsoft.com/office/powerpoint/2010/main" val="2432979722"/>
              </p:ext>
            </p:extLst>
          </p:nvPr>
        </p:nvGraphicFramePr>
        <p:xfrm>
          <a:off x="3503712" y="1556792"/>
          <a:ext cx="8208912" cy="4365517"/>
        </p:xfrm>
        <a:graphic>
          <a:graphicData uri="http://schemas.openxmlformats.org/drawingml/2006/chart">
            <c:chart xmlns:c="http://schemas.openxmlformats.org/drawingml/2006/chart" xmlns:r="http://schemas.openxmlformats.org/officeDocument/2006/relationships" r:id="rId3"/>
          </a:graphicData>
        </a:graphic>
      </p:graphicFrame>
      <p:sp>
        <p:nvSpPr>
          <p:cNvPr id="11" name="Tekstiruutu 1">
            <a:extLst>
              <a:ext uri="{FF2B5EF4-FFF2-40B4-BE49-F238E27FC236}">
                <a16:creationId xmlns:a16="http://schemas.microsoft.com/office/drawing/2014/main" id="{6BCC1A7E-8E24-099E-9A1D-882FC0016C40}"/>
              </a:ext>
            </a:extLst>
          </p:cNvPr>
          <p:cNvSpPr txBox="1"/>
          <p:nvPr/>
        </p:nvSpPr>
        <p:spPr>
          <a:xfrm>
            <a:off x="7536284" y="1722548"/>
            <a:ext cx="1080120" cy="792088"/>
          </a:xfrm>
          <a:prstGeom prst="rect">
            <a:avLst/>
          </a:prstGeom>
        </p:spPr>
        <p:txBody>
          <a:bodyPr wrap="non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cap="none" normalizeH="0" baseline="0" noProof="0">
                <a:ln>
                  <a:noFill/>
                </a:ln>
                <a:solidFill>
                  <a:srgbClr val="183858"/>
                </a:solidFill>
                <a:uLnTx/>
                <a:uFillTx/>
                <a:latin typeface="Avenir Next LT Pro"/>
                <a:ea typeface="+mn-ea"/>
                <a:cs typeface="+mn-cs"/>
              </a:rPr>
              <a:t>-7.8 %</a:t>
            </a:r>
          </a:p>
        </p:txBody>
      </p:sp>
      <p:sp>
        <p:nvSpPr>
          <p:cNvPr id="13" name="Tekstiruutu 1">
            <a:extLst>
              <a:ext uri="{FF2B5EF4-FFF2-40B4-BE49-F238E27FC236}">
                <a16:creationId xmlns:a16="http://schemas.microsoft.com/office/drawing/2014/main" id="{AEB8E236-D34C-51C0-FFC7-50E3BE724966}"/>
              </a:ext>
            </a:extLst>
          </p:cNvPr>
          <p:cNvSpPr txBox="1"/>
          <p:nvPr/>
        </p:nvSpPr>
        <p:spPr>
          <a:xfrm>
            <a:off x="5159896" y="3443010"/>
            <a:ext cx="1080120" cy="720080"/>
          </a:xfrm>
          <a:prstGeom prst="rect">
            <a:avLst/>
          </a:prstGeom>
        </p:spPr>
        <p:txBody>
          <a:bodyPr wrap="non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cap="none" normalizeH="0" baseline="0" noProof="0">
                <a:ln>
                  <a:noFill/>
                </a:ln>
                <a:solidFill>
                  <a:srgbClr val="183858"/>
                </a:solidFill>
                <a:uLnTx/>
                <a:uFillTx/>
                <a:latin typeface="Avenir Next LT Pro"/>
                <a:ea typeface="+mn-ea"/>
                <a:cs typeface="+mn-cs"/>
              </a:rPr>
              <a:t>-16.0 %</a:t>
            </a:r>
          </a:p>
        </p:txBody>
      </p:sp>
      <p:sp>
        <p:nvSpPr>
          <p:cNvPr id="14" name="Tekstiruutu 1">
            <a:extLst>
              <a:ext uri="{FF2B5EF4-FFF2-40B4-BE49-F238E27FC236}">
                <a16:creationId xmlns:a16="http://schemas.microsoft.com/office/drawing/2014/main" id="{FD1DE39B-EBF4-4DD3-7C46-A5D7EF7B9C85}"/>
              </a:ext>
            </a:extLst>
          </p:cNvPr>
          <p:cNvSpPr txBox="1"/>
          <p:nvPr/>
        </p:nvSpPr>
        <p:spPr>
          <a:xfrm>
            <a:off x="407988" y="548680"/>
            <a:ext cx="1080120" cy="792088"/>
          </a:xfrm>
          <a:prstGeom prst="rect">
            <a:avLst/>
          </a:prstGeom>
        </p:spPr>
        <p:txBody>
          <a:bodyPr wrap="non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cap="none" normalizeH="0" baseline="0" noProof="0">
                <a:ln>
                  <a:noFill/>
                </a:ln>
                <a:solidFill>
                  <a:prstClr val="white"/>
                </a:solidFill>
                <a:uLnTx/>
                <a:uFillTx/>
                <a:latin typeface="Avenir Next LT Pro"/>
                <a:ea typeface="+mn-ea"/>
                <a:cs typeface="+mn-cs"/>
              </a:rPr>
              <a:t>Added value in construction</a:t>
            </a:r>
          </a:p>
        </p:txBody>
      </p:sp>
      <p:sp>
        <p:nvSpPr>
          <p:cNvPr id="2" name="Tekstiruutu 1">
            <a:extLst>
              <a:ext uri="{FF2B5EF4-FFF2-40B4-BE49-F238E27FC236}">
                <a16:creationId xmlns:a16="http://schemas.microsoft.com/office/drawing/2014/main" id="{5ABDA0C7-D916-EE03-3054-A8A4390E8142}"/>
              </a:ext>
            </a:extLst>
          </p:cNvPr>
          <p:cNvSpPr txBox="1"/>
          <p:nvPr/>
        </p:nvSpPr>
        <p:spPr>
          <a:xfrm>
            <a:off x="9760024" y="5101083"/>
            <a:ext cx="1080120" cy="792088"/>
          </a:xfrm>
          <a:prstGeom prst="rect">
            <a:avLst/>
          </a:prstGeom>
        </p:spPr>
        <p:txBody>
          <a:bodyPr wrap="non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a:solidFill>
                  <a:srgbClr val="183858"/>
                </a:solidFill>
                <a:latin typeface="Avenir Next LT Pro"/>
                <a:ea typeface="+mn-ea"/>
                <a:cs typeface="+mn-cs"/>
              </a:rPr>
              <a:t>4</a:t>
            </a:r>
            <a:r>
              <a:rPr kumimoji="0" lang="en-GB" sz="2000" b="1" i="0" u="none" strike="noStrike" cap="none" normalizeH="0" baseline="0" noProof="0">
                <a:ln>
                  <a:noFill/>
                </a:ln>
                <a:solidFill>
                  <a:srgbClr val="183858"/>
                </a:solidFill>
                <a:uLnTx/>
                <a:uFillTx/>
                <a:latin typeface="Avenir Next LT Pro"/>
                <a:ea typeface="+mn-ea"/>
                <a:cs typeface="+mn-cs"/>
              </a:rPr>
              <a:t>.0%</a:t>
            </a:r>
          </a:p>
        </p:txBody>
      </p:sp>
      <p:sp>
        <p:nvSpPr>
          <p:cNvPr id="3" name="Tekstiruutu 2">
            <a:extLst>
              <a:ext uri="{FF2B5EF4-FFF2-40B4-BE49-F238E27FC236}">
                <a16:creationId xmlns:a16="http://schemas.microsoft.com/office/drawing/2014/main" id="{C2BA621A-4D10-CC01-6C40-838589C00B08}"/>
              </a:ext>
            </a:extLst>
          </p:cNvPr>
          <p:cNvSpPr txBox="1"/>
          <p:nvPr/>
        </p:nvSpPr>
        <p:spPr>
          <a:xfrm>
            <a:off x="9760024" y="2539980"/>
            <a:ext cx="1080120" cy="792088"/>
          </a:xfrm>
          <a:prstGeom prst="rect">
            <a:avLst/>
          </a:prstGeom>
        </p:spPr>
        <p:txBody>
          <a:bodyPr wrap="non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a:solidFill>
                  <a:srgbClr val="183858"/>
                </a:solidFill>
                <a:latin typeface="Avenir Next LT Pro"/>
                <a:ea typeface="+mn-ea"/>
                <a:cs typeface="+mn-cs"/>
              </a:rPr>
              <a:t>4.2</a:t>
            </a:r>
            <a:r>
              <a:rPr kumimoji="0" lang="en-GB" sz="2000" b="1" i="0" u="none" strike="noStrike" cap="none" normalizeH="0" baseline="0" noProof="0">
                <a:ln>
                  <a:noFill/>
                </a:ln>
                <a:solidFill>
                  <a:srgbClr val="183858"/>
                </a:solidFill>
                <a:uLnTx/>
                <a:uFillTx/>
                <a:latin typeface="Avenir Next LT Pro"/>
                <a:ea typeface="+mn-ea"/>
                <a:cs typeface="+mn-cs"/>
              </a:rPr>
              <a:t>%</a:t>
            </a:r>
          </a:p>
        </p:txBody>
      </p:sp>
      <p:sp>
        <p:nvSpPr>
          <p:cNvPr id="4" name="Tekstiruutu 1">
            <a:extLst>
              <a:ext uri="{FF2B5EF4-FFF2-40B4-BE49-F238E27FC236}">
                <a16:creationId xmlns:a16="http://schemas.microsoft.com/office/drawing/2014/main" id="{15007BB7-0173-7CCD-7169-483DDAAAD523}"/>
              </a:ext>
            </a:extLst>
          </p:cNvPr>
          <p:cNvSpPr txBox="1"/>
          <p:nvPr/>
        </p:nvSpPr>
        <p:spPr>
          <a:xfrm>
            <a:off x="7676852" y="4254086"/>
            <a:ext cx="1080120" cy="792088"/>
          </a:xfrm>
          <a:prstGeom prst="rect">
            <a:avLst/>
          </a:prstGeom>
        </p:spPr>
        <p:txBody>
          <a:bodyPr wrap="non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cap="none" normalizeH="0" baseline="0" noProof="0">
                <a:ln>
                  <a:noFill/>
                </a:ln>
                <a:solidFill>
                  <a:srgbClr val="183858"/>
                </a:solidFill>
                <a:uLnTx/>
                <a:uFillTx/>
                <a:latin typeface="Avenir Next LT Pro"/>
                <a:ea typeface="+mn-ea"/>
                <a:cs typeface="+mn-cs"/>
              </a:rPr>
              <a:t>-7.0 %</a:t>
            </a:r>
          </a:p>
        </p:txBody>
      </p:sp>
      <p:sp>
        <p:nvSpPr>
          <p:cNvPr id="8" name="Tekstiruutu 7">
            <a:extLst>
              <a:ext uri="{FF2B5EF4-FFF2-40B4-BE49-F238E27FC236}">
                <a16:creationId xmlns:a16="http://schemas.microsoft.com/office/drawing/2014/main" id="{A54A3DF8-138E-F7E2-9799-58774E10F21A}"/>
              </a:ext>
            </a:extLst>
          </p:cNvPr>
          <p:cNvSpPr txBox="1"/>
          <p:nvPr/>
        </p:nvSpPr>
        <p:spPr>
          <a:xfrm>
            <a:off x="10742172" y="1612875"/>
            <a:ext cx="738664" cy="936171"/>
          </a:xfrm>
          <a:prstGeom prst="rect">
            <a:avLst/>
          </a:prstGeom>
          <a:solidFill>
            <a:schemeClr val="tx2">
              <a:lumMod val="50000"/>
            </a:schemeClr>
          </a:solidFill>
        </p:spPr>
        <p:txBody>
          <a:bodyPr vert="vert" wrap="square" rtlCol="0">
            <a:spAutoFit/>
          </a:bodyPr>
          <a:lstStyle/>
          <a:p>
            <a:r>
              <a:rPr lang="en-GB" dirty="0">
                <a:solidFill>
                  <a:schemeClr val="bg1"/>
                </a:solidFill>
              </a:rPr>
              <a:t>Financial crisis</a:t>
            </a:r>
          </a:p>
        </p:txBody>
      </p:sp>
    </p:spTree>
    <p:extLst>
      <p:ext uri="{BB962C8B-B14F-4D97-AF65-F5344CB8AC3E}">
        <p14:creationId xmlns:p14="http://schemas.microsoft.com/office/powerpoint/2010/main" val="1264401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B136A518-DA55-3F4C-597E-EAE5DD2B1C2D}"/>
              </a:ext>
            </a:extLst>
          </p:cNvPr>
          <p:cNvSpPr>
            <a:spLocks noGrp="1"/>
          </p:cNvSpPr>
          <p:nvPr>
            <p:ph type="title"/>
          </p:nvPr>
        </p:nvSpPr>
        <p:spPr/>
        <p:txBody>
          <a:bodyPr/>
          <a:lstStyle/>
          <a:p>
            <a:r>
              <a:rPr lang="en-GB" sz="3200" b="1" i="0" u="none" strike="noStrike" baseline="0">
                <a:solidFill>
                  <a:prstClr val="black">
                    <a:lumMod val="65000"/>
                    <a:lumOff val="35000"/>
                  </a:prstClr>
                </a:solidFill>
              </a:rPr>
              <a:t>Zero growth and poor trust are not yet a turning point</a:t>
            </a:r>
            <a:br>
              <a:rPr lang="en-GB" sz="3200" b="1" i="0" u="none" strike="noStrike" baseline="0">
                <a:solidFill>
                  <a:prstClr val="black">
                    <a:lumMod val="65000"/>
                    <a:lumOff val="35000"/>
                  </a:prstClr>
                </a:solidFill>
              </a:rPr>
            </a:br>
            <a:endParaRPr lang="en-GB" sz="3200" b="1" i="0" u="none" strike="noStrike" baseline="0">
              <a:solidFill>
                <a:prstClr val="black">
                  <a:lumMod val="65000"/>
                  <a:lumOff val="35000"/>
                </a:prstClr>
              </a:solidFill>
            </a:endParaRPr>
          </a:p>
        </p:txBody>
      </p:sp>
      <p:sp>
        <p:nvSpPr>
          <p:cNvPr id="5" name="Päivämäärän paikkamerkki 4">
            <a:extLst>
              <a:ext uri="{FF2B5EF4-FFF2-40B4-BE49-F238E27FC236}">
                <a16:creationId xmlns:a16="http://schemas.microsoft.com/office/drawing/2014/main" id="{CE7A837E-9B3B-7EA6-DC42-812763185F78}"/>
              </a:ext>
            </a:extLst>
          </p:cNvPr>
          <p:cNvSpPr>
            <a:spLocks noGrp="1"/>
          </p:cNvSpPr>
          <p:nvPr>
            <p:ph type="dt" sz="half" idx="10"/>
          </p:nvPr>
        </p:nvSpPr>
        <p:spPr/>
        <p:txBody>
          <a:bodyPr/>
          <a:lstStyle/>
          <a:p>
            <a:fld id="{EB958439-7D8D-4199-B468-27E28379EC90}" type="datetime1">
              <a:rPr lang="fi-FI" noProof="0" smtClean="0"/>
              <a:t>4.10.2024</a:t>
            </a:fld>
            <a:endParaRPr lang="fi-FI" noProof="0"/>
          </a:p>
        </p:txBody>
      </p:sp>
      <p:sp>
        <p:nvSpPr>
          <p:cNvPr id="6" name="Alatunnisteen paikkamerkki 5">
            <a:extLst>
              <a:ext uri="{FF2B5EF4-FFF2-40B4-BE49-F238E27FC236}">
                <a16:creationId xmlns:a16="http://schemas.microsoft.com/office/drawing/2014/main" id="{A7473E01-57FB-1226-225A-CB401A5667CE}"/>
              </a:ext>
            </a:extLst>
          </p:cNvPr>
          <p:cNvSpPr>
            <a:spLocks noGrp="1"/>
          </p:cNvSpPr>
          <p:nvPr>
            <p:ph type="ftr" sz="quarter" idx="11"/>
          </p:nvPr>
        </p:nvSpPr>
        <p:spPr/>
        <p:txBody>
          <a:bodyPr/>
          <a:lstStyle/>
          <a:p>
            <a:r>
              <a:rPr lang="en-GB" noProof="0"/>
              <a:t>© Confederation of Finnish Construction Industries RT</a:t>
            </a:r>
          </a:p>
        </p:txBody>
      </p:sp>
      <p:sp>
        <p:nvSpPr>
          <p:cNvPr id="7" name="Dian numeron paikkamerkki 6">
            <a:extLst>
              <a:ext uri="{FF2B5EF4-FFF2-40B4-BE49-F238E27FC236}">
                <a16:creationId xmlns:a16="http://schemas.microsoft.com/office/drawing/2014/main" id="{F82EFF09-AF05-CC77-2114-CA6ED92EB2C7}"/>
              </a:ext>
            </a:extLst>
          </p:cNvPr>
          <p:cNvSpPr>
            <a:spLocks noGrp="1"/>
          </p:cNvSpPr>
          <p:nvPr>
            <p:ph type="sldNum" sz="quarter" idx="12"/>
          </p:nvPr>
        </p:nvSpPr>
        <p:spPr/>
        <p:txBody>
          <a:bodyPr/>
          <a:lstStyle/>
          <a:p>
            <a:fld id="{DFD61EF7-2460-4EE9-A031-27FEBC4F9A95}" type="slidenum">
              <a:rPr lang="fi-FI" noProof="0" smtClean="0"/>
              <a:t>5</a:t>
            </a:fld>
            <a:endParaRPr lang="fi-FI" noProof="0"/>
          </a:p>
        </p:txBody>
      </p:sp>
      <p:graphicFrame>
        <p:nvGraphicFramePr>
          <p:cNvPr id="10" name="Sisällön paikkamerkki 7">
            <a:extLst>
              <a:ext uri="{FF2B5EF4-FFF2-40B4-BE49-F238E27FC236}">
                <a16:creationId xmlns:a16="http://schemas.microsoft.com/office/drawing/2014/main" id="{27C131A3-4086-029D-620B-43890AF80639}"/>
              </a:ext>
            </a:extLst>
          </p:cNvPr>
          <p:cNvGraphicFramePr>
            <a:graphicFrameLocks noGrp="1"/>
          </p:cNvGraphicFramePr>
          <p:nvPr>
            <p:ph idx="1"/>
            <p:extLst>
              <p:ext uri="{D42A27DB-BD31-4B8C-83A1-F6EECF244321}">
                <p14:modId xmlns:p14="http://schemas.microsoft.com/office/powerpoint/2010/main" val="3007618188"/>
              </p:ext>
            </p:extLst>
          </p:nvPr>
        </p:nvGraphicFramePr>
        <p:xfrm>
          <a:off x="407988" y="1628775"/>
          <a:ext cx="11376025" cy="4464050"/>
        </p:xfrm>
        <a:graphic>
          <a:graphicData uri="http://schemas.openxmlformats.org/drawingml/2006/chart">
            <c:chart xmlns:c="http://schemas.openxmlformats.org/drawingml/2006/chart" xmlns:r="http://schemas.openxmlformats.org/officeDocument/2006/relationships" r:id="rId2"/>
          </a:graphicData>
        </a:graphic>
      </p:graphicFrame>
      <p:sp>
        <p:nvSpPr>
          <p:cNvPr id="11" name="Alatunnisteen paikkamerkki 4">
            <a:extLst>
              <a:ext uri="{FF2B5EF4-FFF2-40B4-BE49-F238E27FC236}">
                <a16:creationId xmlns:a16="http://schemas.microsoft.com/office/drawing/2014/main" id="{CEC138A3-D379-5FA7-8EC1-83F093DB4C74}"/>
              </a:ext>
            </a:extLst>
          </p:cNvPr>
          <p:cNvSpPr txBox="1">
            <a:spLocks/>
          </p:cNvSpPr>
          <p:nvPr/>
        </p:nvSpPr>
        <p:spPr>
          <a:xfrm>
            <a:off x="5392468" y="6381328"/>
            <a:ext cx="2287707" cy="143296"/>
          </a:xfrm>
          <a:prstGeom prst="rect">
            <a:avLst/>
          </a:prstGeom>
        </p:spPr>
        <p:txBody>
          <a:bodyPr vert="horz" wrap="square" lIns="0" tIns="0" rIns="0" bIns="0" rtlCol="0" anchor="ctr" anchorCtr="0">
            <a:noAutofit/>
          </a:bodyPr>
          <a:lstStyle>
            <a:defPPr>
              <a:defRPr lang="fi-FI"/>
            </a:defPPr>
            <a:lvl1pPr marL="0" algn="l"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cap="none" normalizeH="0" baseline="0" noProof="0">
                <a:ln>
                  <a:noFill/>
                </a:ln>
                <a:solidFill>
                  <a:srgbClr val="183858"/>
                </a:solidFill>
                <a:uLnTx/>
                <a:uFillTx/>
                <a:latin typeface="Avenir Next LT Pro"/>
                <a:ea typeface="+mn-ea"/>
                <a:cs typeface="+mn-cs"/>
              </a:rPr>
              <a:t>Source: Statistics Finland, </a:t>
            </a:r>
            <a:r>
              <a:rPr lang="en-GB">
                <a:solidFill>
                  <a:srgbClr val="183858"/>
                </a:solidFill>
                <a:latin typeface="Avenir Next LT Pro"/>
                <a:ea typeface="+mn-ea"/>
                <a:cs typeface="+mn-cs"/>
              </a:rPr>
              <a:t>EK</a:t>
            </a:r>
            <a:r>
              <a:rPr kumimoji="0" lang="en-GB" sz="900" b="0" i="0" u="none" strike="noStrike" cap="none" normalizeH="0" baseline="0" noProof="0">
                <a:ln>
                  <a:noFill/>
                </a:ln>
                <a:solidFill>
                  <a:srgbClr val="183858"/>
                </a:solidFill>
                <a:uLnTx/>
                <a:uFillTx/>
                <a:latin typeface="Avenir Next LT Pro"/>
                <a:ea typeface="+mn-ea"/>
                <a:cs typeface="+mn-cs"/>
              </a:rPr>
              <a:t> </a:t>
            </a:r>
          </a:p>
        </p:txBody>
      </p:sp>
    </p:spTree>
    <p:extLst>
      <p:ext uri="{BB962C8B-B14F-4D97-AF65-F5344CB8AC3E}">
        <p14:creationId xmlns:p14="http://schemas.microsoft.com/office/powerpoint/2010/main" val="1115212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FC92ADE-BBAA-C96E-1473-FD8199EE65E6}"/>
              </a:ext>
            </a:extLst>
          </p:cNvPr>
          <p:cNvSpPr>
            <a:spLocks noGrp="1"/>
          </p:cNvSpPr>
          <p:nvPr>
            <p:ph type="title"/>
          </p:nvPr>
        </p:nvSpPr>
        <p:spPr>
          <a:xfrm>
            <a:off x="407988" y="333376"/>
            <a:ext cx="11784012" cy="1010862"/>
          </a:xfrm>
        </p:spPr>
        <p:txBody>
          <a:bodyPr/>
          <a:lstStyle/>
          <a:p>
            <a:r>
              <a:rPr lang="en-GB" dirty="0"/>
              <a:t>Production of apartment blocks almost entirely state-subsidised</a:t>
            </a:r>
            <a:br>
              <a:rPr lang="en-GB" dirty="0"/>
            </a:br>
            <a:r>
              <a:rPr lang="en-GB" sz="1800" dirty="0">
                <a:solidFill>
                  <a:srgbClr val="183858"/>
                </a:solidFill>
                <a:latin typeface="Avenir Next LT Pro"/>
              </a:rPr>
              <a:t>Free-financed production is still in difficulty </a:t>
            </a:r>
          </a:p>
        </p:txBody>
      </p:sp>
      <p:sp>
        <p:nvSpPr>
          <p:cNvPr id="5" name="Päivämäärän paikkamerkki 4">
            <a:extLst>
              <a:ext uri="{FF2B5EF4-FFF2-40B4-BE49-F238E27FC236}">
                <a16:creationId xmlns:a16="http://schemas.microsoft.com/office/drawing/2014/main" id="{D75A0295-420A-5BF4-53AF-D7A2836AA093}"/>
              </a:ext>
            </a:extLst>
          </p:cNvPr>
          <p:cNvSpPr>
            <a:spLocks noGrp="1"/>
          </p:cNvSpPr>
          <p:nvPr>
            <p:ph type="dt" sz="half" idx="10"/>
          </p:nvPr>
        </p:nvSpPr>
        <p:spPr/>
        <p:txBody>
          <a:bodyPr/>
          <a:lstStyle/>
          <a:p>
            <a:fld id="{EB958439-7D8D-4199-B468-27E28379EC90}" type="datetime1">
              <a:rPr lang="fi-FI" noProof="0" smtClean="0"/>
              <a:t>4.10.2024</a:t>
            </a:fld>
            <a:endParaRPr lang="fi-FI" noProof="0"/>
          </a:p>
        </p:txBody>
      </p:sp>
      <p:sp>
        <p:nvSpPr>
          <p:cNvPr id="6" name="Alatunnisteen paikkamerkki 5">
            <a:extLst>
              <a:ext uri="{FF2B5EF4-FFF2-40B4-BE49-F238E27FC236}">
                <a16:creationId xmlns:a16="http://schemas.microsoft.com/office/drawing/2014/main" id="{BD754DFD-F9DE-82F9-ABFA-BD2CAF364EA6}"/>
              </a:ext>
            </a:extLst>
          </p:cNvPr>
          <p:cNvSpPr>
            <a:spLocks noGrp="1"/>
          </p:cNvSpPr>
          <p:nvPr>
            <p:ph type="ftr" sz="quarter" idx="11"/>
          </p:nvPr>
        </p:nvSpPr>
        <p:spPr/>
        <p:txBody>
          <a:bodyPr/>
          <a:lstStyle/>
          <a:p>
            <a:r>
              <a:rPr lang="en-GB" noProof="0"/>
              <a:t>© Confederation of Finnish Construction Industries RT</a:t>
            </a:r>
          </a:p>
        </p:txBody>
      </p:sp>
      <p:sp>
        <p:nvSpPr>
          <p:cNvPr id="7" name="Dian numeron paikkamerkki 6">
            <a:extLst>
              <a:ext uri="{FF2B5EF4-FFF2-40B4-BE49-F238E27FC236}">
                <a16:creationId xmlns:a16="http://schemas.microsoft.com/office/drawing/2014/main" id="{1A467749-0B9D-C849-81F7-DF59217703FC}"/>
              </a:ext>
            </a:extLst>
          </p:cNvPr>
          <p:cNvSpPr>
            <a:spLocks noGrp="1"/>
          </p:cNvSpPr>
          <p:nvPr>
            <p:ph type="sldNum" sz="quarter" idx="12"/>
          </p:nvPr>
        </p:nvSpPr>
        <p:spPr/>
        <p:txBody>
          <a:bodyPr/>
          <a:lstStyle/>
          <a:p>
            <a:fld id="{DFD61EF7-2460-4EE9-A031-27FEBC4F9A95}" type="slidenum">
              <a:rPr lang="fi-FI" noProof="0" smtClean="0"/>
              <a:t>6</a:t>
            </a:fld>
            <a:endParaRPr lang="fi-FI" noProof="0"/>
          </a:p>
        </p:txBody>
      </p:sp>
      <p:sp>
        <p:nvSpPr>
          <p:cNvPr id="10" name="Alatunnisteen paikkamerkki 4">
            <a:extLst>
              <a:ext uri="{FF2B5EF4-FFF2-40B4-BE49-F238E27FC236}">
                <a16:creationId xmlns:a16="http://schemas.microsoft.com/office/drawing/2014/main" id="{5DC6DEEC-39D2-F662-7CAB-8411BAF0B049}"/>
              </a:ext>
            </a:extLst>
          </p:cNvPr>
          <p:cNvSpPr txBox="1">
            <a:spLocks/>
          </p:cNvSpPr>
          <p:nvPr/>
        </p:nvSpPr>
        <p:spPr>
          <a:xfrm>
            <a:off x="5392468" y="6381328"/>
            <a:ext cx="2287707" cy="143296"/>
          </a:xfrm>
          <a:prstGeom prst="rect">
            <a:avLst/>
          </a:prstGeom>
        </p:spPr>
        <p:txBody>
          <a:bodyPr vert="horz" wrap="square" lIns="0" tIns="0" rIns="0" bIns="0" rtlCol="0" anchor="ctr" anchorCtr="0">
            <a:noAutofit/>
          </a:bodyPr>
          <a:lstStyle>
            <a:defPPr>
              <a:defRPr lang="fi-FI"/>
            </a:defPPr>
            <a:lvl1pPr marL="0" algn="l"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cap="none" normalizeH="0" baseline="0" noProof="0">
                <a:ln>
                  <a:noFill/>
                </a:ln>
                <a:solidFill>
                  <a:srgbClr val="183858"/>
                </a:solidFill>
                <a:uLnTx/>
                <a:uFillTx/>
                <a:latin typeface="Avenir Next LT Pro"/>
                <a:ea typeface="+mn-ea"/>
                <a:cs typeface="+mn-cs"/>
              </a:rPr>
              <a:t>Source: ARA, Statistics Finland</a:t>
            </a:r>
          </a:p>
        </p:txBody>
      </p:sp>
      <p:graphicFrame>
        <p:nvGraphicFramePr>
          <p:cNvPr id="11" name="Sisällön paikkamerkki 10">
            <a:extLst>
              <a:ext uri="{FF2B5EF4-FFF2-40B4-BE49-F238E27FC236}">
                <a16:creationId xmlns:a16="http://schemas.microsoft.com/office/drawing/2014/main" id="{5743E0B9-F2F6-5F56-A050-63FEF38E6AC9}"/>
              </a:ext>
            </a:extLst>
          </p:cNvPr>
          <p:cNvGraphicFramePr>
            <a:graphicFrameLocks noGrp="1"/>
          </p:cNvGraphicFramePr>
          <p:nvPr>
            <p:ph sz="half" idx="1"/>
            <p:extLst>
              <p:ext uri="{D42A27DB-BD31-4B8C-83A1-F6EECF244321}">
                <p14:modId xmlns:p14="http://schemas.microsoft.com/office/powerpoint/2010/main" val="1442146962"/>
              </p:ext>
            </p:extLst>
          </p:nvPr>
        </p:nvGraphicFramePr>
        <p:xfrm>
          <a:off x="407988" y="1628775"/>
          <a:ext cx="5543550" cy="44640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Sisällön paikkamerkki 15">
            <a:extLst>
              <a:ext uri="{FF2B5EF4-FFF2-40B4-BE49-F238E27FC236}">
                <a16:creationId xmlns:a16="http://schemas.microsoft.com/office/drawing/2014/main" id="{BA8B5B35-86A6-89E7-1269-A088227E63A3}"/>
              </a:ext>
            </a:extLst>
          </p:cNvPr>
          <p:cNvGraphicFramePr>
            <a:graphicFrameLocks noGrp="1"/>
          </p:cNvGraphicFramePr>
          <p:nvPr>
            <p:ph sz="half" idx="2"/>
            <p:extLst>
              <p:ext uri="{D42A27DB-BD31-4B8C-83A1-F6EECF244321}">
                <p14:modId xmlns:p14="http://schemas.microsoft.com/office/powerpoint/2010/main" val="1795038091"/>
              </p:ext>
            </p:extLst>
          </p:nvPr>
        </p:nvGraphicFramePr>
        <p:xfrm>
          <a:off x="6240464" y="1628775"/>
          <a:ext cx="5543550" cy="44640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17495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3931B30C-3E3E-8F0C-B31E-FA3311AF8C86}"/>
              </a:ext>
            </a:extLst>
          </p:cNvPr>
          <p:cNvSpPr>
            <a:spLocks noGrp="1"/>
          </p:cNvSpPr>
          <p:nvPr>
            <p:ph type="title"/>
          </p:nvPr>
        </p:nvSpPr>
        <p:spPr/>
        <p:txBody>
          <a:bodyPr/>
          <a:lstStyle/>
          <a:p>
            <a:r>
              <a:rPr lang="en-GB"/>
              <a:t>Poor development in premises</a:t>
            </a:r>
            <a:br>
              <a:rPr lang="en-GB"/>
            </a:br>
            <a:r>
              <a:rPr lang="en-GB" sz="1700">
                <a:solidFill>
                  <a:srgbClr val="183858"/>
                </a:solidFill>
                <a:latin typeface="Avenir Next LT Pro"/>
              </a:rPr>
              <a:t>Recovery will only accelerate as the international real estate market picks up and investors return to Finland</a:t>
            </a:r>
          </a:p>
        </p:txBody>
      </p:sp>
      <p:sp>
        <p:nvSpPr>
          <p:cNvPr id="5" name="Päivämäärän paikkamerkki 4">
            <a:extLst>
              <a:ext uri="{FF2B5EF4-FFF2-40B4-BE49-F238E27FC236}">
                <a16:creationId xmlns:a16="http://schemas.microsoft.com/office/drawing/2014/main" id="{B9153A5C-AC40-6F6D-9914-A403DA05E805}"/>
              </a:ext>
            </a:extLst>
          </p:cNvPr>
          <p:cNvSpPr>
            <a:spLocks noGrp="1"/>
          </p:cNvSpPr>
          <p:nvPr>
            <p:ph type="dt" sz="half" idx="10"/>
          </p:nvPr>
        </p:nvSpPr>
        <p:spPr/>
        <p:txBody>
          <a:bodyPr/>
          <a:lstStyle/>
          <a:p>
            <a:fld id="{EB958439-7D8D-4199-B468-27E28379EC90}" type="datetime1">
              <a:rPr lang="fi-FI" noProof="0" smtClean="0"/>
              <a:t>4.10.2024</a:t>
            </a:fld>
            <a:endParaRPr lang="fi-FI" noProof="0"/>
          </a:p>
        </p:txBody>
      </p:sp>
      <p:sp>
        <p:nvSpPr>
          <p:cNvPr id="6" name="Alatunnisteen paikkamerkki 5">
            <a:extLst>
              <a:ext uri="{FF2B5EF4-FFF2-40B4-BE49-F238E27FC236}">
                <a16:creationId xmlns:a16="http://schemas.microsoft.com/office/drawing/2014/main" id="{6249B98E-917A-A67F-CC03-AE7243EF88E7}"/>
              </a:ext>
            </a:extLst>
          </p:cNvPr>
          <p:cNvSpPr>
            <a:spLocks noGrp="1"/>
          </p:cNvSpPr>
          <p:nvPr>
            <p:ph type="ftr" sz="quarter" idx="11"/>
          </p:nvPr>
        </p:nvSpPr>
        <p:spPr/>
        <p:txBody>
          <a:bodyPr/>
          <a:lstStyle/>
          <a:p>
            <a:r>
              <a:rPr lang="en-GB" noProof="0"/>
              <a:t>© Confederation of Finnish Construction Industries RT</a:t>
            </a:r>
          </a:p>
        </p:txBody>
      </p:sp>
      <p:sp>
        <p:nvSpPr>
          <p:cNvPr id="7" name="Dian numeron paikkamerkki 6">
            <a:extLst>
              <a:ext uri="{FF2B5EF4-FFF2-40B4-BE49-F238E27FC236}">
                <a16:creationId xmlns:a16="http://schemas.microsoft.com/office/drawing/2014/main" id="{D98AE481-AF76-1B57-3BE0-500E0D2131D8}"/>
              </a:ext>
            </a:extLst>
          </p:cNvPr>
          <p:cNvSpPr>
            <a:spLocks noGrp="1"/>
          </p:cNvSpPr>
          <p:nvPr>
            <p:ph type="sldNum" sz="quarter" idx="12"/>
          </p:nvPr>
        </p:nvSpPr>
        <p:spPr/>
        <p:txBody>
          <a:bodyPr/>
          <a:lstStyle/>
          <a:p>
            <a:fld id="{DFD61EF7-2460-4EE9-A031-27FEBC4F9A95}" type="slidenum">
              <a:rPr lang="fi-FI" noProof="0" smtClean="0"/>
              <a:t>7</a:t>
            </a:fld>
            <a:endParaRPr lang="fi-FI" noProof="0"/>
          </a:p>
        </p:txBody>
      </p:sp>
      <p:sp>
        <p:nvSpPr>
          <p:cNvPr id="9" name="Alatunnisteen paikkamerkki 4">
            <a:extLst>
              <a:ext uri="{FF2B5EF4-FFF2-40B4-BE49-F238E27FC236}">
                <a16:creationId xmlns:a16="http://schemas.microsoft.com/office/drawing/2014/main" id="{7070E7A6-C280-94D4-1801-81C0C86DDC13}"/>
              </a:ext>
            </a:extLst>
          </p:cNvPr>
          <p:cNvSpPr txBox="1">
            <a:spLocks/>
          </p:cNvSpPr>
          <p:nvPr/>
        </p:nvSpPr>
        <p:spPr>
          <a:xfrm>
            <a:off x="5392468" y="6381328"/>
            <a:ext cx="2991135" cy="143296"/>
          </a:xfrm>
          <a:prstGeom prst="rect">
            <a:avLst/>
          </a:prstGeom>
        </p:spPr>
        <p:txBody>
          <a:bodyPr vert="horz" wrap="square" lIns="0" tIns="0" rIns="0" bIns="0" rtlCol="0" anchor="ctr" anchorCtr="0">
            <a:noAutofit/>
          </a:bodyPr>
          <a:lstStyle>
            <a:defPPr>
              <a:defRPr lang="fi-FI"/>
            </a:defPPr>
            <a:lvl1pPr marL="0" algn="l"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cap="none" normalizeH="0" baseline="0" noProof="0">
                <a:ln>
                  <a:noFill/>
                </a:ln>
                <a:solidFill>
                  <a:srgbClr val="183858"/>
                </a:solidFill>
                <a:uLnTx/>
                <a:uFillTx/>
                <a:latin typeface="Avenir Next LT Pro"/>
                <a:ea typeface="+mn-ea"/>
                <a:cs typeface="+mn-cs"/>
              </a:rPr>
              <a:t>Source: Statistics Finland, KTI, EK </a:t>
            </a:r>
          </a:p>
        </p:txBody>
      </p:sp>
      <p:graphicFrame>
        <p:nvGraphicFramePr>
          <p:cNvPr id="11" name="Sisällön paikkamerkki 9">
            <a:extLst>
              <a:ext uri="{FF2B5EF4-FFF2-40B4-BE49-F238E27FC236}">
                <a16:creationId xmlns:a16="http://schemas.microsoft.com/office/drawing/2014/main" id="{6F4D1959-4368-41D1-0F54-F397CA999F36}"/>
              </a:ext>
            </a:extLst>
          </p:cNvPr>
          <p:cNvGraphicFramePr>
            <a:graphicFrameLocks noGrp="1"/>
          </p:cNvGraphicFramePr>
          <p:nvPr>
            <p:ph sz="half" idx="2"/>
            <p:extLst>
              <p:ext uri="{D42A27DB-BD31-4B8C-83A1-F6EECF244321}">
                <p14:modId xmlns:p14="http://schemas.microsoft.com/office/powerpoint/2010/main" val="2979535602"/>
              </p:ext>
            </p:extLst>
          </p:nvPr>
        </p:nvGraphicFramePr>
        <p:xfrm>
          <a:off x="6240463" y="1628775"/>
          <a:ext cx="5543550" cy="44640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Sisällön paikkamerkki 7">
            <a:extLst>
              <a:ext uri="{FF2B5EF4-FFF2-40B4-BE49-F238E27FC236}">
                <a16:creationId xmlns:a16="http://schemas.microsoft.com/office/drawing/2014/main" id="{182C0A55-9BE7-3CA0-9641-0050AA0648FB}"/>
              </a:ext>
            </a:extLst>
          </p:cNvPr>
          <p:cNvGraphicFramePr>
            <a:graphicFrameLocks noGrp="1"/>
          </p:cNvGraphicFramePr>
          <p:nvPr>
            <p:ph sz="half" idx="1"/>
            <p:extLst>
              <p:ext uri="{D42A27DB-BD31-4B8C-83A1-F6EECF244321}">
                <p14:modId xmlns:p14="http://schemas.microsoft.com/office/powerpoint/2010/main" val="2167392731"/>
              </p:ext>
            </p:extLst>
          </p:nvPr>
        </p:nvGraphicFramePr>
        <p:xfrm>
          <a:off x="407988" y="1628775"/>
          <a:ext cx="5543550" cy="446405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kstiruutu 13">
            <a:extLst>
              <a:ext uri="{FF2B5EF4-FFF2-40B4-BE49-F238E27FC236}">
                <a16:creationId xmlns:a16="http://schemas.microsoft.com/office/drawing/2014/main" id="{6EB7A010-6356-8977-A3D1-F6DB50CCB55A}"/>
              </a:ext>
            </a:extLst>
          </p:cNvPr>
          <p:cNvSpPr txBox="1"/>
          <p:nvPr/>
        </p:nvSpPr>
        <p:spPr>
          <a:xfrm>
            <a:off x="10772582" y="4437112"/>
            <a:ext cx="1300356" cy="507831"/>
          </a:xfrm>
          <a:prstGeom prst="rect">
            <a:avLst/>
          </a:prstGeom>
          <a:noFill/>
        </p:spPr>
        <p:txBody>
          <a:bodyPr wrap="none" rtlCol="0">
            <a:spAutoFit/>
          </a:bodyPr>
          <a:lstStyle/>
          <a:p>
            <a:pPr algn="ctr"/>
            <a:r>
              <a:rPr lang="en-GB" sz="1100"/>
              <a:t>2024: -20 % </a:t>
            </a:r>
          </a:p>
          <a:p>
            <a:pPr algn="ctr"/>
            <a:r>
              <a:rPr lang="en-GB" sz="800"/>
              <a:t>EK investment enquiry </a:t>
            </a:r>
          </a:p>
          <a:p>
            <a:pPr algn="ctr"/>
            <a:r>
              <a:rPr lang="en-GB" sz="800"/>
              <a:t>(kesä 2024)</a:t>
            </a:r>
          </a:p>
        </p:txBody>
      </p:sp>
    </p:spTree>
    <p:extLst>
      <p:ext uri="{BB962C8B-B14F-4D97-AF65-F5344CB8AC3E}">
        <p14:creationId xmlns:p14="http://schemas.microsoft.com/office/powerpoint/2010/main" val="2513349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A03323D8-1A6D-F4E3-F080-027A0E4E169A}"/>
              </a:ext>
            </a:extLst>
          </p:cNvPr>
          <p:cNvSpPr>
            <a:spLocks noGrp="1"/>
          </p:cNvSpPr>
          <p:nvPr>
            <p:ph type="title"/>
          </p:nvPr>
        </p:nvSpPr>
        <p:spPr>
          <a:xfrm>
            <a:off x="407988" y="333374"/>
            <a:ext cx="11376026" cy="1010862"/>
          </a:xfrm>
        </p:spPr>
        <p:txBody>
          <a:bodyPr/>
          <a:lstStyle/>
          <a:p>
            <a:r>
              <a:rPr lang="en-GB" dirty="0"/>
              <a:t>Repair is diving - the positive trend in infrastructure is depleted</a:t>
            </a:r>
            <a:br>
              <a:rPr lang="en-GB" dirty="0"/>
            </a:br>
            <a:r>
              <a:rPr lang="en-GB" sz="1800" dirty="0">
                <a:latin typeface="Avenir Next LT Pro"/>
                <a:ea typeface="+mn-ea"/>
                <a:cs typeface="+mn-cs"/>
              </a:rPr>
              <a:t>The 20th century of repairs exceptionally sticky - infrastructure construction declining for 3 consecutive years </a:t>
            </a:r>
          </a:p>
        </p:txBody>
      </p:sp>
      <p:graphicFrame>
        <p:nvGraphicFramePr>
          <p:cNvPr id="11" name="Sisällön paikkamerkki 7">
            <a:extLst>
              <a:ext uri="{FF2B5EF4-FFF2-40B4-BE49-F238E27FC236}">
                <a16:creationId xmlns:a16="http://schemas.microsoft.com/office/drawing/2014/main" id="{5C860E6C-3D7C-15E1-0789-10DF8F020657}"/>
              </a:ext>
            </a:extLst>
          </p:cNvPr>
          <p:cNvGraphicFramePr>
            <a:graphicFrameLocks noGrp="1"/>
          </p:cNvGraphicFramePr>
          <p:nvPr>
            <p:ph sz="half" idx="1"/>
            <p:extLst>
              <p:ext uri="{D42A27DB-BD31-4B8C-83A1-F6EECF244321}">
                <p14:modId xmlns:p14="http://schemas.microsoft.com/office/powerpoint/2010/main" val="3760163763"/>
              </p:ext>
            </p:extLst>
          </p:nvPr>
        </p:nvGraphicFramePr>
        <p:xfrm>
          <a:off x="407988" y="1628775"/>
          <a:ext cx="5543550" cy="44640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Sisällön paikkamerkki 22">
            <a:extLst>
              <a:ext uri="{FF2B5EF4-FFF2-40B4-BE49-F238E27FC236}">
                <a16:creationId xmlns:a16="http://schemas.microsoft.com/office/drawing/2014/main" id="{A4992318-404A-5CDE-8261-5DB7046CE639}"/>
              </a:ext>
            </a:extLst>
          </p:cNvPr>
          <p:cNvGraphicFramePr>
            <a:graphicFrameLocks noGrp="1"/>
          </p:cNvGraphicFramePr>
          <p:nvPr>
            <p:ph sz="half" idx="2"/>
            <p:extLst>
              <p:ext uri="{D42A27DB-BD31-4B8C-83A1-F6EECF244321}">
                <p14:modId xmlns:p14="http://schemas.microsoft.com/office/powerpoint/2010/main" val="2343910433"/>
              </p:ext>
            </p:extLst>
          </p:nvPr>
        </p:nvGraphicFramePr>
        <p:xfrm>
          <a:off x="6240463" y="1628775"/>
          <a:ext cx="5543550" cy="4464050"/>
        </p:xfrm>
        <a:graphic>
          <a:graphicData uri="http://schemas.openxmlformats.org/drawingml/2006/chart">
            <c:chart xmlns:c="http://schemas.openxmlformats.org/drawingml/2006/chart" xmlns:r="http://schemas.openxmlformats.org/officeDocument/2006/relationships" r:id="rId3"/>
          </a:graphicData>
        </a:graphic>
      </p:graphicFrame>
      <p:sp>
        <p:nvSpPr>
          <p:cNvPr id="2" name="Päivämäärän paikkamerkki 3">
            <a:extLst>
              <a:ext uri="{FF2B5EF4-FFF2-40B4-BE49-F238E27FC236}">
                <a16:creationId xmlns:a16="http://schemas.microsoft.com/office/drawing/2014/main" id="{429A29A2-5CD0-C12C-C5B6-7576A33F18BB}"/>
              </a:ext>
            </a:extLst>
          </p:cNvPr>
          <p:cNvSpPr>
            <a:spLocks noGrp="1"/>
          </p:cNvSpPr>
          <p:nvPr>
            <p:ph type="dt" sz="half" idx="10"/>
          </p:nvPr>
        </p:nvSpPr>
        <p:spPr>
          <a:xfrm>
            <a:off x="839416" y="6381328"/>
            <a:ext cx="1224136" cy="14329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DF93C1-96B7-43A4-88C3-A796BB2F869C}" type="datetime1">
              <a:rPr kumimoji="0" lang="fi-FI" sz="900" b="0" i="0" u="none" strike="noStrike" kern="1200" cap="none" spc="0" normalizeH="0" baseline="0" noProof="0" smtClean="0">
                <a:ln>
                  <a:noFill/>
                </a:ln>
                <a:solidFill>
                  <a:srgbClr val="183858"/>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4.10.2024</a:t>
            </a:fld>
            <a:endParaRPr kumimoji="0" lang="fi-FI" sz="900" b="0" i="0" u="none" strike="noStrike" kern="1200" cap="none" spc="0" normalizeH="0" baseline="0" noProof="0">
              <a:ln>
                <a:noFill/>
              </a:ln>
              <a:solidFill>
                <a:srgbClr val="183858"/>
              </a:solidFill>
              <a:effectLst/>
              <a:uLnTx/>
              <a:uFillTx/>
              <a:latin typeface="Avenir Next LT Pro"/>
              <a:ea typeface="+mn-ea"/>
              <a:cs typeface="+mn-cs"/>
            </a:endParaRPr>
          </a:p>
        </p:txBody>
      </p:sp>
      <p:sp>
        <p:nvSpPr>
          <p:cNvPr id="3" name="Alatunnisteen paikkamerkki 4">
            <a:extLst>
              <a:ext uri="{FF2B5EF4-FFF2-40B4-BE49-F238E27FC236}">
                <a16:creationId xmlns:a16="http://schemas.microsoft.com/office/drawing/2014/main" id="{359FFA2B-922E-5077-5673-6106E3FED9C4}"/>
              </a:ext>
            </a:extLst>
          </p:cNvPr>
          <p:cNvSpPr>
            <a:spLocks noGrp="1"/>
          </p:cNvSpPr>
          <p:nvPr>
            <p:ph type="ftr" sz="quarter" idx="11"/>
          </p:nvPr>
        </p:nvSpPr>
        <p:spPr>
          <a:xfrm>
            <a:off x="2063552" y="6381328"/>
            <a:ext cx="8928992" cy="14329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cap="none" normalizeH="0" baseline="0" noProof="0">
                <a:ln>
                  <a:noFill/>
                </a:ln>
                <a:solidFill>
                  <a:srgbClr val="183858"/>
                </a:solidFill>
                <a:uLnTx/>
                <a:uFillTx/>
                <a:latin typeface="Avenir Next LT Pro"/>
                <a:ea typeface="+mn-ea"/>
                <a:cs typeface="+mn-cs"/>
              </a:rPr>
              <a:t>© Confederation of Finnish Construction Industries RT</a:t>
            </a:r>
          </a:p>
        </p:txBody>
      </p:sp>
      <p:sp>
        <p:nvSpPr>
          <p:cNvPr id="4" name="Dian numeron paikkamerkki 5">
            <a:extLst>
              <a:ext uri="{FF2B5EF4-FFF2-40B4-BE49-F238E27FC236}">
                <a16:creationId xmlns:a16="http://schemas.microsoft.com/office/drawing/2014/main" id="{D1184343-9D2A-89C1-F464-B6F210522C57}"/>
              </a:ext>
            </a:extLst>
          </p:cNvPr>
          <p:cNvSpPr>
            <a:spLocks noGrp="1"/>
          </p:cNvSpPr>
          <p:nvPr>
            <p:ph type="sldNum" sz="quarter" idx="12"/>
          </p:nvPr>
        </p:nvSpPr>
        <p:spPr>
          <a:xfrm>
            <a:off x="407988" y="6381328"/>
            <a:ext cx="431428" cy="14329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D61EF7-2460-4EE9-A031-27FEBC4F9A95}" type="slidenum">
              <a:rPr kumimoji="0" lang="fi-FI" sz="900" b="0" i="0" u="none" strike="noStrike" kern="1200" cap="none" spc="0" normalizeH="0" baseline="0" noProof="0" smtClean="0">
                <a:ln>
                  <a:noFill/>
                </a:ln>
                <a:solidFill>
                  <a:srgbClr val="183858"/>
                </a:solidFill>
                <a:effectLst/>
                <a:uLnTx/>
                <a:uFillTx/>
                <a:latin typeface="Avenir Next LT Pro Dem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fi-FI" sz="900" b="0" i="0" u="none" strike="noStrike" kern="1200" cap="none" spc="0" normalizeH="0" baseline="0" noProof="0">
              <a:ln>
                <a:noFill/>
              </a:ln>
              <a:solidFill>
                <a:srgbClr val="183858"/>
              </a:solidFill>
              <a:effectLst/>
              <a:uLnTx/>
              <a:uFillTx/>
              <a:latin typeface="Avenir Next LT Pro Demi"/>
              <a:ea typeface="+mn-ea"/>
              <a:cs typeface="+mn-cs"/>
            </a:endParaRPr>
          </a:p>
        </p:txBody>
      </p:sp>
      <p:sp>
        <p:nvSpPr>
          <p:cNvPr id="5" name="Alatunnisteen paikkamerkki 4">
            <a:extLst>
              <a:ext uri="{FF2B5EF4-FFF2-40B4-BE49-F238E27FC236}">
                <a16:creationId xmlns:a16="http://schemas.microsoft.com/office/drawing/2014/main" id="{F5C20A57-0010-DEF9-7159-65C56E09BDC1}"/>
              </a:ext>
            </a:extLst>
          </p:cNvPr>
          <p:cNvSpPr txBox="1">
            <a:spLocks/>
          </p:cNvSpPr>
          <p:nvPr/>
        </p:nvSpPr>
        <p:spPr>
          <a:xfrm>
            <a:off x="5392468" y="6381328"/>
            <a:ext cx="2991135" cy="143296"/>
          </a:xfrm>
          <a:prstGeom prst="rect">
            <a:avLst/>
          </a:prstGeom>
        </p:spPr>
        <p:txBody>
          <a:bodyPr vert="horz" wrap="square" lIns="0" tIns="0" rIns="0" bIns="0" rtlCol="0" anchor="ctr" anchorCtr="0">
            <a:noAutofit/>
          </a:bodyPr>
          <a:lstStyle>
            <a:defPPr>
              <a:defRPr lang="fi-FI"/>
            </a:defPPr>
            <a:lvl1pPr marL="0" algn="l"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cap="none" normalizeH="0" baseline="0" noProof="0">
                <a:ln>
                  <a:noFill/>
                </a:ln>
                <a:solidFill>
                  <a:srgbClr val="183858"/>
                </a:solidFill>
                <a:uLnTx/>
                <a:uFillTx/>
                <a:latin typeface="Avenir Next LT Pro"/>
                <a:ea typeface="+mn-ea"/>
                <a:cs typeface="+mn-cs"/>
              </a:rPr>
              <a:t>Source: Statistics Finland</a:t>
            </a:r>
          </a:p>
        </p:txBody>
      </p:sp>
    </p:spTree>
    <p:extLst>
      <p:ext uri="{BB962C8B-B14F-4D97-AF65-F5344CB8AC3E}">
        <p14:creationId xmlns:p14="http://schemas.microsoft.com/office/powerpoint/2010/main" val="2567204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9CEF20-BE85-DDBB-C4ED-9E3D549DF3F4}"/>
              </a:ext>
            </a:extLst>
          </p:cNvPr>
          <p:cNvSpPr>
            <a:spLocks noGrp="1"/>
          </p:cNvSpPr>
          <p:nvPr>
            <p:ph type="title"/>
          </p:nvPr>
        </p:nvSpPr>
        <p:spPr/>
        <p:txBody>
          <a:bodyPr/>
          <a:lstStyle/>
          <a:p>
            <a:r>
              <a:rPr lang="en-GB"/>
              <a:t>Conditions for the recovery of the housing market</a:t>
            </a:r>
            <a:br>
              <a:rPr lang="en-GB"/>
            </a:br>
            <a:r>
              <a:rPr kumimoji="0" lang="en-GB" sz="1800" b="0" i="0" u="none" strike="noStrike" cap="none" normalizeH="0" baseline="0" noProof="0">
                <a:ln>
                  <a:noFill/>
                </a:ln>
                <a:solidFill>
                  <a:srgbClr val="183858"/>
                </a:solidFill>
                <a:uLnTx/>
                <a:uFillTx/>
                <a:latin typeface="Avenir Next LT Pro"/>
                <a:ea typeface="+mj-ea"/>
                <a:cs typeface="+mj-cs"/>
              </a:rPr>
              <a:t>An upward trend in housing sales continues</a:t>
            </a:r>
          </a:p>
        </p:txBody>
      </p:sp>
      <p:sp>
        <p:nvSpPr>
          <p:cNvPr id="4" name="Päivämäärän paikkamerkki 3">
            <a:extLst>
              <a:ext uri="{FF2B5EF4-FFF2-40B4-BE49-F238E27FC236}">
                <a16:creationId xmlns:a16="http://schemas.microsoft.com/office/drawing/2014/main" id="{96DCB819-A355-D9C2-E559-E94B2BDD1280}"/>
              </a:ext>
            </a:extLst>
          </p:cNvPr>
          <p:cNvSpPr>
            <a:spLocks noGrp="1"/>
          </p:cNvSpPr>
          <p:nvPr>
            <p:ph type="dt" sz="half" idx="10"/>
          </p:nvPr>
        </p:nvSpPr>
        <p:spPr/>
        <p:txBody>
          <a:bodyPr/>
          <a:lstStyle/>
          <a:p>
            <a:fld id="{60DF93C1-96B7-43A4-88C3-A796BB2F869C}" type="datetime1">
              <a:rPr lang="fi-FI" noProof="0" smtClean="0"/>
              <a:t>4.10.2024</a:t>
            </a:fld>
            <a:endParaRPr lang="fi-FI" noProof="0"/>
          </a:p>
        </p:txBody>
      </p:sp>
      <p:sp>
        <p:nvSpPr>
          <p:cNvPr id="5" name="Alatunnisteen paikkamerkki 4">
            <a:extLst>
              <a:ext uri="{FF2B5EF4-FFF2-40B4-BE49-F238E27FC236}">
                <a16:creationId xmlns:a16="http://schemas.microsoft.com/office/drawing/2014/main" id="{1529F1A6-8B6B-A4C5-BC3A-CF2FD9F7780F}"/>
              </a:ext>
            </a:extLst>
          </p:cNvPr>
          <p:cNvSpPr>
            <a:spLocks noGrp="1"/>
          </p:cNvSpPr>
          <p:nvPr>
            <p:ph type="ftr" sz="quarter" idx="11"/>
          </p:nvPr>
        </p:nvSpPr>
        <p:spPr/>
        <p:txBody>
          <a:bodyPr/>
          <a:lstStyle/>
          <a:p>
            <a:r>
              <a:rPr lang="en-GB" noProof="0"/>
              <a:t>© Confederation of Finnish Construction Industries RT</a:t>
            </a:r>
          </a:p>
        </p:txBody>
      </p:sp>
      <p:sp>
        <p:nvSpPr>
          <p:cNvPr id="6" name="Dian numeron paikkamerkki 5">
            <a:extLst>
              <a:ext uri="{FF2B5EF4-FFF2-40B4-BE49-F238E27FC236}">
                <a16:creationId xmlns:a16="http://schemas.microsoft.com/office/drawing/2014/main" id="{5F1E059A-9BD5-2ACD-556C-E3AF3E4841F3}"/>
              </a:ext>
            </a:extLst>
          </p:cNvPr>
          <p:cNvSpPr>
            <a:spLocks noGrp="1"/>
          </p:cNvSpPr>
          <p:nvPr>
            <p:ph type="sldNum" sz="quarter" idx="12"/>
          </p:nvPr>
        </p:nvSpPr>
        <p:spPr/>
        <p:txBody>
          <a:bodyPr/>
          <a:lstStyle/>
          <a:p>
            <a:fld id="{DFD61EF7-2460-4EE9-A031-27FEBC4F9A95}" type="slidenum">
              <a:rPr lang="fi-FI" noProof="0" smtClean="0"/>
              <a:t>9</a:t>
            </a:fld>
            <a:endParaRPr lang="fi-FI" noProof="0"/>
          </a:p>
        </p:txBody>
      </p:sp>
      <p:graphicFrame>
        <p:nvGraphicFramePr>
          <p:cNvPr id="16" name="Sisällön paikkamerkki 15">
            <a:extLst>
              <a:ext uri="{FF2B5EF4-FFF2-40B4-BE49-F238E27FC236}">
                <a16:creationId xmlns:a16="http://schemas.microsoft.com/office/drawing/2014/main" id="{47F1A222-BB21-E2D3-546D-04212C4317C3}"/>
              </a:ext>
            </a:extLst>
          </p:cNvPr>
          <p:cNvGraphicFramePr>
            <a:graphicFrameLocks noGrp="1"/>
          </p:cNvGraphicFramePr>
          <p:nvPr>
            <p:ph sz="half" idx="1"/>
            <p:extLst>
              <p:ext uri="{D42A27DB-BD31-4B8C-83A1-F6EECF244321}">
                <p14:modId xmlns:p14="http://schemas.microsoft.com/office/powerpoint/2010/main" val="1153413609"/>
              </p:ext>
            </p:extLst>
          </p:nvPr>
        </p:nvGraphicFramePr>
        <p:xfrm>
          <a:off x="407988" y="1628775"/>
          <a:ext cx="5543550" cy="4464050"/>
        </p:xfrm>
        <a:graphic>
          <a:graphicData uri="http://schemas.openxmlformats.org/drawingml/2006/chart">
            <c:chart xmlns:c="http://schemas.openxmlformats.org/drawingml/2006/chart" xmlns:r="http://schemas.openxmlformats.org/officeDocument/2006/relationships" r:id="rId3"/>
          </a:graphicData>
        </a:graphic>
      </p:graphicFrame>
      <p:sp>
        <p:nvSpPr>
          <p:cNvPr id="20" name="Alatunnisteen paikkamerkki 4">
            <a:extLst>
              <a:ext uri="{FF2B5EF4-FFF2-40B4-BE49-F238E27FC236}">
                <a16:creationId xmlns:a16="http://schemas.microsoft.com/office/drawing/2014/main" id="{E38FED9B-68EC-2FD6-FE68-D10ADBF82272}"/>
              </a:ext>
            </a:extLst>
          </p:cNvPr>
          <p:cNvSpPr txBox="1">
            <a:spLocks/>
          </p:cNvSpPr>
          <p:nvPr/>
        </p:nvSpPr>
        <p:spPr>
          <a:xfrm>
            <a:off x="5392468" y="6381328"/>
            <a:ext cx="3884882" cy="143296"/>
          </a:xfrm>
          <a:prstGeom prst="rect">
            <a:avLst/>
          </a:prstGeom>
        </p:spPr>
        <p:txBody>
          <a:bodyPr vert="horz" wrap="square" lIns="0" tIns="0" rIns="0" bIns="0" rtlCol="0" anchor="ctr" anchorCtr="0">
            <a:noAutofit/>
          </a:bodyPr>
          <a:lstStyle>
            <a:defPPr>
              <a:defRPr lang="fi-FI"/>
            </a:defPPr>
            <a:lvl1pPr marL="0" algn="l"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cap="none" normalizeH="0" baseline="0" noProof="0">
                <a:ln>
                  <a:noFill/>
                </a:ln>
                <a:solidFill>
                  <a:srgbClr val="183858"/>
                </a:solidFill>
                <a:uLnTx/>
                <a:uFillTx/>
                <a:latin typeface="Avenir Next LT Pro"/>
                <a:ea typeface="+mn-ea"/>
                <a:cs typeface="+mn-cs"/>
              </a:rPr>
              <a:t>Source: </a:t>
            </a:r>
            <a:r>
              <a:rPr lang="en-GB">
                <a:solidFill>
                  <a:srgbClr val="183858"/>
                </a:solidFill>
                <a:latin typeface="Avenir Next LT Pro"/>
                <a:ea typeface="+mn-ea"/>
                <a:cs typeface="+mn-cs"/>
              </a:rPr>
              <a:t>Bank of Finland, Financial Services (Bank Barometer August 2024)</a:t>
            </a:r>
          </a:p>
        </p:txBody>
      </p:sp>
      <p:graphicFrame>
        <p:nvGraphicFramePr>
          <p:cNvPr id="10" name="Sisällön paikkamerkki 9">
            <a:extLst>
              <a:ext uri="{FF2B5EF4-FFF2-40B4-BE49-F238E27FC236}">
                <a16:creationId xmlns:a16="http://schemas.microsoft.com/office/drawing/2014/main" id="{AA471979-BFCC-7574-EF59-9714B79DDEB3}"/>
              </a:ext>
            </a:extLst>
          </p:cNvPr>
          <p:cNvGraphicFramePr>
            <a:graphicFrameLocks noGrp="1"/>
          </p:cNvGraphicFramePr>
          <p:nvPr>
            <p:ph sz="half" idx="2"/>
            <p:extLst>
              <p:ext uri="{D42A27DB-BD31-4B8C-83A1-F6EECF244321}">
                <p14:modId xmlns:p14="http://schemas.microsoft.com/office/powerpoint/2010/main" val="833498855"/>
              </p:ext>
            </p:extLst>
          </p:nvPr>
        </p:nvGraphicFramePr>
        <p:xfrm>
          <a:off x="6240463" y="1628775"/>
          <a:ext cx="5543550" cy="44640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15823504"/>
      </p:ext>
    </p:extLst>
  </p:cSld>
  <p:clrMapOvr>
    <a:masterClrMapping/>
  </p:clrMapOvr>
</p:sld>
</file>

<file path=ppt/theme/theme1.xml><?xml version="1.0" encoding="utf-8"?>
<a:theme xmlns:a="http://schemas.openxmlformats.org/drawingml/2006/main" name="RT rakennusteollisuus">
  <a:themeElements>
    <a:clrScheme name="RT rakennusteollisuus">
      <a:dk1>
        <a:sysClr val="windowText" lastClr="000000"/>
      </a:dk1>
      <a:lt1>
        <a:sysClr val="window" lastClr="FFFFFF"/>
      </a:lt1>
      <a:dk2>
        <a:srgbClr val="ABB4BE"/>
      </a:dk2>
      <a:lt2>
        <a:srgbClr val="EEE3CF"/>
      </a:lt2>
      <a:accent1>
        <a:srgbClr val="183858"/>
      </a:accent1>
      <a:accent2>
        <a:srgbClr val="346DE3"/>
      </a:accent2>
      <a:accent3>
        <a:srgbClr val="31D5C3"/>
      </a:accent3>
      <a:accent4>
        <a:srgbClr val="399B65"/>
      </a:accent4>
      <a:accent5>
        <a:srgbClr val="F1B323"/>
      </a:accent5>
      <a:accent6>
        <a:srgbClr val="D65E3F"/>
      </a:accent6>
      <a:hlink>
        <a:srgbClr val="346DE3"/>
      </a:hlink>
      <a:folHlink>
        <a:srgbClr val="346DE3"/>
      </a:folHlink>
    </a:clrScheme>
    <a:fontScheme name="RT rakennusteollisuus">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rt_malli.potx" id="{42D3E08F-257D-4566-8F6D-E67F1F30C561}" vid="{FB24B6D7-0542-45C7-B6D4-443929792A35}"/>
    </a:ext>
  </a:extLst>
</a:theme>
</file>

<file path=ppt/theme/theme2.xml><?xml version="1.0" encoding="utf-8"?>
<a:theme xmlns:a="http://schemas.openxmlformats.org/drawingml/2006/main" name="1_RT rakennusteollisuus">
  <a:themeElements>
    <a:clrScheme name="RT rakennusteollisuus">
      <a:dk1>
        <a:sysClr val="windowText" lastClr="000000"/>
      </a:dk1>
      <a:lt1>
        <a:sysClr val="window" lastClr="FFFFFF"/>
      </a:lt1>
      <a:dk2>
        <a:srgbClr val="ABB4BE"/>
      </a:dk2>
      <a:lt2>
        <a:srgbClr val="EEE3CF"/>
      </a:lt2>
      <a:accent1>
        <a:srgbClr val="183858"/>
      </a:accent1>
      <a:accent2>
        <a:srgbClr val="346DE3"/>
      </a:accent2>
      <a:accent3>
        <a:srgbClr val="31D5C3"/>
      </a:accent3>
      <a:accent4>
        <a:srgbClr val="399B65"/>
      </a:accent4>
      <a:accent5>
        <a:srgbClr val="F1B323"/>
      </a:accent5>
      <a:accent6>
        <a:srgbClr val="D65E3F"/>
      </a:accent6>
      <a:hlink>
        <a:srgbClr val="346DE3"/>
      </a:hlink>
      <a:folHlink>
        <a:srgbClr val="346DE3"/>
      </a:folHlink>
    </a:clrScheme>
    <a:fontScheme name="RT rakennusteollisuus">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rt_malli.potx" id="{E3CAB407-4FDA-43AC-BC78-8454F37BE9D2}" vid="{D09B5F97-6430-4C5E-93E4-7D9D7E0565E7}"/>
    </a:ext>
  </a:extLst>
</a:theme>
</file>

<file path=ppt/theme/theme3.xml><?xml version="1.0" encoding="utf-8"?>
<a:theme xmlns:a="http://schemas.openxmlformats.org/drawingml/2006/main" name="Office Theme">
  <a:themeElements>
    <a:clrScheme name="RT rakennusteollisuus">
      <a:dk1>
        <a:sysClr val="windowText" lastClr="000000"/>
      </a:dk1>
      <a:lt1>
        <a:sysClr val="window" lastClr="FFFFFF"/>
      </a:lt1>
      <a:dk2>
        <a:srgbClr val="ABB4BE"/>
      </a:dk2>
      <a:lt2>
        <a:srgbClr val="EEE3CF"/>
      </a:lt2>
      <a:accent1>
        <a:srgbClr val="183858"/>
      </a:accent1>
      <a:accent2>
        <a:srgbClr val="346DE3"/>
      </a:accent2>
      <a:accent3>
        <a:srgbClr val="31D5C3"/>
      </a:accent3>
      <a:accent4>
        <a:srgbClr val="399B65"/>
      </a:accent4>
      <a:accent5>
        <a:srgbClr val="F1B323"/>
      </a:accent5>
      <a:accent6>
        <a:srgbClr val="D65E3F"/>
      </a:accent6>
      <a:hlink>
        <a:srgbClr val="346DE3"/>
      </a:hlink>
      <a:folHlink>
        <a:srgbClr val="346DE3"/>
      </a:folHlink>
    </a:clrScheme>
    <a:fontScheme name="RT rakennusteollisuus">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RT rakennusteollisuus">
      <a:dk1>
        <a:sysClr val="windowText" lastClr="000000"/>
      </a:dk1>
      <a:lt1>
        <a:sysClr val="window" lastClr="FFFFFF"/>
      </a:lt1>
      <a:dk2>
        <a:srgbClr val="ABB4BE"/>
      </a:dk2>
      <a:lt2>
        <a:srgbClr val="EEE3CF"/>
      </a:lt2>
      <a:accent1>
        <a:srgbClr val="183858"/>
      </a:accent1>
      <a:accent2>
        <a:srgbClr val="346DE3"/>
      </a:accent2>
      <a:accent3>
        <a:srgbClr val="31D5C3"/>
      </a:accent3>
      <a:accent4>
        <a:srgbClr val="399B65"/>
      </a:accent4>
      <a:accent5>
        <a:srgbClr val="F1B323"/>
      </a:accent5>
      <a:accent6>
        <a:srgbClr val="D65E3F"/>
      </a:accent6>
      <a:hlink>
        <a:srgbClr val="346DE3"/>
      </a:hlink>
      <a:folHlink>
        <a:srgbClr val="346DE3"/>
      </a:folHlink>
    </a:clrScheme>
    <a:fontScheme name="RT rakennusteollisuus">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T rakennusteollisuus">
    <a:dk1>
      <a:sysClr val="windowText" lastClr="000000"/>
    </a:dk1>
    <a:lt1>
      <a:sysClr val="window" lastClr="FFFFFF"/>
    </a:lt1>
    <a:dk2>
      <a:srgbClr val="ABB4BE"/>
    </a:dk2>
    <a:lt2>
      <a:srgbClr val="EEE3CF"/>
    </a:lt2>
    <a:accent1>
      <a:srgbClr val="183858"/>
    </a:accent1>
    <a:accent2>
      <a:srgbClr val="346DE3"/>
    </a:accent2>
    <a:accent3>
      <a:srgbClr val="31D5C3"/>
    </a:accent3>
    <a:accent4>
      <a:srgbClr val="399B65"/>
    </a:accent4>
    <a:accent5>
      <a:srgbClr val="F1B323"/>
    </a:accent5>
    <a:accent6>
      <a:srgbClr val="D65E3F"/>
    </a:accent6>
    <a:hlink>
      <a:srgbClr val="346DE3"/>
    </a:hlink>
    <a:folHlink>
      <a:srgbClr val="346DE3"/>
    </a:folHlink>
  </a:clrScheme>
  <a:fontScheme name="RT rakennusteollisuus">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RT rakennusteollisuus">
    <a:dk1>
      <a:sysClr val="windowText" lastClr="000000"/>
    </a:dk1>
    <a:lt1>
      <a:sysClr val="window" lastClr="FFFFFF"/>
    </a:lt1>
    <a:dk2>
      <a:srgbClr val="ABB4BE"/>
    </a:dk2>
    <a:lt2>
      <a:srgbClr val="EEE3CF"/>
    </a:lt2>
    <a:accent1>
      <a:srgbClr val="183858"/>
    </a:accent1>
    <a:accent2>
      <a:srgbClr val="346DE3"/>
    </a:accent2>
    <a:accent3>
      <a:srgbClr val="31D5C3"/>
    </a:accent3>
    <a:accent4>
      <a:srgbClr val="399B65"/>
    </a:accent4>
    <a:accent5>
      <a:srgbClr val="F1B323"/>
    </a:accent5>
    <a:accent6>
      <a:srgbClr val="D65E3F"/>
    </a:accent6>
    <a:hlink>
      <a:srgbClr val="346DE3"/>
    </a:hlink>
    <a:folHlink>
      <a:srgbClr val="346DE3"/>
    </a:folHlink>
  </a:clrScheme>
  <a:fontScheme name="RT rakennusteollisuus">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727a89b-2254-4210-975a-014c09f90ee4" xsi:nil="true"/>
    <lcf76f155ced4ddcb4097134ff3c332f xmlns="ef7fef7d-18e6-4654-b559-f71a39065e7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8FBCE9804BE2E478EC801044A088D21" ma:contentTypeVersion="16" ma:contentTypeDescription="Create a new document." ma:contentTypeScope="" ma:versionID="5b5ac0dd1c51857e5bd9d553d4abb7c9">
  <xsd:schema xmlns:xsd="http://www.w3.org/2001/XMLSchema" xmlns:xs="http://www.w3.org/2001/XMLSchema" xmlns:p="http://schemas.microsoft.com/office/2006/metadata/properties" xmlns:ns2="ef7fef7d-18e6-4654-b559-f71a39065e7f" xmlns:ns3="7727a89b-2254-4210-975a-014c09f90ee4" targetNamespace="http://schemas.microsoft.com/office/2006/metadata/properties" ma:root="true" ma:fieldsID="d6dab6c40fe483bd432455e43d6babe2" ns2:_="" ns3:_="">
    <xsd:import namespace="ef7fef7d-18e6-4654-b559-f71a39065e7f"/>
    <xsd:import namespace="7727a89b-2254-4210-975a-014c09f90ee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CR"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7fef7d-18e6-4654-b559-f71a39065e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82b0897a-976a-40fc-9eb3-43b30155ff61"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727a89b-2254-4210-975a-014c09f90ee4"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bbbb2015-d6d7-4562-884b-c69687fd8c2f}" ma:internalName="TaxCatchAll" ma:showField="CatchAllData" ma:web="7727a89b-2254-4210-975a-014c09f90ee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4BDC3F-8CDB-47C2-A170-B1B6BFC6F687}">
  <ds:schemaRefs>
    <ds:schemaRef ds:uri="7727a89b-2254-4210-975a-014c09f90ee4"/>
    <ds:schemaRef ds:uri="ef7fef7d-18e6-4654-b559-f71a39065e7f"/>
    <ds:schemaRef ds:uri="http://purl.org/dc/term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5BDDCC61-E3F1-4615-8C11-ADD63814DDAD}">
  <ds:schemaRefs>
    <ds:schemaRef ds:uri="http://schemas.microsoft.com/sharepoint/v3/contenttype/forms"/>
  </ds:schemaRefs>
</ds:datastoreItem>
</file>

<file path=customXml/itemProps3.xml><?xml version="1.0" encoding="utf-8"?>
<ds:datastoreItem xmlns:ds="http://schemas.openxmlformats.org/officeDocument/2006/customXml" ds:itemID="{816BAE4F-8582-4EF2-9755-1E4A92589B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7fef7d-18e6-4654-b559-f71a39065e7f"/>
    <ds:schemaRef ds:uri="7727a89b-2254-4210-975a-014c09f90e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RT esityspohja</Template>
  <TotalTime>19</TotalTime>
  <Words>2089</Words>
  <Application>Microsoft Office PowerPoint</Application>
  <PresentationFormat>Laajakuva</PresentationFormat>
  <Paragraphs>286</Paragraphs>
  <Slides>16</Slides>
  <Notes>9</Notes>
  <HiddenSlides>0</HiddenSlides>
  <MMClips>0</MMClips>
  <ScaleCrop>false</ScaleCrop>
  <HeadingPairs>
    <vt:vector size="6" baseType="variant">
      <vt:variant>
        <vt:lpstr>Käytetyt fontit</vt:lpstr>
      </vt:variant>
      <vt:variant>
        <vt:i4>4</vt:i4>
      </vt:variant>
      <vt:variant>
        <vt:lpstr>Teema</vt:lpstr>
      </vt:variant>
      <vt:variant>
        <vt:i4>2</vt:i4>
      </vt:variant>
      <vt:variant>
        <vt:lpstr>Dian otsikot</vt:lpstr>
      </vt:variant>
      <vt:variant>
        <vt:i4>16</vt:i4>
      </vt:variant>
    </vt:vector>
  </HeadingPairs>
  <TitlesOfParts>
    <vt:vector size="22" baseType="lpstr">
      <vt:lpstr>Arial</vt:lpstr>
      <vt:lpstr>Avenir Next LT Pro</vt:lpstr>
      <vt:lpstr>Avenir Next LT Pro Demi</vt:lpstr>
      <vt:lpstr>Calibri</vt:lpstr>
      <vt:lpstr>RT rakennusteollisuus</vt:lpstr>
      <vt:lpstr>1_RT rakennusteollisuus</vt:lpstr>
      <vt:lpstr>PowerPoint-esitys</vt:lpstr>
      <vt:lpstr>PowerPoint-esitys</vt:lpstr>
      <vt:lpstr>Overview of topical construction themes  No turn The bottom touch of the Finnish economy is at hand. However, little is happening in the economy from the perspective of construction. Construction production will fall throughout the year and employment will fall far into the next year. There are tools for recovery in the housing sale. The construction of new apartments still has many hindrances. In order to boost economic growth, it would be sufficient simply to get construction on its feet. The recovery of construction will be very slow in the next few years. The level of production will remain far from normal. </vt:lpstr>
      <vt:lpstr>PowerPoint-esitys</vt:lpstr>
      <vt:lpstr>Zero growth and poor trust are not yet a turning point </vt:lpstr>
      <vt:lpstr>Production of apartment blocks almost entirely state-subsidised Free-financed production is still in difficulty </vt:lpstr>
      <vt:lpstr>Poor development in premises Recovery will only accelerate as the international real estate market picks up and investors return to Finland</vt:lpstr>
      <vt:lpstr>Repair is diving - the positive trend in infrastructure is depleted The 20th century of repairs exceptionally sticky - infrastructure construction declining for 3 consecutive years </vt:lpstr>
      <vt:lpstr>Conditions for the recovery of the housing market An upward trend in housing sales continues</vt:lpstr>
      <vt:lpstr>Poor rest of the year for the housing market? Rapid fall in interest rates stimulates the housing market – the level of activity is exceptionally low so far</vt:lpstr>
      <vt:lpstr>The investor’s equation is still broken Decreasing costs and interest make room – oversupply and poor rent development still slowing down </vt:lpstr>
      <vt:lpstr>Lower housing prices make projects unprofitable Returning to higher prices takes several years</vt:lpstr>
      <vt:lpstr>Level of construction will remain unusual in the next few years Interest rates higher than before and the Finnish economy is not on a path that supports recovery </vt:lpstr>
      <vt:lpstr>Overview of construction in 2024-2025 Recovery is exceptionally slow There is no prospect of a return to the standard level of production. Subsidised housing production will decrease with thousands of apartments as market-based production begins with a delay. It is not possible to change the baton between state-subsidised and market-based production. Housing production will be staying down. The growth of premises will only accelerate as the international real estate market picks up and investors are again interested in Finland. There are preconditions for recovery towards the end of the year. Infrastructure has the potential for more permanent growth led by geopolitics and the energy transition.</vt:lpstr>
      <vt:lpstr>PowerPoint-esitys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Vihmo Jouni</dc:creator>
  <cp:lastModifiedBy>Vihmo Jouni</cp:lastModifiedBy>
  <cp:revision>3</cp:revision>
  <dcterms:created xsi:type="dcterms:W3CDTF">2024-08-23T05:27:51Z</dcterms:created>
  <dcterms:modified xsi:type="dcterms:W3CDTF">2024-10-04T08:52:02Z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0x010100E8FBCE9804BE2E478EC801044A088D21</vt:lpwstr>
  </property>
  <property fmtid="{D5CDD505-2E9C-101B-9397-08002B2CF9AE}" pid="3" name="MediaServiceImageTags">
    <vt:lpwstr/>
  </property>
  <property fmtid="{D5CDD505-2E9C-101B-9397-08002B2CF9AE}" pid="4" name="lcf76f155ced4ddcb4097134ff3c332f">
    <vt:lpwstr/>
  </property>
</Properties>
</file>