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7" r:id="rId5"/>
    <p:sldId id="380" r:id="rId6"/>
    <p:sldId id="387" r:id="rId7"/>
    <p:sldId id="386" r:id="rId8"/>
    <p:sldId id="353" r:id="rId9"/>
    <p:sldId id="388" r:id="rId10"/>
    <p:sldId id="352" r:id="rId11"/>
    <p:sldId id="354" r:id="rId12"/>
    <p:sldId id="355" r:id="rId13"/>
    <p:sldId id="356" r:id="rId14"/>
    <p:sldId id="403" r:id="rId15"/>
    <p:sldId id="274" r:id="rId16"/>
    <p:sldId id="390" r:id="rId17"/>
    <p:sldId id="404" r:id="rId18"/>
    <p:sldId id="361" r:id="rId19"/>
    <p:sldId id="358" r:id="rId20"/>
    <p:sldId id="359" r:id="rId21"/>
    <p:sldId id="271" r:id="rId22"/>
    <p:sldId id="394" r:id="rId23"/>
    <p:sldId id="393" r:id="rId24"/>
    <p:sldId id="400" r:id="rId25"/>
    <p:sldId id="382" r:id="rId26"/>
    <p:sldId id="395" r:id="rId27"/>
    <p:sldId id="396" r:id="rId28"/>
    <p:sldId id="397" r:id="rId29"/>
    <p:sldId id="398" r:id="rId30"/>
    <p:sldId id="402" r:id="rId31"/>
    <p:sldId id="399" r:id="rId32"/>
    <p:sldId id="383" r:id="rId33"/>
    <p:sldId id="392" r:id="rId34"/>
    <p:sldId id="406" r:id="rId35"/>
    <p:sldId id="391" r:id="rId36"/>
    <p:sldId id="405" r:id="rId37"/>
    <p:sldId id="279" r:id="rId38"/>
    <p:sldId id="278" r:id="rId39"/>
    <p:sldId id="360" r:id="rId40"/>
    <p:sldId id="286" r:id="rId41"/>
    <p:sldId id="384" r:id="rId42"/>
    <p:sldId id="264" r:id="rId43"/>
    <p:sldId id="265" r:id="rId44"/>
    <p:sldId id="267" r:id="rId45"/>
    <p:sldId id="266" r:id="rId46"/>
    <p:sldId id="268" r:id="rId47"/>
    <p:sldId id="285" r:id="rId48"/>
    <p:sldId id="269" r:id="rId49"/>
    <p:sldId id="270" r:id="rId50"/>
    <p:sldId id="272" r:id="rId51"/>
    <p:sldId id="275" r:id="rId52"/>
    <p:sldId id="284" r:id="rId53"/>
    <p:sldId id="277" r:id="rId54"/>
    <p:sldId id="401" r:id="rId5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kuohjeistus" id="{1D8996EA-2E9D-4E1A-B6F5-3607C7CC820C}">
          <p14:sldIdLst>
            <p14:sldId id="257"/>
          </p14:sldIdLst>
        </p14:section>
        <p14:section name="Työmaaperehdytys" id="{2D8CEF75-EE6B-4821-835A-826AAEF5B7C5}">
          <p14:sldIdLst>
            <p14:sldId id="380"/>
            <p14:sldId id="387"/>
            <p14:sldId id="386"/>
            <p14:sldId id="353"/>
            <p14:sldId id="388"/>
            <p14:sldId id="352"/>
            <p14:sldId id="354"/>
            <p14:sldId id="355"/>
            <p14:sldId id="356"/>
            <p14:sldId id="403"/>
            <p14:sldId id="274"/>
            <p14:sldId id="390"/>
            <p14:sldId id="404"/>
            <p14:sldId id="361"/>
            <p14:sldId id="358"/>
            <p14:sldId id="359"/>
            <p14:sldId id="271"/>
            <p14:sldId id="394"/>
            <p14:sldId id="393"/>
            <p14:sldId id="400"/>
            <p14:sldId id="382"/>
            <p14:sldId id="395"/>
            <p14:sldId id="396"/>
            <p14:sldId id="397"/>
            <p14:sldId id="398"/>
            <p14:sldId id="402"/>
            <p14:sldId id="399"/>
            <p14:sldId id="383"/>
            <p14:sldId id="392"/>
            <p14:sldId id="406"/>
            <p14:sldId id="391"/>
            <p14:sldId id="405"/>
            <p14:sldId id="279"/>
            <p14:sldId id="278"/>
            <p14:sldId id="360"/>
            <p14:sldId id="286"/>
          </p14:sldIdLst>
        </p14:section>
        <p14:section name="Väliohjeistus" id="{C9BA9998-2A21-4A07-B3A0-069E25DA9483}">
          <p14:sldIdLst>
            <p14:sldId id="384"/>
          </p14:sldIdLst>
        </p14:section>
        <p14:section name="Lisämateriaali" id="{9433F453-DD86-4C94-B477-4313E4D9F4A1}">
          <p14:sldIdLst>
            <p14:sldId id="264"/>
            <p14:sldId id="265"/>
            <p14:sldId id="267"/>
            <p14:sldId id="266"/>
            <p14:sldId id="268"/>
            <p14:sldId id="285"/>
            <p14:sldId id="269"/>
            <p14:sldId id="270"/>
            <p14:sldId id="272"/>
            <p14:sldId id="275"/>
            <p14:sldId id="284"/>
            <p14:sldId id="277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FD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2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tmanen Henri" userId="ce90c215-fafa-4b3c-9c93-bcf16f13b373" providerId="ADAL" clId="{1A5C600F-F317-4901-8970-25BE728777D0}"/>
    <pc:docChg chg="undo redo custSel modSld sldOrd">
      <pc:chgData name="Litmanen Henri" userId="ce90c215-fafa-4b3c-9c93-bcf16f13b373" providerId="ADAL" clId="{1A5C600F-F317-4901-8970-25BE728777D0}" dt="2024-06-20T10:34:38.725" v="7" actId="207"/>
      <pc:docMkLst>
        <pc:docMk/>
      </pc:docMkLst>
      <pc:sldChg chg="modSp mod">
        <pc:chgData name="Litmanen Henri" userId="ce90c215-fafa-4b3c-9c93-bcf16f13b373" providerId="ADAL" clId="{1A5C600F-F317-4901-8970-25BE728777D0}" dt="2024-06-20T10:34:38.725" v="7" actId="207"/>
        <pc:sldMkLst>
          <pc:docMk/>
          <pc:sldMk cId="334235171" sldId="269"/>
        </pc:sldMkLst>
        <pc:spChg chg="mod">
          <ac:chgData name="Litmanen Henri" userId="ce90c215-fafa-4b3c-9c93-bcf16f13b373" providerId="ADAL" clId="{1A5C600F-F317-4901-8970-25BE728777D0}" dt="2024-06-20T10:34:38.725" v="7" actId="207"/>
          <ac:spMkLst>
            <pc:docMk/>
            <pc:sldMk cId="334235171" sldId="269"/>
            <ac:spMk id="3" creationId="{E793CE6E-2EAE-F344-83C7-1F1E80C88A63}"/>
          </ac:spMkLst>
        </pc:spChg>
      </pc:sldChg>
      <pc:sldChg chg="ord">
        <pc:chgData name="Litmanen Henri" userId="ce90c215-fafa-4b3c-9c93-bcf16f13b373" providerId="ADAL" clId="{1A5C600F-F317-4901-8970-25BE728777D0}" dt="2024-06-20T10:32:15.631" v="5" actId="20578"/>
        <pc:sldMkLst>
          <pc:docMk/>
          <pc:sldMk cId="675204856" sldId="356"/>
        </pc:sldMkLst>
      </pc:sldChg>
    </pc:docChg>
  </pc:docChgLst>
  <pc:docChgLst>
    <pc:chgData name="Jääskeläinen Mirva" userId="de6f4bd3-c4de-4e51-83be-9ff914d49caf" providerId="ADAL" clId="{59FD7C89-FD5E-4DEA-93AE-A40BE36E5E12}"/>
    <pc:docChg chg="undo redo custSel addSld delSld modSld sldOrd modMainMaster modSection">
      <pc:chgData name="Jääskeläinen Mirva" userId="de6f4bd3-c4de-4e51-83be-9ff914d49caf" providerId="ADAL" clId="{59FD7C89-FD5E-4DEA-93AE-A40BE36E5E12}" dt="2024-07-18T06:04:04.567" v="3201" actId="20577"/>
      <pc:docMkLst>
        <pc:docMk/>
      </pc:docMkLst>
      <pc:sldChg chg="add del">
        <pc:chgData name="Jääskeläinen Mirva" userId="de6f4bd3-c4de-4e51-83be-9ff914d49caf" providerId="ADAL" clId="{59FD7C89-FD5E-4DEA-93AE-A40BE36E5E12}" dt="2024-07-17T05:18:24.046" v="159" actId="47"/>
        <pc:sldMkLst>
          <pc:docMk/>
          <pc:sldMk cId="4185423811" sldId="256"/>
        </pc:sldMkLst>
      </pc:sldChg>
      <pc:sldChg chg="delSp modSp mod modShow">
        <pc:chgData name="Jääskeläinen Mirva" userId="de6f4bd3-c4de-4e51-83be-9ff914d49caf" providerId="ADAL" clId="{59FD7C89-FD5E-4DEA-93AE-A40BE36E5E12}" dt="2024-07-17T11:25:57.517" v="2374" actId="1076"/>
        <pc:sldMkLst>
          <pc:docMk/>
          <pc:sldMk cId="3288955039" sldId="257"/>
        </pc:sldMkLst>
        <pc:spChg chg="mod">
          <ac:chgData name="Jääskeläinen Mirva" userId="de6f4bd3-c4de-4e51-83be-9ff914d49caf" providerId="ADAL" clId="{59FD7C89-FD5E-4DEA-93AE-A40BE36E5E12}" dt="2024-07-17T11:25:57.517" v="2374" actId="1076"/>
          <ac:spMkLst>
            <pc:docMk/>
            <pc:sldMk cId="3288955039" sldId="257"/>
            <ac:spMk id="2" creationId="{37ABFEF7-3AEF-5D33-5C16-84C68FB08FE9}"/>
          </ac:spMkLst>
        </pc:spChg>
        <pc:spChg chg="mod">
          <ac:chgData name="Jääskeläinen Mirva" userId="de6f4bd3-c4de-4e51-83be-9ff914d49caf" providerId="ADAL" clId="{59FD7C89-FD5E-4DEA-93AE-A40BE36E5E12}" dt="2024-07-17T11:22:44.624" v="2288" actId="20577"/>
          <ac:spMkLst>
            <pc:docMk/>
            <pc:sldMk cId="3288955039" sldId="257"/>
            <ac:spMk id="8" creationId="{237226D6-1094-4862-CBA5-6AF0581139A8}"/>
          </ac:spMkLst>
        </pc:spChg>
        <pc:spChg chg="mod topLvl">
          <ac:chgData name="Jääskeläinen Mirva" userId="de6f4bd3-c4de-4e51-83be-9ff914d49caf" providerId="ADAL" clId="{59FD7C89-FD5E-4DEA-93AE-A40BE36E5E12}" dt="2024-07-17T11:22:32.073" v="2286" actId="478"/>
          <ac:spMkLst>
            <pc:docMk/>
            <pc:sldMk cId="3288955039" sldId="257"/>
            <ac:spMk id="14" creationId="{49890A97-EA25-C9F0-CDAE-238603C77453}"/>
          </ac:spMkLst>
        </pc:spChg>
        <pc:grpChg chg="del">
          <ac:chgData name="Jääskeläinen Mirva" userId="de6f4bd3-c4de-4e51-83be-9ff914d49caf" providerId="ADAL" clId="{59FD7C89-FD5E-4DEA-93AE-A40BE36E5E12}" dt="2024-07-17T11:22:32.073" v="2286" actId="478"/>
          <ac:grpSpMkLst>
            <pc:docMk/>
            <pc:sldMk cId="3288955039" sldId="257"/>
            <ac:grpSpMk id="15" creationId="{69800AB2-425D-F382-FE63-521A83598FF6}"/>
          </ac:grpSpMkLst>
        </pc:grpChg>
        <pc:picChg chg="del topLvl">
          <ac:chgData name="Jääskeläinen Mirva" userId="de6f4bd3-c4de-4e51-83be-9ff914d49caf" providerId="ADAL" clId="{59FD7C89-FD5E-4DEA-93AE-A40BE36E5E12}" dt="2024-07-17T11:22:32.073" v="2286" actId="478"/>
          <ac:picMkLst>
            <pc:docMk/>
            <pc:sldMk cId="3288955039" sldId="257"/>
            <ac:picMk id="11" creationId="{AE8A1048-48E4-5C4D-673D-558216467E64}"/>
          </ac:picMkLst>
        </pc:picChg>
      </pc:sldChg>
      <pc:sldChg chg="modSp mod">
        <pc:chgData name="Jääskeläinen Mirva" userId="de6f4bd3-c4de-4e51-83be-9ff914d49caf" providerId="ADAL" clId="{59FD7C89-FD5E-4DEA-93AE-A40BE36E5E12}" dt="2024-07-17T10:40:05.116" v="2197" actId="20577"/>
        <pc:sldMkLst>
          <pc:docMk/>
          <pc:sldMk cId="1492065389" sldId="264"/>
        </pc:sldMkLst>
        <pc:spChg chg="mod">
          <ac:chgData name="Jääskeläinen Mirva" userId="de6f4bd3-c4de-4e51-83be-9ff914d49caf" providerId="ADAL" clId="{59FD7C89-FD5E-4DEA-93AE-A40BE36E5E12}" dt="2024-07-17T10:40:05.116" v="2197" actId="20577"/>
          <ac:spMkLst>
            <pc:docMk/>
            <pc:sldMk cId="1492065389" sldId="264"/>
            <ac:spMk id="3" creationId="{5092666E-E50E-114B-831A-C0826B112C80}"/>
          </ac:spMkLst>
        </pc:spChg>
      </pc:sldChg>
      <pc:sldChg chg="addSp delSp modSp mod ord chgLayout">
        <pc:chgData name="Jääskeläinen Mirva" userId="de6f4bd3-c4de-4e51-83be-9ff914d49caf" providerId="ADAL" clId="{59FD7C89-FD5E-4DEA-93AE-A40BE36E5E12}" dt="2024-07-17T10:37:47.594" v="2154" actId="21"/>
        <pc:sldMkLst>
          <pc:docMk/>
          <pc:sldMk cId="1462261128" sldId="271"/>
        </pc:sldMkLst>
        <pc:spChg chg="mod ord">
          <ac:chgData name="Jääskeläinen Mirva" userId="de6f4bd3-c4de-4e51-83be-9ff914d49caf" providerId="ADAL" clId="{59FD7C89-FD5E-4DEA-93AE-A40BE36E5E12}" dt="2024-07-17T10:37:43.382" v="2153" actId="20577"/>
          <ac:spMkLst>
            <pc:docMk/>
            <pc:sldMk cId="1462261128" sldId="271"/>
            <ac:spMk id="2" creationId="{8C667FA8-3E7C-194D-9098-6DF70A26DA9F}"/>
          </ac:spMkLst>
        </pc:spChg>
        <pc:spChg chg="mod ord">
          <ac:chgData name="Jääskeläinen Mirva" userId="de6f4bd3-c4de-4e51-83be-9ff914d49caf" providerId="ADAL" clId="{59FD7C89-FD5E-4DEA-93AE-A40BE36E5E12}" dt="2024-07-17T10:37:47.594" v="2154" actId="21"/>
          <ac:spMkLst>
            <pc:docMk/>
            <pc:sldMk cId="1462261128" sldId="271"/>
            <ac:spMk id="3" creationId="{49FD94CA-7093-9849-B595-218FEC2CB190}"/>
          </ac:spMkLst>
        </pc:spChg>
        <pc:spChg chg="mod ord">
          <ac:chgData name="Jääskeläinen Mirva" userId="de6f4bd3-c4de-4e51-83be-9ff914d49caf" providerId="ADAL" clId="{59FD7C89-FD5E-4DEA-93AE-A40BE36E5E12}" dt="2024-07-17T06:55:02.558" v="915" actId="6264"/>
          <ac:spMkLst>
            <pc:docMk/>
            <pc:sldMk cId="1462261128" sldId="271"/>
            <ac:spMk id="6" creationId="{EDB06355-AC1C-653E-FF9C-229DF1E35D21}"/>
          </ac:spMkLst>
        </pc:spChg>
        <pc:spChg chg="del">
          <ac:chgData name="Jääskeläinen Mirva" userId="de6f4bd3-c4de-4e51-83be-9ff914d49caf" providerId="ADAL" clId="{59FD7C89-FD5E-4DEA-93AE-A40BE36E5E12}" dt="2024-07-17T06:34:20.581" v="728" actId="21"/>
          <ac:spMkLst>
            <pc:docMk/>
            <pc:sldMk cId="1462261128" sldId="271"/>
            <ac:spMk id="7" creationId="{C2442145-822F-FA31-20F2-CC1D79730BC0}"/>
          </ac:spMkLst>
        </pc:spChg>
        <pc:spChg chg="add del mod">
          <ac:chgData name="Jääskeläinen Mirva" userId="de6f4bd3-c4de-4e51-83be-9ff914d49caf" providerId="ADAL" clId="{59FD7C89-FD5E-4DEA-93AE-A40BE36E5E12}" dt="2024-07-17T06:55:02.558" v="915" actId="6264"/>
          <ac:spMkLst>
            <pc:docMk/>
            <pc:sldMk cId="1462261128" sldId="271"/>
            <ac:spMk id="9" creationId="{191322C5-F8D1-9D7E-DCFE-F8640DEE565E}"/>
          </ac:spMkLst>
        </pc:spChg>
        <pc:spChg chg="add del mod">
          <ac:chgData name="Jääskeläinen Mirva" userId="de6f4bd3-c4de-4e51-83be-9ff914d49caf" providerId="ADAL" clId="{59FD7C89-FD5E-4DEA-93AE-A40BE36E5E12}" dt="2024-07-17T06:55:02.558" v="915" actId="6264"/>
          <ac:spMkLst>
            <pc:docMk/>
            <pc:sldMk cId="1462261128" sldId="271"/>
            <ac:spMk id="10" creationId="{0D4CDC6C-59E2-E9A1-5312-3651CDBD79EA}"/>
          </ac:spMkLst>
        </pc:spChg>
        <pc:spChg chg="add del mod">
          <ac:chgData name="Jääskeläinen Mirva" userId="de6f4bd3-c4de-4e51-83be-9ff914d49caf" providerId="ADAL" clId="{59FD7C89-FD5E-4DEA-93AE-A40BE36E5E12}" dt="2024-07-17T06:55:02.558" v="915" actId="6264"/>
          <ac:spMkLst>
            <pc:docMk/>
            <pc:sldMk cId="1462261128" sldId="271"/>
            <ac:spMk id="11" creationId="{9D4FFDC8-14D4-C805-50A4-247595C6342C}"/>
          </ac:spMkLst>
        </pc:spChg>
      </pc:sldChg>
      <pc:sldChg chg="addSp delSp modSp mod ord">
        <pc:chgData name="Jääskeläinen Mirva" userId="de6f4bd3-c4de-4e51-83be-9ff914d49caf" providerId="ADAL" clId="{59FD7C89-FD5E-4DEA-93AE-A40BE36E5E12}" dt="2024-07-17T11:25:10.616" v="2339" actId="1076"/>
        <pc:sldMkLst>
          <pc:docMk/>
          <pc:sldMk cId="280236285" sldId="274"/>
        </pc:sldMkLst>
        <pc:spChg chg="del">
          <ac:chgData name="Jääskeläinen Mirva" userId="de6f4bd3-c4de-4e51-83be-9ff914d49caf" providerId="ADAL" clId="{59FD7C89-FD5E-4DEA-93AE-A40BE36E5E12}" dt="2024-07-17T06:53:50.156" v="903" actId="478"/>
          <ac:spMkLst>
            <pc:docMk/>
            <pc:sldMk cId="280236285" sldId="274"/>
            <ac:spMk id="5" creationId="{DDF011EA-9C3A-F82E-D713-6DA86D2E9F01}"/>
          </ac:spMkLst>
        </pc:spChg>
        <pc:spChg chg="add mod">
          <ac:chgData name="Jääskeläinen Mirva" userId="de6f4bd3-c4de-4e51-83be-9ff914d49caf" providerId="ADAL" clId="{59FD7C89-FD5E-4DEA-93AE-A40BE36E5E12}" dt="2024-07-17T11:25:10.616" v="2339" actId="1076"/>
          <ac:spMkLst>
            <pc:docMk/>
            <pc:sldMk cId="280236285" sldId="274"/>
            <ac:spMk id="6" creationId="{844603A2-3D29-B068-FDB1-3CC0FB4A872E}"/>
          </ac:spMkLst>
        </pc:spChg>
        <pc:picChg chg="mod">
          <ac:chgData name="Jääskeläinen Mirva" userId="de6f4bd3-c4de-4e51-83be-9ff914d49caf" providerId="ADAL" clId="{59FD7C89-FD5E-4DEA-93AE-A40BE36E5E12}" dt="2024-07-17T07:24:40.304" v="1036" actId="1076"/>
          <ac:picMkLst>
            <pc:docMk/>
            <pc:sldMk cId="280236285" sldId="274"/>
            <ac:picMk id="3074" creationId="{97FF7B1A-362C-D04D-BE7C-46EDE10D5794}"/>
          </ac:picMkLst>
        </pc:picChg>
      </pc:sldChg>
      <pc:sldChg chg="delSp modSp mod ord">
        <pc:chgData name="Jääskeläinen Mirva" userId="de6f4bd3-c4de-4e51-83be-9ff914d49caf" providerId="ADAL" clId="{59FD7C89-FD5E-4DEA-93AE-A40BE36E5E12}" dt="2024-07-17T08:55:12.524" v="1333" actId="20577"/>
        <pc:sldMkLst>
          <pc:docMk/>
          <pc:sldMk cId="2847327512" sldId="278"/>
        </pc:sldMkLst>
        <pc:spChg chg="mod">
          <ac:chgData name="Jääskeläinen Mirva" userId="de6f4bd3-c4de-4e51-83be-9ff914d49caf" providerId="ADAL" clId="{59FD7C89-FD5E-4DEA-93AE-A40BE36E5E12}" dt="2024-07-17T08:55:12.524" v="1333" actId="20577"/>
          <ac:spMkLst>
            <pc:docMk/>
            <pc:sldMk cId="2847327512" sldId="278"/>
            <ac:spMk id="3" creationId="{C008D38C-18B5-BA4B-942E-7097216BF8D8}"/>
          </ac:spMkLst>
        </pc:spChg>
        <pc:spChg chg="del">
          <ac:chgData name="Jääskeläinen Mirva" userId="de6f4bd3-c4de-4e51-83be-9ff914d49caf" providerId="ADAL" clId="{59FD7C89-FD5E-4DEA-93AE-A40BE36E5E12}" dt="2024-07-17T06:59:15.089" v="942" actId="478"/>
          <ac:spMkLst>
            <pc:docMk/>
            <pc:sldMk cId="2847327512" sldId="278"/>
            <ac:spMk id="7" creationId="{0634F244-2151-E7DE-C10B-F888CA101AD4}"/>
          </ac:spMkLst>
        </pc:spChg>
        <pc:picChg chg="del">
          <ac:chgData name="Jääskeläinen Mirva" userId="de6f4bd3-c4de-4e51-83be-9ff914d49caf" providerId="ADAL" clId="{59FD7C89-FD5E-4DEA-93AE-A40BE36E5E12}" dt="2024-07-17T06:09:42.362" v="658" actId="478"/>
          <ac:picMkLst>
            <pc:docMk/>
            <pc:sldMk cId="2847327512" sldId="278"/>
            <ac:picMk id="5" creationId="{F011C1C8-8990-514D-AC25-B3DC3B82828A}"/>
          </ac:picMkLst>
        </pc:picChg>
      </pc:sldChg>
      <pc:sldChg chg="delSp mod ord">
        <pc:chgData name="Jääskeläinen Mirva" userId="de6f4bd3-c4de-4e51-83be-9ff914d49caf" providerId="ADAL" clId="{59FD7C89-FD5E-4DEA-93AE-A40BE36E5E12}" dt="2024-07-17T08:55:36.193" v="1335"/>
        <pc:sldMkLst>
          <pc:docMk/>
          <pc:sldMk cId="1242160293" sldId="279"/>
        </pc:sldMkLst>
        <pc:spChg chg="del">
          <ac:chgData name="Jääskeläinen Mirva" userId="de6f4bd3-c4de-4e51-83be-9ff914d49caf" providerId="ADAL" clId="{59FD7C89-FD5E-4DEA-93AE-A40BE36E5E12}" dt="2024-07-17T07:01:54.433" v="965" actId="478"/>
          <ac:spMkLst>
            <pc:docMk/>
            <pc:sldMk cId="1242160293" sldId="279"/>
            <ac:spMk id="6" creationId="{67780771-3340-769B-E143-1201D027B782}"/>
          </ac:spMkLst>
        </pc:spChg>
      </pc:sldChg>
      <pc:sldChg chg="addSp delSp modSp mod">
        <pc:chgData name="Jääskeläinen Mirva" userId="de6f4bd3-c4de-4e51-83be-9ff914d49caf" providerId="ADAL" clId="{59FD7C89-FD5E-4DEA-93AE-A40BE36E5E12}" dt="2024-07-17T09:44:55.039" v="2080" actId="403"/>
        <pc:sldMkLst>
          <pc:docMk/>
          <pc:sldMk cId="523666658" sldId="286"/>
        </pc:sldMkLst>
        <pc:spChg chg="mod">
          <ac:chgData name="Jääskeläinen Mirva" userId="de6f4bd3-c4de-4e51-83be-9ff914d49caf" providerId="ADAL" clId="{59FD7C89-FD5E-4DEA-93AE-A40BE36E5E12}" dt="2024-07-17T09:44:55.039" v="2080" actId="403"/>
          <ac:spMkLst>
            <pc:docMk/>
            <pc:sldMk cId="523666658" sldId="286"/>
            <ac:spMk id="2" creationId="{A76DC337-FA8C-7F41-8636-8CEC3E9B1B5D}"/>
          </ac:spMkLst>
        </pc:spChg>
        <pc:spChg chg="mod">
          <ac:chgData name="Jääskeläinen Mirva" userId="de6f4bd3-c4de-4e51-83be-9ff914d49caf" providerId="ADAL" clId="{59FD7C89-FD5E-4DEA-93AE-A40BE36E5E12}" dt="2024-07-17T09:16:49.381" v="2078" actId="242"/>
          <ac:spMkLst>
            <pc:docMk/>
            <pc:sldMk cId="523666658" sldId="286"/>
            <ac:spMk id="3" creationId="{93627749-2505-F440-8F4C-AB947362E2A2}"/>
          </ac:spMkLst>
        </pc:spChg>
        <pc:spChg chg="add mod ord">
          <ac:chgData name="Jääskeläinen Mirva" userId="de6f4bd3-c4de-4e51-83be-9ff914d49caf" providerId="ADAL" clId="{59FD7C89-FD5E-4DEA-93AE-A40BE36E5E12}" dt="2024-07-17T09:15:22.479" v="2065" actId="14100"/>
          <ac:spMkLst>
            <pc:docMk/>
            <pc:sldMk cId="523666658" sldId="286"/>
            <ac:spMk id="4" creationId="{7DD1F3DB-4BA7-B3EC-CCDF-99E92B31C51B}"/>
          </ac:spMkLst>
        </pc:spChg>
        <pc:spChg chg="del">
          <ac:chgData name="Jääskeläinen Mirva" userId="de6f4bd3-c4de-4e51-83be-9ff914d49caf" providerId="ADAL" clId="{59FD7C89-FD5E-4DEA-93AE-A40BE36E5E12}" dt="2024-07-17T07:01:58.258" v="966" actId="478"/>
          <ac:spMkLst>
            <pc:docMk/>
            <pc:sldMk cId="523666658" sldId="286"/>
            <ac:spMk id="6" creationId="{B8D35FD3-272C-BE39-1265-D76B9F81FF5D}"/>
          </ac:spMkLst>
        </pc:spChg>
        <pc:picChg chg="mod modCrop">
          <ac:chgData name="Jääskeläinen Mirva" userId="de6f4bd3-c4de-4e51-83be-9ff914d49caf" providerId="ADAL" clId="{59FD7C89-FD5E-4DEA-93AE-A40BE36E5E12}" dt="2024-07-17T09:16:20.221" v="2074" actId="732"/>
          <ac:picMkLst>
            <pc:docMk/>
            <pc:sldMk cId="523666658" sldId="286"/>
            <ac:picMk id="8" creationId="{928058AC-C219-183A-2197-0A3B3F2CD9C6}"/>
          </ac:picMkLst>
        </pc:picChg>
      </pc:sldChg>
      <pc:sldChg chg="delSp modSp mod ord chgLayout">
        <pc:chgData name="Jääskeläinen Mirva" userId="de6f4bd3-c4de-4e51-83be-9ff914d49caf" providerId="ADAL" clId="{59FD7C89-FD5E-4DEA-93AE-A40BE36E5E12}" dt="2024-07-17T09:54:45.540" v="2091" actId="20577"/>
        <pc:sldMkLst>
          <pc:docMk/>
          <pc:sldMk cId="529983847" sldId="352"/>
        </pc:sldMkLst>
        <pc:spChg chg="mod ord">
          <ac:chgData name="Jääskeläinen Mirva" userId="de6f4bd3-c4de-4e51-83be-9ff914d49caf" providerId="ADAL" clId="{59FD7C89-FD5E-4DEA-93AE-A40BE36E5E12}" dt="2024-07-17T06:35:37.160" v="741" actId="700"/>
          <ac:spMkLst>
            <pc:docMk/>
            <pc:sldMk cId="529983847" sldId="352"/>
            <ac:spMk id="2" creationId="{9109C0BE-9DD4-434B-BBB3-B2FF64861415}"/>
          </ac:spMkLst>
        </pc:spChg>
        <pc:spChg chg="mod ord">
          <ac:chgData name="Jääskeläinen Mirva" userId="de6f4bd3-c4de-4e51-83be-9ff914d49caf" providerId="ADAL" clId="{59FD7C89-FD5E-4DEA-93AE-A40BE36E5E12}" dt="2024-07-17T09:54:45.540" v="2091" actId="20577"/>
          <ac:spMkLst>
            <pc:docMk/>
            <pc:sldMk cId="529983847" sldId="352"/>
            <ac:spMk id="3" creationId="{8B2A283C-BDF8-444B-9A1F-7A3AB1797286}"/>
          </ac:spMkLst>
        </pc:spChg>
        <pc:spChg chg="mod ord">
          <ac:chgData name="Jääskeläinen Mirva" userId="de6f4bd3-c4de-4e51-83be-9ff914d49caf" providerId="ADAL" clId="{59FD7C89-FD5E-4DEA-93AE-A40BE36E5E12}" dt="2024-07-17T06:35:37.160" v="741" actId="700"/>
          <ac:spMkLst>
            <pc:docMk/>
            <pc:sldMk cId="529983847" sldId="352"/>
            <ac:spMk id="9" creationId="{D6428888-DBDD-14F2-C78F-17FCFE136071}"/>
          </ac:spMkLst>
        </pc:spChg>
        <pc:spChg chg="del">
          <ac:chgData name="Jääskeläinen Mirva" userId="de6f4bd3-c4de-4e51-83be-9ff914d49caf" providerId="ADAL" clId="{59FD7C89-FD5E-4DEA-93AE-A40BE36E5E12}" dt="2024-07-17T06:35:34.352" v="740" actId="478"/>
          <ac:spMkLst>
            <pc:docMk/>
            <pc:sldMk cId="529983847" sldId="352"/>
            <ac:spMk id="10" creationId="{2883E541-E9B6-5E2E-E900-39209BA9F436}"/>
          </ac:spMkLst>
        </pc:spChg>
      </pc:sldChg>
      <pc:sldChg chg="delSp modSp mod ord modClrScheme chgLayout">
        <pc:chgData name="Jääskeläinen Mirva" userId="de6f4bd3-c4de-4e51-83be-9ff914d49caf" providerId="ADAL" clId="{59FD7C89-FD5E-4DEA-93AE-A40BE36E5E12}" dt="2024-07-17T06:35:29.243" v="739" actId="14100"/>
        <pc:sldMkLst>
          <pc:docMk/>
          <pc:sldMk cId="611296993" sldId="353"/>
        </pc:sldMkLst>
        <pc:spChg chg="mod ord">
          <ac:chgData name="Jääskeläinen Mirva" userId="de6f4bd3-c4de-4e51-83be-9ff914d49caf" providerId="ADAL" clId="{59FD7C89-FD5E-4DEA-93AE-A40BE36E5E12}" dt="2024-07-17T06:35:10.654" v="737" actId="700"/>
          <ac:spMkLst>
            <pc:docMk/>
            <pc:sldMk cId="611296993" sldId="353"/>
            <ac:spMk id="2" creationId="{0B54A66D-FF3B-3441-9E95-F55D533B61C3}"/>
          </ac:spMkLst>
        </pc:spChg>
        <pc:spChg chg="mod ord">
          <ac:chgData name="Jääskeläinen Mirva" userId="de6f4bd3-c4de-4e51-83be-9ff914d49caf" providerId="ADAL" clId="{59FD7C89-FD5E-4DEA-93AE-A40BE36E5E12}" dt="2024-07-17T06:35:29.243" v="739" actId="14100"/>
          <ac:spMkLst>
            <pc:docMk/>
            <pc:sldMk cId="611296993" sldId="353"/>
            <ac:spMk id="3" creationId="{A8471174-CE8E-BC43-B33F-BB6F2331C902}"/>
          </ac:spMkLst>
        </pc:spChg>
        <pc:spChg chg="mod ord">
          <ac:chgData name="Jääskeläinen Mirva" userId="de6f4bd3-c4de-4e51-83be-9ff914d49caf" providerId="ADAL" clId="{59FD7C89-FD5E-4DEA-93AE-A40BE36E5E12}" dt="2024-07-17T06:35:10.654" v="737" actId="700"/>
          <ac:spMkLst>
            <pc:docMk/>
            <pc:sldMk cId="611296993" sldId="353"/>
            <ac:spMk id="9" creationId="{3483D6AE-90AA-DB80-B40F-E2BB752DE570}"/>
          </ac:spMkLst>
        </pc:spChg>
        <pc:spChg chg="del">
          <ac:chgData name="Jääskeläinen Mirva" userId="de6f4bd3-c4de-4e51-83be-9ff914d49caf" providerId="ADAL" clId="{59FD7C89-FD5E-4DEA-93AE-A40BE36E5E12}" dt="2024-07-17T06:35:02.736" v="736" actId="478"/>
          <ac:spMkLst>
            <pc:docMk/>
            <pc:sldMk cId="611296993" sldId="353"/>
            <ac:spMk id="10" creationId="{80624C27-6A93-EFED-6474-AB7219AC9DB0}"/>
          </ac:spMkLst>
        </pc:spChg>
        <pc:picChg chg="mod ord modCrop">
          <ac:chgData name="Jääskeläinen Mirva" userId="de6f4bd3-c4de-4e51-83be-9ff914d49caf" providerId="ADAL" clId="{59FD7C89-FD5E-4DEA-93AE-A40BE36E5E12}" dt="2024-07-17T06:35:20.359" v="738" actId="732"/>
          <ac:picMkLst>
            <pc:docMk/>
            <pc:sldMk cId="611296993" sldId="353"/>
            <ac:picMk id="8" creationId="{38AEFF95-5C2D-6569-B156-8A32108BECAA}"/>
          </ac:picMkLst>
        </pc:picChg>
      </pc:sldChg>
      <pc:sldChg chg="addSp delSp modSp mod modClrScheme chgLayout">
        <pc:chgData name="Jääskeläinen Mirva" userId="de6f4bd3-c4de-4e51-83be-9ff914d49caf" providerId="ADAL" clId="{59FD7C89-FD5E-4DEA-93AE-A40BE36E5E12}" dt="2024-07-17T06:48:36.600" v="844" actId="20577"/>
        <pc:sldMkLst>
          <pc:docMk/>
          <pc:sldMk cId="3317956377" sldId="354"/>
        </pc:sldMkLst>
        <pc:spChg chg="mod ord">
          <ac:chgData name="Jääskeläinen Mirva" userId="de6f4bd3-c4de-4e51-83be-9ff914d49caf" providerId="ADAL" clId="{59FD7C89-FD5E-4DEA-93AE-A40BE36E5E12}" dt="2024-07-17T06:35:52.304" v="744" actId="700"/>
          <ac:spMkLst>
            <pc:docMk/>
            <pc:sldMk cId="3317956377" sldId="354"/>
            <ac:spMk id="2" creationId="{9C1F1D93-BEB6-F744-9752-B199934A38F2}"/>
          </ac:spMkLst>
        </pc:spChg>
        <pc:spChg chg="mod ord">
          <ac:chgData name="Jääskeläinen Mirva" userId="de6f4bd3-c4de-4e51-83be-9ff914d49caf" providerId="ADAL" clId="{59FD7C89-FD5E-4DEA-93AE-A40BE36E5E12}" dt="2024-07-17T06:35:52.304" v="744" actId="700"/>
          <ac:spMkLst>
            <pc:docMk/>
            <pc:sldMk cId="3317956377" sldId="354"/>
            <ac:spMk id="3" creationId="{A9C0A187-6FE2-194A-B46C-5B29A0CFDE22}"/>
          </ac:spMkLst>
        </pc:spChg>
        <pc:spChg chg="mod ord">
          <ac:chgData name="Jääskeläinen Mirva" userId="de6f4bd3-c4de-4e51-83be-9ff914d49caf" providerId="ADAL" clId="{59FD7C89-FD5E-4DEA-93AE-A40BE36E5E12}" dt="2024-07-17T06:35:52.304" v="744" actId="700"/>
          <ac:spMkLst>
            <pc:docMk/>
            <pc:sldMk cId="3317956377" sldId="354"/>
            <ac:spMk id="5" creationId="{E48918F4-91FE-84C7-ACA9-DFCF7EE14DE7}"/>
          </ac:spMkLst>
        </pc:spChg>
        <pc:spChg chg="mod">
          <ac:chgData name="Jääskeläinen Mirva" userId="de6f4bd3-c4de-4e51-83be-9ff914d49caf" providerId="ADAL" clId="{59FD7C89-FD5E-4DEA-93AE-A40BE36E5E12}" dt="2024-07-17T06:48:36.600" v="844" actId="20577"/>
          <ac:spMkLst>
            <pc:docMk/>
            <pc:sldMk cId="3317956377" sldId="354"/>
            <ac:spMk id="6" creationId="{7CF661F5-1A63-2EE3-AB62-4F6631B42029}"/>
          </ac:spMkLst>
        </pc:spChg>
        <pc:spChg chg="add del mod ord">
          <ac:chgData name="Jääskeläinen Mirva" userId="de6f4bd3-c4de-4e51-83be-9ff914d49caf" providerId="ADAL" clId="{59FD7C89-FD5E-4DEA-93AE-A40BE36E5E12}" dt="2024-07-17T06:35:54.823" v="745" actId="478"/>
          <ac:spMkLst>
            <pc:docMk/>
            <pc:sldMk cId="3317956377" sldId="354"/>
            <ac:spMk id="7" creationId="{3EFF57E8-9F21-FB0C-720B-4FA19D2D9DDB}"/>
          </ac:spMkLst>
        </pc:spChg>
        <pc:spChg chg="del">
          <ac:chgData name="Jääskeläinen Mirva" userId="de6f4bd3-c4de-4e51-83be-9ff914d49caf" providerId="ADAL" clId="{59FD7C89-FD5E-4DEA-93AE-A40BE36E5E12}" dt="2024-07-17T06:35:46.975" v="743" actId="478"/>
          <ac:spMkLst>
            <pc:docMk/>
            <pc:sldMk cId="3317956377" sldId="354"/>
            <ac:spMk id="10" creationId="{7B0931B7-D2A7-0AB8-21DC-4F9710EF5066}"/>
          </ac:spMkLst>
        </pc:spChg>
        <pc:picChg chg="mod ord">
          <ac:chgData name="Jääskeläinen Mirva" userId="de6f4bd3-c4de-4e51-83be-9ff914d49caf" providerId="ADAL" clId="{59FD7C89-FD5E-4DEA-93AE-A40BE36E5E12}" dt="2024-07-17T06:46:51.037" v="824" actId="167"/>
          <ac:picMkLst>
            <pc:docMk/>
            <pc:sldMk cId="3317956377" sldId="354"/>
            <ac:picMk id="4" creationId="{136E5CD1-4091-4A49-BE6C-5A493BF1DE84}"/>
          </ac:picMkLst>
        </pc:picChg>
      </pc:sldChg>
      <pc:sldChg chg="delSp modSp mod modClrScheme chgLayout">
        <pc:chgData name="Jääskeläinen Mirva" userId="de6f4bd3-c4de-4e51-83be-9ff914d49caf" providerId="ADAL" clId="{59FD7C89-FD5E-4DEA-93AE-A40BE36E5E12}" dt="2024-07-17T06:54:07.840" v="907" actId="700"/>
        <pc:sldMkLst>
          <pc:docMk/>
          <pc:sldMk cId="3218970274" sldId="355"/>
        </pc:sldMkLst>
        <pc:spChg chg="mod ord">
          <ac:chgData name="Jääskeläinen Mirva" userId="de6f4bd3-c4de-4e51-83be-9ff914d49caf" providerId="ADAL" clId="{59FD7C89-FD5E-4DEA-93AE-A40BE36E5E12}" dt="2024-07-17T06:54:07.840" v="907" actId="700"/>
          <ac:spMkLst>
            <pc:docMk/>
            <pc:sldMk cId="3218970274" sldId="355"/>
            <ac:spMk id="2" creationId="{391B706F-F978-FC4E-91EE-DCB4DC48A637}"/>
          </ac:spMkLst>
        </pc:spChg>
        <pc:spChg chg="mod ord">
          <ac:chgData name="Jääskeläinen Mirva" userId="de6f4bd3-c4de-4e51-83be-9ff914d49caf" providerId="ADAL" clId="{59FD7C89-FD5E-4DEA-93AE-A40BE36E5E12}" dt="2024-07-17T06:54:07.840" v="907" actId="700"/>
          <ac:spMkLst>
            <pc:docMk/>
            <pc:sldMk cId="3218970274" sldId="355"/>
            <ac:spMk id="3" creationId="{9B3DC089-FE36-6F4D-87F1-222A8B930903}"/>
          </ac:spMkLst>
        </pc:spChg>
        <pc:spChg chg="mod ord">
          <ac:chgData name="Jääskeläinen Mirva" userId="de6f4bd3-c4de-4e51-83be-9ff914d49caf" providerId="ADAL" clId="{59FD7C89-FD5E-4DEA-93AE-A40BE36E5E12}" dt="2024-07-17T06:54:07.840" v="907" actId="700"/>
          <ac:spMkLst>
            <pc:docMk/>
            <pc:sldMk cId="3218970274" sldId="355"/>
            <ac:spMk id="4" creationId="{1D2834B2-2E5D-AF7E-7F1F-46A4533EAC39}"/>
          </ac:spMkLst>
        </pc:spChg>
        <pc:spChg chg="del">
          <ac:chgData name="Jääskeläinen Mirva" userId="de6f4bd3-c4de-4e51-83be-9ff914d49caf" providerId="ADAL" clId="{59FD7C89-FD5E-4DEA-93AE-A40BE36E5E12}" dt="2024-07-17T06:54:04.215" v="906" actId="478"/>
          <ac:spMkLst>
            <pc:docMk/>
            <pc:sldMk cId="3218970274" sldId="355"/>
            <ac:spMk id="5" creationId="{A5BAF85F-3A62-EF31-C882-F12EF3620655}"/>
          </ac:spMkLst>
        </pc:spChg>
      </pc:sldChg>
      <pc:sldChg chg="addSp delSp modSp mod modClrScheme chgLayout">
        <pc:chgData name="Jääskeläinen Mirva" userId="de6f4bd3-c4de-4e51-83be-9ff914d49caf" providerId="ADAL" clId="{59FD7C89-FD5E-4DEA-93AE-A40BE36E5E12}" dt="2024-07-17T06:53:58.499" v="905" actId="700"/>
        <pc:sldMkLst>
          <pc:docMk/>
          <pc:sldMk cId="675204856" sldId="356"/>
        </pc:sldMkLst>
        <pc:spChg chg="mod ord">
          <ac:chgData name="Jääskeläinen Mirva" userId="de6f4bd3-c4de-4e51-83be-9ff914d49caf" providerId="ADAL" clId="{59FD7C89-FD5E-4DEA-93AE-A40BE36E5E12}" dt="2024-07-17T06:53:58.499" v="905" actId="700"/>
          <ac:spMkLst>
            <pc:docMk/>
            <pc:sldMk cId="675204856" sldId="356"/>
            <ac:spMk id="2" creationId="{ABB5D960-3F38-994E-B966-76582F1F1379}"/>
          </ac:spMkLst>
        </pc:spChg>
        <pc:spChg chg="mod ord">
          <ac:chgData name="Jääskeläinen Mirva" userId="de6f4bd3-c4de-4e51-83be-9ff914d49caf" providerId="ADAL" clId="{59FD7C89-FD5E-4DEA-93AE-A40BE36E5E12}" dt="2024-07-17T06:53:58.499" v="905" actId="700"/>
          <ac:spMkLst>
            <pc:docMk/>
            <pc:sldMk cId="675204856" sldId="356"/>
            <ac:spMk id="3" creationId="{8EC4A60A-F887-1A49-B680-DAFA835A5819}"/>
          </ac:spMkLst>
        </pc:spChg>
        <pc:spChg chg="mod ord">
          <ac:chgData name="Jääskeläinen Mirva" userId="de6f4bd3-c4de-4e51-83be-9ff914d49caf" providerId="ADAL" clId="{59FD7C89-FD5E-4DEA-93AE-A40BE36E5E12}" dt="2024-07-17T06:53:58.499" v="905" actId="700"/>
          <ac:spMkLst>
            <pc:docMk/>
            <pc:sldMk cId="675204856" sldId="356"/>
            <ac:spMk id="5" creationId="{0C45AEB6-E557-8943-880D-2F315AA81E7F}"/>
          </ac:spMkLst>
        </pc:spChg>
        <pc:spChg chg="del">
          <ac:chgData name="Jääskeläinen Mirva" userId="de6f4bd3-c4de-4e51-83be-9ff914d49caf" providerId="ADAL" clId="{59FD7C89-FD5E-4DEA-93AE-A40BE36E5E12}" dt="2024-07-17T06:53:53.355" v="904" actId="478"/>
          <ac:spMkLst>
            <pc:docMk/>
            <pc:sldMk cId="675204856" sldId="356"/>
            <ac:spMk id="6" creationId="{9ED6842E-DFB5-C92F-D41D-2D238F6D5B26}"/>
          </ac:spMkLst>
        </pc:spChg>
        <pc:spChg chg="add mod">
          <ac:chgData name="Jääskeläinen Mirva" userId="de6f4bd3-c4de-4e51-83be-9ff914d49caf" providerId="ADAL" clId="{59FD7C89-FD5E-4DEA-93AE-A40BE36E5E12}" dt="2024-07-17T06:51:59.836" v="854" actId="14100"/>
          <ac:spMkLst>
            <pc:docMk/>
            <pc:sldMk cId="675204856" sldId="356"/>
            <ac:spMk id="7" creationId="{68CB3709-CF3B-B559-2A69-8EE8E3B4EEBA}"/>
          </ac:spMkLst>
        </pc:spChg>
        <pc:spChg chg="add del mod">
          <ac:chgData name="Jääskeläinen Mirva" userId="de6f4bd3-c4de-4e51-83be-9ff914d49caf" providerId="ADAL" clId="{59FD7C89-FD5E-4DEA-93AE-A40BE36E5E12}" dt="2024-07-17T06:51:30.013" v="848" actId="6264"/>
          <ac:spMkLst>
            <pc:docMk/>
            <pc:sldMk cId="675204856" sldId="356"/>
            <ac:spMk id="8" creationId="{8619207C-5F34-4006-20FD-660F8858ABB7}"/>
          </ac:spMkLst>
        </pc:spChg>
        <pc:spChg chg="add del mod">
          <ac:chgData name="Jääskeläinen Mirva" userId="de6f4bd3-c4de-4e51-83be-9ff914d49caf" providerId="ADAL" clId="{59FD7C89-FD5E-4DEA-93AE-A40BE36E5E12}" dt="2024-07-17T06:51:30.013" v="848" actId="6264"/>
          <ac:spMkLst>
            <pc:docMk/>
            <pc:sldMk cId="675204856" sldId="356"/>
            <ac:spMk id="9" creationId="{8DDABC29-ACA4-9B75-BAA8-5B5E5D5721AF}"/>
          </ac:spMkLst>
        </pc:spChg>
        <pc:spChg chg="add del mod">
          <ac:chgData name="Jääskeläinen Mirva" userId="de6f4bd3-c4de-4e51-83be-9ff914d49caf" providerId="ADAL" clId="{59FD7C89-FD5E-4DEA-93AE-A40BE36E5E12}" dt="2024-07-17T06:51:30.013" v="848" actId="6264"/>
          <ac:spMkLst>
            <pc:docMk/>
            <pc:sldMk cId="675204856" sldId="356"/>
            <ac:spMk id="10" creationId="{CAAD2663-ECF0-7C49-606C-04A551C205FB}"/>
          </ac:spMkLst>
        </pc:spChg>
        <pc:spChg chg="add mod">
          <ac:chgData name="Jääskeläinen Mirva" userId="de6f4bd3-c4de-4e51-83be-9ff914d49caf" providerId="ADAL" clId="{59FD7C89-FD5E-4DEA-93AE-A40BE36E5E12}" dt="2024-07-17T06:52:34.757" v="888" actId="14100"/>
          <ac:spMkLst>
            <pc:docMk/>
            <pc:sldMk cId="675204856" sldId="356"/>
            <ac:spMk id="11" creationId="{F1E5FC12-0579-F85C-3712-6C2E65B36A8F}"/>
          </ac:spMkLst>
        </pc:spChg>
        <pc:picChg chg="mod">
          <ac:chgData name="Jääskeläinen Mirva" userId="de6f4bd3-c4de-4e51-83be-9ff914d49caf" providerId="ADAL" clId="{59FD7C89-FD5E-4DEA-93AE-A40BE36E5E12}" dt="2024-07-17T06:52:06.362" v="856" actId="1076"/>
          <ac:picMkLst>
            <pc:docMk/>
            <pc:sldMk cId="675204856" sldId="356"/>
            <ac:picMk id="4" creationId="{D790019E-BEFF-E947-868A-AAE2EE759F8B}"/>
          </ac:picMkLst>
        </pc:picChg>
      </pc:sldChg>
      <pc:sldChg chg="delSp modSp mod ord modClrScheme chgLayout">
        <pc:chgData name="Jääskeläinen Mirva" userId="de6f4bd3-c4de-4e51-83be-9ff914d49caf" providerId="ADAL" clId="{59FD7C89-FD5E-4DEA-93AE-A40BE36E5E12}" dt="2024-07-17T06:58:18.469" v="939" actId="14100"/>
        <pc:sldMkLst>
          <pc:docMk/>
          <pc:sldMk cId="1867217016" sldId="358"/>
        </pc:sldMkLst>
        <pc:spChg chg="mod ord">
          <ac:chgData name="Jääskeläinen Mirva" userId="de6f4bd3-c4de-4e51-83be-9ff914d49caf" providerId="ADAL" clId="{59FD7C89-FD5E-4DEA-93AE-A40BE36E5E12}" dt="2024-07-17T06:54:41.095" v="909" actId="700"/>
          <ac:spMkLst>
            <pc:docMk/>
            <pc:sldMk cId="1867217016" sldId="358"/>
            <ac:spMk id="2" creationId="{0E0C451C-F43B-B444-A1D0-6A0100BECD99}"/>
          </ac:spMkLst>
        </pc:spChg>
        <pc:spChg chg="mod ord">
          <ac:chgData name="Jääskeläinen Mirva" userId="de6f4bd3-c4de-4e51-83be-9ff914d49caf" providerId="ADAL" clId="{59FD7C89-FD5E-4DEA-93AE-A40BE36E5E12}" dt="2024-07-17T06:58:18.469" v="939" actId="14100"/>
          <ac:spMkLst>
            <pc:docMk/>
            <pc:sldMk cId="1867217016" sldId="358"/>
            <ac:spMk id="3" creationId="{3B0A61A0-CB0E-D74D-A71A-0D2732BF7C71}"/>
          </ac:spMkLst>
        </pc:spChg>
        <pc:spChg chg="mod ord">
          <ac:chgData name="Jääskeläinen Mirva" userId="de6f4bd3-c4de-4e51-83be-9ff914d49caf" providerId="ADAL" clId="{59FD7C89-FD5E-4DEA-93AE-A40BE36E5E12}" dt="2024-07-17T06:54:41.095" v="909" actId="700"/>
          <ac:spMkLst>
            <pc:docMk/>
            <pc:sldMk cId="1867217016" sldId="358"/>
            <ac:spMk id="7" creationId="{BA60BA49-9631-EE97-D860-CF6E0420E38D}"/>
          </ac:spMkLst>
        </pc:spChg>
        <pc:spChg chg="del">
          <ac:chgData name="Jääskeläinen Mirva" userId="de6f4bd3-c4de-4e51-83be-9ff914d49caf" providerId="ADAL" clId="{59FD7C89-FD5E-4DEA-93AE-A40BE36E5E12}" dt="2024-07-17T06:54:37.229" v="908" actId="478"/>
          <ac:spMkLst>
            <pc:docMk/>
            <pc:sldMk cId="1867217016" sldId="358"/>
            <ac:spMk id="11" creationId="{5280F4DA-C841-1296-EEAE-4B7D6E816F80}"/>
          </ac:spMkLst>
        </pc:spChg>
      </pc:sldChg>
      <pc:sldChg chg="addSp delSp modSp mod modClrScheme chgLayout">
        <pc:chgData name="Jääskeläinen Mirva" userId="de6f4bd3-c4de-4e51-83be-9ff914d49caf" providerId="ADAL" clId="{59FD7C89-FD5E-4DEA-93AE-A40BE36E5E12}" dt="2024-07-17T06:57:54.356" v="938" actId="14100"/>
        <pc:sldMkLst>
          <pc:docMk/>
          <pc:sldMk cId="911246926" sldId="359"/>
        </pc:sldMkLst>
        <pc:spChg chg="mod ord">
          <ac:chgData name="Jääskeläinen Mirva" userId="de6f4bd3-c4de-4e51-83be-9ff914d49caf" providerId="ADAL" clId="{59FD7C89-FD5E-4DEA-93AE-A40BE36E5E12}" dt="2024-07-17T06:56:02.333" v="932" actId="6264"/>
          <ac:spMkLst>
            <pc:docMk/>
            <pc:sldMk cId="911246926" sldId="359"/>
            <ac:spMk id="2" creationId="{96B516B9-F690-5F4C-AF46-21B99A15D898}"/>
          </ac:spMkLst>
        </pc:spChg>
        <pc:spChg chg="del mod ord">
          <ac:chgData name="Jääskeläinen Mirva" userId="de6f4bd3-c4de-4e51-83be-9ff914d49caf" providerId="ADAL" clId="{59FD7C89-FD5E-4DEA-93AE-A40BE36E5E12}" dt="2024-07-17T06:56:02.333" v="932" actId="6264"/>
          <ac:spMkLst>
            <pc:docMk/>
            <pc:sldMk cId="911246926" sldId="359"/>
            <ac:spMk id="3" creationId="{F9C4CB89-3555-0947-9081-0150B297933E}"/>
          </ac:spMkLst>
        </pc:spChg>
        <pc:spChg chg="mod ord">
          <ac:chgData name="Jääskeläinen Mirva" userId="de6f4bd3-c4de-4e51-83be-9ff914d49caf" providerId="ADAL" clId="{59FD7C89-FD5E-4DEA-93AE-A40BE36E5E12}" dt="2024-07-17T06:56:02.333" v="932" actId="6264"/>
          <ac:spMkLst>
            <pc:docMk/>
            <pc:sldMk cId="911246926" sldId="359"/>
            <ac:spMk id="4" creationId="{032C251A-549E-CED1-4A15-D5C06CC9798A}"/>
          </ac:spMkLst>
        </pc:spChg>
        <pc:spChg chg="add del mod">
          <ac:chgData name="Jääskeläinen Mirva" userId="de6f4bd3-c4de-4e51-83be-9ff914d49caf" providerId="ADAL" clId="{59FD7C89-FD5E-4DEA-93AE-A40BE36E5E12}" dt="2024-07-17T06:54:51.010" v="911" actId="6264"/>
          <ac:spMkLst>
            <pc:docMk/>
            <pc:sldMk cId="911246926" sldId="359"/>
            <ac:spMk id="5" creationId="{D4BC5309-02CA-5352-F563-181ADFF5E798}"/>
          </ac:spMkLst>
        </pc:spChg>
        <pc:spChg chg="add del mod">
          <ac:chgData name="Jääskeläinen Mirva" userId="de6f4bd3-c4de-4e51-83be-9ff914d49caf" providerId="ADAL" clId="{59FD7C89-FD5E-4DEA-93AE-A40BE36E5E12}" dt="2024-07-17T06:54:51.010" v="911" actId="6264"/>
          <ac:spMkLst>
            <pc:docMk/>
            <pc:sldMk cId="911246926" sldId="359"/>
            <ac:spMk id="6" creationId="{0FCE0B30-E24B-7E1F-2DC6-3DEB329C499B}"/>
          </ac:spMkLst>
        </pc:spChg>
        <pc:spChg chg="add del mod">
          <ac:chgData name="Jääskeläinen Mirva" userId="de6f4bd3-c4de-4e51-83be-9ff914d49caf" providerId="ADAL" clId="{59FD7C89-FD5E-4DEA-93AE-A40BE36E5E12}" dt="2024-07-17T06:54:51.010" v="911" actId="6264"/>
          <ac:spMkLst>
            <pc:docMk/>
            <pc:sldMk cId="911246926" sldId="359"/>
            <ac:spMk id="7" creationId="{CC725657-8DE2-A38A-7632-96B3B02737F1}"/>
          </ac:spMkLst>
        </pc:spChg>
        <pc:spChg chg="add del mod">
          <ac:chgData name="Jääskeläinen Mirva" userId="de6f4bd3-c4de-4e51-83be-9ff914d49caf" providerId="ADAL" clId="{59FD7C89-FD5E-4DEA-93AE-A40BE36E5E12}" dt="2024-07-17T06:54:52.893" v="912" actId="6264"/>
          <ac:spMkLst>
            <pc:docMk/>
            <pc:sldMk cId="911246926" sldId="359"/>
            <ac:spMk id="8" creationId="{99CDA93E-611F-0DD4-8C83-9BC6317356C3}"/>
          </ac:spMkLst>
        </pc:spChg>
        <pc:spChg chg="del">
          <ac:chgData name="Jääskeläinen Mirva" userId="de6f4bd3-c4de-4e51-83be-9ff914d49caf" providerId="ADAL" clId="{59FD7C89-FD5E-4DEA-93AE-A40BE36E5E12}" dt="2024-07-17T06:57:01.645" v="934" actId="478"/>
          <ac:spMkLst>
            <pc:docMk/>
            <pc:sldMk cId="911246926" sldId="359"/>
            <ac:spMk id="10" creationId="{57ABF5ED-0D79-B0A6-D778-164FE9D2D8A7}"/>
          </ac:spMkLst>
        </pc:spChg>
        <pc:spChg chg="add del mod">
          <ac:chgData name="Jääskeläinen Mirva" userId="de6f4bd3-c4de-4e51-83be-9ff914d49caf" providerId="ADAL" clId="{59FD7C89-FD5E-4DEA-93AE-A40BE36E5E12}" dt="2024-07-17T06:54:52.893" v="912" actId="6264"/>
          <ac:spMkLst>
            <pc:docMk/>
            <pc:sldMk cId="911246926" sldId="359"/>
            <ac:spMk id="11" creationId="{E07563CC-6F65-AEA1-8A1B-F3C312CD5094}"/>
          </ac:spMkLst>
        </pc:spChg>
        <pc:spChg chg="add del mod">
          <ac:chgData name="Jääskeläinen Mirva" userId="de6f4bd3-c4de-4e51-83be-9ff914d49caf" providerId="ADAL" clId="{59FD7C89-FD5E-4DEA-93AE-A40BE36E5E12}" dt="2024-07-17T06:54:52.893" v="912" actId="6264"/>
          <ac:spMkLst>
            <pc:docMk/>
            <pc:sldMk cId="911246926" sldId="359"/>
            <ac:spMk id="12" creationId="{25B6C70E-790A-92F1-EA40-D6DAC4603CDB}"/>
          </ac:spMkLst>
        </pc:spChg>
        <pc:spChg chg="add del mod">
          <ac:chgData name="Jääskeläinen Mirva" userId="de6f4bd3-c4de-4e51-83be-9ff914d49caf" providerId="ADAL" clId="{59FD7C89-FD5E-4DEA-93AE-A40BE36E5E12}" dt="2024-07-17T06:54:53.375" v="913" actId="6264"/>
          <ac:spMkLst>
            <pc:docMk/>
            <pc:sldMk cId="911246926" sldId="359"/>
            <ac:spMk id="13" creationId="{781412C6-2175-8197-0B10-716A92DE82FF}"/>
          </ac:spMkLst>
        </pc:spChg>
        <pc:spChg chg="add del mod">
          <ac:chgData name="Jääskeläinen Mirva" userId="de6f4bd3-c4de-4e51-83be-9ff914d49caf" providerId="ADAL" clId="{59FD7C89-FD5E-4DEA-93AE-A40BE36E5E12}" dt="2024-07-17T06:54:53.375" v="913" actId="6264"/>
          <ac:spMkLst>
            <pc:docMk/>
            <pc:sldMk cId="911246926" sldId="359"/>
            <ac:spMk id="14" creationId="{E61B1C11-93E6-94C4-6DA6-77744A0DE731}"/>
          </ac:spMkLst>
        </pc:spChg>
        <pc:spChg chg="add del mod">
          <ac:chgData name="Jääskeläinen Mirva" userId="de6f4bd3-c4de-4e51-83be-9ff914d49caf" providerId="ADAL" clId="{59FD7C89-FD5E-4DEA-93AE-A40BE36E5E12}" dt="2024-07-17T06:54:53.375" v="913" actId="6264"/>
          <ac:spMkLst>
            <pc:docMk/>
            <pc:sldMk cId="911246926" sldId="359"/>
            <ac:spMk id="15" creationId="{49205019-0584-3E69-719B-780CB9DE3ECB}"/>
          </ac:spMkLst>
        </pc:spChg>
        <pc:spChg chg="add del mod">
          <ac:chgData name="Jääskeläinen Mirva" userId="de6f4bd3-c4de-4e51-83be-9ff914d49caf" providerId="ADAL" clId="{59FD7C89-FD5E-4DEA-93AE-A40BE36E5E12}" dt="2024-07-17T06:54:53.665" v="914" actId="6264"/>
          <ac:spMkLst>
            <pc:docMk/>
            <pc:sldMk cId="911246926" sldId="359"/>
            <ac:spMk id="16" creationId="{528172DD-D8D9-2022-F7A4-090975DA4531}"/>
          </ac:spMkLst>
        </pc:spChg>
        <pc:spChg chg="add del mod">
          <ac:chgData name="Jääskeläinen Mirva" userId="de6f4bd3-c4de-4e51-83be-9ff914d49caf" providerId="ADAL" clId="{59FD7C89-FD5E-4DEA-93AE-A40BE36E5E12}" dt="2024-07-17T06:54:53.665" v="914" actId="6264"/>
          <ac:spMkLst>
            <pc:docMk/>
            <pc:sldMk cId="911246926" sldId="359"/>
            <ac:spMk id="17" creationId="{21FDE59B-2F7D-784C-F9F2-407E027D51A3}"/>
          </ac:spMkLst>
        </pc:spChg>
        <pc:spChg chg="add del mod">
          <ac:chgData name="Jääskeläinen Mirva" userId="de6f4bd3-c4de-4e51-83be-9ff914d49caf" providerId="ADAL" clId="{59FD7C89-FD5E-4DEA-93AE-A40BE36E5E12}" dt="2024-07-17T06:54:53.665" v="914" actId="6264"/>
          <ac:spMkLst>
            <pc:docMk/>
            <pc:sldMk cId="911246926" sldId="359"/>
            <ac:spMk id="18" creationId="{EE99853A-0236-6AF8-3D93-269D6960146D}"/>
          </ac:spMkLst>
        </pc:spChg>
        <pc:spChg chg="add del mod">
          <ac:chgData name="Jääskeläinen Mirva" userId="de6f4bd3-c4de-4e51-83be-9ff914d49caf" providerId="ADAL" clId="{59FD7C89-FD5E-4DEA-93AE-A40BE36E5E12}" dt="2024-07-17T06:55:26.852" v="922" actId="6264"/>
          <ac:spMkLst>
            <pc:docMk/>
            <pc:sldMk cId="911246926" sldId="359"/>
            <ac:spMk id="19" creationId="{D54A8AC1-1368-5877-70E5-43B6641CCFEE}"/>
          </ac:spMkLst>
        </pc:spChg>
        <pc:spChg chg="add del mod">
          <ac:chgData name="Jääskeläinen Mirva" userId="de6f4bd3-c4de-4e51-83be-9ff914d49caf" providerId="ADAL" clId="{59FD7C89-FD5E-4DEA-93AE-A40BE36E5E12}" dt="2024-07-17T06:55:26.852" v="922" actId="6264"/>
          <ac:spMkLst>
            <pc:docMk/>
            <pc:sldMk cId="911246926" sldId="359"/>
            <ac:spMk id="20" creationId="{596DD95D-8F14-7116-39A0-EA467DEC4191}"/>
          </ac:spMkLst>
        </pc:spChg>
        <pc:spChg chg="add del mod">
          <ac:chgData name="Jääskeläinen Mirva" userId="de6f4bd3-c4de-4e51-83be-9ff914d49caf" providerId="ADAL" clId="{59FD7C89-FD5E-4DEA-93AE-A40BE36E5E12}" dt="2024-07-17T06:55:26.852" v="922" actId="6264"/>
          <ac:spMkLst>
            <pc:docMk/>
            <pc:sldMk cId="911246926" sldId="359"/>
            <ac:spMk id="21" creationId="{E9D02B72-25AD-D346-42A7-B5BE9745E1F0}"/>
          </ac:spMkLst>
        </pc:spChg>
        <pc:spChg chg="add del mod">
          <ac:chgData name="Jääskeläinen Mirva" userId="de6f4bd3-c4de-4e51-83be-9ff914d49caf" providerId="ADAL" clId="{59FD7C89-FD5E-4DEA-93AE-A40BE36E5E12}" dt="2024-07-17T06:55:27.319" v="923" actId="6264"/>
          <ac:spMkLst>
            <pc:docMk/>
            <pc:sldMk cId="911246926" sldId="359"/>
            <ac:spMk id="22" creationId="{226B449D-9AED-60D7-27A3-0046D8D6CE37}"/>
          </ac:spMkLst>
        </pc:spChg>
        <pc:spChg chg="add del mod">
          <ac:chgData name="Jääskeläinen Mirva" userId="de6f4bd3-c4de-4e51-83be-9ff914d49caf" providerId="ADAL" clId="{59FD7C89-FD5E-4DEA-93AE-A40BE36E5E12}" dt="2024-07-17T06:55:27.319" v="923" actId="6264"/>
          <ac:spMkLst>
            <pc:docMk/>
            <pc:sldMk cId="911246926" sldId="359"/>
            <ac:spMk id="23" creationId="{C3B46823-0C46-33CD-D0FB-969DC253DD36}"/>
          </ac:spMkLst>
        </pc:spChg>
        <pc:spChg chg="add del mod">
          <ac:chgData name="Jääskeläinen Mirva" userId="de6f4bd3-c4de-4e51-83be-9ff914d49caf" providerId="ADAL" clId="{59FD7C89-FD5E-4DEA-93AE-A40BE36E5E12}" dt="2024-07-17T06:55:27.319" v="923" actId="6264"/>
          <ac:spMkLst>
            <pc:docMk/>
            <pc:sldMk cId="911246926" sldId="359"/>
            <ac:spMk id="24" creationId="{C3D5DB04-EB2F-7F74-DFAB-4DC192452EB0}"/>
          </ac:spMkLst>
        </pc:spChg>
        <pc:spChg chg="add del mod">
          <ac:chgData name="Jääskeläinen Mirva" userId="de6f4bd3-c4de-4e51-83be-9ff914d49caf" providerId="ADAL" clId="{59FD7C89-FD5E-4DEA-93AE-A40BE36E5E12}" dt="2024-07-17T06:55:27.482" v="924" actId="6264"/>
          <ac:spMkLst>
            <pc:docMk/>
            <pc:sldMk cId="911246926" sldId="359"/>
            <ac:spMk id="25" creationId="{8D3504C7-FF3E-A255-42AF-7ECE29A508D4}"/>
          </ac:spMkLst>
        </pc:spChg>
        <pc:spChg chg="add del mod">
          <ac:chgData name="Jääskeläinen Mirva" userId="de6f4bd3-c4de-4e51-83be-9ff914d49caf" providerId="ADAL" clId="{59FD7C89-FD5E-4DEA-93AE-A40BE36E5E12}" dt="2024-07-17T06:55:27.482" v="924" actId="6264"/>
          <ac:spMkLst>
            <pc:docMk/>
            <pc:sldMk cId="911246926" sldId="359"/>
            <ac:spMk id="26" creationId="{42060660-FCE0-6327-EDAE-C682F3B94FA4}"/>
          </ac:spMkLst>
        </pc:spChg>
        <pc:spChg chg="add del mod">
          <ac:chgData name="Jääskeläinen Mirva" userId="de6f4bd3-c4de-4e51-83be-9ff914d49caf" providerId="ADAL" clId="{59FD7C89-FD5E-4DEA-93AE-A40BE36E5E12}" dt="2024-07-17T06:55:27.482" v="924" actId="6264"/>
          <ac:spMkLst>
            <pc:docMk/>
            <pc:sldMk cId="911246926" sldId="359"/>
            <ac:spMk id="27" creationId="{1D52D3CC-BE1E-538C-ECB5-998B367B46A0}"/>
          </ac:spMkLst>
        </pc:spChg>
        <pc:spChg chg="add del mod">
          <ac:chgData name="Jääskeläinen Mirva" userId="de6f4bd3-c4de-4e51-83be-9ff914d49caf" providerId="ADAL" clId="{59FD7C89-FD5E-4DEA-93AE-A40BE36E5E12}" dt="2024-07-17T06:55:27.673" v="925" actId="6264"/>
          <ac:spMkLst>
            <pc:docMk/>
            <pc:sldMk cId="911246926" sldId="359"/>
            <ac:spMk id="28" creationId="{22CFD783-208D-142C-B328-330D5D9FBEBE}"/>
          </ac:spMkLst>
        </pc:spChg>
        <pc:spChg chg="add del mod">
          <ac:chgData name="Jääskeläinen Mirva" userId="de6f4bd3-c4de-4e51-83be-9ff914d49caf" providerId="ADAL" clId="{59FD7C89-FD5E-4DEA-93AE-A40BE36E5E12}" dt="2024-07-17T06:55:27.673" v="925" actId="6264"/>
          <ac:spMkLst>
            <pc:docMk/>
            <pc:sldMk cId="911246926" sldId="359"/>
            <ac:spMk id="29" creationId="{A1C5E149-0EFE-85E6-1F6D-58AB5057AD2A}"/>
          </ac:spMkLst>
        </pc:spChg>
        <pc:spChg chg="add del mod">
          <ac:chgData name="Jääskeläinen Mirva" userId="de6f4bd3-c4de-4e51-83be-9ff914d49caf" providerId="ADAL" clId="{59FD7C89-FD5E-4DEA-93AE-A40BE36E5E12}" dt="2024-07-17T06:55:27.673" v="925" actId="6264"/>
          <ac:spMkLst>
            <pc:docMk/>
            <pc:sldMk cId="911246926" sldId="359"/>
            <ac:spMk id="30" creationId="{379F937B-7974-201D-61E7-2905586707A8}"/>
          </ac:spMkLst>
        </pc:spChg>
        <pc:spChg chg="add del mod">
          <ac:chgData name="Jääskeläinen Mirva" userId="de6f4bd3-c4de-4e51-83be-9ff914d49caf" providerId="ADAL" clId="{59FD7C89-FD5E-4DEA-93AE-A40BE36E5E12}" dt="2024-07-17T06:55:27.854" v="926" actId="6264"/>
          <ac:spMkLst>
            <pc:docMk/>
            <pc:sldMk cId="911246926" sldId="359"/>
            <ac:spMk id="31" creationId="{9425A431-C288-4B26-913A-2867AD180654}"/>
          </ac:spMkLst>
        </pc:spChg>
        <pc:spChg chg="add del mod">
          <ac:chgData name="Jääskeläinen Mirva" userId="de6f4bd3-c4de-4e51-83be-9ff914d49caf" providerId="ADAL" clId="{59FD7C89-FD5E-4DEA-93AE-A40BE36E5E12}" dt="2024-07-17T06:55:27.854" v="926" actId="6264"/>
          <ac:spMkLst>
            <pc:docMk/>
            <pc:sldMk cId="911246926" sldId="359"/>
            <ac:spMk id="32" creationId="{C11C8CC6-0493-A068-CAD4-FEB663D6F7CA}"/>
          </ac:spMkLst>
        </pc:spChg>
        <pc:spChg chg="add del mod">
          <ac:chgData name="Jääskeläinen Mirva" userId="de6f4bd3-c4de-4e51-83be-9ff914d49caf" providerId="ADAL" clId="{59FD7C89-FD5E-4DEA-93AE-A40BE36E5E12}" dt="2024-07-17T06:55:27.854" v="926" actId="6264"/>
          <ac:spMkLst>
            <pc:docMk/>
            <pc:sldMk cId="911246926" sldId="359"/>
            <ac:spMk id="33" creationId="{96F63CA0-A6E5-FA0A-DF2D-0857D01863DD}"/>
          </ac:spMkLst>
        </pc:spChg>
        <pc:spChg chg="add del mod">
          <ac:chgData name="Jääskeläinen Mirva" userId="de6f4bd3-c4de-4e51-83be-9ff914d49caf" providerId="ADAL" clId="{59FD7C89-FD5E-4DEA-93AE-A40BE36E5E12}" dt="2024-07-17T06:55:28.082" v="927" actId="6264"/>
          <ac:spMkLst>
            <pc:docMk/>
            <pc:sldMk cId="911246926" sldId="359"/>
            <ac:spMk id="34" creationId="{8AAD9780-F88F-79F1-C2AD-6DCB5896E0D5}"/>
          </ac:spMkLst>
        </pc:spChg>
        <pc:spChg chg="add del mod">
          <ac:chgData name="Jääskeläinen Mirva" userId="de6f4bd3-c4de-4e51-83be-9ff914d49caf" providerId="ADAL" clId="{59FD7C89-FD5E-4DEA-93AE-A40BE36E5E12}" dt="2024-07-17T06:55:28.082" v="927" actId="6264"/>
          <ac:spMkLst>
            <pc:docMk/>
            <pc:sldMk cId="911246926" sldId="359"/>
            <ac:spMk id="35" creationId="{71279522-EE1D-2386-827A-29E107E681A2}"/>
          </ac:spMkLst>
        </pc:spChg>
        <pc:spChg chg="add del mod">
          <ac:chgData name="Jääskeläinen Mirva" userId="de6f4bd3-c4de-4e51-83be-9ff914d49caf" providerId="ADAL" clId="{59FD7C89-FD5E-4DEA-93AE-A40BE36E5E12}" dt="2024-07-17T06:55:28.082" v="927" actId="6264"/>
          <ac:spMkLst>
            <pc:docMk/>
            <pc:sldMk cId="911246926" sldId="359"/>
            <ac:spMk id="36" creationId="{E8FE9102-840E-DACF-F96A-8CC75B71D0C0}"/>
          </ac:spMkLst>
        </pc:spChg>
        <pc:spChg chg="add del mod">
          <ac:chgData name="Jääskeläinen Mirva" userId="de6f4bd3-c4de-4e51-83be-9ff914d49caf" providerId="ADAL" clId="{59FD7C89-FD5E-4DEA-93AE-A40BE36E5E12}" dt="2024-07-17T06:55:28.300" v="928" actId="6264"/>
          <ac:spMkLst>
            <pc:docMk/>
            <pc:sldMk cId="911246926" sldId="359"/>
            <ac:spMk id="37" creationId="{C87F9127-3EE4-50AC-6636-40E31C4B9650}"/>
          </ac:spMkLst>
        </pc:spChg>
        <pc:spChg chg="add del mod">
          <ac:chgData name="Jääskeläinen Mirva" userId="de6f4bd3-c4de-4e51-83be-9ff914d49caf" providerId="ADAL" clId="{59FD7C89-FD5E-4DEA-93AE-A40BE36E5E12}" dt="2024-07-17T06:55:28.300" v="928" actId="6264"/>
          <ac:spMkLst>
            <pc:docMk/>
            <pc:sldMk cId="911246926" sldId="359"/>
            <ac:spMk id="38" creationId="{883EC26E-1031-5A69-BF9A-0A8EAF5BF589}"/>
          </ac:spMkLst>
        </pc:spChg>
        <pc:spChg chg="add del mod">
          <ac:chgData name="Jääskeläinen Mirva" userId="de6f4bd3-c4de-4e51-83be-9ff914d49caf" providerId="ADAL" clId="{59FD7C89-FD5E-4DEA-93AE-A40BE36E5E12}" dt="2024-07-17T06:55:28.300" v="928" actId="6264"/>
          <ac:spMkLst>
            <pc:docMk/>
            <pc:sldMk cId="911246926" sldId="359"/>
            <ac:spMk id="39" creationId="{35C14BE9-6835-D0F6-013D-B8B360F7CE32}"/>
          </ac:spMkLst>
        </pc:spChg>
        <pc:spChg chg="add del mod">
          <ac:chgData name="Jääskeläinen Mirva" userId="de6f4bd3-c4de-4e51-83be-9ff914d49caf" providerId="ADAL" clId="{59FD7C89-FD5E-4DEA-93AE-A40BE36E5E12}" dt="2024-07-17T06:56:02.333" v="932" actId="6264"/>
          <ac:spMkLst>
            <pc:docMk/>
            <pc:sldMk cId="911246926" sldId="359"/>
            <ac:spMk id="40" creationId="{3244F0B1-D38F-EEC9-2F12-C04D170FDCFC}"/>
          </ac:spMkLst>
        </pc:spChg>
        <pc:spChg chg="add del mod">
          <ac:chgData name="Jääskeläinen Mirva" userId="de6f4bd3-c4de-4e51-83be-9ff914d49caf" providerId="ADAL" clId="{59FD7C89-FD5E-4DEA-93AE-A40BE36E5E12}" dt="2024-07-17T06:56:02.333" v="932" actId="6264"/>
          <ac:spMkLst>
            <pc:docMk/>
            <pc:sldMk cId="911246926" sldId="359"/>
            <ac:spMk id="41" creationId="{142C7F5E-57DD-BF37-B24E-D1D4DE5AB7CD}"/>
          </ac:spMkLst>
        </pc:spChg>
        <pc:spChg chg="add mod ord">
          <ac:chgData name="Jääskeläinen Mirva" userId="de6f4bd3-c4de-4e51-83be-9ff914d49caf" providerId="ADAL" clId="{59FD7C89-FD5E-4DEA-93AE-A40BE36E5E12}" dt="2024-07-17T06:57:54.356" v="938" actId="14100"/>
          <ac:spMkLst>
            <pc:docMk/>
            <pc:sldMk cId="911246926" sldId="359"/>
            <ac:spMk id="42" creationId="{FEC150E2-1411-5027-C21B-37CAEB495E76}"/>
          </ac:spMkLst>
        </pc:spChg>
        <pc:picChg chg="mod">
          <ac:chgData name="Jääskeläinen Mirva" userId="de6f4bd3-c4de-4e51-83be-9ff914d49caf" providerId="ADAL" clId="{59FD7C89-FD5E-4DEA-93AE-A40BE36E5E12}" dt="2024-07-17T06:55:57.469" v="931" actId="1076"/>
          <ac:picMkLst>
            <pc:docMk/>
            <pc:sldMk cId="911246926" sldId="359"/>
            <ac:picMk id="9" creationId="{D14725E5-10C3-3ECB-0D94-5A14A287DA1B}"/>
          </ac:picMkLst>
        </pc:picChg>
      </pc:sldChg>
      <pc:sldChg chg="addSp delSp modSp mod ord modClrScheme chgLayout">
        <pc:chgData name="Jääskeläinen Mirva" userId="de6f4bd3-c4de-4e51-83be-9ff914d49caf" providerId="ADAL" clId="{59FD7C89-FD5E-4DEA-93AE-A40BE36E5E12}" dt="2024-07-18T05:56:42.808" v="2925" actId="1076"/>
        <pc:sldMkLst>
          <pc:docMk/>
          <pc:sldMk cId="3931569393" sldId="360"/>
        </pc:sldMkLst>
        <pc:spChg chg="mod ord">
          <ac:chgData name="Jääskeläinen Mirva" userId="de6f4bd3-c4de-4e51-83be-9ff914d49caf" providerId="ADAL" clId="{59FD7C89-FD5E-4DEA-93AE-A40BE36E5E12}" dt="2024-07-17T06:59:26.510" v="944" actId="700"/>
          <ac:spMkLst>
            <pc:docMk/>
            <pc:sldMk cId="3931569393" sldId="360"/>
            <ac:spMk id="2" creationId="{E3F9291C-FCAB-3F44-B93C-CE1E08C5D869}"/>
          </ac:spMkLst>
        </pc:spChg>
        <pc:spChg chg="mod ord">
          <ac:chgData name="Jääskeläinen Mirva" userId="de6f4bd3-c4de-4e51-83be-9ff914d49caf" providerId="ADAL" clId="{59FD7C89-FD5E-4DEA-93AE-A40BE36E5E12}" dt="2024-07-17T06:59:47.112" v="947" actId="1035"/>
          <ac:spMkLst>
            <pc:docMk/>
            <pc:sldMk cId="3931569393" sldId="360"/>
            <ac:spMk id="3" creationId="{576560A7-0B7D-4F4E-9A28-EA3DD03DB6F4}"/>
          </ac:spMkLst>
        </pc:spChg>
        <pc:spChg chg="mod ord">
          <ac:chgData name="Jääskeläinen Mirva" userId="de6f4bd3-c4de-4e51-83be-9ff914d49caf" providerId="ADAL" clId="{59FD7C89-FD5E-4DEA-93AE-A40BE36E5E12}" dt="2024-07-17T06:59:26.510" v="944" actId="700"/>
          <ac:spMkLst>
            <pc:docMk/>
            <pc:sldMk cId="3931569393" sldId="360"/>
            <ac:spMk id="5" creationId="{F747FD8D-BCD3-CDFD-FBDE-2BE78F188791}"/>
          </ac:spMkLst>
        </pc:spChg>
        <pc:spChg chg="del">
          <ac:chgData name="Jääskeläinen Mirva" userId="de6f4bd3-c4de-4e51-83be-9ff914d49caf" providerId="ADAL" clId="{59FD7C89-FD5E-4DEA-93AE-A40BE36E5E12}" dt="2024-07-17T06:59:19.594" v="943" actId="478"/>
          <ac:spMkLst>
            <pc:docMk/>
            <pc:sldMk cId="3931569393" sldId="360"/>
            <ac:spMk id="6" creationId="{447758E0-6394-F4C3-1FE8-E90082A4D713}"/>
          </ac:spMkLst>
        </pc:spChg>
        <pc:spChg chg="add mod">
          <ac:chgData name="Jääskeläinen Mirva" userId="de6f4bd3-c4de-4e51-83be-9ff914d49caf" providerId="ADAL" clId="{59FD7C89-FD5E-4DEA-93AE-A40BE36E5E12}" dt="2024-07-18T05:56:42.808" v="2925" actId="1076"/>
          <ac:spMkLst>
            <pc:docMk/>
            <pc:sldMk cId="3931569393" sldId="360"/>
            <ac:spMk id="6" creationId="{B28C2A1C-899C-B027-B886-AF040A946764}"/>
          </ac:spMkLst>
        </pc:spChg>
        <pc:picChg chg="mod">
          <ac:chgData name="Jääskeläinen Mirva" userId="de6f4bd3-c4de-4e51-83be-9ff914d49caf" providerId="ADAL" clId="{59FD7C89-FD5E-4DEA-93AE-A40BE36E5E12}" dt="2024-07-18T05:56:34.180" v="2923" actId="1076"/>
          <ac:picMkLst>
            <pc:docMk/>
            <pc:sldMk cId="3931569393" sldId="360"/>
            <ac:picMk id="4" creationId="{5D071381-E074-5540-B4EC-11A0133F422D}"/>
          </ac:picMkLst>
        </pc:picChg>
      </pc:sldChg>
      <pc:sldChg chg="addSp delSp modSp mod ord modClrScheme chgLayout">
        <pc:chgData name="Jääskeläinen Mirva" userId="de6f4bd3-c4de-4e51-83be-9ff914d49caf" providerId="ADAL" clId="{59FD7C89-FD5E-4DEA-93AE-A40BE36E5E12}" dt="2024-07-17T10:37:12.570" v="2150" actId="207"/>
        <pc:sldMkLst>
          <pc:docMk/>
          <pc:sldMk cId="938517804" sldId="361"/>
        </pc:sldMkLst>
        <pc:spChg chg="mod ord">
          <ac:chgData name="Jääskeläinen Mirva" userId="de6f4bd3-c4de-4e51-83be-9ff914d49caf" providerId="ADAL" clId="{59FD7C89-FD5E-4DEA-93AE-A40BE36E5E12}" dt="2024-07-17T06:53:41.283" v="902" actId="700"/>
          <ac:spMkLst>
            <pc:docMk/>
            <pc:sldMk cId="938517804" sldId="361"/>
            <ac:spMk id="2" creationId="{48462FD8-909A-FD42-8A7C-4381B94AED10}"/>
          </ac:spMkLst>
        </pc:spChg>
        <pc:spChg chg="mod ord">
          <ac:chgData name="Jääskeläinen Mirva" userId="de6f4bd3-c4de-4e51-83be-9ff914d49caf" providerId="ADAL" clId="{59FD7C89-FD5E-4DEA-93AE-A40BE36E5E12}" dt="2024-07-17T10:37:12.570" v="2150" actId="207"/>
          <ac:spMkLst>
            <pc:docMk/>
            <pc:sldMk cId="938517804" sldId="361"/>
            <ac:spMk id="3" creationId="{AD0DA080-D261-DB4D-A974-AEDECB72B952}"/>
          </ac:spMkLst>
        </pc:spChg>
        <pc:spChg chg="mod ord">
          <ac:chgData name="Jääskeläinen Mirva" userId="de6f4bd3-c4de-4e51-83be-9ff914d49caf" providerId="ADAL" clId="{59FD7C89-FD5E-4DEA-93AE-A40BE36E5E12}" dt="2024-07-17T06:53:41.283" v="902" actId="700"/>
          <ac:spMkLst>
            <pc:docMk/>
            <pc:sldMk cId="938517804" sldId="361"/>
            <ac:spMk id="4" creationId="{C2885949-650C-20C9-462C-26BA5E8D7CDD}"/>
          </ac:spMkLst>
        </pc:spChg>
        <pc:spChg chg="add del mod">
          <ac:chgData name="Jääskeläinen Mirva" userId="de6f4bd3-c4de-4e51-83be-9ff914d49caf" providerId="ADAL" clId="{59FD7C89-FD5E-4DEA-93AE-A40BE36E5E12}" dt="2024-07-17T06:53:23.329" v="897" actId="6264"/>
          <ac:spMkLst>
            <pc:docMk/>
            <pc:sldMk cId="938517804" sldId="361"/>
            <ac:spMk id="5" creationId="{858F363E-3B42-6761-E5F2-9225B37E9586}"/>
          </ac:spMkLst>
        </pc:spChg>
        <pc:spChg chg="del">
          <ac:chgData name="Jääskeläinen Mirva" userId="de6f4bd3-c4de-4e51-83be-9ff914d49caf" providerId="ADAL" clId="{59FD7C89-FD5E-4DEA-93AE-A40BE36E5E12}" dt="2024-07-17T06:53:35.513" v="901" actId="478"/>
          <ac:spMkLst>
            <pc:docMk/>
            <pc:sldMk cId="938517804" sldId="361"/>
            <ac:spMk id="7" creationId="{D09A1BAC-7CF6-6577-F5C6-516FED0D46C7}"/>
          </ac:spMkLst>
        </pc:spChg>
        <pc:spChg chg="add del mod">
          <ac:chgData name="Jääskeläinen Mirva" userId="de6f4bd3-c4de-4e51-83be-9ff914d49caf" providerId="ADAL" clId="{59FD7C89-FD5E-4DEA-93AE-A40BE36E5E12}" dt="2024-07-17T06:53:23.329" v="897" actId="6264"/>
          <ac:spMkLst>
            <pc:docMk/>
            <pc:sldMk cId="938517804" sldId="361"/>
            <ac:spMk id="8" creationId="{111B3431-796E-1D6F-8764-67755105BE3D}"/>
          </ac:spMkLst>
        </pc:spChg>
        <pc:spChg chg="add del mod">
          <ac:chgData name="Jääskeläinen Mirva" userId="de6f4bd3-c4de-4e51-83be-9ff914d49caf" providerId="ADAL" clId="{59FD7C89-FD5E-4DEA-93AE-A40BE36E5E12}" dt="2024-07-17T06:53:23.329" v="897" actId="6264"/>
          <ac:spMkLst>
            <pc:docMk/>
            <pc:sldMk cId="938517804" sldId="361"/>
            <ac:spMk id="9" creationId="{1D6B0F8B-4A7A-56B3-3402-C31C71005265}"/>
          </ac:spMkLst>
        </pc:spChg>
      </pc:sldChg>
      <pc:sldChg chg="modSp mod">
        <pc:chgData name="Jääskeläinen Mirva" userId="de6f4bd3-c4de-4e51-83be-9ff914d49caf" providerId="ADAL" clId="{59FD7C89-FD5E-4DEA-93AE-A40BE36E5E12}" dt="2024-07-17T09:00:28.330" v="1945" actId="1076"/>
        <pc:sldMkLst>
          <pc:docMk/>
          <pc:sldMk cId="1742738033" sldId="380"/>
        </pc:sldMkLst>
        <pc:spChg chg="mod">
          <ac:chgData name="Jääskeläinen Mirva" userId="de6f4bd3-c4de-4e51-83be-9ff914d49caf" providerId="ADAL" clId="{59FD7C89-FD5E-4DEA-93AE-A40BE36E5E12}" dt="2024-07-17T09:00:28.330" v="1945" actId="1076"/>
          <ac:spMkLst>
            <pc:docMk/>
            <pc:sldMk cId="1742738033" sldId="380"/>
            <ac:spMk id="2" creationId="{3E982C39-7A5B-6E31-F161-A3AEE7287AEA}"/>
          </ac:spMkLst>
        </pc:spChg>
        <pc:spChg chg="mod">
          <ac:chgData name="Jääskeläinen Mirva" userId="de6f4bd3-c4de-4e51-83be-9ff914d49caf" providerId="ADAL" clId="{59FD7C89-FD5E-4DEA-93AE-A40BE36E5E12}" dt="2024-07-17T09:00:19.528" v="1944" actId="14100"/>
          <ac:spMkLst>
            <pc:docMk/>
            <pc:sldMk cId="1742738033" sldId="380"/>
            <ac:spMk id="17" creationId="{20DFC3E6-6921-7D2D-DA81-DDC2FD29C82F}"/>
          </ac:spMkLst>
        </pc:spChg>
      </pc:sldChg>
      <pc:sldChg chg="addSp delSp modSp mod">
        <pc:chgData name="Jääskeläinen Mirva" userId="de6f4bd3-c4de-4e51-83be-9ff914d49caf" providerId="ADAL" clId="{59FD7C89-FD5E-4DEA-93AE-A40BE36E5E12}" dt="2024-07-18T05:53:44.428" v="2864" actId="1076"/>
        <pc:sldMkLst>
          <pc:docMk/>
          <pc:sldMk cId="3402287499" sldId="382"/>
        </pc:sldMkLst>
        <pc:spChg chg="mod">
          <ac:chgData name="Jääskeläinen Mirva" userId="de6f4bd3-c4de-4e51-83be-9ff914d49caf" providerId="ADAL" clId="{59FD7C89-FD5E-4DEA-93AE-A40BE36E5E12}" dt="2024-07-17T07:17:23.550" v="982" actId="20577"/>
          <ac:spMkLst>
            <pc:docMk/>
            <pc:sldMk cId="3402287499" sldId="382"/>
            <ac:spMk id="2" creationId="{8D10A94E-2E30-C1F8-453C-F4AC51DDD2B7}"/>
          </ac:spMkLst>
        </pc:spChg>
        <pc:spChg chg="del mod">
          <ac:chgData name="Jääskeläinen Mirva" userId="de6f4bd3-c4de-4e51-83be-9ff914d49caf" providerId="ADAL" clId="{59FD7C89-FD5E-4DEA-93AE-A40BE36E5E12}" dt="2024-07-17T07:31:43.734" v="1145" actId="478"/>
          <ac:spMkLst>
            <pc:docMk/>
            <pc:sldMk cId="3402287499" sldId="382"/>
            <ac:spMk id="3" creationId="{5C32B71D-8AEF-18AF-B747-6049206B3D66}"/>
          </ac:spMkLst>
        </pc:spChg>
        <pc:spChg chg="del">
          <ac:chgData name="Jääskeläinen Mirva" userId="de6f4bd3-c4de-4e51-83be-9ff914d49caf" providerId="ADAL" clId="{59FD7C89-FD5E-4DEA-93AE-A40BE36E5E12}" dt="2024-07-17T09:13:12.916" v="1973" actId="478"/>
          <ac:spMkLst>
            <pc:docMk/>
            <pc:sldMk cId="3402287499" sldId="382"/>
            <ac:spMk id="7" creationId="{6DE8AF18-99E1-8EAF-8C14-7981267798CB}"/>
          </ac:spMkLst>
        </pc:spChg>
        <pc:spChg chg="del">
          <ac:chgData name="Jääskeläinen Mirva" userId="de6f4bd3-c4de-4e51-83be-9ff914d49caf" providerId="ADAL" clId="{59FD7C89-FD5E-4DEA-93AE-A40BE36E5E12}" dt="2024-07-17T09:13:09.966" v="1972" actId="478"/>
          <ac:spMkLst>
            <pc:docMk/>
            <pc:sldMk cId="3402287499" sldId="382"/>
            <ac:spMk id="8" creationId="{EC5F0910-7140-1A21-9B3D-FC16D1F02C25}"/>
          </ac:spMkLst>
        </pc:spChg>
        <pc:spChg chg="del">
          <ac:chgData name="Jääskeläinen Mirva" userId="de6f4bd3-c4de-4e51-83be-9ff914d49caf" providerId="ADAL" clId="{59FD7C89-FD5E-4DEA-93AE-A40BE36E5E12}" dt="2024-07-17T06:58:55.031" v="940" actId="478"/>
          <ac:spMkLst>
            <pc:docMk/>
            <pc:sldMk cId="3402287499" sldId="382"/>
            <ac:spMk id="12" creationId="{C74066D1-6C0C-F4C7-1D3F-6DC7A8A39FC8}"/>
          </ac:spMkLst>
        </pc:spChg>
        <pc:picChg chg="del">
          <ac:chgData name="Jääskeläinen Mirva" userId="de6f4bd3-c4de-4e51-83be-9ff914d49caf" providerId="ADAL" clId="{59FD7C89-FD5E-4DEA-93AE-A40BE36E5E12}" dt="2024-07-17T10:15:20.777" v="2098" actId="478"/>
          <ac:picMkLst>
            <pc:docMk/>
            <pc:sldMk cId="3402287499" sldId="382"/>
            <ac:picMk id="5" creationId="{22FC71D1-C5AE-1E4C-E6A2-4ED0CA847209}"/>
          </ac:picMkLst>
        </pc:picChg>
        <pc:picChg chg="del">
          <ac:chgData name="Jääskeläinen Mirva" userId="de6f4bd3-c4de-4e51-83be-9ff914d49caf" providerId="ADAL" clId="{59FD7C89-FD5E-4DEA-93AE-A40BE36E5E12}" dt="2024-07-17T09:13:09.966" v="1972" actId="478"/>
          <ac:picMkLst>
            <pc:docMk/>
            <pc:sldMk cId="3402287499" sldId="382"/>
            <ac:picMk id="6" creationId="{8C82DB0A-442E-9BC2-10C1-4967717FD044}"/>
          </ac:picMkLst>
        </pc:picChg>
        <pc:picChg chg="add mod">
          <ac:chgData name="Jääskeläinen Mirva" userId="de6f4bd3-c4de-4e51-83be-9ff914d49caf" providerId="ADAL" clId="{59FD7C89-FD5E-4DEA-93AE-A40BE36E5E12}" dt="2024-07-18T05:53:44.428" v="2864" actId="1076"/>
          <ac:picMkLst>
            <pc:docMk/>
            <pc:sldMk cId="3402287499" sldId="382"/>
            <ac:picMk id="10" creationId="{E68B3175-9176-CB9B-2B9F-C311B31CA969}"/>
          </ac:picMkLst>
        </pc:picChg>
      </pc:sldChg>
      <pc:sldChg chg="delSp modSp mod">
        <pc:chgData name="Jääskeläinen Mirva" userId="de6f4bd3-c4de-4e51-83be-9ff914d49caf" providerId="ADAL" clId="{59FD7C89-FD5E-4DEA-93AE-A40BE36E5E12}" dt="2024-07-17T09:01:47.797" v="1971" actId="15"/>
        <pc:sldMkLst>
          <pc:docMk/>
          <pc:sldMk cId="3854598450" sldId="383"/>
        </pc:sldMkLst>
        <pc:spChg chg="mod">
          <ac:chgData name="Jääskeläinen Mirva" userId="de6f4bd3-c4de-4e51-83be-9ff914d49caf" providerId="ADAL" clId="{59FD7C89-FD5E-4DEA-93AE-A40BE36E5E12}" dt="2024-07-17T09:01:47.797" v="1971" actId="15"/>
          <ac:spMkLst>
            <pc:docMk/>
            <pc:sldMk cId="3854598450" sldId="383"/>
            <ac:spMk id="3" creationId="{9CDC7A0B-0442-184C-91DC-3B4007309C40}"/>
          </ac:spMkLst>
        </pc:spChg>
        <pc:spChg chg="del">
          <ac:chgData name="Jääskeläinen Mirva" userId="de6f4bd3-c4de-4e51-83be-9ff914d49caf" providerId="ADAL" clId="{59FD7C89-FD5E-4DEA-93AE-A40BE36E5E12}" dt="2024-07-17T06:59:02.608" v="941" actId="478"/>
          <ac:spMkLst>
            <pc:docMk/>
            <pc:sldMk cId="3854598450" sldId="383"/>
            <ac:spMk id="7" creationId="{C6503D16-1BD9-CDBB-A987-CC44D7E5BCA1}"/>
          </ac:spMkLst>
        </pc:spChg>
      </pc:sldChg>
      <pc:sldChg chg="delSp modSp mod modShow">
        <pc:chgData name="Jääskeläinen Mirva" userId="de6f4bd3-c4de-4e51-83be-9ff914d49caf" providerId="ADAL" clId="{59FD7C89-FD5E-4DEA-93AE-A40BE36E5E12}" dt="2024-07-17T11:24:06.096" v="2334" actId="20577"/>
        <pc:sldMkLst>
          <pc:docMk/>
          <pc:sldMk cId="1016229990" sldId="384"/>
        </pc:sldMkLst>
        <pc:spChg chg="mod">
          <ac:chgData name="Jääskeläinen Mirva" userId="de6f4bd3-c4de-4e51-83be-9ff914d49caf" providerId="ADAL" clId="{59FD7C89-FD5E-4DEA-93AE-A40BE36E5E12}" dt="2024-07-17T11:24:06.096" v="2334" actId="20577"/>
          <ac:spMkLst>
            <pc:docMk/>
            <pc:sldMk cId="1016229990" sldId="384"/>
            <ac:spMk id="2" creationId="{37ABFEF7-3AEF-5D33-5C16-84C68FB08FE9}"/>
          </ac:spMkLst>
        </pc:spChg>
        <pc:spChg chg="del topLvl">
          <ac:chgData name="Jääskeläinen Mirva" userId="de6f4bd3-c4de-4e51-83be-9ff914d49caf" providerId="ADAL" clId="{59FD7C89-FD5E-4DEA-93AE-A40BE36E5E12}" dt="2024-07-17T11:23:25.776" v="2306" actId="478"/>
          <ac:spMkLst>
            <pc:docMk/>
            <pc:sldMk cId="1016229990" sldId="384"/>
            <ac:spMk id="5" creationId="{A5BDF174-2604-506B-67B7-8BE89B0F00A7}"/>
          </ac:spMkLst>
        </pc:spChg>
        <pc:spChg chg="mod topLvl">
          <ac:chgData name="Jääskeläinen Mirva" userId="de6f4bd3-c4de-4e51-83be-9ff914d49caf" providerId="ADAL" clId="{59FD7C89-FD5E-4DEA-93AE-A40BE36E5E12}" dt="2024-07-17T11:23:46.533" v="2333" actId="14100"/>
          <ac:spMkLst>
            <pc:docMk/>
            <pc:sldMk cId="1016229990" sldId="384"/>
            <ac:spMk id="14" creationId="{49890A97-EA25-C9F0-CDAE-238603C77453}"/>
          </ac:spMkLst>
        </pc:spChg>
        <pc:grpChg chg="del">
          <ac:chgData name="Jääskeläinen Mirva" userId="de6f4bd3-c4de-4e51-83be-9ff914d49caf" providerId="ADAL" clId="{59FD7C89-FD5E-4DEA-93AE-A40BE36E5E12}" dt="2024-07-17T11:23:25.776" v="2306" actId="478"/>
          <ac:grpSpMkLst>
            <pc:docMk/>
            <pc:sldMk cId="1016229990" sldId="384"/>
            <ac:grpSpMk id="6" creationId="{BC26043A-9CFC-B6D3-C48C-09B33BDEC707}"/>
          </ac:grpSpMkLst>
        </pc:grpChg>
        <pc:picChg chg="del">
          <ac:chgData name="Jääskeläinen Mirva" userId="de6f4bd3-c4de-4e51-83be-9ff914d49caf" providerId="ADAL" clId="{59FD7C89-FD5E-4DEA-93AE-A40BE36E5E12}" dt="2024-07-17T11:23:21.318" v="2305" actId="478"/>
          <ac:picMkLst>
            <pc:docMk/>
            <pc:sldMk cId="1016229990" sldId="384"/>
            <ac:picMk id="11" creationId="{AE8A1048-48E4-5C4D-673D-558216467E64}"/>
          </ac:picMkLst>
        </pc:picChg>
      </pc:sldChg>
      <pc:sldChg chg="new del">
        <pc:chgData name="Jääskeläinen Mirva" userId="de6f4bd3-c4de-4e51-83be-9ff914d49caf" providerId="ADAL" clId="{59FD7C89-FD5E-4DEA-93AE-A40BE36E5E12}" dt="2024-07-17T05:30:48.903" v="196" actId="47"/>
        <pc:sldMkLst>
          <pc:docMk/>
          <pc:sldMk cId="71189762" sldId="385"/>
        </pc:sldMkLst>
      </pc:sldChg>
      <pc:sldChg chg="addSp delSp modSp new mod ord modClrScheme chgLayout">
        <pc:chgData name="Jääskeläinen Mirva" userId="de6f4bd3-c4de-4e51-83be-9ff914d49caf" providerId="ADAL" clId="{59FD7C89-FD5E-4DEA-93AE-A40BE36E5E12}" dt="2024-07-17T08:37:40.034" v="1269" actId="20577"/>
        <pc:sldMkLst>
          <pc:docMk/>
          <pc:sldMk cId="87702458" sldId="386"/>
        </pc:sldMkLst>
        <pc:spChg chg="mod ord">
          <ac:chgData name="Jääskeläinen Mirva" userId="de6f4bd3-c4de-4e51-83be-9ff914d49caf" providerId="ADAL" clId="{59FD7C89-FD5E-4DEA-93AE-A40BE36E5E12}" dt="2024-07-17T06:43:57.289" v="818" actId="207"/>
          <ac:spMkLst>
            <pc:docMk/>
            <pc:sldMk cId="87702458" sldId="386"/>
            <ac:spMk id="2" creationId="{86D7007F-0E16-2425-9011-BF14821383F6}"/>
          </ac:spMkLst>
        </pc:spChg>
        <pc:spChg chg="del mod ord">
          <ac:chgData name="Jääskeläinen Mirva" userId="de6f4bd3-c4de-4e51-83be-9ff914d49caf" providerId="ADAL" clId="{59FD7C89-FD5E-4DEA-93AE-A40BE36E5E12}" dt="2024-07-17T06:38:01.152" v="766" actId="12084"/>
          <ac:spMkLst>
            <pc:docMk/>
            <pc:sldMk cId="87702458" sldId="386"/>
            <ac:spMk id="3" creationId="{9EA82920-9ABF-8AC3-53AC-C9618E659A25}"/>
          </ac:spMkLst>
        </pc:spChg>
        <pc:spChg chg="mod ord">
          <ac:chgData name="Jääskeläinen Mirva" userId="de6f4bd3-c4de-4e51-83be-9ff914d49caf" providerId="ADAL" clId="{59FD7C89-FD5E-4DEA-93AE-A40BE36E5E12}" dt="2024-07-17T06:34:46.412" v="732" actId="700"/>
          <ac:spMkLst>
            <pc:docMk/>
            <pc:sldMk cId="87702458" sldId="386"/>
            <ac:spMk id="4" creationId="{0D0DDEDC-EF71-7340-3A35-FE4371165B8B}"/>
          </ac:spMkLst>
        </pc:spChg>
        <pc:spChg chg="add del">
          <ac:chgData name="Jääskeläinen Mirva" userId="de6f4bd3-c4de-4e51-83be-9ff914d49caf" providerId="ADAL" clId="{59FD7C89-FD5E-4DEA-93AE-A40BE36E5E12}" dt="2024-07-17T06:36:36.434" v="746" actId="478"/>
          <ac:spMkLst>
            <pc:docMk/>
            <pc:sldMk cId="87702458" sldId="386"/>
            <ac:spMk id="5" creationId="{537568AA-2F16-556E-2474-C1B718F954F9}"/>
          </ac:spMkLst>
        </pc:spChg>
        <pc:spChg chg="add del mod">
          <ac:chgData name="Jääskeläinen Mirva" userId="de6f4bd3-c4de-4e51-83be-9ff914d49caf" providerId="ADAL" clId="{59FD7C89-FD5E-4DEA-93AE-A40BE36E5E12}" dt="2024-07-17T06:34:50.737" v="734" actId="21"/>
          <ac:spMkLst>
            <pc:docMk/>
            <pc:sldMk cId="87702458" sldId="386"/>
            <ac:spMk id="6" creationId="{247FB10E-1BFE-5EA3-3422-4471418E9BB3}"/>
          </ac:spMkLst>
        </pc:spChg>
        <pc:spChg chg="add del mod ord">
          <ac:chgData name="Jääskeläinen Mirva" userId="de6f4bd3-c4de-4e51-83be-9ff914d49caf" providerId="ADAL" clId="{59FD7C89-FD5E-4DEA-93AE-A40BE36E5E12}" dt="2024-07-17T06:43:58.951" v="819" actId="478"/>
          <ac:spMkLst>
            <pc:docMk/>
            <pc:sldMk cId="87702458" sldId="386"/>
            <ac:spMk id="10" creationId="{2AEC835E-575F-CB4B-49BF-DE5331CF66A6}"/>
          </ac:spMkLst>
        </pc:spChg>
        <pc:graphicFrameChg chg="add mod">
          <ac:chgData name="Jääskeläinen Mirva" userId="de6f4bd3-c4de-4e51-83be-9ff914d49caf" providerId="ADAL" clId="{59FD7C89-FD5E-4DEA-93AE-A40BE36E5E12}" dt="2024-07-17T08:37:40.034" v="1269" actId="20577"/>
          <ac:graphicFrameMkLst>
            <pc:docMk/>
            <pc:sldMk cId="87702458" sldId="386"/>
            <ac:graphicFrameMk id="9" creationId="{C7385189-813F-C6F0-8504-1AB21EE7556F}"/>
          </ac:graphicFrameMkLst>
        </pc:graphicFrameChg>
        <pc:picChg chg="add mod modCrop">
          <ac:chgData name="Jääskeläinen Mirva" userId="de6f4bd3-c4de-4e51-83be-9ff914d49caf" providerId="ADAL" clId="{59FD7C89-FD5E-4DEA-93AE-A40BE36E5E12}" dt="2024-07-17T06:38:22.826" v="796" actId="732"/>
          <ac:picMkLst>
            <pc:docMk/>
            <pc:sldMk cId="87702458" sldId="386"/>
            <ac:picMk id="8" creationId="{4BF38B73-02C9-ABCE-C1BC-2614C0356F07}"/>
          </ac:picMkLst>
        </pc:picChg>
      </pc:sldChg>
      <pc:sldChg chg="delSp modSp new mod ord">
        <pc:chgData name="Jääskeläinen Mirva" userId="de6f4bd3-c4de-4e51-83be-9ff914d49caf" providerId="ADAL" clId="{59FD7C89-FD5E-4DEA-93AE-A40BE36E5E12}" dt="2024-07-17T05:31:36.468" v="253" actId="20577"/>
        <pc:sldMkLst>
          <pc:docMk/>
          <pc:sldMk cId="2591975907" sldId="387"/>
        </pc:sldMkLst>
        <pc:spChg chg="mod">
          <ac:chgData name="Jääskeläinen Mirva" userId="de6f4bd3-c4de-4e51-83be-9ff914d49caf" providerId="ADAL" clId="{59FD7C89-FD5E-4DEA-93AE-A40BE36E5E12}" dt="2024-07-17T05:31:36.468" v="253" actId="20577"/>
          <ac:spMkLst>
            <pc:docMk/>
            <pc:sldMk cId="2591975907" sldId="387"/>
            <ac:spMk id="3" creationId="{3E6246EE-46E3-9420-DE0D-395C79D97D7C}"/>
          </ac:spMkLst>
        </pc:spChg>
        <pc:spChg chg="del mod">
          <ac:chgData name="Jääskeläinen Mirva" userId="de6f4bd3-c4de-4e51-83be-9ff914d49caf" providerId="ADAL" clId="{59FD7C89-FD5E-4DEA-93AE-A40BE36E5E12}" dt="2024-07-17T05:27:48.219" v="183" actId="478"/>
          <ac:spMkLst>
            <pc:docMk/>
            <pc:sldMk cId="2591975907" sldId="387"/>
            <ac:spMk id="4" creationId="{F7BCAA9D-CF2E-2079-926F-3509627E55DA}"/>
          </ac:spMkLst>
        </pc:spChg>
      </pc:sldChg>
      <pc:sldChg chg="add">
        <pc:chgData name="Jääskeläinen Mirva" userId="de6f4bd3-c4de-4e51-83be-9ff914d49caf" providerId="ADAL" clId="{59FD7C89-FD5E-4DEA-93AE-A40BE36E5E12}" dt="2024-07-17T05:31:19.371" v="218"/>
        <pc:sldMkLst>
          <pc:docMk/>
          <pc:sldMk cId="3301827421" sldId="388"/>
        </pc:sldMkLst>
      </pc:sldChg>
      <pc:sldChg chg="modSp new del mod ord">
        <pc:chgData name="Jääskeläinen Mirva" userId="de6f4bd3-c4de-4e51-83be-9ff914d49caf" providerId="ADAL" clId="{59FD7C89-FD5E-4DEA-93AE-A40BE36E5E12}" dt="2024-07-17T08:39:05.339" v="1323" actId="47"/>
        <pc:sldMkLst>
          <pc:docMk/>
          <pc:sldMk cId="2084050148" sldId="389"/>
        </pc:sldMkLst>
        <pc:spChg chg="mod">
          <ac:chgData name="Jääskeläinen Mirva" userId="de6f4bd3-c4de-4e51-83be-9ff914d49caf" providerId="ADAL" clId="{59FD7C89-FD5E-4DEA-93AE-A40BE36E5E12}" dt="2024-07-17T05:41:23.748" v="451" actId="20577"/>
          <ac:spMkLst>
            <pc:docMk/>
            <pc:sldMk cId="2084050148" sldId="389"/>
            <ac:spMk id="3" creationId="{DEAC2E24-EB56-146A-FCF1-868F82215F5A}"/>
          </ac:spMkLst>
        </pc:spChg>
      </pc:sldChg>
      <pc:sldChg chg="modSp new mod">
        <pc:chgData name="Jääskeläinen Mirva" userId="de6f4bd3-c4de-4e51-83be-9ff914d49caf" providerId="ADAL" clId="{59FD7C89-FD5E-4DEA-93AE-A40BE36E5E12}" dt="2024-07-17T05:38:04.205" v="371" actId="20577"/>
        <pc:sldMkLst>
          <pc:docMk/>
          <pc:sldMk cId="1673282354" sldId="390"/>
        </pc:sldMkLst>
        <pc:spChg chg="mod">
          <ac:chgData name="Jääskeläinen Mirva" userId="de6f4bd3-c4de-4e51-83be-9ff914d49caf" providerId="ADAL" clId="{59FD7C89-FD5E-4DEA-93AE-A40BE36E5E12}" dt="2024-07-17T05:38:04.205" v="371" actId="20577"/>
          <ac:spMkLst>
            <pc:docMk/>
            <pc:sldMk cId="1673282354" sldId="390"/>
            <ac:spMk id="3" creationId="{E88E5B2A-FE32-393E-A221-973A87A78ECD}"/>
          </ac:spMkLst>
        </pc:spChg>
      </pc:sldChg>
      <pc:sldChg chg="add">
        <pc:chgData name="Jääskeläinen Mirva" userId="de6f4bd3-c4de-4e51-83be-9ff914d49caf" providerId="ADAL" clId="{59FD7C89-FD5E-4DEA-93AE-A40BE36E5E12}" dt="2024-07-17T05:41:12.632" v="413"/>
        <pc:sldMkLst>
          <pc:docMk/>
          <pc:sldMk cId="2576314055" sldId="391"/>
        </pc:sldMkLst>
      </pc:sldChg>
      <pc:sldChg chg="addSp delSp modSp new mod modClrScheme chgLayout">
        <pc:chgData name="Jääskeläinen Mirva" userId="de6f4bd3-c4de-4e51-83be-9ff914d49caf" providerId="ADAL" clId="{59FD7C89-FD5E-4DEA-93AE-A40BE36E5E12}" dt="2024-07-17T07:00:37.582" v="964" actId="20577"/>
        <pc:sldMkLst>
          <pc:docMk/>
          <pc:sldMk cId="192977955" sldId="392"/>
        </pc:sldMkLst>
        <pc:spChg chg="del">
          <ac:chgData name="Jääskeläinen Mirva" userId="de6f4bd3-c4de-4e51-83be-9ff914d49caf" providerId="ADAL" clId="{59FD7C89-FD5E-4DEA-93AE-A40BE36E5E12}" dt="2024-07-17T05:42:04.955" v="455" actId="700"/>
          <ac:spMkLst>
            <pc:docMk/>
            <pc:sldMk cId="192977955" sldId="392"/>
            <ac:spMk id="2" creationId="{47BE07FA-A92E-09DE-EC5D-8C2FA3B4D4B6}"/>
          </ac:spMkLst>
        </pc:spChg>
        <pc:spChg chg="del mod ord">
          <ac:chgData name="Jääskeläinen Mirva" userId="de6f4bd3-c4de-4e51-83be-9ff914d49caf" providerId="ADAL" clId="{59FD7C89-FD5E-4DEA-93AE-A40BE36E5E12}" dt="2024-07-17T05:42:04.955" v="455" actId="700"/>
          <ac:spMkLst>
            <pc:docMk/>
            <pc:sldMk cId="192977955" sldId="392"/>
            <ac:spMk id="3" creationId="{D8566465-917A-231C-78FA-8488384A7996}"/>
          </ac:spMkLst>
        </pc:spChg>
        <pc:spChg chg="mod ord">
          <ac:chgData name="Jääskeläinen Mirva" userId="de6f4bd3-c4de-4e51-83be-9ff914d49caf" providerId="ADAL" clId="{59FD7C89-FD5E-4DEA-93AE-A40BE36E5E12}" dt="2024-07-17T05:42:04.955" v="455" actId="700"/>
          <ac:spMkLst>
            <pc:docMk/>
            <pc:sldMk cId="192977955" sldId="392"/>
            <ac:spMk id="4" creationId="{5850C05E-094C-DDD0-C100-496804742903}"/>
          </ac:spMkLst>
        </pc:spChg>
        <pc:spChg chg="del mod ord">
          <ac:chgData name="Jääskeläinen Mirva" userId="de6f4bd3-c4de-4e51-83be-9ff914d49caf" providerId="ADAL" clId="{59FD7C89-FD5E-4DEA-93AE-A40BE36E5E12}" dt="2024-07-17T05:42:04.955" v="455" actId="700"/>
          <ac:spMkLst>
            <pc:docMk/>
            <pc:sldMk cId="192977955" sldId="392"/>
            <ac:spMk id="5" creationId="{B26B383E-4CA8-F072-0837-0201A5400ACD}"/>
          </ac:spMkLst>
        </pc:spChg>
        <pc:spChg chg="add mod ord">
          <ac:chgData name="Jääskeläinen Mirva" userId="de6f4bd3-c4de-4e51-83be-9ff914d49caf" providerId="ADAL" clId="{59FD7C89-FD5E-4DEA-93AE-A40BE36E5E12}" dt="2024-07-17T07:00:37.582" v="964" actId="20577"/>
          <ac:spMkLst>
            <pc:docMk/>
            <pc:sldMk cId="192977955" sldId="392"/>
            <ac:spMk id="6" creationId="{B184EDDA-4A09-D6FB-18BB-C7445D2F96CA}"/>
          </ac:spMkLst>
        </pc:spChg>
        <pc:spChg chg="add mod ord">
          <ac:chgData name="Jääskeläinen Mirva" userId="de6f4bd3-c4de-4e51-83be-9ff914d49caf" providerId="ADAL" clId="{59FD7C89-FD5E-4DEA-93AE-A40BE36E5E12}" dt="2024-07-17T05:42:17.779" v="456"/>
          <ac:spMkLst>
            <pc:docMk/>
            <pc:sldMk cId="192977955" sldId="392"/>
            <ac:spMk id="7" creationId="{B83A8D5B-7A08-12A3-7640-CEF33EC8BD09}"/>
          </ac:spMkLst>
        </pc:spChg>
      </pc:sldChg>
      <pc:sldChg chg="modSp new mod">
        <pc:chgData name="Jääskeläinen Mirva" userId="de6f4bd3-c4de-4e51-83be-9ff914d49caf" providerId="ADAL" clId="{59FD7C89-FD5E-4DEA-93AE-A40BE36E5E12}" dt="2024-07-17T07:29:05.030" v="1041"/>
        <pc:sldMkLst>
          <pc:docMk/>
          <pc:sldMk cId="3538515536" sldId="393"/>
        </pc:sldMkLst>
        <pc:spChg chg="mod">
          <ac:chgData name="Jääskeläinen Mirva" userId="de6f4bd3-c4de-4e51-83be-9ff914d49caf" providerId="ADAL" clId="{59FD7C89-FD5E-4DEA-93AE-A40BE36E5E12}" dt="2024-07-17T07:29:05.030" v="1041"/>
          <ac:spMkLst>
            <pc:docMk/>
            <pc:sldMk cId="3538515536" sldId="393"/>
            <ac:spMk id="3" creationId="{E7835938-E9DA-BB83-E5F8-E0FCDB5C32F5}"/>
          </ac:spMkLst>
        </pc:spChg>
      </pc:sldChg>
      <pc:sldChg chg="addSp modSp new mod">
        <pc:chgData name="Jääskeläinen Mirva" userId="de6f4bd3-c4de-4e51-83be-9ff914d49caf" providerId="ADAL" clId="{59FD7C89-FD5E-4DEA-93AE-A40BE36E5E12}" dt="2024-07-17T06:57:45.066" v="937" actId="14100"/>
        <pc:sldMkLst>
          <pc:docMk/>
          <pc:sldMk cId="2121716718" sldId="394"/>
        </pc:sldMkLst>
        <pc:spChg chg="mod">
          <ac:chgData name="Jääskeläinen Mirva" userId="de6f4bd3-c4de-4e51-83be-9ff914d49caf" providerId="ADAL" clId="{59FD7C89-FD5E-4DEA-93AE-A40BE36E5E12}" dt="2024-07-17T06:07:53.269" v="608" actId="20577"/>
          <ac:spMkLst>
            <pc:docMk/>
            <pc:sldMk cId="2121716718" sldId="394"/>
            <ac:spMk id="2" creationId="{3CE6C36A-D333-E3EA-8618-246C8216AA81}"/>
          </ac:spMkLst>
        </pc:spChg>
        <pc:spChg chg="mod">
          <ac:chgData name="Jääskeläinen Mirva" userId="de6f4bd3-c4de-4e51-83be-9ff914d49caf" providerId="ADAL" clId="{59FD7C89-FD5E-4DEA-93AE-A40BE36E5E12}" dt="2024-07-17T06:57:45.066" v="937" actId="14100"/>
          <ac:spMkLst>
            <pc:docMk/>
            <pc:sldMk cId="2121716718" sldId="394"/>
            <ac:spMk id="3" creationId="{9AE3DF5C-0DE2-22AC-209A-8969ED68CAB1}"/>
          </ac:spMkLst>
        </pc:spChg>
        <pc:picChg chg="add mod ord">
          <ac:chgData name="Jääskeläinen Mirva" userId="de6f4bd3-c4de-4e51-83be-9ff914d49caf" providerId="ADAL" clId="{59FD7C89-FD5E-4DEA-93AE-A40BE36E5E12}" dt="2024-07-17T06:57:37.741" v="936" actId="14100"/>
          <ac:picMkLst>
            <pc:docMk/>
            <pc:sldMk cId="2121716718" sldId="394"/>
            <ac:picMk id="5" creationId="{CB9039A5-4912-634C-04E1-658A81F7D70C}"/>
          </ac:picMkLst>
        </pc:picChg>
      </pc:sldChg>
      <pc:sldChg chg="addSp delSp modSp add mod">
        <pc:chgData name="Jääskeläinen Mirva" userId="de6f4bd3-c4de-4e51-83be-9ff914d49caf" providerId="ADAL" clId="{59FD7C89-FD5E-4DEA-93AE-A40BE36E5E12}" dt="2024-07-17T10:16:03.196" v="2109" actId="1076"/>
        <pc:sldMkLst>
          <pc:docMk/>
          <pc:sldMk cId="3978038884" sldId="395"/>
        </pc:sldMkLst>
        <pc:spChg chg="mod">
          <ac:chgData name="Jääskeläinen Mirva" userId="de6f4bd3-c4de-4e51-83be-9ff914d49caf" providerId="ADAL" clId="{59FD7C89-FD5E-4DEA-93AE-A40BE36E5E12}" dt="2024-07-17T07:17:48.886" v="984"/>
          <ac:spMkLst>
            <pc:docMk/>
            <pc:sldMk cId="3978038884" sldId="395"/>
            <ac:spMk id="2" creationId="{8D10A94E-2E30-C1F8-453C-F4AC51DDD2B7}"/>
          </ac:spMkLst>
        </pc:spChg>
        <pc:spChg chg="del mod">
          <ac:chgData name="Jääskeläinen Mirva" userId="de6f4bd3-c4de-4e51-83be-9ff914d49caf" providerId="ADAL" clId="{59FD7C89-FD5E-4DEA-93AE-A40BE36E5E12}" dt="2024-07-17T07:31:54.597" v="1147" actId="478"/>
          <ac:spMkLst>
            <pc:docMk/>
            <pc:sldMk cId="3978038884" sldId="395"/>
            <ac:spMk id="3" creationId="{5C32B71D-8AEF-18AF-B747-6049206B3D66}"/>
          </ac:spMkLst>
        </pc:spChg>
        <pc:spChg chg="del">
          <ac:chgData name="Jääskeläinen Mirva" userId="de6f4bd3-c4de-4e51-83be-9ff914d49caf" providerId="ADAL" clId="{59FD7C89-FD5E-4DEA-93AE-A40BE36E5E12}" dt="2024-07-17T08:31:37.968" v="1205" actId="478"/>
          <ac:spMkLst>
            <pc:docMk/>
            <pc:sldMk cId="3978038884" sldId="395"/>
            <ac:spMk id="7" creationId="{6DE8AF18-99E1-8EAF-8C14-7981267798CB}"/>
          </ac:spMkLst>
        </pc:spChg>
        <pc:spChg chg="del">
          <ac:chgData name="Jääskeläinen Mirva" userId="de6f4bd3-c4de-4e51-83be-9ff914d49caf" providerId="ADAL" clId="{59FD7C89-FD5E-4DEA-93AE-A40BE36E5E12}" dt="2024-07-17T08:31:56.896" v="1208" actId="478"/>
          <ac:spMkLst>
            <pc:docMk/>
            <pc:sldMk cId="3978038884" sldId="395"/>
            <ac:spMk id="8" creationId="{EC5F0910-7140-1A21-9B3D-FC16D1F02C25}"/>
          </ac:spMkLst>
        </pc:spChg>
        <pc:picChg chg="del">
          <ac:chgData name="Jääskeläinen Mirva" userId="de6f4bd3-c4de-4e51-83be-9ff914d49caf" providerId="ADAL" clId="{59FD7C89-FD5E-4DEA-93AE-A40BE36E5E12}" dt="2024-07-17T08:31:37.968" v="1205" actId="478"/>
          <ac:picMkLst>
            <pc:docMk/>
            <pc:sldMk cId="3978038884" sldId="395"/>
            <ac:picMk id="5" creationId="{22FC71D1-C5AE-1E4C-E6A2-4ED0CA847209}"/>
          </ac:picMkLst>
        </pc:picChg>
        <pc:picChg chg="del mod">
          <ac:chgData name="Jääskeläinen Mirva" userId="de6f4bd3-c4de-4e51-83be-9ff914d49caf" providerId="ADAL" clId="{59FD7C89-FD5E-4DEA-93AE-A40BE36E5E12}" dt="2024-07-17T10:15:52.201" v="2104" actId="478"/>
          <ac:picMkLst>
            <pc:docMk/>
            <pc:sldMk cId="3978038884" sldId="395"/>
            <ac:picMk id="6" creationId="{8C82DB0A-442E-9BC2-10C1-4967717FD044}"/>
          </ac:picMkLst>
        </pc:picChg>
        <pc:picChg chg="add mod">
          <ac:chgData name="Jääskeläinen Mirva" userId="de6f4bd3-c4de-4e51-83be-9ff914d49caf" providerId="ADAL" clId="{59FD7C89-FD5E-4DEA-93AE-A40BE36E5E12}" dt="2024-07-17T10:16:03.196" v="2109" actId="1076"/>
          <ac:picMkLst>
            <pc:docMk/>
            <pc:sldMk cId="3978038884" sldId="395"/>
            <ac:picMk id="10" creationId="{0CCEF4B3-52FE-06E6-2140-25C9D521BAAF}"/>
          </ac:picMkLst>
        </pc:picChg>
      </pc:sldChg>
      <pc:sldChg chg="addSp delSp modSp add mod">
        <pc:chgData name="Jääskeläinen Mirva" userId="de6f4bd3-c4de-4e51-83be-9ff914d49caf" providerId="ADAL" clId="{59FD7C89-FD5E-4DEA-93AE-A40BE36E5E12}" dt="2024-07-18T05:53:57.960" v="2865" actId="1076"/>
        <pc:sldMkLst>
          <pc:docMk/>
          <pc:sldMk cId="310665256" sldId="396"/>
        </pc:sldMkLst>
        <pc:spChg chg="mod">
          <ac:chgData name="Jääskeläinen Mirva" userId="de6f4bd3-c4de-4e51-83be-9ff914d49caf" providerId="ADAL" clId="{59FD7C89-FD5E-4DEA-93AE-A40BE36E5E12}" dt="2024-07-17T07:18:25.261" v="986"/>
          <ac:spMkLst>
            <pc:docMk/>
            <pc:sldMk cId="310665256" sldId="396"/>
            <ac:spMk id="2" creationId="{8D10A94E-2E30-C1F8-453C-F4AC51DDD2B7}"/>
          </ac:spMkLst>
        </pc:spChg>
        <pc:spChg chg="del">
          <ac:chgData name="Jääskeläinen Mirva" userId="de6f4bd3-c4de-4e51-83be-9ff914d49caf" providerId="ADAL" clId="{59FD7C89-FD5E-4DEA-93AE-A40BE36E5E12}" dt="2024-07-17T08:30:46.989" v="1195" actId="478"/>
          <ac:spMkLst>
            <pc:docMk/>
            <pc:sldMk cId="310665256" sldId="396"/>
            <ac:spMk id="3" creationId="{5C32B71D-8AEF-18AF-B747-6049206B3D66}"/>
          </ac:spMkLst>
        </pc:spChg>
        <pc:spChg chg="del">
          <ac:chgData name="Jääskeläinen Mirva" userId="de6f4bd3-c4de-4e51-83be-9ff914d49caf" providerId="ADAL" clId="{59FD7C89-FD5E-4DEA-93AE-A40BE36E5E12}" dt="2024-07-17T08:32:06.756" v="1209" actId="478"/>
          <ac:spMkLst>
            <pc:docMk/>
            <pc:sldMk cId="310665256" sldId="396"/>
            <ac:spMk id="7" creationId="{6DE8AF18-99E1-8EAF-8C14-7981267798CB}"/>
          </ac:spMkLst>
        </pc:spChg>
        <pc:spChg chg="del">
          <ac:chgData name="Jääskeläinen Mirva" userId="de6f4bd3-c4de-4e51-83be-9ff914d49caf" providerId="ADAL" clId="{59FD7C89-FD5E-4DEA-93AE-A40BE36E5E12}" dt="2024-07-17T08:31:32.566" v="1204" actId="478"/>
          <ac:spMkLst>
            <pc:docMk/>
            <pc:sldMk cId="310665256" sldId="396"/>
            <ac:spMk id="8" creationId="{EC5F0910-7140-1A21-9B3D-FC16D1F02C25}"/>
          </ac:spMkLst>
        </pc:spChg>
        <pc:spChg chg="add del mod">
          <ac:chgData name="Jääskeläinen Mirva" userId="de6f4bd3-c4de-4e51-83be-9ff914d49caf" providerId="ADAL" clId="{59FD7C89-FD5E-4DEA-93AE-A40BE36E5E12}" dt="2024-07-17T08:30:49.485" v="1196" actId="478"/>
          <ac:spMkLst>
            <pc:docMk/>
            <pc:sldMk cId="310665256" sldId="396"/>
            <ac:spMk id="10" creationId="{452AC650-5E8C-D1F2-A5CF-18D544D13798}"/>
          </ac:spMkLst>
        </pc:spChg>
        <pc:picChg chg="add del">
          <ac:chgData name="Jääskeläinen Mirva" userId="de6f4bd3-c4de-4e51-83be-9ff914d49caf" providerId="ADAL" clId="{59FD7C89-FD5E-4DEA-93AE-A40BE36E5E12}" dt="2024-07-17T08:33:57.109" v="1216" actId="478"/>
          <ac:picMkLst>
            <pc:docMk/>
            <pc:sldMk cId="310665256" sldId="396"/>
            <ac:picMk id="5" creationId="{22FC71D1-C5AE-1E4C-E6A2-4ED0CA847209}"/>
          </ac:picMkLst>
        </pc:picChg>
        <pc:picChg chg="del">
          <ac:chgData name="Jääskeläinen Mirva" userId="de6f4bd3-c4de-4e51-83be-9ff914d49caf" providerId="ADAL" clId="{59FD7C89-FD5E-4DEA-93AE-A40BE36E5E12}" dt="2024-07-17T08:31:29.587" v="1203" actId="478"/>
          <ac:picMkLst>
            <pc:docMk/>
            <pc:sldMk cId="310665256" sldId="396"/>
            <ac:picMk id="6" creationId="{8C82DB0A-442E-9BC2-10C1-4967717FD044}"/>
          </ac:picMkLst>
        </pc:picChg>
        <pc:picChg chg="add del mod">
          <ac:chgData name="Jääskeläinen Mirva" userId="de6f4bd3-c4de-4e51-83be-9ff914d49caf" providerId="ADAL" clId="{59FD7C89-FD5E-4DEA-93AE-A40BE36E5E12}" dt="2024-07-17T08:35:58.911" v="1236" actId="21"/>
          <ac:picMkLst>
            <pc:docMk/>
            <pc:sldMk cId="310665256" sldId="396"/>
            <ac:picMk id="12" creationId="{12E55DFF-CB66-74DF-5782-3E2965075E53}"/>
          </ac:picMkLst>
        </pc:picChg>
        <pc:picChg chg="add mod">
          <ac:chgData name="Jääskeläinen Mirva" userId="de6f4bd3-c4de-4e51-83be-9ff914d49caf" providerId="ADAL" clId="{59FD7C89-FD5E-4DEA-93AE-A40BE36E5E12}" dt="2024-07-18T05:53:57.960" v="2865" actId="1076"/>
          <ac:picMkLst>
            <pc:docMk/>
            <pc:sldMk cId="310665256" sldId="396"/>
            <ac:picMk id="14" creationId="{9D79B91B-48B3-9165-39EE-58E9C8C7EE57}"/>
          </ac:picMkLst>
        </pc:picChg>
      </pc:sldChg>
      <pc:sldChg chg="addSp delSp modSp add mod">
        <pc:chgData name="Jääskeläinen Mirva" userId="de6f4bd3-c4de-4e51-83be-9ff914d49caf" providerId="ADAL" clId="{59FD7C89-FD5E-4DEA-93AE-A40BE36E5E12}" dt="2024-07-17T08:36:31.460" v="1244" actId="1076"/>
        <pc:sldMkLst>
          <pc:docMk/>
          <pc:sldMk cId="2262030117" sldId="397"/>
        </pc:sldMkLst>
        <pc:spChg chg="mod">
          <ac:chgData name="Jääskeläinen Mirva" userId="de6f4bd3-c4de-4e51-83be-9ff914d49caf" providerId="ADAL" clId="{59FD7C89-FD5E-4DEA-93AE-A40BE36E5E12}" dt="2024-07-17T07:18:40.233" v="988"/>
          <ac:spMkLst>
            <pc:docMk/>
            <pc:sldMk cId="2262030117" sldId="397"/>
            <ac:spMk id="2" creationId="{8D10A94E-2E30-C1F8-453C-F4AC51DDD2B7}"/>
          </ac:spMkLst>
        </pc:spChg>
        <pc:spChg chg="del">
          <ac:chgData name="Jääskeläinen Mirva" userId="de6f4bd3-c4de-4e51-83be-9ff914d49caf" providerId="ADAL" clId="{59FD7C89-FD5E-4DEA-93AE-A40BE36E5E12}" dt="2024-07-17T08:30:53.982" v="1197" actId="478"/>
          <ac:spMkLst>
            <pc:docMk/>
            <pc:sldMk cId="2262030117" sldId="397"/>
            <ac:spMk id="3" creationId="{5C32B71D-8AEF-18AF-B747-6049206B3D66}"/>
          </ac:spMkLst>
        </pc:spChg>
        <pc:spChg chg="del">
          <ac:chgData name="Jääskeläinen Mirva" userId="de6f4bd3-c4de-4e51-83be-9ff914d49caf" providerId="ADAL" clId="{59FD7C89-FD5E-4DEA-93AE-A40BE36E5E12}" dt="2024-07-17T08:36:06.128" v="1238" actId="478"/>
          <ac:spMkLst>
            <pc:docMk/>
            <pc:sldMk cId="2262030117" sldId="397"/>
            <ac:spMk id="7" creationId="{6DE8AF18-99E1-8EAF-8C14-7981267798CB}"/>
          </ac:spMkLst>
        </pc:spChg>
        <pc:spChg chg="del">
          <ac:chgData name="Jääskeläinen Mirva" userId="de6f4bd3-c4de-4e51-83be-9ff914d49caf" providerId="ADAL" clId="{59FD7C89-FD5E-4DEA-93AE-A40BE36E5E12}" dt="2024-07-17T08:36:06.128" v="1238" actId="478"/>
          <ac:spMkLst>
            <pc:docMk/>
            <pc:sldMk cId="2262030117" sldId="397"/>
            <ac:spMk id="8" creationId="{EC5F0910-7140-1A21-9B3D-FC16D1F02C25}"/>
          </ac:spMkLst>
        </pc:spChg>
        <pc:spChg chg="add del">
          <ac:chgData name="Jääskeläinen Mirva" userId="de6f4bd3-c4de-4e51-83be-9ff914d49caf" providerId="ADAL" clId="{59FD7C89-FD5E-4DEA-93AE-A40BE36E5E12}" dt="2024-07-17T07:19:34.650" v="1015" actId="478"/>
          <ac:spMkLst>
            <pc:docMk/>
            <pc:sldMk cId="2262030117" sldId="397"/>
            <ac:spMk id="10" creationId="{4CE8ED67-640C-87FA-3C06-F7ADDB8FC0C0}"/>
          </ac:spMkLst>
        </pc:spChg>
        <pc:spChg chg="add del mod">
          <ac:chgData name="Jääskeläinen Mirva" userId="de6f4bd3-c4de-4e51-83be-9ff914d49caf" providerId="ADAL" clId="{59FD7C89-FD5E-4DEA-93AE-A40BE36E5E12}" dt="2024-07-17T08:30:55.379" v="1198" actId="478"/>
          <ac:spMkLst>
            <pc:docMk/>
            <pc:sldMk cId="2262030117" sldId="397"/>
            <ac:spMk id="12" creationId="{77311E74-B9EE-AB69-3EBD-357403A90503}"/>
          </ac:spMkLst>
        </pc:spChg>
        <pc:picChg chg="del">
          <ac:chgData name="Jääskeläinen Mirva" userId="de6f4bd3-c4de-4e51-83be-9ff914d49caf" providerId="ADAL" clId="{59FD7C89-FD5E-4DEA-93AE-A40BE36E5E12}" dt="2024-07-17T08:36:03.027" v="1237" actId="478"/>
          <ac:picMkLst>
            <pc:docMk/>
            <pc:sldMk cId="2262030117" sldId="397"/>
            <ac:picMk id="5" creationId="{22FC71D1-C5AE-1E4C-E6A2-4ED0CA847209}"/>
          </ac:picMkLst>
        </pc:picChg>
        <pc:picChg chg="del">
          <ac:chgData name="Jääskeläinen Mirva" userId="de6f4bd3-c4de-4e51-83be-9ff914d49caf" providerId="ADAL" clId="{59FD7C89-FD5E-4DEA-93AE-A40BE36E5E12}" dt="2024-07-17T08:36:06.128" v="1238" actId="478"/>
          <ac:picMkLst>
            <pc:docMk/>
            <pc:sldMk cId="2262030117" sldId="397"/>
            <ac:picMk id="6" creationId="{8C82DB0A-442E-9BC2-10C1-4967717FD044}"/>
          </ac:picMkLst>
        </pc:picChg>
        <pc:picChg chg="add mod modCrop">
          <ac:chgData name="Jääskeläinen Mirva" userId="de6f4bd3-c4de-4e51-83be-9ff914d49caf" providerId="ADAL" clId="{59FD7C89-FD5E-4DEA-93AE-A40BE36E5E12}" dt="2024-07-17T08:36:31.460" v="1244" actId="1076"/>
          <ac:picMkLst>
            <pc:docMk/>
            <pc:sldMk cId="2262030117" sldId="397"/>
            <ac:picMk id="13" creationId="{12E55DFF-CB66-74DF-5782-3E2965075E53}"/>
          </ac:picMkLst>
        </pc:picChg>
      </pc:sldChg>
      <pc:sldChg chg="addSp delSp modSp add mod">
        <pc:chgData name="Jääskeläinen Mirva" userId="de6f4bd3-c4de-4e51-83be-9ff914d49caf" providerId="ADAL" clId="{59FD7C89-FD5E-4DEA-93AE-A40BE36E5E12}" dt="2024-07-18T05:53:19.622" v="2862" actId="1076"/>
        <pc:sldMkLst>
          <pc:docMk/>
          <pc:sldMk cId="1942715798" sldId="398"/>
        </pc:sldMkLst>
        <pc:spChg chg="mod">
          <ac:chgData name="Jääskeläinen Mirva" userId="de6f4bd3-c4de-4e51-83be-9ff914d49caf" providerId="ADAL" clId="{59FD7C89-FD5E-4DEA-93AE-A40BE36E5E12}" dt="2024-07-17T07:19:17.229" v="1013" actId="20577"/>
          <ac:spMkLst>
            <pc:docMk/>
            <pc:sldMk cId="1942715798" sldId="398"/>
            <ac:spMk id="2" creationId="{8D10A94E-2E30-C1F8-453C-F4AC51DDD2B7}"/>
          </ac:spMkLst>
        </pc:spChg>
        <pc:spChg chg="del">
          <ac:chgData name="Jääskeläinen Mirva" userId="de6f4bd3-c4de-4e51-83be-9ff914d49caf" providerId="ADAL" clId="{59FD7C89-FD5E-4DEA-93AE-A40BE36E5E12}" dt="2024-07-17T08:30:59.207" v="1199" actId="478"/>
          <ac:spMkLst>
            <pc:docMk/>
            <pc:sldMk cId="1942715798" sldId="398"/>
            <ac:spMk id="3" creationId="{5C32B71D-8AEF-18AF-B747-6049206B3D66}"/>
          </ac:spMkLst>
        </pc:spChg>
        <pc:spChg chg="del">
          <ac:chgData name="Jääskeläinen Mirva" userId="de6f4bd3-c4de-4e51-83be-9ff914d49caf" providerId="ADAL" clId="{59FD7C89-FD5E-4DEA-93AE-A40BE36E5E12}" dt="2024-07-17T08:35:37.648" v="1229" actId="478"/>
          <ac:spMkLst>
            <pc:docMk/>
            <pc:sldMk cId="1942715798" sldId="398"/>
            <ac:spMk id="7" creationId="{6DE8AF18-99E1-8EAF-8C14-7981267798CB}"/>
          </ac:spMkLst>
        </pc:spChg>
        <pc:spChg chg="del">
          <ac:chgData name="Jääskeläinen Mirva" userId="de6f4bd3-c4de-4e51-83be-9ff914d49caf" providerId="ADAL" clId="{59FD7C89-FD5E-4DEA-93AE-A40BE36E5E12}" dt="2024-07-17T08:35:37.648" v="1229" actId="478"/>
          <ac:spMkLst>
            <pc:docMk/>
            <pc:sldMk cId="1942715798" sldId="398"/>
            <ac:spMk id="8" creationId="{EC5F0910-7140-1A21-9B3D-FC16D1F02C25}"/>
          </ac:spMkLst>
        </pc:spChg>
        <pc:spChg chg="del">
          <ac:chgData name="Jääskeläinen Mirva" userId="de6f4bd3-c4de-4e51-83be-9ff914d49caf" providerId="ADAL" clId="{59FD7C89-FD5E-4DEA-93AE-A40BE36E5E12}" dt="2024-07-17T07:19:30.719" v="1014" actId="478"/>
          <ac:spMkLst>
            <pc:docMk/>
            <pc:sldMk cId="1942715798" sldId="398"/>
            <ac:spMk id="10" creationId="{4CE8ED67-640C-87FA-3C06-F7ADDB8FC0C0}"/>
          </ac:spMkLst>
        </pc:spChg>
        <pc:spChg chg="add del mod">
          <ac:chgData name="Jääskeläinen Mirva" userId="de6f4bd3-c4de-4e51-83be-9ff914d49caf" providerId="ADAL" clId="{59FD7C89-FD5E-4DEA-93AE-A40BE36E5E12}" dt="2024-07-17T08:31:00.034" v="1200" actId="478"/>
          <ac:spMkLst>
            <pc:docMk/>
            <pc:sldMk cId="1942715798" sldId="398"/>
            <ac:spMk id="11" creationId="{EF657454-ACE5-911C-D188-A9FAC1480CE2}"/>
          </ac:spMkLst>
        </pc:spChg>
        <pc:picChg chg="del">
          <ac:chgData name="Jääskeläinen Mirva" userId="de6f4bd3-c4de-4e51-83be-9ff914d49caf" providerId="ADAL" clId="{59FD7C89-FD5E-4DEA-93AE-A40BE36E5E12}" dt="2024-07-17T08:35:33.630" v="1227" actId="478"/>
          <ac:picMkLst>
            <pc:docMk/>
            <pc:sldMk cId="1942715798" sldId="398"/>
            <ac:picMk id="5" creationId="{22FC71D1-C5AE-1E4C-E6A2-4ED0CA847209}"/>
          </ac:picMkLst>
        </pc:picChg>
        <pc:picChg chg="del">
          <ac:chgData name="Jääskeläinen Mirva" userId="de6f4bd3-c4de-4e51-83be-9ff914d49caf" providerId="ADAL" clId="{59FD7C89-FD5E-4DEA-93AE-A40BE36E5E12}" dt="2024-07-17T08:35:35.028" v="1228" actId="478"/>
          <ac:picMkLst>
            <pc:docMk/>
            <pc:sldMk cId="1942715798" sldId="398"/>
            <ac:picMk id="6" creationId="{8C82DB0A-442E-9BC2-10C1-4967717FD044}"/>
          </ac:picMkLst>
        </pc:picChg>
        <pc:picChg chg="add mod">
          <ac:chgData name="Jääskeläinen Mirva" userId="de6f4bd3-c4de-4e51-83be-9ff914d49caf" providerId="ADAL" clId="{59FD7C89-FD5E-4DEA-93AE-A40BE36E5E12}" dt="2024-07-18T05:53:19.622" v="2862" actId="1076"/>
          <ac:picMkLst>
            <pc:docMk/>
            <pc:sldMk cId="1942715798" sldId="398"/>
            <ac:picMk id="13" creationId="{67917E01-3B6C-1190-CD02-559279BFEB82}"/>
          </ac:picMkLst>
        </pc:picChg>
      </pc:sldChg>
      <pc:sldChg chg="addSp delSp modSp new mod">
        <pc:chgData name="Jääskeläinen Mirva" userId="de6f4bd3-c4de-4e51-83be-9ff914d49caf" providerId="ADAL" clId="{59FD7C89-FD5E-4DEA-93AE-A40BE36E5E12}" dt="2024-07-17T07:21:06.180" v="1033" actId="122"/>
        <pc:sldMkLst>
          <pc:docMk/>
          <pc:sldMk cId="3586464585" sldId="399"/>
        </pc:sldMkLst>
        <pc:spChg chg="mod">
          <ac:chgData name="Jääskeläinen Mirva" userId="de6f4bd3-c4de-4e51-83be-9ff914d49caf" providerId="ADAL" clId="{59FD7C89-FD5E-4DEA-93AE-A40BE36E5E12}" dt="2024-07-17T07:21:06.180" v="1033" actId="122"/>
          <ac:spMkLst>
            <pc:docMk/>
            <pc:sldMk cId="3586464585" sldId="399"/>
            <ac:spMk id="2" creationId="{89FBFDBE-1287-B703-607C-EE81AF892C6E}"/>
          </ac:spMkLst>
        </pc:spChg>
        <pc:spChg chg="del mod">
          <ac:chgData name="Jääskeläinen Mirva" userId="de6f4bd3-c4de-4e51-83be-9ff914d49caf" providerId="ADAL" clId="{59FD7C89-FD5E-4DEA-93AE-A40BE36E5E12}" dt="2024-07-17T07:20:20.535" v="1021" actId="478"/>
          <ac:spMkLst>
            <pc:docMk/>
            <pc:sldMk cId="3586464585" sldId="399"/>
            <ac:spMk id="3" creationId="{4A1047DA-1173-387F-2676-40FA958E8F4A}"/>
          </ac:spMkLst>
        </pc:spChg>
        <pc:spChg chg="add del mod">
          <ac:chgData name="Jääskeläinen Mirva" userId="de6f4bd3-c4de-4e51-83be-9ff914d49caf" providerId="ADAL" clId="{59FD7C89-FD5E-4DEA-93AE-A40BE36E5E12}" dt="2024-07-17T07:20:30.205" v="1024" actId="478"/>
          <ac:spMkLst>
            <pc:docMk/>
            <pc:sldMk cId="3586464585" sldId="399"/>
            <ac:spMk id="6" creationId="{29970FBE-6F8D-4E44-0199-180CE1E16600}"/>
          </ac:spMkLst>
        </pc:spChg>
        <pc:picChg chg="add mod">
          <ac:chgData name="Jääskeläinen Mirva" userId="de6f4bd3-c4de-4e51-83be-9ff914d49caf" providerId="ADAL" clId="{59FD7C89-FD5E-4DEA-93AE-A40BE36E5E12}" dt="2024-07-17T07:20:57.526" v="1032" actId="1076"/>
          <ac:picMkLst>
            <pc:docMk/>
            <pc:sldMk cId="3586464585" sldId="399"/>
            <ac:picMk id="8" creationId="{D148BB0F-D9F6-95B3-407C-AF8CBF11ACC1}"/>
          </ac:picMkLst>
        </pc:picChg>
      </pc:sldChg>
      <pc:sldChg chg="addSp delSp modSp add mod ord modClrScheme chgLayout">
        <pc:chgData name="Jääskeläinen Mirva" userId="de6f4bd3-c4de-4e51-83be-9ff914d49caf" providerId="ADAL" clId="{59FD7C89-FD5E-4DEA-93AE-A40BE36E5E12}" dt="2024-07-18T06:04:04.567" v="3201" actId="20577"/>
        <pc:sldMkLst>
          <pc:docMk/>
          <pc:sldMk cId="2698253819" sldId="400"/>
        </pc:sldMkLst>
        <pc:spChg chg="mod ord">
          <ac:chgData name="Jääskeläinen Mirva" userId="de6f4bd3-c4de-4e51-83be-9ff914d49caf" providerId="ADAL" clId="{59FD7C89-FD5E-4DEA-93AE-A40BE36E5E12}" dt="2024-07-18T06:04:04.567" v="3201" actId="20577"/>
          <ac:spMkLst>
            <pc:docMk/>
            <pc:sldMk cId="2698253819" sldId="400"/>
            <ac:spMk id="2" creationId="{37ABFEF7-3AEF-5D33-5C16-84C68FB08FE9}"/>
          </ac:spMkLst>
        </pc:spChg>
        <pc:spChg chg="del">
          <ac:chgData name="Jääskeläinen Mirva" userId="de6f4bd3-c4de-4e51-83be-9ff914d49caf" providerId="ADAL" clId="{59FD7C89-FD5E-4DEA-93AE-A40BE36E5E12}" dt="2024-07-17T07:30:21.674" v="1055" actId="478"/>
          <ac:spMkLst>
            <pc:docMk/>
            <pc:sldMk cId="2698253819" sldId="400"/>
            <ac:spMk id="3" creationId="{E515BB1E-A108-BBDC-45FA-F504E07DCA68}"/>
          </ac:spMkLst>
        </pc:spChg>
        <pc:spChg chg="mod ord">
          <ac:chgData name="Jääskeläinen Mirva" userId="de6f4bd3-c4de-4e51-83be-9ff914d49caf" providerId="ADAL" clId="{59FD7C89-FD5E-4DEA-93AE-A40BE36E5E12}" dt="2024-07-17T07:30:52.934" v="1062" actId="6264"/>
          <ac:spMkLst>
            <pc:docMk/>
            <pc:sldMk cId="2698253819" sldId="400"/>
            <ac:spMk id="4" creationId="{2806EADC-96C3-C1E1-553C-192DD797EC76}"/>
          </ac:spMkLst>
        </pc:spChg>
        <pc:spChg chg="add del mod ord">
          <ac:chgData name="Jääskeläinen Mirva" userId="de6f4bd3-c4de-4e51-83be-9ff914d49caf" providerId="ADAL" clId="{59FD7C89-FD5E-4DEA-93AE-A40BE36E5E12}" dt="2024-07-17T07:29:26.093" v="1044" actId="700"/>
          <ac:spMkLst>
            <pc:docMk/>
            <pc:sldMk cId="2698253819" sldId="400"/>
            <ac:spMk id="7" creationId="{5E056528-5A50-3DF4-3E24-E78A570F96AB}"/>
          </ac:spMkLst>
        </pc:spChg>
        <pc:spChg chg="del mod ord">
          <ac:chgData name="Jääskeläinen Mirva" userId="de6f4bd3-c4de-4e51-83be-9ff914d49caf" providerId="ADAL" clId="{59FD7C89-FD5E-4DEA-93AE-A40BE36E5E12}" dt="2024-07-17T07:30:52.934" v="1062" actId="6264"/>
          <ac:spMkLst>
            <pc:docMk/>
            <pc:sldMk cId="2698253819" sldId="400"/>
            <ac:spMk id="8" creationId="{237226D6-1094-4862-CBA5-6AF0581139A8}"/>
          </ac:spMkLst>
        </pc:spChg>
        <pc:spChg chg="add del mod">
          <ac:chgData name="Jääskeläinen Mirva" userId="de6f4bd3-c4de-4e51-83be-9ff914d49caf" providerId="ADAL" clId="{59FD7C89-FD5E-4DEA-93AE-A40BE36E5E12}" dt="2024-07-17T07:29:53.606" v="1046" actId="6264"/>
          <ac:spMkLst>
            <pc:docMk/>
            <pc:sldMk cId="2698253819" sldId="400"/>
            <ac:spMk id="9" creationId="{1EE1647E-62E4-3DA3-14BB-44A1F7F1BD14}"/>
          </ac:spMkLst>
        </pc:spChg>
        <pc:spChg chg="add del mod">
          <ac:chgData name="Jääskeläinen Mirva" userId="de6f4bd3-c4de-4e51-83be-9ff914d49caf" providerId="ADAL" clId="{59FD7C89-FD5E-4DEA-93AE-A40BE36E5E12}" dt="2024-07-17T07:29:53.606" v="1046" actId="6264"/>
          <ac:spMkLst>
            <pc:docMk/>
            <pc:sldMk cId="2698253819" sldId="400"/>
            <ac:spMk id="10" creationId="{F16417C5-2022-5343-CAD4-7134865AFB87}"/>
          </ac:spMkLst>
        </pc:spChg>
        <pc:spChg chg="add del mod">
          <ac:chgData name="Jääskeläinen Mirva" userId="de6f4bd3-c4de-4e51-83be-9ff914d49caf" providerId="ADAL" clId="{59FD7C89-FD5E-4DEA-93AE-A40BE36E5E12}" dt="2024-07-17T07:29:53.606" v="1046" actId="6264"/>
          <ac:spMkLst>
            <pc:docMk/>
            <pc:sldMk cId="2698253819" sldId="400"/>
            <ac:spMk id="12" creationId="{D1DCAF16-6675-44F8-7882-3EFB1E1D25FD}"/>
          </ac:spMkLst>
        </pc:spChg>
        <pc:spChg chg="add del mod">
          <ac:chgData name="Jääskeläinen Mirva" userId="de6f4bd3-c4de-4e51-83be-9ff914d49caf" providerId="ADAL" clId="{59FD7C89-FD5E-4DEA-93AE-A40BE36E5E12}" dt="2024-07-17T07:30:14.558" v="1049" actId="6264"/>
          <ac:spMkLst>
            <pc:docMk/>
            <pc:sldMk cId="2698253819" sldId="400"/>
            <ac:spMk id="13" creationId="{F384F621-792E-0445-1C8D-354A9B788235}"/>
          </ac:spMkLst>
        </pc:spChg>
        <pc:spChg chg="add del mod">
          <ac:chgData name="Jääskeläinen Mirva" userId="de6f4bd3-c4de-4e51-83be-9ff914d49caf" providerId="ADAL" clId="{59FD7C89-FD5E-4DEA-93AE-A40BE36E5E12}" dt="2024-07-17T07:30:14.558" v="1049" actId="6264"/>
          <ac:spMkLst>
            <pc:docMk/>
            <pc:sldMk cId="2698253819" sldId="400"/>
            <ac:spMk id="15" creationId="{D38F152C-0AFF-93B7-A00E-33A9FA4F2A5C}"/>
          </ac:spMkLst>
        </pc:spChg>
        <pc:spChg chg="add del mod">
          <ac:chgData name="Jääskeläinen Mirva" userId="de6f4bd3-c4de-4e51-83be-9ff914d49caf" providerId="ADAL" clId="{59FD7C89-FD5E-4DEA-93AE-A40BE36E5E12}" dt="2024-07-17T07:30:14.558" v="1049" actId="6264"/>
          <ac:spMkLst>
            <pc:docMk/>
            <pc:sldMk cId="2698253819" sldId="400"/>
            <ac:spMk id="16" creationId="{71D87990-9A6F-4ECB-4630-337CC1AF2E76}"/>
          </ac:spMkLst>
        </pc:spChg>
        <pc:spChg chg="add del mod">
          <ac:chgData name="Jääskeläinen Mirva" userId="de6f4bd3-c4de-4e51-83be-9ff914d49caf" providerId="ADAL" clId="{59FD7C89-FD5E-4DEA-93AE-A40BE36E5E12}" dt="2024-07-17T07:30:15.765" v="1050" actId="6264"/>
          <ac:spMkLst>
            <pc:docMk/>
            <pc:sldMk cId="2698253819" sldId="400"/>
            <ac:spMk id="17" creationId="{88861C21-D9EC-F84E-4D08-CC6C994B16A3}"/>
          </ac:spMkLst>
        </pc:spChg>
        <pc:spChg chg="add del mod">
          <ac:chgData name="Jääskeläinen Mirva" userId="de6f4bd3-c4de-4e51-83be-9ff914d49caf" providerId="ADAL" clId="{59FD7C89-FD5E-4DEA-93AE-A40BE36E5E12}" dt="2024-07-17T07:30:15.765" v="1050" actId="6264"/>
          <ac:spMkLst>
            <pc:docMk/>
            <pc:sldMk cId="2698253819" sldId="400"/>
            <ac:spMk id="18" creationId="{14380CB8-98D2-52A7-027D-DB2F5C9CFCBA}"/>
          </ac:spMkLst>
        </pc:spChg>
        <pc:spChg chg="add del mod">
          <ac:chgData name="Jääskeläinen Mirva" userId="de6f4bd3-c4de-4e51-83be-9ff914d49caf" providerId="ADAL" clId="{59FD7C89-FD5E-4DEA-93AE-A40BE36E5E12}" dt="2024-07-17T07:30:15.765" v="1050" actId="6264"/>
          <ac:spMkLst>
            <pc:docMk/>
            <pc:sldMk cId="2698253819" sldId="400"/>
            <ac:spMk id="19" creationId="{4A0EFCE0-E33B-86B3-BB2F-D8DCCB76D7E9}"/>
          </ac:spMkLst>
        </pc:spChg>
        <pc:spChg chg="add del mod">
          <ac:chgData name="Jääskeläinen Mirva" userId="de6f4bd3-c4de-4e51-83be-9ff914d49caf" providerId="ADAL" clId="{59FD7C89-FD5E-4DEA-93AE-A40BE36E5E12}" dt="2024-07-17T07:30:15.988" v="1051" actId="6264"/>
          <ac:spMkLst>
            <pc:docMk/>
            <pc:sldMk cId="2698253819" sldId="400"/>
            <ac:spMk id="20" creationId="{B17B4F7C-15B6-ECD3-3D25-5328B3255BB2}"/>
          </ac:spMkLst>
        </pc:spChg>
        <pc:spChg chg="add del mod">
          <ac:chgData name="Jääskeläinen Mirva" userId="de6f4bd3-c4de-4e51-83be-9ff914d49caf" providerId="ADAL" clId="{59FD7C89-FD5E-4DEA-93AE-A40BE36E5E12}" dt="2024-07-17T07:30:15.988" v="1051" actId="6264"/>
          <ac:spMkLst>
            <pc:docMk/>
            <pc:sldMk cId="2698253819" sldId="400"/>
            <ac:spMk id="21" creationId="{5F299A96-D31D-5239-D484-0039B6388C3B}"/>
          </ac:spMkLst>
        </pc:spChg>
        <pc:spChg chg="add del mod">
          <ac:chgData name="Jääskeläinen Mirva" userId="de6f4bd3-c4de-4e51-83be-9ff914d49caf" providerId="ADAL" clId="{59FD7C89-FD5E-4DEA-93AE-A40BE36E5E12}" dt="2024-07-17T07:30:15.988" v="1051" actId="6264"/>
          <ac:spMkLst>
            <pc:docMk/>
            <pc:sldMk cId="2698253819" sldId="400"/>
            <ac:spMk id="22" creationId="{B882B6AD-CE44-DFE0-5BB7-B4681638CD37}"/>
          </ac:spMkLst>
        </pc:spChg>
        <pc:spChg chg="add del mod">
          <ac:chgData name="Jääskeläinen Mirva" userId="de6f4bd3-c4de-4e51-83be-9ff914d49caf" providerId="ADAL" clId="{59FD7C89-FD5E-4DEA-93AE-A40BE36E5E12}" dt="2024-07-17T07:30:16.187" v="1052" actId="6264"/>
          <ac:spMkLst>
            <pc:docMk/>
            <pc:sldMk cId="2698253819" sldId="400"/>
            <ac:spMk id="23" creationId="{7C04CA7E-9B1F-1497-9869-3843370F6839}"/>
          </ac:spMkLst>
        </pc:spChg>
        <pc:spChg chg="add del mod">
          <ac:chgData name="Jääskeläinen Mirva" userId="de6f4bd3-c4de-4e51-83be-9ff914d49caf" providerId="ADAL" clId="{59FD7C89-FD5E-4DEA-93AE-A40BE36E5E12}" dt="2024-07-17T07:30:16.187" v="1052" actId="6264"/>
          <ac:spMkLst>
            <pc:docMk/>
            <pc:sldMk cId="2698253819" sldId="400"/>
            <ac:spMk id="24" creationId="{4059C4FF-1812-9A60-B461-CC783C40EB1B}"/>
          </ac:spMkLst>
        </pc:spChg>
        <pc:spChg chg="add del mod">
          <ac:chgData name="Jääskeläinen Mirva" userId="de6f4bd3-c4de-4e51-83be-9ff914d49caf" providerId="ADAL" clId="{59FD7C89-FD5E-4DEA-93AE-A40BE36E5E12}" dt="2024-07-17T07:30:16.187" v="1052" actId="6264"/>
          <ac:spMkLst>
            <pc:docMk/>
            <pc:sldMk cId="2698253819" sldId="400"/>
            <ac:spMk id="25" creationId="{F6AA1B81-2A26-5FFF-1C00-764DD292AA96}"/>
          </ac:spMkLst>
        </pc:spChg>
        <pc:spChg chg="add del mod">
          <ac:chgData name="Jääskeläinen Mirva" userId="de6f4bd3-c4de-4e51-83be-9ff914d49caf" providerId="ADAL" clId="{59FD7C89-FD5E-4DEA-93AE-A40BE36E5E12}" dt="2024-07-17T07:30:16.380" v="1053" actId="6264"/>
          <ac:spMkLst>
            <pc:docMk/>
            <pc:sldMk cId="2698253819" sldId="400"/>
            <ac:spMk id="26" creationId="{F8748E3F-2FDF-6D8A-3269-7678341D7441}"/>
          </ac:spMkLst>
        </pc:spChg>
        <pc:spChg chg="add del mod">
          <ac:chgData name="Jääskeläinen Mirva" userId="de6f4bd3-c4de-4e51-83be-9ff914d49caf" providerId="ADAL" clId="{59FD7C89-FD5E-4DEA-93AE-A40BE36E5E12}" dt="2024-07-17T07:30:16.380" v="1053" actId="6264"/>
          <ac:spMkLst>
            <pc:docMk/>
            <pc:sldMk cId="2698253819" sldId="400"/>
            <ac:spMk id="27" creationId="{B7D48317-6281-6D84-C9AA-BF372CF70F77}"/>
          </ac:spMkLst>
        </pc:spChg>
        <pc:spChg chg="add del mod">
          <ac:chgData name="Jääskeläinen Mirva" userId="de6f4bd3-c4de-4e51-83be-9ff914d49caf" providerId="ADAL" clId="{59FD7C89-FD5E-4DEA-93AE-A40BE36E5E12}" dt="2024-07-17T07:30:16.380" v="1053" actId="6264"/>
          <ac:spMkLst>
            <pc:docMk/>
            <pc:sldMk cId="2698253819" sldId="400"/>
            <ac:spMk id="28" creationId="{7D83B286-9907-A2CF-70FA-EA2942EA814B}"/>
          </ac:spMkLst>
        </pc:spChg>
        <pc:spChg chg="add del mod">
          <ac:chgData name="Jääskeläinen Mirva" userId="de6f4bd3-c4de-4e51-83be-9ff914d49caf" providerId="ADAL" clId="{59FD7C89-FD5E-4DEA-93AE-A40BE36E5E12}" dt="2024-07-17T07:30:19.327" v="1054" actId="6264"/>
          <ac:spMkLst>
            <pc:docMk/>
            <pc:sldMk cId="2698253819" sldId="400"/>
            <ac:spMk id="29" creationId="{ADBF32FD-8F3E-2BB6-D398-5EB1CE38ABCF}"/>
          </ac:spMkLst>
        </pc:spChg>
        <pc:spChg chg="add del mod">
          <ac:chgData name="Jääskeläinen Mirva" userId="de6f4bd3-c4de-4e51-83be-9ff914d49caf" providerId="ADAL" clId="{59FD7C89-FD5E-4DEA-93AE-A40BE36E5E12}" dt="2024-07-17T07:30:19.327" v="1054" actId="6264"/>
          <ac:spMkLst>
            <pc:docMk/>
            <pc:sldMk cId="2698253819" sldId="400"/>
            <ac:spMk id="30" creationId="{7ED22249-02F5-6474-D273-2C649A22313C}"/>
          </ac:spMkLst>
        </pc:spChg>
        <pc:spChg chg="add del mod">
          <ac:chgData name="Jääskeläinen Mirva" userId="de6f4bd3-c4de-4e51-83be-9ff914d49caf" providerId="ADAL" clId="{59FD7C89-FD5E-4DEA-93AE-A40BE36E5E12}" dt="2024-07-17T07:30:19.327" v="1054" actId="6264"/>
          <ac:spMkLst>
            <pc:docMk/>
            <pc:sldMk cId="2698253819" sldId="400"/>
            <ac:spMk id="31" creationId="{BB53AD26-2023-FA90-F467-D584D64096B9}"/>
          </ac:spMkLst>
        </pc:spChg>
        <pc:spChg chg="add del mod">
          <ac:chgData name="Jääskeläinen Mirva" userId="de6f4bd3-c4de-4e51-83be-9ff914d49caf" providerId="ADAL" clId="{59FD7C89-FD5E-4DEA-93AE-A40BE36E5E12}" dt="2024-07-17T07:30:28.268" v="1057" actId="6264"/>
          <ac:spMkLst>
            <pc:docMk/>
            <pc:sldMk cId="2698253819" sldId="400"/>
            <ac:spMk id="32" creationId="{C3095E9F-9C4B-6CA0-3786-389FDE223D52}"/>
          </ac:spMkLst>
        </pc:spChg>
        <pc:spChg chg="add del mod">
          <ac:chgData name="Jääskeläinen Mirva" userId="de6f4bd3-c4de-4e51-83be-9ff914d49caf" providerId="ADAL" clId="{59FD7C89-FD5E-4DEA-93AE-A40BE36E5E12}" dt="2024-07-17T07:30:28.268" v="1057" actId="6264"/>
          <ac:spMkLst>
            <pc:docMk/>
            <pc:sldMk cId="2698253819" sldId="400"/>
            <ac:spMk id="33" creationId="{F123EDF3-0FE6-AD91-1444-BEE44AEC9AF8}"/>
          </ac:spMkLst>
        </pc:spChg>
        <pc:spChg chg="add del mod">
          <ac:chgData name="Jääskeläinen Mirva" userId="de6f4bd3-c4de-4e51-83be-9ff914d49caf" providerId="ADAL" clId="{59FD7C89-FD5E-4DEA-93AE-A40BE36E5E12}" dt="2024-07-17T07:30:28.268" v="1057" actId="6264"/>
          <ac:spMkLst>
            <pc:docMk/>
            <pc:sldMk cId="2698253819" sldId="400"/>
            <ac:spMk id="34" creationId="{1D1B5468-6B32-42A1-2C41-B5F742B34F62}"/>
          </ac:spMkLst>
        </pc:spChg>
        <pc:spChg chg="add del mod">
          <ac:chgData name="Jääskeläinen Mirva" userId="de6f4bd3-c4de-4e51-83be-9ff914d49caf" providerId="ADAL" clId="{59FD7C89-FD5E-4DEA-93AE-A40BE36E5E12}" dt="2024-07-17T07:30:48.015" v="1060" actId="6264"/>
          <ac:spMkLst>
            <pc:docMk/>
            <pc:sldMk cId="2698253819" sldId="400"/>
            <ac:spMk id="35" creationId="{C50BA309-1D7E-07D8-A87F-64172C2A8993}"/>
          </ac:spMkLst>
        </pc:spChg>
        <pc:spChg chg="add del mod">
          <ac:chgData name="Jääskeläinen Mirva" userId="de6f4bd3-c4de-4e51-83be-9ff914d49caf" providerId="ADAL" clId="{59FD7C89-FD5E-4DEA-93AE-A40BE36E5E12}" dt="2024-07-17T07:30:48.015" v="1060" actId="6264"/>
          <ac:spMkLst>
            <pc:docMk/>
            <pc:sldMk cId="2698253819" sldId="400"/>
            <ac:spMk id="36" creationId="{EFEC21A9-9A0C-6034-843F-EE624CC4C055}"/>
          </ac:spMkLst>
        </pc:spChg>
        <pc:spChg chg="add del mod">
          <ac:chgData name="Jääskeläinen Mirva" userId="de6f4bd3-c4de-4e51-83be-9ff914d49caf" providerId="ADAL" clId="{59FD7C89-FD5E-4DEA-93AE-A40BE36E5E12}" dt="2024-07-17T07:30:48.015" v="1060" actId="6264"/>
          <ac:spMkLst>
            <pc:docMk/>
            <pc:sldMk cId="2698253819" sldId="400"/>
            <ac:spMk id="37" creationId="{95992BAB-1D9A-2AB5-4A95-715CA0681ED3}"/>
          </ac:spMkLst>
        </pc:spChg>
        <pc:spChg chg="add del mod">
          <ac:chgData name="Jääskeläinen Mirva" userId="de6f4bd3-c4de-4e51-83be-9ff914d49caf" providerId="ADAL" clId="{59FD7C89-FD5E-4DEA-93AE-A40BE36E5E12}" dt="2024-07-17T07:30:52.934" v="1062" actId="6264"/>
          <ac:spMkLst>
            <pc:docMk/>
            <pc:sldMk cId="2698253819" sldId="400"/>
            <ac:spMk id="38" creationId="{30B02A06-3A58-0FC4-FDC1-03E1C9FCAD2F}"/>
          </ac:spMkLst>
        </pc:spChg>
        <pc:spChg chg="add del mod">
          <ac:chgData name="Jääskeläinen Mirva" userId="de6f4bd3-c4de-4e51-83be-9ff914d49caf" providerId="ADAL" clId="{59FD7C89-FD5E-4DEA-93AE-A40BE36E5E12}" dt="2024-07-17T07:30:52.934" v="1062" actId="6264"/>
          <ac:spMkLst>
            <pc:docMk/>
            <pc:sldMk cId="2698253819" sldId="400"/>
            <ac:spMk id="39" creationId="{3EBF0CA0-B7F6-EBC2-C6C1-6E7D96C648E0}"/>
          </ac:spMkLst>
        </pc:spChg>
        <pc:spChg chg="add mod ord">
          <ac:chgData name="Jääskeläinen Mirva" userId="de6f4bd3-c4de-4e51-83be-9ff914d49caf" providerId="ADAL" clId="{59FD7C89-FD5E-4DEA-93AE-A40BE36E5E12}" dt="2024-07-18T05:51:04.672" v="2661" actId="20577"/>
          <ac:spMkLst>
            <pc:docMk/>
            <pc:sldMk cId="2698253819" sldId="400"/>
            <ac:spMk id="40" creationId="{003F1D8E-8653-057A-A17F-DE6DED60E80F}"/>
          </ac:spMkLst>
        </pc:spChg>
        <pc:grpChg chg="del">
          <ac:chgData name="Jääskeläinen Mirva" userId="de6f4bd3-c4de-4e51-83be-9ff914d49caf" providerId="ADAL" clId="{59FD7C89-FD5E-4DEA-93AE-A40BE36E5E12}" dt="2024-07-17T07:31:03.041" v="1064" actId="478"/>
          <ac:grpSpMkLst>
            <pc:docMk/>
            <pc:sldMk cId="2698253819" sldId="400"/>
            <ac:grpSpMk id="6" creationId="{BC26043A-9CFC-B6D3-C48C-09B33BDEC707}"/>
          </ac:grpSpMkLst>
        </pc:grpChg>
      </pc:sldChg>
      <pc:sldChg chg="modSp new mod">
        <pc:chgData name="Jääskeläinen Mirva" userId="de6f4bd3-c4de-4e51-83be-9ff914d49caf" providerId="ADAL" clId="{59FD7C89-FD5E-4DEA-93AE-A40BE36E5E12}" dt="2024-07-17T07:50:19.443" v="1194" actId="20577"/>
        <pc:sldMkLst>
          <pc:docMk/>
          <pc:sldMk cId="3532895390" sldId="401"/>
        </pc:sldMkLst>
        <pc:spChg chg="mod">
          <ac:chgData name="Jääskeläinen Mirva" userId="de6f4bd3-c4de-4e51-83be-9ff914d49caf" providerId="ADAL" clId="{59FD7C89-FD5E-4DEA-93AE-A40BE36E5E12}" dt="2024-07-17T07:50:19.443" v="1194" actId="20577"/>
          <ac:spMkLst>
            <pc:docMk/>
            <pc:sldMk cId="3532895390" sldId="401"/>
            <ac:spMk id="2" creationId="{1F60EF19-1BB4-357D-9E14-A1AE58DFAA08}"/>
          </ac:spMkLst>
        </pc:spChg>
      </pc:sldChg>
      <pc:sldChg chg="modSp add del mod">
        <pc:chgData name="Jääskeläinen Mirva" userId="de6f4bd3-c4de-4e51-83be-9ff914d49caf" providerId="ADAL" clId="{59FD7C89-FD5E-4DEA-93AE-A40BE36E5E12}" dt="2024-07-17T07:50:04.499" v="1171" actId="47"/>
        <pc:sldMkLst>
          <pc:docMk/>
          <pc:sldMk cId="3839478909" sldId="401"/>
        </pc:sldMkLst>
        <pc:spChg chg="mod">
          <ac:chgData name="Jääskeläinen Mirva" userId="de6f4bd3-c4de-4e51-83be-9ff914d49caf" providerId="ADAL" clId="{59FD7C89-FD5E-4DEA-93AE-A40BE36E5E12}" dt="2024-07-17T07:49:51.492" v="1170" actId="20577"/>
          <ac:spMkLst>
            <pc:docMk/>
            <pc:sldMk cId="3839478909" sldId="401"/>
            <ac:spMk id="2" creationId="{8D10A94E-2E30-C1F8-453C-F4AC51DDD2B7}"/>
          </ac:spMkLst>
        </pc:spChg>
      </pc:sldChg>
      <pc:sldChg chg="addSp delSp modSp new mod">
        <pc:chgData name="Jääskeläinen Mirva" userId="de6f4bd3-c4de-4e51-83be-9ff914d49caf" providerId="ADAL" clId="{59FD7C89-FD5E-4DEA-93AE-A40BE36E5E12}" dt="2024-07-18T05:53:15.372" v="2861" actId="1076"/>
        <pc:sldMkLst>
          <pc:docMk/>
          <pc:sldMk cId="2867645868" sldId="402"/>
        </pc:sldMkLst>
        <pc:spChg chg="mod">
          <ac:chgData name="Jääskeläinen Mirva" userId="de6f4bd3-c4de-4e51-83be-9ff914d49caf" providerId="ADAL" clId="{59FD7C89-FD5E-4DEA-93AE-A40BE36E5E12}" dt="2024-07-17T09:14:19.694" v="2059" actId="20577"/>
          <ac:spMkLst>
            <pc:docMk/>
            <pc:sldMk cId="2867645868" sldId="402"/>
            <ac:spMk id="2" creationId="{418E4270-03DC-DCDB-6844-DBC59FF02B45}"/>
          </ac:spMkLst>
        </pc:spChg>
        <pc:spChg chg="del">
          <ac:chgData name="Jääskeläinen Mirva" userId="de6f4bd3-c4de-4e51-83be-9ff914d49caf" providerId="ADAL" clId="{59FD7C89-FD5E-4DEA-93AE-A40BE36E5E12}" dt="2024-07-17T10:13:54.886" v="2092" actId="478"/>
          <ac:spMkLst>
            <pc:docMk/>
            <pc:sldMk cId="2867645868" sldId="402"/>
            <ac:spMk id="3" creationId="{A2AC4006-9358-BC90-5CDA-CDF2469C52BD}"/>
          </ac:spMkLst>
        </pc:spChg>
        <pc:picChg chg="add mod">
          <ac:chgData name="Jääskeläinen Mirva" userId="de6f4bd3-c4de-4e51-83be-9ff914d49caf" providerId="ADAL" clId="{59FD7C89-FD5E-4DEA-93AE-A40BE36E5E12}" dt="2024-07-18T05:53:15.372" v="2861" actId="1076"/>
          <ac:picMkLst>
            <pc:docMk/>
            <pc:sldMk cId="2867645868" sldId="402"/>
            <ac:picMk id="6" creationId="{07CE9D18-3D81-B78A-A662-C6B2448AB433}"/>
          </ac:picMkLst>
        </pc:picChg>
      </pc:sldChg>
      <pc:sldChg chg="addSp modSp new mod ord">
        <pc:chgData name="Jääskeläinen Mirva" userId="de6f4bd3-c4de-4e51-83be-9ff914d49caf" providerId="ADAL" clId="{59FD7C89-FD5E-4DEA-93AE-A40BE36E5E12}" dt="2024-07-17T11:24:57.603" v="2337" actId="20577"/>
        <pc:sldMkLst>
          <pc:docMk/>
          <pc:sldMk cId="1023822070" sldId="403"/>
        </pc:sldMkLst>
        <pc:spChg chg="mod">
          <ac:chgData name="Jääskeläinen Mirva" userId="de6f4bd3-c4de-4e51-83be-9ff914d49caf" providerId="ADAL" clId="{59FD7C89-FD5E-4DEA-93AE-A40BE36E5E12}" dt="2024-07-17T10:38:16.244" v="2196" actId="20577"/>
          <ac:spMkLst>
            <pc:docMk/>
            <pc:sldMk cId="1023822070" sldId="403"/>
            <ac:spMk id="2" creationId="{08A7B922-230E-A80A-FE77-5281BCDE7790}"/>
          </ac:spMkLst>
        </pc:spChg>
        <pc:spChg chg="mod">
          <ac:chgData name="Jääskeläinen Mirva" userId="de6f4bd3-c4de-4e51-83be-9ff914d49caf" providerId="ADAL" clId="{59FD7C89-FD5E-4DEA-93AE-A40BE36E5E12}" dt="2024-07-17T10:38:06.217" v="2176" actId="20577"/>
          <ac:spMkLst>
            <pc:docMk/>
            <pc:sldMk cId="1023822070" sldId="403"/>
            <ac:spMk id="3" creationId="{0C082253-C958-88A8-A217-8ADAE856ED23}"/>
          </ac:spMkLst>
        </pc:spChg>
        <pc:spChg chg="add mod">
          <ac:chgData name="Jääskeläinen Mirva" userId="de6f4bd3-c4de-4e51-83be-9ff914d49caf" providerId="ADAL" clId="{59FD7C89-FD5E-4DEA-93AE-A40BE36E5E12}" dt="2024-07-17T11:24:57.603" v="2337" actId="20577"/>
          <ac:spMkLst>
            <pc:docMk/>
            <pc:sldMk cId="1023822070" sldId="403"/>
            <ac:spMk id="6" creationId="{0AAED215-1CAF-32BB-AFD7-E29663257B1F}"/>
          </ac:spMkLst>
        </pc:spChg>
        <pc:picChg chg="add mod">
          <ac:chgData name="Jääskeläinen Mirva" userId="de6f4bd3-c4de-4e51-83be-9ff914d49caf" providerId="ADAL" clId="{59FD7C89-FD5E-4DEA-93AE-A40BE36E5E12}" dt="2024-07-17T10:34:06.962" v="2131" actId="1076"/>
          <ac:picMkLst>
            <pc:docMk/>
            <pc:sldMk cId="1023822070" sldId="403"/>
            <ac:picMk id="5" creationId="{99BFA5B8-A214-4BB0-B601-021DD6552EA9}"/>
          </ac:picMkLst>
        </pc:picChg>
      </pc:sldChg>
      <pc:sldChg chg="modSp add mod ord">
        <pc:chgData name="Jääskeläinen Mirva" userId="de6f4bd3-c4de-4e51-83be-9ff914d49caf" providerId="ADAL" clId="{59FD7C89-FD5E-4DEA-93AE-A40BE36E5E12}" dt="2024-07-18T05:50:48.148" v="2632"/>
        <pc:sldMkLst>
          <pc:docMk/>
          <pc:sldMk cId="3906639750" sldId="404"/>
        </pc:sldMkLst>
        <pc:spChg chg="mod">
          <ac:chgData name="Jääskeläinen Mirva" userId="de6f4bd3-c4de-4e51-83be-9ff914d49caf" providerId="ADAL" clId="{59FD7C89-FD5E-4DEA-93AE-A40BE36E5E12}" dt="2024-07-18T05:48:39.997" v="2630" actId="20577"/>
          <ac:spMkLst>
            <pc:docMk/>
            <pc:sldMk cId="3906639750" sldId="404"/>
            <ac:spMk id="2" creationId="{37ABFEF7-3AEF-5D33-5C16-84C68FB08FE9}"/>
          </ac:spMkLst>
        </pc:spChg>
        <pc:spChg chg="mod">
          <ac:chgData name="Jääskeläinen Mirva" userId="de6f4bd3-c4de-4e51-83be-9ff914d49caf" providerId="ADAL" clId="{59FD7C89-FD5E-4DEA-93AE-A40BE36E5E12}" dt="2024-07-18T05:45:47.111" v="2404" actId="20577"/>
          <ac:spMkLst>
            <pc:docMk/>
            <pc:sldMk cId="3906639750" sldId="404"/>
            <ac:spMk id="40" creationId="{003F1D8E-8653-057A-A17F-DE6DED60E80F}"/>
          </ac:spMkLst>
        </pc:spChg>
      </pc:sldChg>
      <pc:sldChg chg="modSp add mod">
        <pc:chgData name="Jääskeläinen Mirva" userId="de6f4bd3-c4de-4e51-83be-9ff914d49caf" providerId="ADAL" clId="{59FD7C89-FD5E-4DEA-93AE-A40BE36E5E12}" dt="2024-07-18T05:56:56.824" v="2961" actId="20577"/>
        <pc:sldMkLst>
          <pc:docMk/>
          <pc:sldMk cId="3362498647" sldId="405"/>
        </pc:sldMkLst>
        <pc:spChg chg="mod">
          <ac:chgData name="Jääskeläinen Mirva" userId="de6f4bd3-c4de-4e51-83be-9ff914d49caf" providerId="ADAL" clId="{59FD7C89-FD5E-4DEA-93AE-A40BE36E5E12}" dt="2024-07-18T05:56:56.824" v="2961" actId="20577"/>
          <ac:spMkLst>
            <pc:docMk/>
            <pc:sldMk cId="3362498647" sldId="405"/>
            <ac:spMk id="2" creationId="{37ABFEF7-3AEF-5D33-5C16-84C68FB08FE9}"/>
          </ac:spMkLst>
        </pc:spChg>
        <pc:spChg chg="mod">
          <ac:chgData name="Jääskeläinen Mirva" userId="de6f4bd3-c4de-4e51-83be-9ff914d49caf" providerId="ADAL" clId="{59FD7C89-FD5E-4DEA-93AE-A40BE36E5E12}" dt="2024-07-18T05:55:30.056" v="2888" actId="20577"/>
          <ac:spMkLst>
            <pc:docMk/>
            <pc:sldMk cId="3362498647" sldId="405"/>
            <ac:spMk id="40" creationId="{003F1D8E-8653-057A-A17F-DE6DED60E80F}"/>
          </ac:spMkLst>
        </pc:spChg>
      </pc:sldChg>
      <pc:sldMasterChg chg="delSldLayout modSldLayout">
        <pc:chgData name="Jääskeläinen Mirva" userId="de6f4bd3-c4de-4e51-83be-9ff914d49caf" providerId="ADAL" clId="{59FD7C89-FD5E-4DEA-93AE-A40BE36E5E12}" dt="2024-07-17T07:30:09.485" v="1048" actId="208"/>
        <pc:sldMasterMkLst>
          <pc:docMk/>
          <pc:sldMasterMk cId="2247556961" sldId="2147483648"/>
        </pc:sldMasterMkLst>
        <pc:sldLayoutChg chg="addSp modSp mod">
          <pc:chgData name="Jääskeläinen Mirva" userId="de6f4bd3-c4de-4e51-83be-9ff914d49caf" providerId="ADAL" clId="{59FD7C89-FD5E-4DEA-93AE-A40BE36E5E12}" dt="2024-07-17T06:57:16.468" v="935" actId="1076"/>
          <pc:sldLayoutMkLst>
            <pc:docMk/>
            <pc:sldMasterMk cId="2247556961" sldId="2147483648"/>
            <pc:sldLayoutMk cId="1944455832" sldId="2147483650"/>
          </pc:sldLayoutMkLst>
          <pc:spChg chg="add mod">
            <ac:chgData name="Jääskeläinen Mirva" userId="de6f4bd3-c4de-4e51-83be-9ff914d49caf" providerId="ADAL" clId="{59FD7C89-FD5E-4DEA-93AE-A40BE36E5E12}" dt="2024-07-17T06:57:16.468" v="935" actId="1076"/>
            <ac:spMkLst>
              <pc:docMk/>
              <pc:sldMasterMk cId="2247556961" sldId="2147483648"/>
              <pc:sldLayoutMk cId="1944455832" sldId="2147483650"/>
              <ac:spMk id="7" creationId="{C2442145-822F-FA31-20F2-CC1D79730BC0}"/>
            </ac:spMkLst>
          </pc:spChg>
        </pc:sldLayoutChg>
        <pc:sldLayoutChg chg="addSp delSp modSp mod setBg">
          <pc:chgData name="Jääskeläinen Mirva" userId="de6f4bd3-c4de-4e51-83be-9ff914d49caf" providerId="ADAL" clId="{59FD7C89-FD5E-4DEA-93AE-A40BE36E5E12}" dt="2024-07-17T05:32:00.051" v="256" actId="122"/>
          <pc:sldLayoutMkLst>
            <pc:docMk/>
            <pc:sldMasterMk cId="2247556961" sldId="2147483648"/>
            <pc:sldLayoutMk cId="4166865942" sldId="2147483651"/>
          </pc:sldLayoutMkLst>
          <pc:spChg chg="mod">
            <ac:chgData name="Jääskeläinen Mirva" userId="de6f4bd3-c4de-4e51-83be-9ff914d49caf" providerId="ADAL" clId="{59FD7C89-FD5E-4DEA-93AE-A40BE36E5E12}" dt="2024-07-17T05:21:50.949" v="162" actId="207"/>
            <ac:spMkLst>
              <pc:docMk/>
              <pc:sldMasterMk cId="2247556961" sldId="2147483648"/>
              <pc:sldLayoutMk cId="4166865942" sldId="2147483651"/>
              <ac:spMk id="4" creationId="{6C997B08-CDC0-D9DA-023C-33EB2424589C}"/>
            </ac:spMkLst>
          </pc:spChg>
          <pc:spChg chg="mod">
            <ac:chgData name="Jääskeläinen Mirva" userId="de6f4bd3-c4de-4e51-83be-9ff914d49caf" providerId="ADAL" clId="{59FD7C89-FD5E-4DEA-93AE-A40BE36E5E12}" dt="2024-07-17T05:21:50.949" v="162" actId="207"/>
            <ac:spMkLst>
              <pc:docMk/>
              <pc:sldMasterMk cId="2247556961" sldId="2147483648"/>
              <pc:sldLayoutMk cId="4166865942" sldId="2147483651"/>
              <ac:spMk id="5" creationId="{B846E968-BF71-89AA-C26E-10EFAEEEC9B7}"/>
            </ac:spMkLst>
          </pc:spChg>
          <pc:spChg chg="mod">
            <ac:chgData name="Jääskeläinen Mirva" userId="de6f4bd3-c4de-4e51-83be-9ff914d49caf" providerId="ADAL" clId="{59FD7C89-FD5E-4DEA-93AE-A40BE36E5E12}" dt="2024-07-17T05:21:50.949" v="162" actId="207"/>
            <ac:spMkLst>
              <pc:docMk/>
              <pc:sldMasterMk cId="2247556961" sldId="2147483648"/>
              <pc:sldLayoutMk cId="4166865942" sldId="2147483651"/>
              <ac:spMk id="6" creationId="{E98EEA2C-E894-50CC-1D3C-CCAA51AAE9A3}"/>
            </ac:spMkLst>
          </pc:spChg>
          <pc:spChg chg="mod">
            <ac:chgData name="Jääskeläinen Mirva" userId="de6f4bd3-c4de-4e51-83be-9ff914d49caf" providerId="ADAL" clId="{59FD7C89-FD5E-4DEA-93AE-A40BE36E5E12}" dt="2024-07-17T05:32:00.051" v="256" actId="122"/>
            <ac:spMkLst>
              <pc:docMk/>
              <pc:sldMasterMk cId="2247556961" sldId="2147483648"/>
              <pc:sldLayoutMk cId="4166865942" sldId="2147483651"/>
              <ac:spMk id="7" creationId="{0DBC2BCA-6E98-D0FC-A4D9-2479036B5BEB}"/>
            </ac:spMkLst>
          </pc:spChg>
          <pc:spChg chg="del mod">
            <ac:chgData name="Jääskeläinen Mirva" userId="de6f4bd3-c4de-4e51-83be-9ff914d49caf" providerId="ADAL" clId="{59FD7C89-FD5E-4DEA-93AE-A40BE36E5E12}" dt="2024-07-17T05:28:00.395" v="184" actId="478"/>
            <ac:spMkLst>
              <pc:docMk/>
              <pc:sldMasterMk cId="2247556961" sldId="2147483648"/>
              <pc:sldLayoutMk cId="4166865942" sldId="2147483651"/>
              <ac:spMk id="8" creationId="{64CB5395-4AF2-9EE9-D682-4F6C29D9E161}"/>
            </ac:spMkLst>
          </pc:spChg>
          <pc:spChg chg="add del">
            <ac:chgData name="Jääskeläinen Mirva" userId="de6f4bd3-c4de-4e51-83be-9ff914d49caf" providerId="ADAL" clId="{59FD7C89-FD5E-4DEA-93AE-A40BE36E5E12}" dt="2024-07-17T05:29:25.171" v="193" actId="11529"/>
            <ac:spMkLst>
              <pc:docMk/>
              <pc:sldMasterMk cId="2247556961" sldId="2147483648"/>
              <pc:sldLayoutMk cId="4166865942" sldId="2147483651"/>
              <ac:spMk id="9" creationId="{0DA6E904-4FC7-80B5-763B-F1B7FEC92EBE}"/>
            </ac:spMkLst>
          </pc:spChg>
          <pc:spChg chg="add del mod">
            <ac:chgData name="Jääskeläinen Mirva" userId="de6f4bd3-c4de-4e51-83be-9ff914d49caf" providerId="ADAL" clId="{59FD7C89-FD5E-4DEA-93AE-A40BE36E5E12}" dt="2024-07-17T05:29:27.781" v="194" actId="478"/>
            <ac:spMkLst>
              <pc:docMk/>
              <pc:sldMasterMk cId="2247556961" sldId="2147483648"/>
              <pc:sldLayoutMk cId="4166865942" sldId="2147483651"/>
              <ac:spMk id="10" creationId="{BD0EAE71-C9EC-2B1F-4D5C-289F577D0713}"/>
            </ac:spMkLst>
          </pc:spChg>
          <pc:picChg chg="add mod modCrop">
            <ac:chgData name="Jääskeläinen Mirva" userId="de6f4bd3-c4de-4e51-83be-9ff914d49caf" providerId="ADAL" clId="{59FD7C89-FD5E-4DEA-93AE-A40BE36E5E12}" dt="2024-07-17T05:29:08.938" v="192" actId="1076"/>
            <ac:picMkLst>
              <pc:docMk/>
              <pc:sldMasterMk cId="2247556961" sldId="2147483648"/>
              <pc:sldLayoutMk cId="4166865942" sldId="2147483651"/>
              <ac:picMk id="3" creationId="{FD0C991D-BC73-E74D-1996-44EEACE07DC0}"/>
            </ac:picMkLst>
          </pc:picChg>
        </pc:sldLayoutChg>
        <pc:sldLayoutChg chg="addSp modSp mod">
          <pc:chgData name="Jääskeläinen Mirva" userId="de6f4bd3-c4de-4e51-83be-9ff914d49caf" providerId="ADAL" clId="{59FD7C89-FD5E-4DEA-93AE-A40BE36E5E12}" dt="2024-07-17T06:38:36.704" v="797" actId="1076"/>
          <pc:sldLayoutMkLst>
            <pc:docMk/>
            <pc:sldMasterMk cId="2247556961" sldId="2147483648"/>
            <pc:sldLayoutMk cId="290532555" sldId="2147483658"/>
          </pc:sldLayoutMkLst>
          <pc:spChg chg="add mod">
            <ac:chgData name="Jääskeläinen Mirva" userId="de6f4bd3-c4de-4e51-83be-9ff914d49caf" providerId="ADAL" clId="{59FD7C89-FD5E-4DEA-93AE-A40BE36E5E12}" dt="2024-07-17T06:38:36.704" v="797" actId="1076"/>
            <ac:spMkLst>
              <pc:docMk/>
              <pc:sldMasterMk cId="2247556961" sldId="2147483648"/>
              <pc:sldLayoutMk cId="290532555" sldId="2147483658"/>
              <ac:spMk id="4" creationId="{247FB10E-1BFE-5EA3-3422-4471418E9BB3}"/>
            </ac:spMkLst>
          </pc:spChg>
        </pc:sldLayoutChg>
        <pc:sldLayoutChg chg="modSp mod">
          <pc:chgData name="Jääskeläinen Mirva" userId="de6f4bd3-c4de-4e51-83be-9ff914d49caf" providerId="ADAL" clId="{59FD7C89-FD5E-4DEA-93AE-A40BE36E5E12}" dt="2024-07-17T07:30:09.485" v="1048" actId="208"/>
          <pc:sldLayoutMkLst>
            <pc:docMk/>
            <pc:sldMasterMk cId="2247556961" sldId="2147483648"/>
            <pc:sldLayoutMk cId="1009633721" sldId="2147483714"/>
          </pc:sldLayoutMkLst>
          <pc:spChg chg="mod">
            <ac:chgData name="Jääskeläinen Mirva" userId="de6f4bd3-c4de-4e51-83be-9ff914d49caf" providerId="ADAL" clId="{59FD7C89-FD5E-4DEA-93AE-A40BE36E5E12}" dt="2024-07-17T07:30:09.485" v="1048" actId="208"/>
            <ac:spMkLst>
              <pc:docMk/>
              <pc:sldMasterMk cId="2247556961" sldId="2147483648"/>
              <pc:sldLayoutMk cId="1009633721" sldId="2147483714"/>
              <ac:spMk id="7" creationId="{C2442145-822F-FA31-20F2-CC1D79730BC0}"/>
            </ac:spMkLst>
          </pc:spChg>
        </pc:sldLayoutChg>
        <pc:sldLayoutChg chg="del">
          <pc:chgData name="Jääskeläinen Mirva" userId="de6f4bd3-c4de-4e51-83be-9ff914d49caf" providerId="ADAL" clId="{59FD7C89-FD5E-4DEA-93AE-A40BE36E5E12}" dt="2024-07-17T05:18:24.046" v="159" actId="47"/>
          <pc:sldLayoutMkLst>
            <pc:docMk/>
            <pc:sldMasterMk cId="2247556961" sldId="2147483648"/>
            <pc:sldLayoutMk cId="3070968716" sldId="2147483714"/>
          </pc:sldLayoutMkLst>
        </pc:sldLayoutChg>
      </pc:sldMasterChg>
    </pc:docChg>
  </pc:docChgLst>
  <pc:docChgLst>
    <pc:chgData name="Jääskeläinen Mirva" userId="de6f4bd3-c4de-4e51-83be-9ff914d49caf" providerId="ADAL" clId="{409F605F-8E9C-46E4-915B-580D3C6F6186}"/>
    <pc:docChg chg="custSel addSld modSld">
      <pc:chgData name="Jääskeläinen Mirva" userId="de6f4bd3-c4de-4e51-83be-9ff914d49caf" providerId="ADAL" clId="{409F605F-8E9C-46E4-915B-580D3C6F6186}" dt="2024-08-27T10:42:58.841" v="820"/>
      <pc:docMkLst>
        <pc:docMk/>
      </pc:docMkLst>
      <pc:sldChg chg="modSp mod">
        <pc:chgData name="Jääskeläinen Mirva" userId="de6f4bd3-c4de-4e51-83be-9ff914d49caf" providerId="ADAL" clId="{409F605F-8E9C-46E4-915B-580D3C6F6186}" dt="2024-08-21T06:37:18.495" v="811" actId="20577"/>
        <pc:sldMkLst>
          <pc:docMk/>
          <pc:sldMk cId="3288955039" sldId="257"/>
        </pc:sldMkLst>
        <pc:spChg chg="mod">
          <ac:chgData name="Jääskeläinen Mirva" userId="de6f4bd3-c4de-4e51-83be-9ff914d49caf" providerId="ADAL" clId="{409F605F-8E9C-46E4-915B-580D3C6F6186}" dt="2024-08-21T06:37:18.495" v="811" actId="20577"/>
          <ac:spMkLst>
            <pc:docMk/>
            <pc:sldMk cId="3288955039" sldId="257"/>
            <ac:spMk id="2" creationId="{37ABFEF7-3AEF-5D33-5C16-84C68FB08FE9}"/>
          </ac:spMkLst>
        </pc:spChg>
      </pc:sldChg>
      <pc:sldChg chg="modSp mod">
        <pc:chgData name="Jääskeläinen Mirva" userId="de6f4bd3-c4de-4e51-83be-9ff914d49caf" providerId="ADAL" clId="{409F605F-8E9C-46E4-915B-580D3C6F6186}" dt="2024-08-21T06:12:27.887" v="317" actId="207"/>
        <pc:sldMkLst>
          <pc:docMk/>
          <pc:sldMk cId="1492065389" sldId="264"/>
        </pc:sldMkLst>
        <pc:spChg chg="mod">
          <ac:chgData name="Jääskeläinen Mirva" userId="de6f4bd3-c4de-4e51-83be-9ff914d49caf" providerId="ADAL" clId="{409F605F-8E9C-46E4-915B-580D3C6F6186}" dt="2024-08-21T06:12:27.887" v="317" actId="207"/>
          <ac:spMkLst>
            <pc:docMk/>
            <pc:sldMk cId="1492065389" sldId="264"/>
            <ac:spMk id="3" creationId="{5092666E-E50E-114B-831A-C0826B112C80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2:42.617" v="707" actId="207"/>
        <pc:sldMkLst>
          <pc:docMk/>
          <pc:sldMk cId="1593237928" sldId="265"/>
        </pc:sldMkLst>
        <pc:spChg chg="mod">
          <ac:chgData name="Jääskeläinen Mirva" userId="de6f4bd3-c4de-4e51-83be-9ff914d49caf" providerId="ADAL" clId="{409F605F-8E9C-46E4-915B-580D3C6F6186}" dt="2024-08-21T06:32:42.617" v="707" actId="207"/>
          <ac:spMkLst>
            <pc:docMk/>
            <pc:sldMk cId="1593237928" sldId="265"/>
            <ac:spMk id="3" creationId="{0EFD897E-3164-DE42-BC43-EEF325B9EFB2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02.175" v="709" actId="207"/>
        <pc:sldMkLst>
          <pc:docMk/>
          <pc:sldMk cId="2450875624" sldId="266"/>
        </pc:sldMkLst>
        <pc:spChg chg="mod">
          <ac:chgData name="Jääskeläinen Mirva" userId="de6f4bd3-c4de-4e51-83be-9ff914d49caf" providerId="ADAL" clId="{409F605F-8E9C-46E4-915B-580D3C6F6186}" dt="2024-08-21T06:33:02.175" v="709" actId="207"/>
          <ac:spMkLst>
            <pc:docMk/>
            <pc:sldMk cId="2450875624" sldId="266"/>
            <ac:spMk id="3" creationId="{13F09D42-B11E-584E-938C-8FECB046FAC8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2:53.294" v="708" actId="207"/>
        <pc:sldMkLst>
          <pc:docMk/>
          <pc:sldMk cId="2322971620" sldId="267"/>
        </pc:sldMkLst>
        <pc:spChg chg="mod">
          <ac:chgData name="Jääskeläinen Mirva" userId="de6f4bd3-c4de-4e51-83be-9ff914d49caf" providerId="ADAL" clId="{409F605F-8E9C-46E4-915B-580D3C6F6186}" dt="2024-08-21T06:32:53.294" v="708" actId="207"/>
          <ac:spMkLst>
            <pc:docMk/>
            <pc:sldMk cId="2322971620" sldId="267"/>
            <ac:spMk id="3" creationId="{C82904FE-8824-EA4F-9164-081D504905C9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10.500" v="711" actId="207"/>
        <pc:sldMkLst>
          <pc:docMk/>
          <pc:sldMk cId="1409226830" sldId="268"/>
        </pc:sldMkLst>
        <pc:spChg chg="mod">
          <ac:chgData name="Jääskeläinen Mirva" userId="de6f4bd3-c4de-4e51-83be-9ff914d49caf" providerId="ADAL" clId="{409F605F-8E9C-46E4-915B-580D3C6F6186}" dt="2024-08-21T06:33:10.500" v="711" actId="207"/>
          <ac:spMkLst>
            <pc:docMk/>
            <pc:sldMk cId="1409226830" sldId="268"/>
            <ac:spMk id="3" creationId="{CE412283-8293-8740-BDD4-F6E18369DE4E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20.149" v="713" actId="207"/>
        <pc:sldMkLst>
          <pc:docMk/>
          <pc:sldMk cId="130623436" sldId="270"/>
        </pc:sldMkLst>
        <pc:spChg chg="mod">
          <ac:chgData name="Jääskeläinen Mirva" userId="de6f4bd3-c4de-4e51-83be-9ff914d49caf" providerId="ADAL" clId="{409F605F-8E9C-46E4-915B-580D3C6F6186}" dt="2024-08-21T06:33:20.149" v="713" actId="207"/>
          <ac:spMkLst>
            <pc:docMk/>
            <pc:sldMk cId="130623436" sldId="270"/>
            <ac:spMk id="3" creationId="{4EBE83D2-E620-7D47-8D24-EDA4C8356E9E}"/>
          </ac:spMkLst>
        </pc:spChg>
      </pc:sldChg>
      <pc:sldChg chg="modSp mod">
        <pc:chgData name="Jääskeläinen Mirva" userId="de6f4bd3-c4de-4e51-83be-9ff914d49caf" providerId="ADAL" clId="{409F605F-8E9C-46E4-915B-580D3C6F6186}" dt="2024-08-21T12:02:24.519" v="813" actId="207"/>
        <pc:sldMkLst>
          <pc:docMk/>
          <pc:sldMk cId="1764008057" sldId="272"/>
        </pc:sldMkLst>
        <pc:spChg chg="mod">
          <ac:chgData name="Jääskeläinen Mirva" userId="de6f4bd3-c4de-4e51-83be-9ff914d49caf" providerId="ADAL" clId="{409F605F-8E9C-46E4-915B-580D3C6F6186}" dt="2024-08-21T12:02:19.452" v="812" actId="207"/>
          <ac:spMkLst>
            <pc:docMk/>
            <pc:sldMk cId="1764008057" sldId="272"/>
            <ac:spMk id="3" creationId="{5B845F85-C238-4A47-9535-FA4280E82E28}"/>
          </ac:spMkLst>
        </pc:spChg>
        <pc:spChg chg="mod">
          <ac:chgData name="Jääskeläinen Mirva" userId="de6f4bd3-c4de-4e51-83be-9ff914d49caf" providerId="ADAL" clId="{409F605F-8E9C-46E4-915B-580D3C6F6186}" dt="2024-08-21T12:02:24.519" v="813" actId="207"/>
          <ac:spMkLst>
            <pc:docMk/>
            <pc:sldMk cId="1764008057" sldId="272"/>
            <ac:spMk id="5" creationId="{0C1752F6-D860-9C46-8B47-8EAD672CF92C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24.683" v="714" actId="207"/>
        <pc:sldMkLst>
          <pc:docMk/>
          <pc:sldMk cId="1759890748" sldId="275"/>
        </pc:sldMkLst>
        <pc:spChg chg="mod">
          <ac:chgData name="Jääskeläinen Mirva" userId="de6f4bd3-c4de-4e51-83be-9ff914d49caf" providerId="ADAL" clId="{409F605F-8E9C-46E4-915B-580D3C6F6186}" dt="2024-08-21T06:33:24.683" v="714" actId="207"/>
          <ac:spMkLst>
            <pc:docMk/>
            <pc:sldMk cId="1759890748" sldId="275"/>
            <ac:spMk id="3" creationId="{B205B872-3C67-C542-A9E5-9B1FD5FCAC1F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32.997" v="716" actId="207"/>
        <pc:sldMkLst>
          <pc:docMk/>
          <pc:sldMk cId="2859384344" sldId="277"/>
        </pc:sldMkLst>
        <pc:spChg chg="mod">
          <ac:chgData name="Jääskeläinen Mirva" userId="de6f4bd3-c4de-4e51-83be-9ff914d49caf" providerId="ADAL" clId="{409F605F-8E9C-46E4-915B-580D3C6F6186}" dt="2024-08-21T06:33:32.997" v="716" actId="207"/>
          <ac:spMkLst>
            <pc:docMk/>
            <pc:sldMk cId="2859384344" sldId="277"/>
            <ac:spMk id="3" creationId="{3DA3500F-C09A-CA41-A7AE-3BF2D2DBC16F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28.199" v="715" actId="207"/>
        <pc:sldMkLst>
          <pc:docMk/>
          <pc:sldMk cId="3488879950" sldId="284"/>
        </pc:sldMkLst>
        <pc:spChg chg="mod">
          <ac:chgData name="Jääskeläinen Mirva" userId="de6f4bd3-c4de-4e51-83be-9ff914d49caf" providerId="ADAL" clId="{409F605F-8E9C-46E4-915B-580D3C6F6186}" dt="2024-08-21T06:33:28.199" v="715" actId="207"/>
          <ac:spMkLst>
            <pc:docMk/>
            <pc:sldMk cId="3488879950" sldId="284"/>
            <ac:spMk id="3" creationId="{64C526AA-0208-2B46-ACA2-FE9A0896DFE9}"/>
          </ac:spMkLst>
        </pc:spChg>
      </pc:sldChg>
      <pc:sldChg chg="modSp mod">
        <pc:chgData name="Jääskeläinen Mirva" userId="de6f4bd3-c4de-4e51-83be-9ff914d49caf" providerId="ADAL" clId="{409F605F-8E9C-46E4-915B-580D3C6F6186}" dt="2024-08-21T06:33:14.316" v="712" actId="207"/>
        <pc:sldMkLst>
          <pc:docMk/>
          <pc:sldMk cId="1536793356" sldId="285"/>
        </pc:sldMkLst>
        <pc:spChg chg="mod">
          <ac:chgData name="Jääskeläinen Mirva" userId="de6f4bd3-c4de-4e51-83be-9ff914d49caf" providerId="ADAL" clId="{409F605F-8E9C-46E4-915B-580D3C6F6186}" dt="2024-08-21T06:33:14.316" v="712" actId="207"/>
          <ac:spMkLst>
            <pc:docMk/>
            <pc:sldMk cId="1536793356" sldId="285"/>
            <ac:spMk id="3" creationId="{A58FA156-6A09-3841-9556-2CE4ABD43E9B}"/>
          </ac:spMkLst>
        </pc:spChg>
      </pc:sldChg>
      <pc:sldChg chg="addSp modSp mod">
        <pc:chgData name="Jääskeläinen Mirva" userId="de6f4bd3-c4de-4e51-83be-9ff914d49caf" providerId="ADAL" clId="{409F605F-8E9C-46E4-915B-580D3C6F6186}" dt="2024-08-27T10:42:51.161" v="815" actId="1076"/>
        <pc:sldMkLst>
          <pc:docMk/>
          <pc:sldMk cId="3402287499" sldId="382"/>
        </pc:sldMkLst>
        <pc:spChg chg="add mod">
          <ac:chgData name="Jääskeläinen Mirva" userId="de6f4bd3-c4de-4e51-83be-9ff914d49caf" providerId="ADAL" clId="{409F605F-8E9C-46E4-915B-580D3C6F6186}" dt="2024-08-27T10:42:51.161" v="815" actId="1076"/>
          <ac:spMkLst>
            <pc:docMk/>
            <pc:sldMk cId="3402287499" sldId="382"/>
            <ac:spMk id="3" creationId="{E9F444A7-D8EF-4B5B-1B36-F1D6B14ECC3F}"/>
          </ac:spMkLst>
        </pc:spChg>
      </pc:sldChg>
      <pc:sldChg chg="addSp modSp">
        <pc:chgData name="Jääskeläinen Mirva" userId="de6f4bd3-c4de-4e51-83be-9ff914d49caf" providerId="ADAL" clId="{409F605F-8E9C-46E4-915B-580D3C6F6186}" dt="2024-08-27T10:42:53.324" v="816"/>
        <pc:sldMkLst>
          <pc:docMk/>
          <pc:sldMk cId="3978038884" sldId="395"/>
        </pc:sldMkLst>
        <pc:spChg chg="add mod">
          <ac:chgData name="Jääskeläinen Mirva" userId="de6f4bd3-c4de-4e51-83be-9ff914d49caf" providerId="ADAL" clId="{409F605F-8E9C-46E4-915B-580D3C6F6186}" dt="2024-08-27T10:42:53.324" v="816"/>
          <ac:spMkLst>
            <pc:docMk/>
            <pc:sldMk cId="3978038884" sldId="395"/>
            <ac:spMk id="3" creationId="{6AADB09F-70DB-736C-DD27-43EE3A3A1756}"/>
          </ac:spMkLst>
        </pc:spChg>
      </pc:sldChg>
      <pc:sldChg chg="addSp modSp">
        <pc:chgData name="Jääskeläinen Mirva" userId="de6f4bd3-c4de-4e51-83be-9ff914d49caf" providerId="ADAL" clId="{409F605F-8E9C-46E4-915B-580D3C6F6186}" dt="2024-08-27T10:42:54.520" v="817"/>
        <pc:sldMkLst>
          <pc:docMk/>
          <pc:sldMk cId="310665256" sldId="396"/>
        </pc:sldMkLst>
        <pc:spChg chg="add mod">
          <ac:chgData name="Jääskeläinen Mirva" userId="de6f4bd3-c4de-4e51-83be-9ff914d49caf" providerId="ADAL" clId="{409F605F-8E9C-46E4-915B-580D3C6F6186}" dt="2024-08-27T10:42:54.520" v="817"/>
          <ac:spMkLst>
            <pc:docMk/>
            <pc:sldMk cId="310665256" sldId="396"/>
            <ac:spMk id="3" creationId="{01E3C4CB-277F-3260-5840-E3D72E41136A}"/>
          </ac:spMkLst>
        </pc:spChg>
      </pc:sldChg>
      <pc:sldChg chg="addSp modSp">
        <pc:chgData name="Jääskeläinen Mirva" userId="de6f4bd3-c4de-4e51-83be-9ff914d49caf" providerId="ADAL" clId="{409F605F-8E9C-46E4-915B-580D3C6F6186}" dt="2024-08-27T10:42:55.756" v="818"/>
        <pc:sldMkLst>
          <pc:docMk/>
          <pc:sldMk cId="2262030117" sldId="397"/>
        </pc:sldMkLst>
        <pc:spChg chg="add mod">
          <ac:chgData name="Jääskeläinen Mirva" userId="de6f4bd3-c4de-4e51-83be-9ff914d49caf" providerId="ADAL" clId="{409F605F-8E9C-46E4-915B-580D3C6F6186}" dt="2024-08-27T10:42:55.756" v="818"/>
          <ac:spMkLst>
            <pc:docMk/>
            <pc:sldMk cId="2262030117" sldId="397"/>
            <ac:spMk id="3" creationId="{758040F2-7B96-E6F7-D46B-C6B4204F9E68}"/>
          </ac:spMkLst>
        </pc:spChg>
      </pc:sldChg>
      <pc:sldChg chg="addSp modSp">
        <pc:chgData name="Jääskeläinen Mirva" userId="de6f4bd3-c4de-4e51-83be-9ff914d49caf" providerId="ADAL" clId="{409F605F-8E9C-46E4-915B-580D3C6F6186}" dt="2024-08-27T10:42:57.368" v="819"/>
        <pc:sldMkLst>
          <pc:docMk/>
          <pc:sldMk cId="1942715798" sldId="398"/>
        </pc:sldMkLst>
        <pc:spChg chg="add mod">
          <ac:chgData name="Jääskeläinen Mirva" userId="de6f4bd3-c4de-4e51-83be-9ff914d49caf" providerId="ADAL" clId="{409F605F-8E9C-46E4-915B-580D3C6F6186}" dt="2024-08-27T10:42:57.368" v="819"/>
          <ac:spMkLst>
            <pc:docMk/>
            <pc:sldMk cId="1942715798" sldId="398"/>
            <ac:spMk id="3" creationId="{1E902FF8-6C0F-7434-43AB-C376E47FB249}"/>
          </ac:spMkLst>
        </pc:spChg>
      </pc:sldChg>
      <pc:sldChg chg="modSp mod">
        <pc:chgData name="Jääskeläinen Mirva" userId="de6f4bd3-c4de-4e51-83be-9ff914d49caf" providerId="ADAL" clId="{409F605F-8E9C-46E4-915B-580D3C6F6186}" dt="2024-08-21T06:09:23.554" v="221" actId="207"/>
        <pc:sldMkLst>
          <pc:docMk/>
          <pc:sldMk cId="3532895390" sldId="401"/>
        </pc:sldMkLst>
        <pc:spChg chg="mod">
          <ac:chgData name="Jääskeläinen Mirva" userId="de6f4bd3-c4de-4e51-83be-9ff914d49caf" providerId="ADAL" clId="{409F605F-8E9C-46E4-915B-580D3C6F6186}" dt="2024-08-21T06:09:23.554" v="221" actId="207"/>
          <ac:spMkLst>
            <pc:docMk/>
            <pc:sldMk cId="3532895390" sldId="401"/>
            <ac:spMk id="3" creationId="{F560BCAA-7E94-45A3-5E01-0A33A3ED3AC4}"/>
          </ac:spMkLst>
        </pc:spChg>
      </pc:sldChg>
      <pc:sldChg chg="addSp modSp">
        <pc:chgData name="Jääskeläinen Mirva" userId="de6f4bd3-c4de-4e51-83be-9ff914d49caf" providerId="ADAL" clId="{409F605F-8E9C-46E4-915B-580D3C6F6186}" dt="2024-08-27T10:42:58.841" v="820"/>
        <pc:sldMkLst>
          <pc:docMk/>
          <pc:sldMk cId="2867645868" sldId="402"/>
        </pc:sldMkLst>
        <pc:spChg chg="add mod">
          <ac:chgData name="Jääskeläinen Mirva" userId="de6f4bd3-c4de-4e51-83be-9ff914d49caf" providerId="ADAL" clId="{409F605F-8E9C-46E4-915B-580D3C6F6186}" dt="2024-08-27T10:42:58.841" v="820"/>
          <ac:spMkLst>
            <pc:docMk/>
            <pc:sldMk cId="2867645868" sldId="402"/>
            <ac:spMk id="3" creationId="{04F62E8E-12B2-3C31-FE0C-FBB843CFE270}"/>
          </ac:spMkLst>
        </pc:spChg>
      </pc:sldChg>
      <pc:sldChg chg="addSp modSp add mod">
        <pc:chgData name="Jääskeläinen Mirva" userId="de6f4bd3-c4de-4e51-83be-9ff914d49caf" providerId="ADAL" clId="{409F605F-8E9C-46E4-915B-580D3C6F6186}" dt="2024-08-21T06:28:55.032" v="706" actId="14100"/>
        <pc:sldMkLst>
          <pc:docMk/>
          <pc:sldMk cId="2009032137" sldId="406"/>
        </pc:sldMkLst>
        <pc:spChg chg="mod">
          <ac:chgData name="Jääskeläinen Mirva" userId="de6f4bd3-c4de-4e51-83be-9ff914d49caf" providerId="ADAL" clId="{409F605F-8E9C-46E4-915B-580D3C6F6186}" dt="2024-08-21T06:22:00.946" v="369" actId="20577"/>
          <ac:spMkLst>
            <pc:docMk/>
            <pc:sldMk cId="2009032137" sldId="406"/>
            <ac:spMk id="6" creationId="{B184EDDA-4A09-D6FB-18BB-C7445D2F96CA}"/>
          </ac:spMkLst>
        </pc:spChg>
        <pc:spChg chg="mod">
          <ac:chgData name="Jääskeläinen Mirva" userId="de6f4bd3-c4de-4e51-83be-9ff914d49caf" providerId="ADAL" clId="{409F605F-8E9C-46E4-915B-580D3C6F6186}" dt="2024-08-21T06:28:55.032" v="706" actId="14100"/>
          <ac:spMkLst>
            <pc:docMk/>
            <pc:sldMk cId="2009032137" sldId="406"/>
            <ac:spMk id="7" creationId="{B83A8D5B-7A08-12A3-7640-CEF33EC8BD09}"/>
          </ac:spMkLst>
        </pc:spChg>
        <pc:picChg chg="add mod">
          <ac:chgData name="Jääskeläinen Mirva" userId="de6f4bd3-c4de-4e51-83be-9ff914d49caf" providerId="ADAL" clId="{409F605F-8E9C-46E4-915B-580D3C6F6186}" dt="2024-08-21T06:28:52.546" v="704" actId="27614"/>
          <ac:picMkLst>
            <pc:docMk/>
            <pc:sldMk cId="2009032137" sldId="406"/>
            <ac:picMk id="3" creationId="{8F698DC4-BEF9-FEA2-C60C-BEF32EFD37E7}"/>
          </ac:picMkLst>
        </pc:picChg>
      </pc:sldChg>
    </pc:docChg>
  </pc:docChgLst>
  <pc:docChgLst>
    <pc:chgData name="Jääskeläinen Mirva" userId="S::mirva.jaaskelainen@rateko.fi::de6f4bd3-c4de-4e51-83be-9ff914d49caf" providerId="AD" clId="Web-{D23F1D46-D542-4424-989C-7B514A2728A2}"/>
    <pc:docChg chg="modSld">
      <pc:chgData name="Jääskeläinen Mirva" userId="S::mirva.jaaskelainen@rateko.fi::de6f4bd3-c4de-4e51-83be-9ff914d49caf" providerId="AD" clId="Web-{D23F1D46-D542-4424-989C-7B514A2728A2}" dt="2024-08-27T10:41:54.831" v="2" actId="20577"/>
      <pc:docMkLst>
        <pc:docMk/>
      </pc:docMkLst>
      <pc:sldChg chg="modSp">
        <pc:chgData name="Jääskeläinen Mirva" userId="S::mirva.jaaskelainen@rateko.fi::de6f4bd3-c4de-4e51-83be-9ff914d49caf" providerId="AD" clId="Web-{D23F1D46-D542-4424-989C-7B514A2728A2}" dt="2024-08-27T10:41:54.831" v="2" actId="20577"/>
        <pc:sldMkLst>
          <pc:docMk/>
          <pc:sldMk cId="280236285" sldId="274"/>
        </pc:sldMkLst>
        <pc:spChg chg="mod">
          <ac:chgData name="Jääskeläinen Mirva" userId="S::mirva.jaaskelainen@rateko.fi::de6f4bd3-c4de-4e51-83be-9ff914d49caf" providerId="AD" clId="Web-{D23F1D46-D542-4424-989C-7B514A2728A2}" dt="2024-08-27T10:41:54.831" v="2" actId="20577"/>
          <ac:spMkLst>
            <pc:docMk/>
            <pc:sldMk cId="280236285" sldId="274"/>
            <ac:spMk id="6" creationId="{844603A2-3D29-B068-FDB1-3CC0FB4A872E}"/>
          </ac:spMkLst>
        </pc:spChg>
      </pc:sldChg>
    </pc:docChg>
  </pc:docChgLst>
  <pc:docChgLst>
    <pc:chgData name="Sutinen Laura" userId="1e86a8de-d898-445b-b24c-363f4f9f91f2" providerId="ADAL" clId="{253EE1B6-3AEC-4079-8A25-751211F65D73}"/>
    <pc:docChg chg="modSld">
      <pc:chgData name="Sutinen Laura" userId="1e86a8de-d898-445b-b24c-363f4f9f91f2" providerId="ADAL" clId="{253EE1B6-3AEC-4079-8A25-751211F65D73}" dt="2024-08-30T11:55:39.998" v="0" actId="1076"/>
      <pc:docMkLst>
        <pc:docMk/>
      </pc:docMkLst>
      <pc:sldChg chg="modSp mod">
        <pc:chgData name="Sutinen Laura" userId="1e86a8de-d898-445b-b24c-363f4f9f91f2" providerId="ADAL" clId="{253EE1B6-3AEC-4079-8A25-751211F65D73}" dt="2024-08-30T11:55:39.998" v="0" actId="1076"/>
        <pc:sldMkLst>
          <pc:docMk/>
          <pc:sldMk cId="87702458" sldId="386"/>
        </pc:sldMkLst>
        <pc:picChg chg="mod">
          <ac:chgData name="Sutinen Laura" userId="1e86a8de-d898-445b-b24c-363f4f9f91f2" providerId="ADAL" clId="{253EE1B6-3AEC-4079-8A25-751211F65D73}" dt="2024-08-30T11:55:39.998" v="0" actId="1076"/>
          <ac:picMkLst>
            <pc:docMk/>
            <pc:sldMk cId="87702458" sldId="386"/>
            <ac:picMk id="8" creationId="{4BF38B73-02C9-ABCE-C1BC-2614C0356F07}"/>
          </ac:picMkLst>
        </pc:picChg>
      </pc:sldChg>
    </pc:docChg>
  </pc:docChgLst>
  <pc:docChgLst>
    <pc:chgData name="Jääskeläinen Mirva" userId="de6f4bd3-c4de-4e51-83be-9ff914d49caf" providerId="ADAL" clId="{244C1F76-D7BC-4DAE-9714-77047B3C5F74}"/>
    <pc:docChg chg="undo redo custSel addSld modSld sldOrd addSection delSection modSection">
      <pc:chgData name="Jääskeläinen Mirva" userId="de6f4bd3-c4de-4e51-83be-9ff914d49caf" providerId="ADAL" clId="{244C1F76-D7BC-4DAE-9714-77047B3C5F74}" dt="2024-05-31T13:17:55.797" v="462" actId="207"/>
      <pc:docMkLst>
        <pc:docMk/>
      </pc:docMkLst>
      <pc:sldChg chg="addSp modSp">
        <pc:chgData name="Jääskeläinen Mirva" userId="de6f4bd3-c4de-4e51-83be-9ff914d49caf" providerId="ADAL" clId="{244C1F76-D7BC-4DAE-9714-77047B3C5F74}" dt="2024-05-31T06:08:56.787" v="33"/>
        <pc:sldMkLst>
          <pc:docMk/>
          <pc:sldMk cId="3288955039" sldId="257"/>
        </pc:sldMkLst>
        <pc:spChg chg="add mod">
          <ac:chgData name="Jääskeläinen Mirva" userId="de6f4bd3-c4de-4e51-83be-9ff914d49caf" providerId="ADAL" clId="{244C1F76-D7BC-4DAE-9714-77047B3C5F74}" dt="2024-05-31T06:08:56.787" v="33"/>
          <ac:spMkLst>
            <pc:docMk/>
            <pc:sldMk cId="3288955039" sldId="257"/>
            <ac:spMk id="3" creationId="{307258B9-C1B8-3E32-CBCF-66E44DF2E7BF}"/>
          </ac:spMkLst>
        </pc:spChg>
      </pc:sldChg>
      <pc:sldChg chg="addSp delSp modSp mod chgLayout">
        <pc:chgData name="Jääskeläinen Mirva" userId="de6f4bd3-c4de-4e51-83be-9ff914d49caf" providerId="ADAL" clId="{244C1F76-D7BC-4DAE-9714-77047B3C5F74}" dt="2024-05-31T13:17:04.297" v="460" actId="207"/>
        <pc:sldMkLst>
          <pc:docMk/>
          <pc:sldMk cId="1492065389" sldId="264"/>
        </pc:sldMkLst>
        <pc:spChg chg="mod ord">
          <ac:chgData name="Jääskeläinen Mirva" userId="de6f4bd3-c4de-4e51-83be-9ff914d49caf" providerId="ADAL" clId="{244C1F76-D7BC-4DAE-9714-77047B3C5F74}" dt="2024-05-31T06:17:05.080" v="336" actId="6264"/>
          <ac:spMkLst>
            <pc:docMk/>
            <pc:sldMk cId="1492065389" sldId="264"/>
            <ac:spMk id="2" creationId="{D418F61D-13BB-754C-8F7A-53515F344447}"/>
          </ac:spMkLst>
        </pc:spChg>
        <pc:spChg chg="mod ord">
          <ac:chgData name="Jääskeläinen Mirva" userId="de6f4bd3-c4de-4e51-83be-9ff914d49caf" providerId="ADAL" clId="{244C1F76-D7BC-4DAE-9714-77047B3C5F74}" dt="2024-05-31T13:17:04.297" v="460" actId="207"/>
          <ac:spMkLst>
            <pc:docMk/>
            <pc:sldMk cId="1492065389" sldId="264"/>
            <ac:spMk id="3" creationId="{5092666E-E50E-114B-831A-C0826B112C80}"/>
          </ac:spMkLst>
        </pc:spChg>
        <pc:spChg chg="mod ord">
          <ac:chgData name="Jääskeläinen Mirva" userId="de6f4bd3-c4de-4e51-83be-9ff914d49caf" providerId="ADAL" clId="{244C1F76-D7BC-4DAE-9714-77047B3C5F74}" dt="2024-05-31T06:17:05.080" v="336" actId="6264"/>
          <ac:spMkLst>
            <pc:docMk/>
            <pc:sldMk cId="1492065389" sldId="264"/>
            <ac:spMk id="5" creationId="{93BF9535-72EA-22DD-5BF7-4CC7BF369C5B}"/>
          </ac:spMkLst>
        </pc:spChg>
        <pc:spChg chg="add del mod">
          <ac:chgData name="Jääskeläinen Mirva" userId="de6f4bd3-c4de-4e51-83be-9ff914d49caf" providerId="ADAL" clId="{244C1F76-D7BC-4DAE-9714-77047B3C5F74}" dt="2024-05-31T06:17:05.080" v="336" actId="6264"/>
          <ac:spMkLst>
            <pc:docMk/>
            <pc:sldMk cId="1492065389" sldId="264"/>
            <ac:spMk id="14" creationId="{8C5C20AB-1FD0-3FB0-E31A-25C87624F4FF}"/>
          </ac:spMkLst>
        </pc:spChg>
        <pc:spChg chg="add del mod">
          <ac:chgData name="Jääskeläinen Mirva" userId="de6f4bd3-c4de-4e51-83be-9ff914d49caf" providerId="ADAL" clId="{244C1F76-D7BC-4DAE-9714-77047B3C5F74}" dt="2024-05-31T06:17:05.080" v="336" actId="6264"/>
          <ac:spMkLst>
            <pc:docMk/>
            <pc:sldMk cId="1492065389" sldId="264"/>
            <ac:spMk id="15" creationId="{28065D41-9262-E3A5-305F-72A0C0681A60}"/>
          </ac:spMkLst>
        </pc:spChg>
        <pc:spChg chg="add del mod">
          <ac:chgData name="Jääskeläinen Mirva" userId="de6f4bd3-c4de-4e51-83be-9ff914d49caf" providerId="ADAL" clId="{244C1F76-D7BC-4DAE-9714-77047B3C5F74}" dt="2024-05-31T06:17:05.080" v="336" actId="6264"/>
          <ac:spMkLst>
            <pc:docMk/>
            <pc:sldMk cId="1492065389" sldId="264"/>
            <ac:spMk id="16" creationId="{139F9016-8E2E-B120-B77F-30043A90D349}"/>
          </ac:spMkLst>
        </pc:spChg>
        <pc:picChg chg="del">
          <ac:chgData name="Jääskeläinen Mirva" userId="de6f4bd3-c4de-4e51-83be-9ff914d49caf" providerId="ADAL" clId="{244C1F76-D7BC-4DAE-9714-77047B3C5F74}" dt="2024-05-31T06:11:39.701" v="258" actId="478"/>
          <ac:picMkLst>
            <pc:docMk/>
            <pc:sldMk cId="1492065389" sldId="264"/>
            <ac:picMk id="4" creationId="{7B33FB43-072F-0C42-9369-15BE0F8EE0E2}"/>
          </ac:picMkLst>
        </pc:picChg>
        <pc:picChg chg="add mod">
          <ac:chgData name="Jääskeläinen Mirva" userId="de6f4bd3-c4de-4e51-83be-9ff914d49caf" providerId="ADAL" clId="{244C1F76-D7BC-4DAE-9714-77047B3C5F74}" dt="2024-05-31T06:12:00.575" v="262" actId="1076"/>
          <ac:picMkLst>
            <pc:docMk/>
            <pc:sldMk cId="1492065389" sldId="264"/>
            <ac:picMk id="8" creationId="{5CEBF57D-6891-FE3E-B883-3D33C4878428}"/>
          </ac:picMkLst>
        </pc:picChg>
        <pc:picChg chg="add del mod">
          <ac:chgData name="Jääskeläinen Mirva" userId="de6f4bd3-c4de-4e51-83be-9ff914d49caf" providerId="ADAL" clId="{244C1F76-D7BC-4DAE-9714-77047B3C5F74}" dt="2024-05-31T06:12:14.624" v="270" actId="478"/>
          <ac:picMkLst>
            <pc:docMk/>
            <pc:sldMk cId="1492065389" sldId="264"/>
            <ac:picMk id="10" creationId="{652A30A7-2D7A-AE3B-F70A-9C9B0A2EB925}"/>
          </ac:picMkLst>
        </pc:picChg>
        <pc:picChg chg="add mod">
          <ac:chgData name="Jääskeläinen Mirva" userId="de6f4bd3-c4de-4e51-83be-9ff914d49caf" providerId="ADAL" clId="{244C1F76-D7BC-4DAE-9714-77047B3C5F74}" dt="2024-05-31T06:12:54.185" v="275" actId="1076"/>
          <ac:picMkLst>
            <pc:docMk/>
            <pc:sldMk cId="1492065389" sldId="264"/>
            <ac:picMk id="13" creationId="{EF621FD3-4F97-62F5-542C-7A295225C8ED}"/>
          </ac:picMkLst>
        </pc:picChg>
        <pc:cxnChg chg="del">
          <ac:chgData name="Jääskeläinen Mirva" userId="de6f4bd3-c4de-4e51-83be-9ff914d49caf" providerId="ADAL" clId="{244C1F76-D7BC-4DAE-9714-77047B3C5F74}" dt="2024-05-31T06:11:27.494" v="256" actId="478"/>
          <ac:cxnSpMkLst>
            <pc:docMk/>
            <pc:sldMk cId="1492065389" sldId="264"/>
            <ac:cxnSpMk id="11" creationId="{B5DC9B43-E409-6612-A58C-5B198832AA8B}"/>
          </ac:cxnSpMkLst>
        </pc:cxnChg>
      </pc:sldChg>
      <pc:sldChg chg="addSp delSp modSp mod chgLayout">
        <pc:chgData name="Jääskeläinen Mirva" userId="de6f4bd3-c4de-4e51-83be-9ff914d49caf" providerId="ADAL" clId="{244C1F76-D7BC-4DAE-9714-77047B3C5F74}" dt="2024-05-31T13:10:22.101" v="454" actId="207"/>
        <pc:sldMkLst>
          <pc:docMk/>
          <pc:sldMk cId="1593237928" sldId="265"/>
        </pc:sldMkLst>
        <pc:spChg chg="mod ord">
          <ac:chgData name="Jääskeläinen Mirva" userId="de6f4bd3-c4de-4e51-83be-9ff914d49caf" providerId="ADAL" clId="{244C1F76-D7BC-4DAE-9714-77047B3C5F74}" dt="2024-05-31T06:16:57.950" v="334" actId="6264"/>
          <ac:spMkLst>
            <pc:docMk/>
            <pc:sldMk cId="1593237928" sldId="265"/>
            <ac:spMk id="2" creationId="{FEBE60B8-37D5-7343-A7A4-E241EBBBB014}"/>
          </ac:spMkLst>
        </pc:spChg>
        <pc:spChg chg="mod ord">
          <ac:chgData name="Jääskeläinen Mirva" userId="de6f4bd3-c4de-4e51-83be-9ff914d49caf" providerId="ADAL" clId="{244C1F76-D7BC-4DAE-9714-77047B3C5F74}" dt="2024-05-31T13:10:22.101" v="454" actId="207"/>
          <ac:spMkLst>
            <pc:docMk/>
            <pc:sldMk cId="1593237928" sldId="265"/>
            <ac:spMk id="3" creationId="{0EFD897E-3164-DE42-BC43-EEF325B9EFB2}"/>
          </ac:spMkLst>
        </pc:spChg>
        <pc:spChg chg="mod ord">
          <ac:chgData name="Jääskeläinen Mirva" userId="de6f4bd3-c4de-4e51-83be-9ff914d49caf" providerId="ADAL" clId="{244C1F76-D7BC-4DAE-9714-77047B3C5F74}" dt="2024-05-31T06:16:57.950" v="334" actId="6264"/>
          <ac:spMkLst>
            <pc:docMk/>
            <pc:sldMk cId="1593237928" sldId="265"/>
            <ac:spMk id="5" creationId="{A14C185E-2442-9BC6-04C3-C80B66970A6E}"/>
          </ac:spMkLst>
        </pc:spChg>
        <pc:spChg chg="add del mod">
          <ac:chgData name="Jääskeläinen Mirva" userId="de6f4bd3-c4de-4e51-83be-9ff914d49caf" providerId="ADAL" clId="{244C1F76-D7BC-4DAE-9714-77047B3C5F74}" dt="2024-05-31T06:16:57.950" v="334" actId="6264"/>
          <ac:spMkLst>
            <pc:docMk/>
            <pc:sldMk cId="1593237928" sldId="265"/>
            <ac:spMk id="7" creationId="{D942C26F-0597-AB62-DF5C-D248D4463D76}"/>
          </ac:spMkLst>
        </pc:spChg>
        <pc:spChg chg="add del mod">
          <ac:chgData name="Jääskeläinen Mirva" userId="de6f4bd3-c4de-4e51-83be-9ff914d49caf" providerId="ADAL" clId="{244C1F76-D7BC-4DAE-9714-77047B3C5F74}" dt="2024-05-31T06:16:57.950" v="334" actId="6264"/>
          <ac:spMkLst>
            <pc:docMk/>
            <pc:sldMk cId="1593237928" sldId="265"/>
            <ac:spMk id="8" creationId="{B5EADAA4-A169-77C2-72D2-EEF38383FF0A}"/>
          </ac:spMkLst>
        </pc:spChg>
        <pc:spChg chg="add del mod">
          <ac:chgData name="Jääskeläinen Mirva" userId="de6f4bd3-c4de-4e51-83be-9ff914d49caf" providerId="ADAL" clId="{244C1F76-D7BC-4DAE-9714-77047B3C5F74}" dt="2024-05-31T06:16:57.950" v="334" actId="6264"/>
          <ac:spMkLst>
            <pc:docMk/>
            <pc:sldMk cId="1593237928" sldId="265"/>
            <ac:spMk id="9" creationId="{7C23AF46-A771-BA8D-2DD8-C7938A39B5FB}"/>
          </ac:spMkLst>
        </pc:spChg>
        <pc:cxnChg chg="del">
          <ac:chgData name="Jääskeläinen Mirva" userId="de6f4bd3-c4de-4e51-83be-9ff914d49caf" providerId="ADAL" clId="{244C1F76-D7BC-4DAE-9714-77047B3C5F74}" dt="2024-05-31T06:11:30.376" v="257" actId="478"/>
          <ac:cxnSpMkLst>
            <pc:docMk/>
            <pc:sldMk cId="1593237928" sldId="265"/>
            <ac:cxnSpMk id="11" creationId="{A178C8BD-0D5F-697B-AD4A-9D13C429469B}"/>
          </ac:cxnSpMkLst>
        </pc:cxnChg>
      </pc:sldChg>
      <pc:sldChg chg="addSp delSp modSp mod chgLayout">
        <pc:chgData name="Jääskeläinen Mirva" userId="de6f4bd3-c4de-4e51-83be-9ff914d49caf" providerId="ADAL" clId="{244C1F76-D7BC-4DAE-9714-77047B3C5F74}" dt="2024-05-31T13:02:20.234" v="448" actId="207"/>
        <pc:sldMkLst>
          <pc:docMk/>
          <pc:sldMk cId="2450875624" sldId="266"/>
        </pc:sldMkLst>
        <pc:spChg chg="mod ord">
          <ac:chgData name="Jääskeläinen Mirva" userId="de6f4bd3-c4de-4e51-83be-9ff914d49caf" providerId="ADAL" clId="{244C1F76-D7BC-4DAE-9714-77047B3C5F74}" dt="2024-05-31T06:16:51.474" v="332" actId="6264"/>
          <ac:spMkLst>
            <pc:docMk/>
            <pc:sldMk cId="2450875624" sldId="266"/>
            <ac:spMk id="2" creationId="{1D141780-69F5-CB43-989F-F45919D9313E}"/>
          </ac:spMkLst>
        </pc:spChg>
        <pc:spChg chg="mod ord">
          <ac:chgData name="Jääskeläinen Mirva" userId="de6f4bd3-c4de-4e51-83be-9ff914d49caf" providerId="ADAL" clId="{244C1F76-D7BC-4DAE-9714-77047B3C5F74}" dt="2024-05-31T13:02:20.234" v="448" actId="207"/>
          <ac:spMkLst>
            <pc:docMk/>
            <pc:sldMk cId="2450875624" sldId="266"/>
            <ac:spMk id="3" creationId="{13F09D42-B11E-584E-938C-8FECB046FAC8}"/>
          </ac:spMkLst>
        </pc:spChg>
        <pc:spChg chg="add del mod">
          <ac:chgData name="Jääskeläinen Mirva" userId="de6f4bd3-c4de-4e51-83be-9ff914d49caf" providerId="ADAL" clId="{244C1F76-D7BC-4DAE-9714-77047B3C5F74}" dt="2024-05-31T06:16:51.474" v="332" actId="6264"/>
          <ac:spMkLst>
            <pc:docMk/>
            <pc:sldMk cId="2450875624" sldId="266"/>
            <ac:spMk id="8" creationId="{2295B22C-85D6-3542-1555-9BB14C916EA0}"/>
          </ac:spMkLst>
        </pc:spChg>
        <pc:spChg chg="mod ord">
          <ac:chgData name="Jääskeläinen Mirva" userId="de6f4bd3-c4de-4e51-83be-9ff914d49caf" providerId="ADAL" clId="{244C1F76-D7BC-4DAE-9714-77047B3C5F74}" dt="2024-05-31T06:16:51.474" v="332" actId="6264"/>
          <ac:spMkLst>
            <pc:docMk/>
            <pc:sldMk cId="2450875624" sldId="266"/>
            <ac:spMk id="9" creationId="{29FB842D-BD21-5744-24E3-6EC6E5F5E91B}"/>
          </ac:spMkLst>
        </pc:spChg>
        <pc:spChg chg="add del mod">
          <ac:chgData name="Jääskeläinen Mirva" userId="de6f4bd3-c4de-4e51-83be-9ff914d49caf" providerId="ADAL" clId="{244C1F76-D7BC-4DAE-9714-77047B3C5F74}" dt="2024-05-31T06:16:51.474" v="332" actId="6264"/>
          <ac:spMkLst>
            <pc:docMk/>
            <pc:sldMk cId="2450875624" sldId="266"/>
            <ac:spMk id="11" creationId="{28A4C95C-EB36-67AD-80D6-F364B5E978F9}"/>
          </ac:spMkLst>
        </pc:spChg>
        <pc:spChg chg="add del mod">
          <ac:chgData name="Jääskeläinen Mirva" userId="de6f4bd3-c4de-4e51-83be-9ff914d49caf" providerId="ADAL" clId="{244C1F76-D7BC-4DAE-9714-77047B3C5F74}" dt="2024-05-31T06:16:51.474" v="332" actId="6264"/>
          <ac:spMkLst>
            <pc:docMk/>
            <pc:sldMk cId="2450875624" sldId="266"/>
            <ac:spMk id="12" creationId="{26E14820-ABA4-61C1-1D4A-1A84B8E38967}"/>
          </ac:spMkLst>
        </pc:spChg>
        <pc:picChg chg="del">
          <ac:chgData name="Jääskeläinen Mirva" userId="de6f4bd3-c4de-4e51-83be-9ff914d49caf" providerId="ADAL" clId="{244C1F76-D7BC-4DAE-9714-77047B3C5F74}" dt="2024-05-31T06:15:08.706" v="316" actId="478"/>
          <ac:picMkLst>
            <pc:docMk/>
            <pc:sldMk cId="2450875624" sldId="266"/>
            <ac:picMk id="4" creationId="{6E6E3B14-2B2E-F143-A385-A3D821F4ADF3}"/>
          </ac:picMkLst>
        </pc:picChg>
        <pc:picChg chg="del">
          <ac:chgData name="Jääskeläinen Mirva" userId="de6f4bd3-c4de-4e51-83be-9ff914d49caf" providerId="ADAL" clId="{244C1F76-D7BC-4DAE-9714-77047B3C5F74}" dt="2024-05-31T06:15:10.838" v="317" actId="478"/>
          <ac:picMkLst>
            <pc:docMk/>
            <pc:sldMk cId="2450875624" sldId="266"/>
            <ac:picMk id="5" creationId="{C22B56DF-8028-064B-BB1C-301B51190E2B}"/>
          </ac:picMkLst>
        </pc:picChg>
        <pc:picChg chg="add mod">
          <ac:chgData name="Jääskeläinen Mirva" userId="de6f4bd3-c4de-4e51-83be-9ff914d49caf" providerId="ADAL" clId="{244C1F76-D7BC-4DAE-9714-77047B3C5F74}" dt="2024-05-31T06:15:14.523" v="321" actId="1076"/>
          <ac:picMkLst>
            <pc:docMk/>
            <pc:sldMk cId="2450875624" sldId="266"/>
            <ac:picMk id="7" creationId="{78728816-957A-5FEA-EF37-D5235BCAA015}"/>
          </ac:picMkLst>
        </pc:picChg>
        <pc:cxnChg chg="del">
          <ac:chgData name="Jääskeläinen Mirva" userId="de6f4bd3-c4de-4e51-83be-9ff914d49caf" providerId="ADAL" clId="{244C1F76-D7BC-4DAE-9714-77047B3C5F74}" dt="2024-05-31T06:14:51.241" v="315" actId="478"/>
          <ac:cxnSpMkLst>
            <pc:docMk/>
            <pc:sldMk cId="2450875624" sldId="266"/>
            <ac:cxnSpMk id="14" creationId="{F3DFA2D9-1036-A0DD-83B2-832DBF76C918}"/>
          </ac:cxnSpMkLst>
        </pc:cxnChg>
      </pc:sldChg>
      <pc:sldChg chg="addSp delSp modSp mod">
        <pc:chgData name="Jääskeläinen Mirva" userId="de6f4bd3-c4de-4e51-83be-9ff914d49caf" providerId="ADAL" clId="{244C1F76-D7BC-4DAE-9714-77047B3C5F74}" dt="2024-05-31T13:04:40.002" v="451" actId="207"/>
        <pc:sldMkLst>
          <pc:docMk/>
          <pc:sldMk cId="2322971620" sldId="267"/>
        </pc:sldMkLst>
        <pc:spChg chg="mod">
          <ac:chgData name="Jääskeläinen Mirva" userId="de6f4bd3-c4de-4e51-83be-9ff914d49caf" providerId="ADAL" clId="{244C1F76-D7BC-4DAE-9714-77047B3C5F74}" dt="2024-05-31T13:04:40.002" v="451" actId="207"/>
          <ac:spMkLst>
            <pc:docMk/>
            <pc:sldMk cId="2322971620" sldId="267"/>
            <ac:spMk id="3" creationId="{C82904FE-8824-EA4F-9164-081D504905C9}"/>
          </ac:spMkLst>
        </pc:spChg>
        <pc:spChg chg="add mod">
          <ac:chgData name="Jääskeläinen Mirva" userId="de6f4bd3-c4de-4e51-83be-9ff914d49caf" providerId="ADAL" clId="{244C1F76-D7BC-4DAE-9714-77047B3C5F74}" dt="2024-05-31T06:14:43.524" v="314" actId="1076"/>
          <ac:spMkLst>
            <pc:docMk/>
            <pc:sldMk cId="2322971620" sldId="267"/>
            <ac:spMk id="11" creationId="{F8E017EA-E4C3-26EC-1243-E1FC93ECC4C5}"/>
          </ac:spMkLst>
        </pc:spChg>
        <pc:picChg chg="add del mod">
          <ac:chgData name="Jääskeläinen Mirva" userId="de6f4bd3-c4de-4e51-83be-9ff914d49caf" providerId="ADAL" clId="{244C1F76-D7BC-4DAE-9714-77047B3C5F74}" dt="2024-05-31T06:13:54.437" v="292" actId="478"/>
          <ac:picMkLst>
            <pc:docMk/>
            <pc:sldMk cId="2322971620" sldId="267"/>
            <ac:picMk id="8" creationId="{E3DD8D06-E144-CB56-02E0-282B5E18D76F}"/>
          </ac:picMkLst>
        </pc:picChg>
        <pc:picChg chg="add mod">
          <ac:chgData name="Jääskeläinen Mirva" userId="de6f4bd3-c4de-4e51-83be-9ff914d49caf" providerId="ADAL" clId="{244C1F76-D7BC-4DAE-9714-77047B3C5F74}" dt="2024-05-31T06:14:43.524" v="314" actId="1076"/>
          <ac:picMkLst>
            <pc:docMk/>
            <pc:sldMk cId="2322971620" sldId="267"/>
            <ac:picMk id="10" creationId="{7E17D344-BE2C-854C-E433-700DD0507445}"/>
          </ac:picMkLst>
        </pc:picChg>
        <pc:picChg chg="del">
          <ac:chgData name="Jääskeläinen Mirva" userId="de6f4bd3-c4de-4e51-83be-9ff914d49caf" providerId="ADAL" clId="{244C1F76-D7BC-4DAE-9714-77047B3C5F74}" dt="2024-05-31T06:13:09.092" v="277" actId="478"/>
          <ac:picMkLst>
            <pc:docMk/>
            <pc:sldMk cId="2322971620" sldId="267"/>
            <ac:picMk id="2050" creationId="{29F0BBEF-F451-0142-99AD-A90AFC821649}"/>
          </ac:picMkLst>
        </pc:picChg>
        <pc:cxnChg chg="del">
          <ac:chgData name="Jääskeläinen Mirva" userId="de6f4bd3-c4de-4e51-83be-9ff914d49caf" providerId="ADAL" clId="{244C1F76-D7BC-4DAE-9714-77047B3C5F74}" dt="2024-05-31T06:13:02.115" v="276" actId="478"/>
          <ac:cxnSpMkLst>
            <pc:docMk/>
            <pc:sldMk cId="2322971620" sldId="267"/>
            <ac:cxnSpMk id="5" creationId="{65F20B35-D454-F263-66BB-024C26BD078D}"/>
          </ac:cxnSpMkLst>
        </pc:cxnChg>
      </pc:sldChg>
      <pc:sldChg chg="addSp delSp modSp mod chgLayout">
        <pc:chgData name="Jääskeläinen Mirva" userId="de6f4bd3-c4de-4e51-83be-9ff914d49caf" providerId="ADAL" clId="{244C1F76-D7BC-4DAE-9714-77047B3C5F74}" dt="2024-05-31T13:01:07.738" v="444" actId="207"/>
        <pc:sldMkLst>
          <pc:docMk/>
          <pc:sldMk cId="1409226830" sldId="268"/>
        </pc:sldMkLst>
        <pc:spChg chg="mod ord">
          <ac:chgData name="Jääskeläinen Mirva" userId="de6f4bd3-c4de-4e51-83be-9ff914d49caf" providerId="ADAL" clId="{244C1F76-D7BC-4DAE-9714-77047B3C5F74}" dt="2024-05-31T12:58:04.998" v="442" actId="20577"/>
          <ac:spMkLst>
            <pc:docMk/>
            <pc:sldMk cId="1409226830" sldId="268"/>
            <ac:spMk id="2" creationId="{6B0B02C3-08C2-E347-9E57-8E9E500FB779}"/>
          </ac:spMkLst>
        </pc:spChg>
        <pc:spChg chg="mod ord">
          <ac:chgData name="Jääskeläinen Mirva" userId="de6f4bd3-c4de-4e51-83be-9ff914d49caf" providerId="ADAL" clId="{244C1F76-D7BC-4DAE-9714-77047B3C5F74}" dt="2024-05-31T13:01:07.738" v="444" actId="207"/>
          <ac:spMkLst>
            <pc:docMk/>
            <pc:sldMk cId="1409226830" sldId="268"/>
            <ac:spMk id="3" creationId="{CE412283-8293-8740-BDD4-F6E18369DE4E}"/>
          </ac:spMkLst>
        </pc:spChg>
        <pc:spChg chg="add del mod">
          <ac:chgData name="Jääskeläinen Mirva" userId="de6f4bd3-c4de-4e51-83be-9ff914d49caf" providerId="ADAL" clId="{244C1F76-D7BC-4DAE-9714-77047B3C5F74}" dt="2024-05-31T06:16:44.374" v="330" actId="6264"/>
          <ac:spMkLst>
            <pc:docMk/>
            <pc:sldMk cId="1409226830" sldId="268"/>
            <ac:spMk id="9" creationId="{8D44ED33-022D-5E64-D41D-BBD624BB2181}"/>
          </ac:spMkLst>
        </pc:spChg>
        <pc:spChg chg="mod ord">
          <ac:chgData name="Jääskeläinen Mirva" userId="de6f4bd3-c4de-4e51-83be-9ff914d49caf" providerId="ADAL" clId="{244C1F76-D7BC-4DAE-9714-77047B3C5F74}" dt="2024-05-31T06:16:44.374" v="330" actId="6264"/>
          <ac:spMkLst>
            <pc:docMk/>
            <pc:sldMk cId="1409226830" sldId="268"/>
            <ac:spMk id="10" creationId="{FEB93853-6A45-5F91-2245-6C994005FF38}"/>
          </ac:spMkLst>
        </pc:spChg>
        <pc:spChg chg="add del mod">
          <ac:chgData name="Jääskeläinen Mirva" userId="de6f4bd3-c4de-4e51-83be-9ff914d49caf" providerId="ADAL" clId="{244C1F76-D7BC-4DAE-9714-77047B3C5F74}" dt="2024-05-31T06:16:44.374" v="330" actId="6264"/>
          <ac:spMkLst>
            <pc:docMk/>
            <pc:sldMk cId="1409226830" sldId="268"/>
            <ac:spMk id="12" creationId="{5D1CC9C7-4A62-92A7-94C7-231B64CA2ECE}"/>
          </ac:spMkLst>
        </pc:spChg>
        <pc:spChg chg="add del mod">
          <ac:chgData name="Jääskeläinen Mirva" userId="de6f4bd3-c4de-4e51-83be-9ff914d49caf" providerId="ADAL" clId="{244C1F76-D7BC-4DAE-9714-77047B3C5F74}" dt="2024-05-31T06:16:44.374" v="330" actId="6264"/>
          <ac:spMkLst>
            <pc:docMk/>
            <pc:sldMk cId="1409226830" sldId="268"/>
            <ac:spMk id="13" creationId="{F9E30016-1109-34B0-C8C3-F633543A95F5}"/>
          </ac:spMkLst>
        </pc:spChg>
        <pc:grpChg chg="del">
          <ac:chgData name="Jääskeläinen Mirva" userId="de6f4bd3-c4de-4e51-83be-9ff914d49caf" providerId="ADAL" clId="{244C1F76-D7BC-4DAE-9714-77047B3C5F74}" dt="2024-05-31T06:16:32.608" v="326" actId="478"/>
          <ac:grpSpMkLst>
            <pc:docMk/>
            <pc:sldMk cId="1409226830" sldId="268"/>
            <ac:grpSpMk id="4" creationId="{1D82AD14-CA3A-D844-B0A2-3BC8B52E9E5A}"/>
          </ac:grpSpMkLst>
        </pc:grpChg>
        <pc:picChg chg="add mod">
          <ac:chgData name="Jääskeläinen Mirva" userId="de6f4bd3-c4de-4e51-83be-9ff914d49caf" providerId="ADAL" clId="{244C1F76-D7BC-4DAE-9714-77047B3C5F74}" dt="2024-05-31T06:16:37.923" v="329" actId="1076"/>
          <ac:picMkLst>
            <pc:docMk/>
            <pc:sldMk cId="1409226830" sldId="268"/>
            <ac:picMk id="8" creationId="{50B152F3-870F-56D2-6918-68D695E3827A}"/>
          </ac:picMkLst>
        </pc:picChg>
        <pc:cxnChg chg="del">
          <ac:chgData name="Jääskeläinen Mirva" userId="de6f4bd3-c4de-4e51-83be-9ff914d49caf" providerId="ADAL" clId="{244C1F76-D7BC-4DAE-9714-77047B3C5F74}" dt="2024-05-31T06:15:39.462" v="322" actId="478"/>
          <ac:cxnSpMkLst>
            <pc:docMk/>
            <pc:sldMk cId="1409226830" sldId="268"/>
            <ac:cxnSpMk id="15" creationId="{01432FD2-D142-2ED9-499F-905BB83549ED}"/>
          </ac:cxnSpMkLst>
        </pc:cxnChg>
      </pc:sldChg>
      <pc:sldChg chg="addSp delSp modSp mod">
        <pc:chgData name="Jääskeläinen Mirva" userId="de6f4bd3-c4de-4e51-83be-9ff914d49caf" providerId="ADAL" clId="{244C1F76-D7BC-4DAE-9714-77047B3C5F74}" dt="2024-05-31T12:56:08.016" v="436" actId="207"/>
        <pc:sldMkLst>
          <pc:docMk/>
          <pc:sldMk cId="334235171" sldId="269"/>
        </pc:sldMkLst>
        <pc:spChg chg="mod">
          <ac:chgData name="Jääskeläinen Mirva" userId="de6f4bd3-c4de-4e51-83be-9ff914d49caf" providerId="ADAL" clId="{244C1F76-D7BC-4DAE-9714-77047B3C5F74}" dt="2024-05-31T12:56:08.016" v="436" actId="207"/>
          <ac:spMkLst>
            <pc:docMk/>
            <pc:sldMk cId="334235171" sldId="269"/>
            <ac:spMk id="3" creationId="{E793CE6E-2EAE-F344-83C7-1F1E80C88A63}"/>
          </ac:spMkLst>
        </pc:spChg>
        <pc:picChg chg="add mod">
          <ac:chgData name="Jääskeläinen Mirva" userId="de6f4bd3-c4de-4e51-83be-9ff914d49caf" providerId="ADAL" clId="{244C1F76-D7BC-4DAE-9714-77047B3C5F74}" dt="2024-05-31T11:57:48.996" v="432" actId="1076"/>
          <ac:picMkLst>
            <pc:docMk/>
            <pc:sldMk cId="334235171" sldId="269"/>
            <ac:picMk id="8" creationId="{5E5E7CA0-0CDE-C68A-56E2-11855B1455F9}"/>
          </ac:picMkLst>
        </pc:picChg>
        <pc:picChg chg="del">
          <ac:chgData name="Jääskeläinen Mirva" userId="de6f4bd3-c4de-4e51-83be-9ff914d49caf" providerId="ADAL" clId="{244C1F76-D7BC-4DAE-9714-77047B3C5F74}" dt="2024-05-31T11:54:58.950" v="427" actId="478"/>
          <ac:picMkLst>
            <pc:docMk/>
            <pc:sldMk cId="334235171" sldId="269"/>
            <ac:picMk id="11" creationId="{11B36A87-ED66-F646-B4E6-6307C3D21D19}"/>
          </ac:picMkLst>
        </pc:picChg>
        <pc:cxnChg chg="del">
          <ac:chgData name="Jääskeläinen Mirva" userId="de6f4bd3-c4de-4e51-83be-9ff914d49caf" providerId="ADAL" clId="{244C1F76-D7BC-4DAE-9714-77047B3C5F74}" dt="2024-05-31T07:39:16.404" v="348" actId="478"/>
          <ac:cxnSpMkLst>
            <pc:docMk/>
            <pc:sldMk cId="334235171" sldId="269"/>
            <ac:cxnSpMk id="6" creationId="{3454261A-126F-D601-C9F9-1BC503C4F528}"/>
          </ac:cxnSpMkLst>
        </pc:cxnChg>
      </pc:sldChg>
      <pc:sldChg chg="addSp delSp modSp mod">
        <pc:chgData name="Jääskeläinen Mirva" userId="de6f4bd3-c4de-4e51-83be-9ff914d49caf" providerId="ADAL" clId="{244C1F76-D7BC-4DAE-9714-77047B3C5F74}" dt="2024-05-31T11:54:54.374" v="426" actId="207"/>
        <pc:sldMkLst>
          <pc:docMk/>
          <pc:sldMk cId="130623436" sldId="270"/>
        </pc:sldMkLst>
        <pc:spChg chg="mod">
          <ac:chgData name="Jääskeläinen Mirva" userId="de6f4bd3-c4de-4e51-83be-9ff914d49caf" providerId="ADAL" clId="{244C1F76-D7BC-4DAE-9714-77047B3C5F74}" dt="2024-05-31T11:54:54.374" v="426" actId="207"/>
          <ac:spMkLst>
            <pc:docMk/>
            <pc:sldMk cId="130623436" sldId="270"/>
            <ac:spMk id="3" creationId="{4EBE83D2-E620-7D47-8D24-EDA4C8356E9E}"/>
          </ac:spMkLst>
        </pc:spChg>
        <pc:picChg chg="del">
          <ac:chgData name="Jääskeläinen Mirva" userId="de6f4bd3-c4de-4e51-83be-9ff914d49caf" providerId="ADAL" clId="{244C1F76-D7BC-4DAE-9714-77047B3C5F74}" dt="2024-05-31T11:44:25.634" v="384" actId="478"/>
          <ac:picMkLst>
            <pc:docMk/>
            <pc:sldMk cId="130623436" sldId="270"/>
            <ac:picMk id="4" creationId="{B0B521B1-2AA4-2249-A7FC-D4861CB9C878}"/>
          </ac:picMkLst>
        </pc:picChg>
        <pc:picChg chg="add mod ord">
          <ac:chgData name="Jääskeläinen Mirva" userId="de6f4bd3-c4de-4e51-83be-9ff914d49caf" providerId="ADAL" clId="{244C1F76-D7BC-4DAE-9714-77047B3C5F74}" dt="2024-05-31T11:44:51.898" v="389" actId="167"/>
          <ac:picMkLst>
            <pc:docMk/>
            <pc:sldMk cId="130623436" sldId="270"/>
            <ac:picMk id="9" creationId="{896782D5-0AD3-54D8-F488-6F05B99B2BC4}"/>
          </ac:picMkLst>
        </pc:picChg>
        <pc:cxnChg chg="del">
          <ac:chgData name="Jääskeläinen Mirva" userId="de6f4bd3-c4de-4e51-83be-9ff914d49caf" providerId="ADAL" clId="{244C1F76-D7BC-4DAE-9714-77047B3C5F74}" dt="2024-05-31T07:39:18.498" v="349" actId="478"/>
          <ac:cxnSpMkLst>
            <pc:docMk/>
            <pc:sldMk cId="130623436" sldId="270"/>
            <ac:cxnSpMk id="7" creationId="{75528ECF-1761-5CB7-418F-49B3F4E20E77}"/>
          </ac:cxnSpMkLst>
        </pc:cxnChg>
      </pc:sldChg>
      <pc:sldChg chg="ord">
        <pc:chgData name="Jääskeläinen Mirva" userId="de6f4bd3-c4de-4e51-83be-9ff914d49caf" providerId="ADAL" clId="{244C1F76-D7BC-4DAE-9714-77047B3C5F74}" dt="2024-05-31T06:07:09.182" v="29"/>
        <pc:sldMkLst>
          <pc:docMk/>
          <pc:sldMk cId="1462261128" sldId="271"/>
        </pc:sldMkLst>
      </pc:sldChg>
      <pc:sldChg chg="addSp delSp modSp mod">
        <pc:chgData name="Jääskeläinen Mirva" userId="de6f4bd3-c4de-4e51-83be-9ff914d49caf" providerId="ADAL" clId="{244C1F76-D7BC-4DAE-9714-77047B3C5F74}" dt="2024-05-31T11:53:50.823" v="424" actId="207"/>
        <pc:sldMkLst>
          <pc:docMk/>
          <pc:sldMk cId="1764008057" sldId="272"/>
        </pc:sldMkLst>
        <pc:spChg chg="mod">
          <ac:chgData name="Jääskeläinen Mirva" userId="de6f4bd3-c4de-4e51-83be-9ff914d49caf" providerId="ADAL" clId="{244C1F76-D7BC-4DAE-9714-77047B3C5F74}" dt="2024-05-31T11:53:50.823" v="424" actId="207"/>
          <ac:spMkLst>
            <pc:docMk/>
            <pc:sldMk cId="1764008057" sldId="272"/>
            <ac:spMk id="3" creationId="{5B845F85-C238-4A47-9535-FA4280E82E28}"/>
          </ac:spMkLst>
        </pc:spChg>
        <pc:spChg chg="mod">
          <ac:chgData name="Jääskeläinen Mirva" userId="de6f4bd3-c4de-4e51-83be-9ff914d49caf" providerId="ADAL" clId="{244C1F76-D7BC-4DAE-9714-77047B3C5F74}" dt="2024-05-31T11:53:24.306" v="423" actId="207"/>
          <ac:spMkLst>
            <pc:docMk/>
            <pc:sldMk cId="1764008057" sldId="272"/>
            <ac:spMk id="5" creationId="{0C1752F6-D860-9C46-8B47-8EAD672CF92C}"/>
          </ac:spMkLst>
        </pc:spChg>
        <pc:grpChg chg="del">
          <ac:chgData name="Jääskeläinen Mirva" userId="de6f4bd3-c4de-4e51-83be-9ff914d49caf" providerId="ADAL" clId="{244C1F76-D7BC-4DAE-9714-77047B3C5F74}" dt="2024-05-31T11:42:31.292" v="369" actId="478"/>
          <ac:grpSpMkLst>
            <pc:docMk/>
            <pc:sldMk cId="1764008057" sldId="272"/>
            <ac:grpSpMk id="8" creationId="{2ACA02B4-5EF9-914E-ACE0-2A218B2BD848}"/>
          </ac:grpSpMkLst>
        </pc:grpChg>
        <pc:grpChg chg="del">
          <ac:chgData name="Jääskeläinen Mirva" userId="de6f4bd3-c4de-4e51-83be-9ff914d49caf" providerId="ADAL" clId="{244C1F76-D7BC-4DAE-9714-77047B3C5F74}" dt="2024-05-31T11:42:19.580" v="366" actId="478"/>
          <ac:grpSpMkLst>
            <pc:docMk/>
            <pc:sldMk cId="1764008057" sldId="272"/>
            <ac:grpSpMk id="11" creationId="{DE4EF59B-7A0B-4E40-9EB9-2CCA2255AF32}"/>
          </ac:grpSpMkLst>
        </pc:grpChg>
        <pc:picChg chg="add mod">
          <ac:chgData name="Jääskeläinen Mirva" userId="de6f4bd3-c4de-4e51-83be-9ff914d49caf" providerId="ADAL" clId="{244C1F76-D7BC-4DAE-9714-77047B3C5F74}" dt="2024-05-31T11:42:28.166" v="368" actId="1076"/>
          <ac:picMkLst>
            <pc:docMk/>
            <pc:sldMk cId="1764008057" sldId="272"/>
            <ac:picMk id="15" creationId="{54EA831C-D821-6201-4ED5-A727770C9F5B}"/>
          </ac:picMkLst>
        </pc:picChg>
        <pc:picChg chg="add del mod">
          <ac:chgData name="Jääskeläinen Mirva" userId="de6f4bd3-c4de-4e51-83be-9ff914d49caf" providerId="ADAL" clId="{244C1F76-D7BC-4DAE-9714-77047B3C5F74}" dt="2024-05-31T11:43:29.028" v="374" actId="478"/>
          <ac:picMkLst>
            <pc:docMk/>
            <pc:sldMk cId="1764008057" sldId="272"/>
            <ac:picMk id="17" creationId="{41FE2291-7E05-6FF0-7177-9DF622107056}"/>
          </ac:picMkLst>
        </pc:picChg>
        <pc:picChg chg="add del mod">
          <ac:chgData name="Jääskeläinen Mirva" userId="de6f4bd3-c4de-4e51-83be-9ff914d49caf" providerId="ADAL" clId="{244C1F76-D7BC-4DAE-9714-77047B3C5F74}" dt="2024-05-31T11:43:28.353" v="373" actId="478"/>
          <ac:picMkLst>
            <pc:docMk/>
            <pc:sldMk cId="1764008057" sldId="272"/>
            <ac:picMk id="20" creationId="{EEFFA74E-A515-8832-C918-140DB872362D}"/>
          </ac:picMkLst>
        </pc:picChg>
        <pc:picChg chg="add mod">
          <ac:chgData name="Jääskeläinen Mirva" userId="de6f4bd3-c4de-4e51-83be-9ff914d49caf" providerId="ADAL" clId="{244C1F76-D7BC-4DAE-9714-77047B3C5F74}" dt="2024-05-31T11:43:49.713" v="378" actId="207"/>
          <ac:picMkLst>
            <pc:docMk/>
            <pc:sldMk cId="1764008057" sldId="272"/>
            <ac:picMk id="22" creationId="{A6F3B09D-DC32-5976-05B7-E7A4F5707048}"/>
          </ac:picMkLst>
        </pc:picChg>
        <pc:cxnChg chg="del">
          <ac:chgData name="Jääskeläinen Mirva" userId="de6f4bd3-c4de-4e51-83be-9ff914d49caf" providerId="ADAL" clId="{244C1F76-D7BC-4DAE-9714-77047B3C5F74}" dt="2024-05-31T07:39:25.864" v="350" actId="478"/>
          <ac:cxnSpMkLst>
            <pc:docMk/>
            <pc:sldMk cId="1764008057" sldId="272"/>
            <ac:cxnSpMk id="18" creationId="{ECB4F1C8-941D-2CDF-6C0F-2B83562A9C75}"/>
          </ac:cxnSpMkLst>
        </pc:cxnChg>
      </pc:sldChg>
      <pc:sldChg chg="addSp delSp modSp mod">
        <pc:chgData name="Jääskeläinen Mirva" userId="de6f4bd3-c4de-4e51-83be-9ff914d49caf" providerId="ADAL" clId="{244C1F76-D7BC-4DAE-9714-77047B3C5F74}" dt="2024-05-31T11:51:05.420" v="422" actId="207"/>
        <pc:sldMkLst>
          <pc:docMk/>
          <pc:sldMk cId="1759890748" sldId="275"/>
        </pc:sldMkLst>
        <pc:spChg chg="mod">
          <ac:chgData name="Jääskeläinen Mirva" userId="de6f4bd3-c4de-4e51-83be-9ff914d49caf" providerId="ADAL" clId="{244C1F76-D7BC-4DAE-9714-77047B3C5F74}" dt="2024-05-31T11:51:05.420" v="422" actId="207"/>
          <ac:spMkLst>
            <pc:docMk/>
            <pc:sldMk cId="1759890748" sldId="275"/>
            <ac:spMk id="3" creationId="{B205B872-3C67-C542-A9E5-9B1FD5FCAC1F}"/>
          </ac:spMkLst>
        </pc:spChg>
        <pc:grpChg chg="del">
          <ac:chgData name="Jääskeläinen Mirva" userId="de6f4bd3-c4de-4e51-83be-9ff914d49caf" providerId="ADAL" clId="{244C1F76-D7BC-4DAE-9714-77047B3C5F74}" dt="2024-05-31T11:44:03.758" v="379" actId="478"/>
          <ac:grpSpMkLst>
            <pc:docMk/>
            <pc:sldMk cId="1759890748" sldId="275"/>
            <ac:grpSpMk id="6" creationId="{7DEF24AA-5176-8847-83D0-06CF45D2D074}"/>
          </ac:grpSpMkLst>
        </pc:grpChg>
        <pc:picChg chg="mod">
          <ac:chgData name="Jääskeläinen Mirva" userId="de6f4bd3-c4de-4e51-83be-9ff914d49caf" providerId="ADAL" clId="{244C1F76-D7BC-4DAE-9714-77047B3C5F74}" dt="2024-05-31T11:44:10.980" v="381" actId="1076"/>
          <ac:picMkLst>
            <pc:docMk/>
            <pc:sldMk cId="1759890748" sldId="275"/>
            <ac:picMk id="4" creationId="{B4346CE0-D1B3-C440-B193-346AD6E9C85A}"/>
          </ac:picMkLst>
        </pc:picChg>
        <pc:picChg chg="add mod">
          <ac:chgData name="Jääskeläinen Mirva" userId="de6f4bd3-c4de-4e51-83be-9ff914d49caf" providerId="ADAL" clId="{244C1F76-D7BC-4DAE-9714-77047B3C5F74}" dt="2024-05-31T11:44:15.165" v="383" actId="1076"/>
          <ac:picMkLst>
            <pc:docMk/>
            <pc:sldMk cId="1759890748" sldId="275"/>
            <ac:picMk id="11" creationId="{9CFF9412-2293-7452-2C0B-54B5B2F3CBE3}"/>
          </ac:picMkLst>
        </pc:picChg>
        <pc:cxnChg chg="del">
          <ac:chgData name="Jääskeläinen Mirva" userId="de6f4bd3-c4de-4e51-83be-9ff914d49caf" providerId="ADAL" clId="{244C1F76-D7BC-4DAE-9714-77047B3C5F74}" dt="2024-05-31T07:39:28.447" v="351" actId="478"/>
          <ac:cxnSpMkLst>
            <pc:docMk/>
            <pc:sldMk cId="1759890748" sldId="275"/>
            <ac:cxnSpMk id="15" creationId="{306E45F6-2981-A5D8-0526-63631B58E3B7}"/>
          </ac:cxnSpMkLst>
        </pc:cxnChg>
      </pc:sldChg>
      <pc:sldChg chg="delSp modSp mod">
        <pc:chgData name="Jääskeläinen Mirva" userId="de6f4bd3-c4de-4e51-83be-9ff914d49caf" providerId="ADAL" clId="{244C1F76-D7BC-4DAE-9714-77047B3C5F74}" dt="2024-05-31T11:48:59.997" v="412" actId="207"/>
        <pc:sldMkLst>
          <pc:docMk/>
          <pc:sldMk cId="2859384344" sldId="277"/>
        </pc:sldMkLst>
        <pc:spChg chg="mod">
          <ac:chgData name="Jääskeläinen Mirva" userId="de6f4bd3-c4de-4e51-83be-9ff914d49caf" providerId="ADAL" clId="{244C1F76-D7BC-4DAE-9714-77047B3C5F74}" dt="2024-05-31T11:48:59.997" v="412" actId="207"/>
          <ac:spMkLst>
            <pc:docMk/>
            <pc:sldMk cId="2859384344" sldId="277"/>
            <ac:spMk id="3" creationId="{3DA3500F-C09A-CA41-A7AE-3BF2D2DBC16F}"/>
          </ac:spMkLst>
        </pc:spChg>
        <pc:cxnChg chg="del">
          <ac:chgData name="Jääskeläinen Mirva" userId="de6f4bd3-c4de-4e51-83be-9ff914d49caf" providerId="ADAL" clId="{244C1F76-D7BC-4DAE-9714-77047B3C5F74}" dt="2024-05-31T07:39:33.116" v="353" actId="478"/>
          <ac:cxnSpMkLst>
            <pc:docMk/>
            <pc:sldMk cId="2859384344" sldId="277"/>
            <ac:cxnSpMk id="7" creationId="{60EC5D5A-F5D6-0D57-549F-ED4471833598}"/>
          </ac:cxnSpMkLst>
        </pc:cxnChg>
      </pc:sldChg>
      <pc:sldChg chg="ord">
        <pc:chgData name="Jääskeläinen Mirva" userId="de6f4bd3-c4de-4e51-83be-9ff914d49caf" providerId="ADAL" clId="{244C1F76-D7BC-4DAE-9714-77047B3C5F74}" dt="2024-05-31T06:07:03.542" v="27"/>
        <pc:sldMkLst>
          <pc:docMk/>
          <pc:sldMk cId="2847327512" sldId="278"/>
        </pc:sldMkLst>
      </pc:sldChg>
      <pc:sldChg chg="addSp delSp modSp mod">
        <pc:chgData name="Jääskeläinen Mirva" userId="de6f4bd3-c4de-4e51-83be-9ff914d49caf" providerId="ADAL" clId="{244C1F76-D7BC-4DAE-9714-77047B3C5F74}" dt="2024-05-31T11:49:41.449" v="418" actId="207"/>
        <pc:sldMkLst>
          <pc:docMk/>
          <pc:sldMk cId="3488879950" sldId="284"/>
        </pc:sldMkLst>
        <pc:spChg chg="mod">
          <ac:chgData name="Jääskeläinen Mirva" userId="de6f4bd3-c4de-4e51-83be-9ff914d49caf" providerId="ADAL" clId="{244C1F76-D7BC-4DAE-9714-77047B3C5F74}" dt="2024-05-31T11:49:41.449" v="418" actId="207"/>
          <ac:spMkLst>
            <pc:docMk/>
            <pc:sldMk cId="3488879950" sldId="284"/>
            <ac:spMk id="3" creationId="{64C526AA-0208-2B46-ACA2-FE9A0896DFE9}"/>
          </ac:spMkLst>
        </pc:spChg>
        <pc:grpChg chg="del">
          <ac:chgData name="Jääskeläinen Mirva" userId="de6f4bd3-c4de-4e51-83be-9ff914d49caf" providerId="ADAL" clId="{244C1F76-D7BC-4DAE-9714-77047B3C5F74}" dt="2024-05-31T11:41:32.524" v="362" actId="478"/>
          <ac:grpSpMkLst>
            <pc:docMk/>
            <pc:sldMk cId="3488879950" sldId="284"/>
            <ac:grpSpMk id="6" creationId="{DE902333-86AE-4A4B-80A0-A90274556C9D}"/>
          </ac:grpSpMkLst>
        </pc:grpChg>
        <pc:picChg chg="add mod">
          <ac:chgData name="Jääskeläinen Mirva" userId="de6f4bd3-c4de-4e51-83be-9ff914d49caf" providerId="ADAL" clId="{244C1F76-D7BC-4DAE-9714-77047B3C5F74}" dt="2024-05-31T11:42:12.983" v="365" actId="207"/>
          <ac:picMkLst>
            <pc:docMk/>
            <pc:sldMk cId="3488879950" sldId="284"/>
            <ac:picMk id="14" creationId="{AAB5D7CF-5433-D99E-9A63-1DD68AAB2B0D}"/>
          </ac:picMkLst>
        </pc:picChg>
        <pc:cxnChg chg="del">
          <ac:chgData name="Jääskeläinen Mirva" userId="de6f4bd3-c4de-4e51-83be-9ff914d49caf" providerId="ADAL" clId="{244C1F76-D7BC-4DAE-9714-77047B3C5F74}" dt="2024-05-31T07:39:30.931" v="352" actId="478"/>
          <ac:cxnSpMkLst>
            <pc:docMk/>
            <pc:sldMk cId="3488879950" sldId="284"/>
            <ac:cxnSpMk id="16" creationId="{BD2916E9-63ED-0F65-3D1A-387C409E4782}"/>
          </ac:cxnSpMkLst>
        </pc:cxnChg>
      </pc:sldChg>
      <pc:sldChg chg="addSp delSp modSp mod">
        <pc:chgData name="Jääskeläinen Mirva" userId="de6f4bd3-c4de-4e51-83be-9ff914d49caf" providerId="ADAL" clId="{244C1F76-D7BC-4DAE-9714-77047B3C5F74}" dt="2024-05-31T12:57:39.477" v="438" actId="207"/>
        <pc:sldMkLst>
          <pc:docMk/>
          <pc:sldMk cId="1536793356" sldId="285"/>
        </pc:sldMkLst>
        <pc:spChg chg="mod">
          <ac:chgData name="Jääskeläinen Mirva" userId="de6f4bd3-c4de-4e51-83be-9ff914d49caf" providerId="ADAL" clId="{244C1F76-D7BC-4DAE-9714-77047B3C5F74}" dt="2024-05-31T12:57:39.477" v="438" actId="207"/>
          <ac:spMkLst>
            <pc:docMk/>
            <pc:sldMk cId="1536793356" sldId="285"/>
            <ac:spMk id="3" creationId="{A58FA156-6A09-3841-9556-2CE4ABD43E9B}"/>
          </ac:spMkLst>
        </pc:spChg>
        <pc:picChg chg="del">
          <ac:chgData name="Jääskeläinen Mirva" userId="de6f4bd3-c4de-4e51-83be-9ff914d49caf" providerId="ADAL" clId="{244C1F76-D7BC-4DAE-9714-77047B3C5F74}" dt="2024-05-31T11:38:14.501" v="354" actId="478"/>
          <ac:picMkLst>
            <pc:docMk/>
            <pc:sldMk cId="1536793356" sldId="285"/>
            <ac:picMk id="4" creationId="{1AEE767D-318E-9545-B455-142BFE1568C9}"/>
          </ac:picMkLst>
        </pc:picChg>
        <pc:picChg chg="add mod">
          <ac:chgData name="Jääskeläinen Mirva" userId="de6f4bd3-c4de-4e51-83be-9ff914d49caf" providerId="ADAL" clId="{244C1F76-D7BC-4DAE-9714-77047B3C5F74}" dt="2024-05-31T11:39:23.929" v="361" actId="14100"/>
          <ac:picMkLst>
            <pc:docMk/>
            <pc:sldMk cId="1536793356" sldId="285"/>
            <ac:picMk id="8" creationId="{86AAB4AF-16D4-AEB4-688B-67052AF74149}"/>
          </ac:picMkLst>
        </pc:picChg>
        <pc:cxnChg chg="del">
          <ac:chgData name="Jääskeläinen Mirva" userId="de6f4bd3-c4de-4e51-83be-9ff914d49caf" providerId="ADAL" clId="{244C1F76-D7BC-4DAE-9714-77047B3C5F74}" dt="2024-05-31T07:39:11.743" v="347" actId="478"/>
          <ac:cxnSpMkLst>
            <pc:docMk/>
            <pc:sldMk cId="1536793356" sldId="285"/>
            <ac:cxnSpMk id="12" creationId="{2AEA2C59-A88B-1F2C-45D9-00687BDD6393}"/>
          </ac:cxnSpMkLst>
        </pc:cxnChg>
      </pc:sldChg>
      <pc:sldChg chg="addSp delSp modSp mod chgLayout">
        <pc:chgData name="Jääskeläinen Mirva" userId="de6f4bd3-c4de-4e51-83be-9ff914d49caf" providerId="ADAL" clId="{244C1F76-D7BC-4DAE-9714-77047B3C5F74}" dt="2024-05-31T13:17:55.797" v="462" actId="207"/>
        <pc:sldMkLst>
          <pc:docMk/>
          <pc:sldMk cId="529983847" sldId="352"/>
        </pc:sldMkLst>
        <pc:spChg chg="mod ord">
          <ac:chgData name="Jääskeläinen Mirva" userId="de6f4bd3-c4de-4e51-83be-9ff914d49caf" providerId="ADAL" clId="{244C1F76-D7BC-4DAE-9714-77047B3C5F74}" dt="2024-05-31T13:17:55.797" v="462" actId="207"/>
          <ac:spMkLst>
            <pc:docMk/>
            <pc:sldMk cId="529983847" sldId="352"/>
            <ac:spMk id="2" creationId="{9109C0BE-9DD4-434B-BBB3-B2FF64861415}"/>
          </ac:spMkLst>
        </pc:spChg>
        <pc:spChg chg="mod ord">
          <ac:chgData name="Jääskeläinen Mirva" userId="de6f4bd3-c4de-4e51-83be-9ff914d49caf" providerId="ADAL" clId="{244C1F76-D7BC-4DAE-9714-77047B3C5F74}" dt="2024-05-31T13:17:50.702" v="461" actId="6264"/>
          <ac:spMkLst>
            <pc:docMk/>
            <pc:sldMk cId="529983847" sldId="352"/>
            <ac:spMk id="3" creationId="{8B2A283C-BDF8-444B-9A1F-7A3AB1797286}"/>
          </ac:spMkLst>
        </pc:spChg>
        <pc:spChg chg="add del mod">
          <ac:chgData name="Jääskeläinen Mirva" userId="de6f4bd3-c4de-4e51-83be-9ff914d49caf" providerId="ADAL" clId="{244C1F76-D7BC-4DAE-9714-77047B3C5F74}" dt="2024-05-31T13:17:50.702" v="461" actId="6264"/>
          <ac:spMkLst>
            <pc:docMk/>
            <pc:sldMk cId="529983847" sldId="352"/>
            <ac:spMk id="4" creationId="{02F71FD2-2033-11D1-4736-648F9BC1C4EC}"/>
          </ac:spMkLst>
        </pc:spChg>
        <pc:spChg chg="add del mod">
          <ac:chgData name="Jääskeläinen Mirva" userId="de6f4bd3-c4de-4e51-83be-9ff914d49caf" providerId="ADAL" clId="{244C1F76-D7BC-4DAE-9714-77047B3C5F74}" dt="2024-05-31T13:17:50.702" v="461" actId="6264"/>
          <ac:spMkLst>
            <pc:docMk/>
            <pc:sldMk cId="529983847" sldId="352"/>
            <ac:spMk id="5" creationId="{5BD4CA41-96FB-B26C-D918-904710626B52}"/>
          </ac:spMkLst>
        </pc:spChg>
        <pc:spChg chg="add del mod">
          <ac:chgData name="Jääskeläinen Mirva" userId="de6f4bd3-c4de-4e51-83be-9ff914d49caf" providerId="ADAL" clId="{244C1F76-D7BC-4DAE-9714-77047B3C5F74}" dt="2024-05-31T13:17:50.702" v="461" actId="6264"/>
          <ac:spMkLst>
            <pc:docMk/>
            <pc:sldMk cId="529983847" sldId="352"/>
            <ac:spMk id="6" creationId="{D5458523-8C86-C7FC-508E-791D2AE6742C}"/>
          </ac:spMkLst>
        </pc:spChg>
        <pc:spChg chg="mod ord">
          <ac:chgData name="Jääskeläinen Mirva" userId="de6f4bd3-c4de-4e51-83be-9ff914d49caf" providerId="ADAL" clId="{244C1F76-D7BC-4DAE-9714-77047B3C5F74}" dt="2024-05-31T13:17:50.702" v="461" actId="6264"/>
          <ac:spMkLst>
            <pc:docMk/>
            <pc:sldMk cId="529983847" sldId="352"/>
            <ac:spMk id="9" creationId="{D6428888-DBDD-14F2-C78F-17FCFE136071}"/>
          </ac:spMkLst>
        </pc:spChg>
      </pc:sldChg>
      <pc:sldChg chg="modSp mod">
        <pc:chgData name="Jääskeläinen Mirva" userId="de6f4bd3-c4de-4e51-83be-9ff914d49caf" providerId="ADAL" clId="{244C1F76-D7BC-4DAE-9714-77047B3C5F74}" dt="2024-05-31T06:03:52.452" v="11" actId="5793"/>
        <pc:sldMkLst>
          <pc:docMk/>
          <pc:sldMk cId="611296993" sldId="353"/>
        </pc:sldMkLst>
        <pc:spChg chg="mod">
          <ac:chgData name="Jääskeläinen Mirva" userId="de6f4bd3-c4de-4e51-83be-9ff914d49caf" providerId="ADAL" clId="{244C1F76-D7BC-4DAE-9714-77047B3C5F74}" dt="2024-05-31T06:03:52.452" v="11" actId="5793"/>
          <ac:spMkLst>
            <pc:docMk/>
            <pc:sldMk cId="611296993" sldId="353"/>
            <ac:spMk id="3" creationId="{A8471174-CE8E-BC43-B33F-BB6F2331C902}"/>
          </ac:spMkLst>
        </pc:spChg>
      </pc:sldChg>
      <pc:sldChg chg="modSp mod">
        <pc:chgData name="Jääskeläinen Mirva" userId="de6f4bd3-c4de-4e51-83be-9ff914d49caf" providerId="ADAL" clId="{244C1F76-D7BC-4DAE-9714-77047B3C5F74}" dt="2024-05-31T11:48:39.959" v="408" actId="207"/>
        <pc:sldMkLst>
          <pc:docMk/>
          <pc:sldMk cId="3317956377" sldId="354"/>
        </pc:sldMkLst>
        <pc:spChg chg="mod">
          <ac:chgData name="Jääskeläinen Mirva" userId="de6f4bd3-c4de-4e51-83be-9ff914d49caf" providerId="ADAL" clId="{244C1F76-D7BC-4DAE-9714-77047B3C5F74}" dt="2024-05-31T11:48:39.959" v="408" actId="207"/>
          <ac:spMkLst>
            <pc:docMk/>
            <pc:sldMk cId="3317956377" sldId="354"/>
            <ac:spMk id="3" creationId="{A9C0A187-6FE2-194A-B46C-5B29A0CFDE22}"/>
          </ac:spMkLst>
        </pc:spChg>
      </pc:sldChg>
      <pc:sldChg chg="ord">
        <pc:chgData name="Jääskeläinen Mirva" userId="de6f4bd3-c4de-4e51-83be-9ff914d49caf" providerId="ADAL" clId="{244C1F76-D7BC-4DAE-9714-77047B3C5F74}" dt="2024-05-31T06:06:40.328" v="19"/>
        <pc:sldMkLst>
          <pc:docMk/>
          <pc:sldMk cId="1867217016" sldId="358"/>
        </pc:sldMkLst>
      </pc:sldChg>
      <pc:sldChg chg="ord">
        <pc:chgData name="Jääskeläinen Mirva" userId="de6f4bd3-c4de-4e51-83be-9ff914d49caf" providerId="ADAL" clId="{244C1F76-D7BC-4DAE-9714-77047B3C5F74}" dt="2024-05-31T06:06:43.751" v="21"/>
        <pc:sldMkLst>
          <pc:docMk/>
          <pc:sldMk cId="911246926" sldId="359"/>
        </pc:sldMkLst>
      </pc:sldChg>
      <pc:sldChg chg="ord">
        <pc:chgData name="Jääskeläinen Mirva" userId="de6f4bd3-c4de-4e51-83be-9ff914d49caf" providerId="ADAL" clId="{244C1F76-D7BC-4DAE-9714-77047B3C5F74}" dt="2024-05-31T06:06:48.319" v="23"/>
        <pc:sldMkLst>
          <pc:docMk/>
          <pc:sldMk cId="3931569393" sldId="360"/>
        </pc:sldMkLst>
      </pc:sldChg>
      <pc:sldChg chg="ord">
        <pc:chgData name="Jääskeläinen Mirva" userId="de6f4bd3-c4de-4e51-83be-9ff914d49caf" providerId="ADAL" clId="{244C1F76-D7BC-4DAE-9714-77047B3C5F74}" dt="2024-05-31T06:06:57.310" v="25"/>
        <pc:sldMkLst>
          <pc:docMk/>
          <pc:sldMk cId="938517804" sldId="361"/>
        </pc:sldMkLst>
      </pc:sldChg>
      <pc:sldChg chg="addSp delSp modSp mod">
        <pc:chgData name="Jääskeläinen Mirva" userId="de6f4bd3-c4de-4e51-83be-9ff914d49caf" providerId="ADAL" clId="{244C1F76-D7BC-4DAE-9714-77047B3C5F74}" dt="2024-05-31T06:06:03.493" v="17" actId="962"/>
        <pc:sldMkLst>
          <pc:docMk/>
          <pc:sldMk cId="3854598450" sldId="383"/>
        </pc:sldMkLst>
        <pc:picChg chg="del">
          <ac:chgData name="Jääskeläinen Mirva" userId="de6f4bd3-c4de-4e51-83be-9ff914d49caf" providerId="ADAL" clId="{244C1F76-D7BC-4DAE-9714-77047B3C5F74}" dt="2024-05-31T06:05:43.103" v="12" actId="478"/>
          <ac:picMkLst>
            <pc:docMk/>
            <pc:sldMk cId="3854598450" sldId="383"/>
            <ac:picMk id="4" creationId="{981A402B-E94A-FC48-A6D9-6A7EBA2CA5EE}"/>
          </ac:picMkLst>
        </pc:picChg>
        <pc:picChg chg="del">
          <ac:chgData name="Jääskeläinen Mirva" userId="de6f4bd3-c4de-4e51-83be-9ff914d49caf" providerId="ADAL" clId="{244C1F76-D7BC-4DAE-9714-77047B3C5F74}" dt="2024-05-31T06:05:58.460" v="13" actId="478"/>
          <ac:picMkLst>
            <pc:docMk/>
            <pc:sldMk cId="3854598450" sldId="383"/>
            <ac:picMk id="5" creationId="{D374B0E4-8A62-2846-A46F-40028671A9D3}"/>
          </ac:picMkLst>
        </pc:picChg>
        <pc:picChg chg="add mod">
          <ac:chgData name="Jääskeläinen Mirva" userId="de6f4bd3-c4de-4e51-83be-9ff914d49caf" providerId="ADAL" clId="{244C1F76-D7BC-4DAE-9714-77047B3C5F74}" dt="2024-05-31T06:06:03.493" v="17" actId="962"/>
          <ac:picMkLst>
            <pc:docMk/>
            <pc:sldMk cId="3854598450" sldId="383"/>
            <ac:picMk id="9" creationId="{B6FA439F-0E3D-87BB-F596-4F1C572DC808}"/>
          </ac:picMkLst>
        </pc:picChg>
      </pc:sldChg>
      <pc:sldChg chg="addSp delSp modSp add mod">
        <pc:chgData name="Jääskeläinen Mirva" userId="de6f4bd3-c4de-4e51-83be-9ff914d49caf" providerId="ADAL" clId="{244C1F76-D7BC-4DAE-9714-77047B3C5F74}" dt="2024-05-31T06:11:21.129" v="255" actId="20577"/>
        <pc:sldMkLst>
          <pc:docMk/>
          <pc:sldMk cId="1016229990" sldId="384"/>
        </pc:sldMkLst>
        <pc:spChg chg="mod">
          <ac:chgData name="Jääskeläinen Mirva" userId="de6f4bd3-c4de-4e51-83be-9ff914d49caf" providerId="ADAL" clId="{244C1F76-D7BC-4DAE-9714-77047B3C5F74}" dt="2024-05-31T06:11:21.129" v="255" actId="20577"/>
          <ac:spMkLst>
            <pc:docMk/>
            <pc:sldMk cId="1016229990" sldId="384"/>
            <ac:spMk id="2" creationId="{37ABFEF7-3AEF-5D33-5C16-84C68FB08FE9}"/>
          </ac:spMkLst>
        </pc:spChg>
        <pc:spChg chg="add mod">
          <ac:chgData name="Jääskeläinen Mirva" userId="de6f4bd3-c4de-4e51-83be-9ff914d49caf" providerId="ADAL" clId="{244C1F76-D7BC-4DAE-9714-77047B3C5F74}" dt="2024-05-31T06:08:45.612" v="32" actId="207"/>
          <ac:spMkLst>
            <pc:docMk/>
            <pc:sldMk cId="1016229990" sldId="384"/>
            <ac:spMk id="3" creationId="{E515BB1E-A108-BBDC-45FA-F504E07DCA68}"/>
          </ac:spMkLst>
        </pc:spChg>
        <pc:spChg chg="add mod">
          <ac:chgData name="Jääskeläinen Mirva" userId="de6f4bd3-c4de-4e51-83be-9ff914d49caf" providerId="ADAL" clId="{244C1F76-D7BC-4DAE-9714-77047B3C5F74}" dt="2024-05-31T06:10:43.291" v="135" actId="164"/>
          <ac:spMkLst>
            <pc:docMk/>
            <pc:sldMk cId="1016229990" sldId="384"/>
            <ac:spMk id="5" creationId="{A5BDF174-2604-506B-67B7-8BE89B0F00A7}"/>
          </ac:spMkLst>
        </pc:spChg>
        <pc:spChg chg="mod">
          <ac:chgData name="Jääskeläinen Mirva" userId="de6f4bd3-c4de-4e51-83be-9ff914d49caf" providerId="ADAL" clId="{244C1F76-D7BC-4DAE-9714-77047B3C5F74}" dt="2024-05-31T06:09:21.653" v="57" actId="20577"/>
          <ac:spMkLst>
            <pc:docMk/>
            <pc:sldMk cId="1016229990" sldId="384"/>
            <ac:spMk id="8" creationId="{237226D6-1094-4862-CBA5-6AF0581139A8}"/>
          </ac:spMkLst>
        </pc:spChg>
        <pc:spChg chg="mod topLvl">
          <ac:chgData name="Jääskeläinen Mirva" userId="de6f4bd3-c4de-4e51-83be-9ff914d49caf" providerId="ADAL" clId="{244C1F76-D7BC-4DAE-9714-77047B3C5F74}" dt="2024-05-31T06:10:43.291" v="135" actId="164"/>
          <ac:spMkLst>
            <pc:docMk/>
            <pc:sldMk cId="1016229990" sldId="384"/>
            <ac:spMk id="14" creationId="{49890A97-EA25-C9F0-CDAE-238603C77453}"/>
          </ac:spMkLst>
        </pc:spChg>
        <pc:grpChg chg="add mod">
          <ac:chgData name="Jääskeläinen Mirva" userId="de6f4bd3-c4de-4e51-83be-9ff914d49caf" providerId="ADAL" clId="{244C1F76-D7BC-4DAE-9714-77047B3C5F74}" dt="2024-05-31T06:10:43.291" v="135" actId="164"/>
          <ac:grpSpMkLst>
            <pc:docMk/>
            <pc:sldMk cId="1016229990" sldId="384"/>
            <ac:grpSpMk id="6" creationId="{BC26043A-9CFC-B6D3-C48C-09B33BDEC707}"/>
          </ac:grpSpMkLst>
        </pc:grpChg>
        <pc:grpChg chg="del mod">
          <ac:chgData name="Jääskeläinen Mirva" userId="de6f4bd3-c4de-4e51-83be-9ff914d49caf" providerId="ADAL" clId="{244C1F76-D7BC-4DAE-9714-77047B3C5F74}" dt="2024-05-31T06:10:17.283" v="127" actId="165"/>
          <ac:grpSpMkLst>
            <pc:docMk/>
            <pc:sldMk cId="1016229990" sldId="384"/>
            <ac:grpSpMk id="15" creationId="{69800AB2-425D-F382-FE63-521A83598FF6}"/>
          </ac:grpSpMkLst>
        </pc:grpChg>
        <pc:picChg chg="mod topLvl">
          <ac:chgData name="Jääskeläinen Mirva" userId="de6f4bd3-c4de-4e51-83be-9ff914d49caf" providerId="ADAL" clId="{244C1F76-D7BC-4DAE-9714-77047B3C5F74}" dt="2024-05-31T06:10:43.291" v="135" actId="164"/>
          <ac:picMkLst>
            <pc:docMk/>
            <pc:sldMk cId="1016229990" sldId="384"/>
            <ac:picMk id="11" creationId="{AE8A1048-48E4-5C4D-673D-558216467E6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D27C1-BCA1-4341-A12F-0AA037F7B7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AC199CA5-6DC1-4794-9B5A-921347AD2EB3}">
      <dgm:prSet/>
      <dgm:spPr/>
      <dgm:t>
        <a:bodyPr/>
        <a:lstStyle/>
        <a:p>
          <a:r>
            <a:rPr lang="fi-FI"/>
            <a:t>Kohteen tiedot</a:t>
          </a:r>
        </a:p>
      </dgm:t>
    </dgm:pt>
    <dgm:pt modelId="{46A3E8B7-93FC-461E-9387-F1BD25E98EF8}" type="parTrans" cxnId="{95FE43BB-2DDD-48EF-B9E7-A1E4B9A84314}">
      <dgm:prSet/>
      <dgm:spPr/>
      <dgm:t>
        <a:bodyPr/>
        <a:lstStyle/>
        <a:p>
          <a:endParaRPr lang="fi-FI"/>
        </a:p>
      </dgm:t>
    </dgm:pt>
    <dgm:pt modelId="{34C18CAE-3169-443D-B085-CD80CA3465DE}" type="sibTrans" cxnId="{95FE43BB-2DDD-48EF-B9E7-A1E4B9A84314}">
      <dgm:prSet/>
      <dgm:spPr/>
      <dgm:t>
        <a:bodyPr/>
        <a:lstStyle/>
        <a:p>
          <a:endParaRPr lang="fi-FI"/>
        </a:p>
      </dgm:t>
    </dgm:pt>
    <dgm:pt modelId="{AF91E1AD-5E4C-4396-B2FB-99D6AC0AF915}">
      <dgm:prSet/>
      <dgm:spPr/>
      <dgm:t>
        <a:bodyPr/>
        <a:lstStyle/>
        <a:p>
          <a:r>
            <a:rPr lang="fi-FI"/>
            <a:t>Työnteon edellytykset</a:t>
          </a:r>
        </a:p>
      </dgm:t>
    </dgm:pt>
    <dgm:pt modelId="{0B9888DD-A970-456F-AC83-39A651D2A95D}" type="parTrans" cxnId="{B155D8B4-51A6-4809-9761-B9312FAA6A8C}">
      <dgm:prSet/>
      <dgm:spPr/>
      <dgm:t>
        <a:bodyPr/>
        <a:lstStyle/>
        <a:p>
          <a:endParaRPr lang="fi-FI"/>
        </a:p>
      </dgm:t>
    </dgm:pt>
    <dgm:pt modelId="{1550601B-1972-4678-B026-A7D422FF808D}" type="sibTrans" cxnId="{B155D8B4-51A6-4809-9761-B9312FAA6A8C}">
      <dgm:prSet/>
      <dgm:spPr/>
      <dgm:t>
        <a:bodyPr/>
        <a:lstStyle/>
        <a:p>
          <a:endParaRPr lang="fi-FI"/>
        </a:p>
      </dgm:t>
    </dgm:pt>
    <dgm:pt modelId="{18158E39-8A89-4AF6-83DC-E1F83F22A3A9}">
      <dgm:prSet/>
      <dgm:spPr/>
      <dgm:t>
        <a:bodyPr/>
        <a:lstStyle/>
        <a:p>
          <a:r>
            <a:rPr lang="fi-FI"/>
            <a:t>Työmaan erityispiirteet</a:t>
          </a:r>
        </a:p>
      </dgm:t>
    </dgm:pt>
    <dgm:pt modelId="{3FA0C44B-57A9-4463-8D3E-DAA629625D43}" type="parTrans" cxnId="{BA68A824-BE2E-4869-810F-3670A5897C6E}">
      <dgm:prSet/>
      <dgm:spPr/>
      <dgm:t>
        <a:bodyPr/>
        <a:lstStyle/>
        <a:p>
          <a:endParaRPr lang="fi-FI"/>
        </a:p>
      </dgm:t>
    </dgm:pt>
    <dgm:pt modelId="{CAD44646-EBEF-4133-BDA7-7CF3EA17EC75}" type="sibTrans" cxnId="{BA68A824-BE2E-4869-810F-3670A5897C6E}">
      <dgm:prSet/>
      <dgm:spPr/>
      <dgm:t>
        <a:bodyPr/>
        <a:lstStyle/>
        <a:p>
          <a:endParaRPr lang="fi-FI"/>
        </a:p>
      </dgm:t>
    </dgm:pt>
    <dgm:pt modelId="{3CD7D159-8E6B-4565-8A7A-EA007353BC2A}">
      <dgm:prSet/>
      <dgm:spPr/>
      <dgm:t>
        <a:bodyPr/>
        <a:lstStyle/>
        <a:p>
          <a:r>
            <a:rPr lang="fi-FI" dirty="0"/>
            <a:t>Muut työmaan turvallisuuskäytännöt</a:t>
          </a:r>
        </a:p>
      </dgm:t>
    </dgm:pt>
    <dgm:pt modelId="{BB1D7F5A-44F4-4AE3-8CEA-3FAA57E57E47}" type="parTrans" cxnId="{A3EEB902-0017-42CE-93D3-45958008CA2F}">
      <dgm:prSet/>
      <dgm:spPr/>
      <dgm:t>
        <a:bodyPr/>
        <a:lstStyle/>
        <a:p>
          <a:endParaRPr lang="fi-FI"/>
        </a:p>
      </dgm:t>
    </dgm:pt>
    <dgm:pt modelId="{53357F18-1A42-4AF8-A89B-5E0CC537724F}" type="sibTrans" cxnId="{A3EEB902-0017-42CE-93D3-45958008CA2F}">
      <dgm:prSet/>
      <dgm:spPr/>
      <dgm:t>
        <a:bodyPr/>
        <a:lstStyle/>
        <a:p>
          <a:endParaRPr lang="fi-FI"/>
        </a:p>
      </dgm:t>
    </dgm:pt>
    <dgm:pt modelId="{3DDE87BB-2884-4E82-8726-774C3AE20F35}">
      <dgm:prSet/>
      <dgm:spPr/>
      <dgm:t>
        <a:bodyPr/>
        <a:lstStyle/>
        <a:p>
          <a:r>
            <a:rPr lang="fi-FI" dirty="0"/>
            <a:t>Onnettomuustilanteessa</a:t>
          </a:r>
        </a:p>
      </dgm:t>
    </dgm:pt>
    <dgm:pt modelId="{F093E60D-B06D-4ADD-8AD9-1A39F315AA33}" type="parTrans" cxnId="{AF4BBDBF-A9F0-44CA-B0CB-ABF2345ED72F}">
      <dgm:prSet/>
      <dgm:spPr/>
      <dgm:t>
        <a:bodyPr/>
        <a:lstStyle/>
        <a:p>
          <a:endParaRPr lang="fi-FI"/>
        </a:p>
      </dgm:t>
    </dgm:pt>
    <dgm:pt modelId="{91165F4C-7A1C-4F6C-90E3-AAF89EBA25A2}" type="sibTrans" cxnId="{AF4BBDBF-A9F0-44CA-B0CB-ABF2345ED72F}">
      <dgm:prSet/>
      <dgm:spPr/>
      <dgm:t>
        <a:bodyPr/>
        <a:lstStyle/>
        <a:p>
          <a:endParaRPr lang="fi-FI"/>
        </a:p>
      </dgm:t>
    </dgm:pt>
    <dgm:pt modelId="{4A97226A-BE1E-4D59-801B-479008D1B368}" type="pres">
      <dgm:prSet presAssocID="{681D27C1-BCA1-4341-A12F-0AA037F7B732}" presName="linear" presStyleCnt="0">
        <dgm:presLayoutVars>
          <dgm:animLvl val="lvl"/>
          <dgm:resizeHandles val="exact"/>
        </dgm:presLayoutVars>
      </dgm:prSet>
      <dgm:spPr/>
    </dgm:pt>
    <dgm:pt modelId="{25B2D10E-2FD0-494D-BC93-3A803F52059C}" type="pres">
      <dgm:prSet presAssocID="{AC199CA5-6DC1-4794-9B5A-921347AD2EB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0DA3959-F23E-4CDB-B9B0-ECE606DCB1A6}" type="pres">
      <dgm:prSet presAssocID="{34C18CAE-3169-443D-B085-CD80CA3465DE}" presName="spacer" presStyleCnt="0"/>
      <dgm:spPr/>
    </dgm:pt>
    <dgm:pt modelId="{BF909CAD-AED9-4C97-A086-BEB5321E2364}" type="pres">
      <dgm:prSet presAssocID="{AF91E1AD-5E4C-4396-B2FB-99D6AC0AF91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6E4B66C-0F4F-4FA0-8D2D-082AA1BD9619}" type="pres">
      <dgm:prSet presAssocID="{1550601B-1972-4678-B026-A7D422FF808D}" presName="spacer" presStyleCnt="0"/>
      <dgm:spPr/>
    </dgm:pt>
    <dgm:pt modelId="{5C0F7B84-B32F-4465-96B9-8CE73FB002D1}" type="pres">
      <dgm:prSet presAssocID="{18158E39-8A89-4AF6-83DC-E1F83F22A3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68AE5F6-7180-4956-A591-8340C8F4616E}" type="pres">
      <dgm:prSet presAssocID="{CAD44646-EBEF-4133-BDA7-7CF3EA17EC75}" presName="spacer" presStyleCnt="0"/>
      <dgm:spPr/>
    </dgm:pt>
    <dgm:pt modelId="{7F76CEA5-37F0-494C-B047-B0AB14CFFD36}" type="pres">
      <dgm:prSet presAssocID="{3CD7D159-8E6B-4565-8A7A-EA007353BC2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2C44CC7-CAA2-4096-9133-16524D3F85CA}" type="pres">
      <dgm:prSet presAssocID="{53357F18-1A42-4AF8-A89B-5E0CC537724F}" presName="spacer" presStyleCnt="0"/>
      <dgm:spPr/>
    </dgm:pt>
    <dgm:pt modelId="{C83E17A1-9048-4E21-AA56-DAD5CA644F8F}" type="pres">
      <dgm:prSet presAssocID="{3DDE87BB-2884-4E82-8726-774C3AE20F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02B3E02-B3EE-45B4-8E08-E5D6DB7F289C}" type="presOf" srcId="{3CD7D159-8E6B-4565-8A7A-EA007353BC2A}" destId="{7F76CEA5-37F0-494C-B047-B0AB14CFFD36}" srcOrd="0" destOrd="0" presId="urn:microsoft.com/office/officeart/2005/8/layout/vList2"/>
    <dgm:cxn modelId="{A3EEB902-0017-42CE-93D3-45958008CA2F}" srcId="{681D27C1-BCA1-4341-A12F-0AA037F7B732}" destId="{3CD7D159-8E6B-4565-8A7A-EA007353BC2A}" srcOrd="3" destOrd="0" parTransId="{BB1D7F5A-44F4-4AE3-8CEA-3FAA57E57E47}" sibTransId="{53357F18-1A42-4AF8-A89B-5E0CC537724F}"/>
    <dgm:cxn modelId="{1E047013-5A06-41C6-9E42-C51EBE861F42}" type="presOf" srcId="{18158E39-8A89-4AF6-83DC-E1F83F22A3A9}" destId="{5C0F7B84-B32F-4465-96B9-8CE73FB002D1}" srcOrd="0" destOrd="0" presId="urn:microsoft.com/office/officeart/2005/8/layout/vList2"/>
    <dgm:cxn modelId="{BA68A824-BE2E-4869-810F-3670A5897C6E}" srcId="{681D27C1-BCA1-4341-A12F-0AA037F7B732}" destId="{18158E39-8A89-4AF6-83DC-E1F83F22A3A9}" srcOrd="2" destOrd="0" parTransId="{3FA0C44B-57A9-4463-8D3E-DAA629625D43}" sibTransId="{CAD44646-EBEF-4133-BDA7-7CF3EA17EC75}"/>
    <dgm:cxn modelId="{3F850F3C-0057-469C-9CBE-ED817DBFA443}" type="presOf" srcId="{681D27C1-BCA1-4341-A12F-0AA037F7B732}" destId="{4A97226A-BE1E-4D59-801B-479008D1B368}" srcOrd="0" destOrd="0" presId="urn:microsoft.com/office/officeart/2005/8/layout/vList2"/>
    <dgm:cxn modelId="{70D6FD86-2554-4E5C-B021-C7034455E8B9}" type="presOf" srcId="{AC199CA5-6DC1-4794-9B5A-921347AD2EB3}" destId="{25B2D10E-2FD0-494D-BC93-3A803F52059C}" srcOrd="0" destOrd="0" presId="urn:microsoft.com/office/officeart/2005/8/layout/vList2"/>
    <dgm:cxn modelId="{B155D8B4-51A6-4809-9761-B9312FAA6A8C}" srcId="{681D27C1-BCA1-4341-A12F-0AA037F7B732}" destId="{AF91E1AD-5E4C-4396-B2FB-99D6AC0AF915}" srcOrd="1" destOrd="0" parTransId="{0B9888DD-A970-456F-AC83-39A651D2A95D}" sibTransId="{1550601B-1972-4678-B026-A7D422FF808D}"/>
    <dgm:cxn modelId="{95FE43BB-2DDD-48EF-B9E7-A1E4B9A84314}" srcId="{681D27C1-BCA1-4341-A12F-0AA037F7B732}" destId="{AC199CA5-6DC1-4794-9B5A-921347AD2EB3}" srcOrd="0" destOrd="0" parTransId="{46A3E8B7-93FC-461E-9387-F1BD25E98EF8}" sibTransId="{34C18CAE-3169-443D-B085-CD80CA3465DE}"/>
    <dgm:cxn modelId="{AF4BBDBF-A9F0-44CA-B0CB-ABF2345ED72F}" srcId="{681D27C1-BCA1-4341-A12F-0AA037F7B732}" destId="{3DDE87BB-2884-4E82-8726-774C3AE20F35}" srcOrd="4" destOrd="0" parTransId="{F093E60D-B06D-4ADD-8AD9-1A39F315AA33}" sibTransId="{91165F4C-7A1C-4F6C-90E3-AAF89EBA25A2}"/>
    <dgm:cxn modelId="{C55616CA-7239-4CBE-A655-4C5E63572719}" type="presOf" srcId="{3DDE87BB-2884-4E82-8726-774C3AE20F35}" destId="{C83E17A1-9048-4E21-AA56-DAD5CA644F8F}" srcOrd="0" destOrd="0" presId="urn:microsoft.com/office/officeart/2005/8/layout/vList2"/>
    <dgm:cxn modelId="{3B7AC8E1-354A-4D85-AE88-C069D709204C}" type="presOf" srcId="{AF91E1AD-5E4C-4396-B2FB-99D6AC0AF915}" destId="{BF909CAD-AED9-4C97-A086-BEB5321E2364}" srcOrd="0" destOrd="0" presId="urn:microsoft.com/office/officeart/2005/8/layout/vList2"/>
    <dgm:cxn modelId="{0337BBCD-DE15-4FB1-8A7A-547E6F649ECF}" type="presParOf" srcId="{4A97226A-BE1E-4D59-801B-479008D1B368}" destId="{25B2D10E-2FD0-494D-BC93-3A803F52059C}" srcOrd="0" destOrd="0" presId="urn:microsoft.com/office/officeart/2005/8/layout/vList2"/>
    <dgm:cxn modelId="{B97197DF-2794-43F4-98ED-C100B741EE07}" type="presParOf" srcId="{4A97226A-BE1E-4D59-801B-479008D1B368}" destId="{C0DA3959-F23E-4CDB-B9B0-ECE606DCB1A6}" srcOrd="1" destOrd="0" presId="urn:microsoft.com/office/officeart/2005/8/layout/vList2"/>
    <dgm:cxn modelId="{602050F8-AC50-4464-B6AA-B207E159FF6F}" type="presParOf" srcId="{4A97226A-BE1E-4D59-801B-479008D1B368}" destId="{BF909CAD-AED9-4C97-A086-BEB5321E2364}" srcOrd="2" destOrd="0" presId="urn:microsoft.com/office/officeart/2005/8/layout/vList2"/>
    <dgm:cxn modelId="{9A9305F8-4627-4E35-858D-EFCE2E1055A7}" type="presParOf" srcId="{4A97226A-BE1E-4D59-801B-479008D1B368}" destId="{76E4B66C-0F4F-4FA0-8D2D-082AA1BD9619}" srcOrd="3" destOrd="0" presId="urn:microsoft.com/office/officeart/2005/8/layout/vList2"/>
    <dgm:cxn modelId="{A7C5DEBA-9D2B-4453-A1FB-6D89EA1AF213}" type="presParOf" srcId="{4A97226A-BE1E-4D59-801B-479008D1B368}" destId="{5C0F7B84-B32F-4465-96B9-8CE73FB002D1}" srcOrd="4" destOrd="0" presId="urn:microsoft.com/office/officeart/2005/8/layout/vList2"/>
    <dgm:cxn modelId="{AEC0841F-4DAC-466E-A435-904A65EEF382}" type="presParOf" srcId="{4A97226A-BE1E-4D59-801B-479008D1B368}" destId="{168AE5F6-7180-4956-A591-8340C8F4616E}" srcOrd="5" destOrd="0" presId="urn:microsoft.com/office/officeart/2005/8/layout/vList2"/>
    <dgm:cxn modelId="{8C22CDBF-6998-4922-8A20-F5CC38380930}" type="presParOf" srcId="{4A97226A-BE1E-4D59-801B-479008D1B368}" destId="{7F76CEA5-37F0-494C-B047-B0AB14CFFD36}" srcOrd="6" destOrd="0" presId="urn:microsoft.com/office/officeart/2005/8/layout/vList2"/>
    <dgm:cxn modelId="{ED398AC1-BC64-43D2-AE57-0C3638383502}" type="presParOf" srcId="{4A97226A-BE1E-4D59-801B-479008D1B368}" destId="{D2C44CC7-CAA2-4096-9133-16524D3F85CA}" srcOrd="7" destOrd="0" presId="urn:microsoft.com/office/officeart/2005/8/layout/vList2"/>
    <dgm:cxn modelId="{355C7D1B-084F-46C0-8142-45B2392EACEC}" type="presParOf" srcId="{4A97226A-BE1E-4D59-801B-479008D1B368}" destId="{C83E17A1-9048-4E21-AA56-DAD5CA644F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2D10E-2FD0-494D-BC93-3A803F52059C}">
      <dsp:nvSpPr>
        <dsp:cNvPr id="0" name=""/>
        <dsp:cNvSpPr/>
      </dsp:nvSpPr>
      <dsp:spPr>
        <a:xfrm>
          <a:off x="0" y="588962"/>
          <a:ext cx="5515734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Kohteen tiedot</a:t>
          </a:r>
        </a:p>
      </dsp:txBody>
      <dsp:txXfrm>
        <a:off x="29271" y="618233"/>
        <a:ext cx="5457192" cy="541083"/>
      </dsp:txXfrm>
    </dsp:sp>
    <dsp:sp modelId="{BF909CAD-AED9-4C97-A086-BEB5321E2364}">
      <dsp:nvSpPr>
        <dsp:cNvPr id="0" name=""/>
        <dsp:cNvSpPr/>
      </dsp:nvSpPr>
      <dsp:spPr>
        <a:xfrm>
          <a:off x="0" y="1260587"/>
          <a:ext cx="5515734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Työnteon edellytykset</a:t>
          </a:r>
        </a:p>
      </dsp:txBody>
      <dsp:txXfrm>
        <a:off x="29271" y="1289858"/>
        <a:ext cx="5457192" cy="541083"/>
      </dsp:txXfrm>
    </dsp:sp>
    <dsp:sp modelId="{5C0F7B84-B32F-4465-96B9-8CE73FB002D1}">
      <dsp:nvSpPr>
        <dsp:cNvPr id="0" name=""/>
        <dsp:cNvSpPr/>
      </dsp:nvSpPr>
      <dsp:spPr>
        <a:xfrm>
          <a:off x="0" y="1932212"/>
          <a:ext cx="5515734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Työmaan erityispiirteet</a:t>
          </a:r>
        </a:p>
      </dsp:txBody>
      <dsp:txXfrm>
        <a:off x="29271" y="1961483"/>
        <a:ext cx="5457192" cy="541083"/>
      </dsp:txXfrm>
    </dsp:sp>
    <dsp:sp modelId="{7F76CEA5-37F0-494C-B047-B0AB14CFFD36}">
      <dsp:nvSpPr>
        <dsp:cNvPr id="0" name=""/>
        <dsp:cNvSpPr/>
      </dsp:nvSpPr>
      <dsp:spPr>
        <a:xfrm>
          <a:off x="0" y="2603837"/>
          <a:ext cx="5515734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Muut työmaan turvallisuuskäytännöt</a:t>
          </a:r>
        </a:p>
      </dsp:txBody>
      <dsp:txXfrm>
        <a:off x="29271" y="2633108"/>
        <a:ext cx="5457192" cy="541083"/>
      </dsp:txXfrm>
    </dsp:sp>
    <dsp:sp modelId="{C83E17A1-9048-4E21-AA56-DAD5CA644F8F}">
      <dsp:nvSpPr>
        <dsp:cNvPr id="0" name=""/>
        <dsp:cNvSpPr/>
      </dsp:nvSpPr>
      <dsp:spPr>
        <a:xfrm>
          <a:off x="0" y="3275462"/>
          <a:ext cx="5515734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Onnettomuustilanteessa</a:t>
          </a:r>
        </a:p>
      </dsp:txBody>
      <dsp:txXfrm>
        <a:off x="29271" y="3304733"/>
        <a:ext cx="5457192" cy="541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85680F-322D-32B9-EA7B-336C71CE0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>
              <a:latin typeface="Avenir Next LT Pro" panose="020B05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51F5C-844F-17C2-0206-E895662788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34352-EA82-434B-BAA3-FB840E7796F3}" type="datetimeFigureOut">
              <a:rPr lang="en-GB" sz="800" smtClean="0">
                <a:latin typeface="Avenir Next LT Pro" panose="020B0504020202020204" pitchFamily="34" charset="0"/>
              </a:rPr>
              <a:t>03/09/2024</a:t>
            </a:fld>
            <a:endParaRPr lang="en-GB" sz="800">
              <a:latin typeface="Avenir Next LT Pro" panose="020B05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63A57-9F7F-F92C-1867-5B84213124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>
              <a:latin typeface="Avenir Next LT Pro" panose="020B05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AC9B8-4E26-1621-02C2-93BEBCB9B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3EB7B-071D-46FD-AA0B-F4538FB33426}" type="slidenum">
              <a:rPr lang="en-GB" sz="800" smtClean="0">
                <a:latin typeface="Avenir Next LT Pro" panose="020B0504020202020204" pitchFamily="34" charset="0"/>
              </a:rPr>
              <a:t>‹#›</a:t>
            </a:fld>
            <a:endParaRPr lang="en-GB" sz="80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0884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>
                <a:latin typeface="Avenir Next LT Pro" panose="020B05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Avenir Next LT Pro" panose="020B0504020202020204" pitchFamily="34" charset="0"/>
              </a:defRPr>
            </a:lvl1pPr>
          </a:lstStyle>
          <a:p>
            <a:fld id="{63914948-143E-4CBE-8B0B-1819DD6323A2}" type="datetimeFigureOut">
              <a:rPr lang="en-GB" smtClean="0"/>
              <a:pPr/>
              <a:t>03/09/2024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Avenir Next LT Pro" panose="020B05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venir Next LT Pro" panose="020B0504020202020204" pitchFamily="34" charset="0"/>
              </a:defRPr>
            </a:lvl1pPr>
          </a:lstStyle>
          <a:p>
            <a:fld id="{5F300275-FB4C-4A5F-ABB8-2E75868E24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27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89437-0A9F-6907-E834-ECE3DB625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2060575"/>
            <a:ext cx="9791700" cy="2304529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9B7E5-3139-76AA-C2C3-60620F1D9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4509120"/>
            <a:ext cx="9791700" cy="864096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98F4D-E89B-8263-EB37-8F8B305D4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EA6680-B661-496E-A8BD-BAA5FE31A1E4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B5C31-D7B7-0A4A-9FF1-A8910751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B765-A518-625F-2D82-59131FF1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FD61EF7-2460-4EE9-A031-27FEBC4F9A95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7DE48D-705B-612C-7DFA-B303012D79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587" y="5517232"/>
            <a:ext cx="9793263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600"/>
            </a:lvl2pPr>
            <a:lvl3pPr marL="0" indent="0">
              <a:spcBef>
                <a:spcPts val="0"/>
              </a:spcBef>
              <a:buFontTx/>
              <a:buNone/>
              <a:defRPr sz="1600"/>
            </a:lvl3pPr>
            <a:lvl4pPr marL="0" indent="0">
              <a:spcBef>
                <a:spcPts val="0"/>
              </a:spcBef>
              <a:buFontTx/>
              <a:buNone/>
              <a:defRPr sz="1600"/>
            </a:lvl4pPr>
            <a:lvl5pPr marL="0" indent="0">
              <a:spcBef>
                <a:spcPts val="0"/>
              </a:spcBef>
              <a:buFontTx/>
              <a:buNone/>
              <a:defRPr sz="1600"/>
            </a:lvl5pPr>
            <a:lvl6pPr marL="0" indent="0">
              <a:spcBef>
                <a:spcPts val="0"/>
              </a:spcBef>
              <a:buFontTx/>
              <a:buNone/>
              <a:defRPr sz="1600"/>
            </a:lvl6pPr>
            <a:lvl7pPr marL="0" indent="0">
              <a:spcBef>
                <a:spcPts val="0"/>
              </a:spcBef>
              <a:buFontTx/>
              <a:buNone/>
              <a:defRPr sz="1600"/>
            </a:lvl7pPr>
            <a:lvl8pPr marL="0" indent="0">
              <a:spcBef>
                <a:spcPts val="0"/>
              </a:spcBef>
              <a:buFontTx/>
              <a:buNone/>
              <a:defRPr sz="1600"/>
            </a:lvl8pPr>
            <a:lvl9pPr marL="0" indent="0">
              <a:spcBef>
                <a:spcPts val="0"/>
              </a:spcBef>
              <a:buFontTx/>
              <a:buNone/>
              <a:defRPr sz="16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F5A17A4-EA2D-AFFF-38DF-9699B925D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8587" y="5805264"/>
            <a:ext cx="9793263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600"/>
            </a:lvl2pPr>
            <a:lvl3pPr marL="0" indent="0">
              <a:spcBef>
                <a:spcPts val="0"/>
              </a:spcBef>
              <a:buFontTx/>
              <a:buNone/>
              <a:defRPr sz="1600"/>
            </a:lvl3pPr>
            <a:lvl4pPr marL="0" indent="0">
              <a:spcBef>
                <a:spcPts val="0"/>
              </a:spcBef>
              <a:buFontTx/>
              <a:buNone/>
              <a:defRPr sz="1600"/>
            </a:lvl4pPr>
            <a:lvl5pPr marL="0" indent="0">
              <a:spcBef>
                <a:spcPts val="0"/>
              </a:spcBef>
              <a:buFontTx/>
              <a:buNone/>
              <a:defRPr sz="1600"/>
            </a:lvl5pPr>
            <a:lvl6pPr marL="0" indent="0">
              <a:spcBef>
                <a:spcPts val="0"/>
              </a:spcBef>
              <a:buFontTx/>
              <a:buNone/>
              <a:defRPr sz="1600"/>
            </a:lvl6pPr>
            <a:lvl7pPr marL="0" indent="0">
              <a:spcBef>
                <a:spcPts val="0"/>
              </a:spcBef>
              <a:buFontTx/>
              <a:buNone/>
              <a:defRPr sz="1600"/>
            </a:lvl7pPr>
            <a:lvl8pPr marL="0" indent="0">
              <a:spcBef>
                <a:spcPts val="0"/>
              </a:spcBef>
              <a:buFontTx/>
              <a:buNone/>
              <a:defRPr sz="1600"/>
            </a:lvl8pPr>
            <a:lvl9pPr marL="0" indent="0">
              <a:spcBef>
                <a:spcPts val="0"/>
              </a:spcBef>
              <a:buFontTx/>
              <a:buNone/>
              <a:defRPr sz="16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7178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56">
          <p15:clr>
            <a:srgbClr val="FBAE40"/>
          </p15:clr>
        </p15:guide>
        <p15:guide id="4" pos="69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8C7F-959D-1EEC-7251-45F8A60E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8E3CE-7338-ACAE-78C6-20E5906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83A5F-F331-45B6-8469-2ADF28F659B7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1CE44-EDA3-BABC-EFAD-E0E455DC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72D26-5A20-20E8-C9CB-1A1DB28A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18BA6B-FD37-F710-9ED4-279814FCB0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08663" y="1628775"/>
            <a:ext cx="5975350" cy="44640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fi-FI" noProof="0"/>
              <a:t>Lisää kuva</a:t>
            </a:r>
          </a:p>
          <a:p>
            <a:endParaRPr lang="fi-FI" noProof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B3349D6-A24C-7582-3528-FE7291268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0" y="1628800"/>
            <a:ext cx="5111946" cy="57633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78EB7E6-96D9-B941-05A5-DBD7E4BE8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989" y="2204864"/>
            <a:ext cx="5111947" cy="3887962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FB6A83B1-3AFD-3420-CFB7-446F8A1449BC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81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8C7F-959D-1EEC-7251-45F8A60E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8E3CE-7338-ACAE-78C6-20E5906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2C3C-B770-4574-93D6-F450294E1204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1CE44-EDA3-BABC-EFAD-E0E455DC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72D26-5A20-20E8-C9CB-1A1DB28A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18BA6B-FD37-F710-9ED4-279814FCB0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8" y="1628775"/>
            <a:ext cx="11376025" cy="44640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CB4458-EC3C-C9F5-0430-6492C83F189E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36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hj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89437-0A9F-6907-E834-ECE3DB625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2060575"/>
            <a:ext cx="9791700" cy="2304529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9B7E5-3139-76AA-C2C3-60620F1D9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4509120"/>
            <a:ext cx="9791700" cy="864096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98F4D-E89B-8263-EB37-8F8B305D4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EA6680-B661-496E-A8BD-BAA5FE31A1E4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B5C31-D7B7-0A4A-9FF1-A8910751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B765-A518-625F-2D82-59131FF1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FD61EF7-2460-4EE9-A031-27FEBC4F9A95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7DE48D-705B-612C-7DFA-B303012D79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587" y="5517232"/>
            <a:ext cx="9793263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600"/>
            </a:lvl2pPr>
            <a:lvl3pPr marL="0" indent="0">
              <a:spcBef>
                <a:spcPts val="0"/>
              </a:spcBef>
              <a:buFontTx/>
              <a:buNone/>
              <a:defRPr sz="1600"/>
            </a:lvl3pPr>
            <a:lvl4pPr marL="0" indent="0">
              <a:spcBef>
                <a:spcPts val="0"/>
              </a:spcBef>
              <a:buFontTx/>
              <a:buNone/>
              <a:defRPr sz="1600"/>
            </a:lvl4pPr>
            <a:lvl5pPr marL="0" indent="0">
              <a:spcBef>
                <a:spcPts val="0"/>
              </a:spcBef>
              <a:buFontTx/>
              <a:buNone/>
              <a:defRPr sz="1600"/>
            </a:lvl5pPr>
            <a:lvl6pPr marL="0" indent="0">
              <a:spcBef>
                <a:spcPts val="0"/>
              </a:spcBef>
              <a:buFontTx/>
              <a:buNone/>
              <a:defRPr sz="1600"/>
            </a:lvl6pPr>
            <a:lvl7pPr marL="0" indent="0">
              <a:spcBef>
                <a:spcPts val="0"/>
              </a:spcBef>
              <a:buFontTx/>
              <a:buNone/>
              <a:defRPr sz="1600"/>
            </a:lvl7pPr>
            <a:lvl8pPr marL="0" indent="0">
              <a:spcBef>
                <a:spcPts val="0"/>
              </a:spcBef>
              <a:buFontTx/>
              <a:buNone/>
              <a:defRPr sz="1600"/>
            </a:lvl8pPr>
            <a:lvl9pPr marL="0" indent="0">
              <a:spcBef>
                <a:spcPts val="0"/>
              </a:spcBef>
              <a:buFontTx/>
              <a:buNone/>
              <a:defRPr sz="16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F5A17A4-EA2D-AFFF-38DF-9699B925D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8587" y="5805264"/>
            <a:ext cx="9793263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600"/>
            </a:lvl2pPr>
            <a:lvl3pPr marL="0" indent="0">
              <a:spcBef>
                <a:spcPts val="0"/>
              </a:spcBef>
              <a:buFontTx/>
              <a:buNone/>
              <a:defRPr sz="1600"/>
            </a:lvl3pPr>
            <a:lvl4pPr marL="0" indent="0">
              <a:spcBef>
                <a:spcPts val="0"/>
              </a:spcBef>
              <a:buFontTx/>
              <a:buNone/>
              <a:defRPr sz="1600"/>
            </a:lvl4pPr>
            <a:lvl5pPr marL="0" indent="0">
              <a:spcBef>
                <a:spcPts val="0"/>
              </a:spcBef>
              <a:buFontTx/>
              <a:buNone/>
              <a:defRPr sz="1600"/>
            </a:lvl5pPr>
            <a:lvl6pPr marL="0" indent="0">
              <a:spcBef>
                <a:spcPts val="0"/>
              </a:spcBef>
              <a:buFontTx/>
              <a:buNone/>
              <a:defRPr sz="1600"/>
            </a:lvl6pPr>
            <a:lvl7pPr marL="0" indent="0">
              <a:spcBef>
                <a:spcPts val="0"/>
              </a:spcBef>
              <a:buFontTx/>
              <a:buNone/>
              <a:defRPr sz="1600"/>
            </a:lvl7pPr>
            <a:lvl8pPr marL="0" indent="0">
              <a:spcBef>
                <a:spcPts val="0"/>
              </a:spcBef>
              <a:buFontTx/>
              <a:buNone/>
              <a:defRPr sz="1600"/>
            </a:lvl8pPr>
            <a:lvl9pPr marL="0" indent="0">
              <a:spcBef>
                <a:spcPts val="0"/>
              </a:spcBef>
              <a:buFontTx/>
              <a:buNone/>
              <a:defRPr sz="16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EA19D73B-C218-4200-062F-074E82ACB01C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9572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56">
          <p15:clr>
            <a:srgbClr val="FBAE40"/>
          </p15:clr>
        </p15:guide>
        <p15:guide id="4" pos="69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55CC-1185-51FC-E3B8-4147606A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B893-6B04-6927-CE94-9A66F78D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925BA-5B20-3CBA-B94B-28B753A8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93C2-3638-0637-9E42-4D47B9D9F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E3C4-91D4-D1BC-C03D-1496593F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2442145-822F-FA31-20F2-CC1D79730BC0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445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55CC-1185-51FC-E3B8-4147606A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B893-6B04-6927-CE94-9A66F78D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925BA-5B20-3CBA-B94B-28B753A8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93C2-3638-0637-9E42-4D47B9D9F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E3C4-91D4-D1BC-C03D-1496593F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2442145-822F-FA31-20F2-CC1D79730BC0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963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97B08-CDC0-D9DA-023C-33EB2424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9EF156-42B5-48A9-8F53-E2EC5E007DCC}" type="datetime1">
              <a:rPr lang="fi-FI" smtClean="0"/>
              <a:pPr/>
              <a:t>3.9.2024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6E968-BF71-89AA-C26E-10EFAEEE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EA2C-E894-50CC-1D3C-CCAA51AA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1EF7-2460-4EE9-A031-27FEBC4F9A9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BC2BCA-6E98-D0FC-A4D9-2479036B5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0855" y="2600771"/>
            <a:ext cx="6295697" cy="1656457"/>
          </a:xfrm>
        </p:spPr>
        <p:txBody>
          <a:bodyPr anchor="ctr" anchorCtr="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pic>
        <p:nvPicPr>
          <p:cNvPr id="3" name="Kuva 2" descr="Kuva, joka sisältää kohteen kuvakaappaus&#10;&#10;Kuvaus luotu automaattisesti">
            <a:extLst>
              <a:ext uri="{FF2B5EF4-FFF2-40B4-BE49-F238E27FC236}">
                <a16:creationId xmlns:a16="http://schemas.microsoft.com/office/drawing/2014/main" id="{FD0C991D-BC73-E74D-1996-44EEACE07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/>
        </p:blipFill>
        <p:spPr>
          <a:xfrm>
            <a:off x="5696935" y="3538597"/>
            <a:ext cx="6552844" cy="332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8C7F-959D-1EEC-7251-45F8A60E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BC727-BC31-A840-E8A4-358FAF23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628775"/>
            <a:ext cx="5543996" cy="44640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1291B-F0CF-B694-1D67-1103E645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628775"/>
            <a:ext cx="5543997" cy="44640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8E3CE-7338-ACAE-78C6-20E5906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4ED3-09E9-45DC-8C35-C20D2861C932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1CE44-EDA3-BABC-EFAD-E0E455DC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72D26-5A20-20E8-C9CB-1A1DB28A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9B0A61D-1A78-32E7-7E6F-D40A4A4682EF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37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1AF6C-A8F2-8B1F-3829-5C11DD5B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0" y="1628800"/>
            <a:ext cx="5543994" cy="57633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17F7F-1433-10E5-04D5-0E673FC18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989" y="2204864"/>
            <a:ext cx="5543995" cy="3887962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8D6B2-8031-5CD8-60CC-0E7AF2B5E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5" y="1628800"/>
            <a:ext cx="5543997" cy="57633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CFEB5-AAD0-D485-43A0-4E88546F6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204864"/>
            <a:ext cx="5543997" cy="3887962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647C8-E6F3-DA33-CDFC-03278D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5E2C-A91F-4BF2-B673-A6C0447DA842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6C7C1-463A-8E2E-E815-A540C8B2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7C553-4260-5B3C-9349-0A103FEF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393B79B-E381-B636-A806-AF96793F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46FA7E8B-8D85-7980-F340-9B0FF651BAD9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610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väli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1AF6C-A8F2-8B1F-3829-5C11DD5B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0" y="1628800"/>
            <a:ext cx="11376022" cy="57633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17F7F-1433-10E5-04D5-0E673FC18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989" y="2204864"/>
            <a:ext cx="11376024" cy="3887962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647C8-E6F3-DA33-CDFC-03278D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CF65-4E1A-49FB-B3F5-5A470395F173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6C7C1-463A-8E2E-E815-A540C8B2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7C553-4260-5B3C-9349-0A103FEF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393B79B-E381-B636-A806-AF96793F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9EA797D3-5654-71DA-0ED2-B21AAD1F7442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627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8C7F-959D-1EEC-7251-45F8A60E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BC727-BC31-A840-E8A4-358FAF23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628775"/>
            <a:ext cx="5111750" cy="44640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8E3CE-7338-ACAE-78C6-20E5906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8DC9-EF2E-4A58-99C1-BF6EBFE48AF2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1CE44-EDA3-BABC-EFAD-E0E455DC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72D26-5A20-20E8-C9CB-1A1DB28A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1EF7-2460-4EE9-A031-27FEBC4F9A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18BA6B-FD37-F710-9ED4-279814FCB0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08663" y="1628775"/>
            <a:ext cx="5975350" cy="44640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fi-FI" noProof="0"/>
              <a:t>Lisää kuva</a:t>
            </a:r>
          </a:p>
          <a:p>
            <a:endParaRPr lang="fi-FI" noProof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247FB10E-1BFE-5EA3-3422-4471418E9BB3}"/>
              </a:ext>
            </a:extLst>
          </p:cNvPr>
          <p:cNvSpPr/>
          <p:nvPr userDrawn="1"/>
        </p:nvSpPr>
        <p:spPr>
          <a:xfrm>
            <a:off x="0" y="0"/>
            <a:ext cx="12192000" cy="174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3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3F606E-928C-A1F9-8031-179CA03A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4343F-94E2-0032-C904-C75E566C8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845270"/>
            <a:ext cx="11376025" cy="44640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F1F63-EAB0-D155-D368-DB83454D3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416" y="6381328"/>
            <a:ext cx="1224136" cy="1432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6564CC87-97B0-4943-9E1C-12E738AA3BB2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D72B2-0BA5-C3BE-860A-FF93393EC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552" y="6381328"/>
            <a:ext cx="8928992" cy="1432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84F36-1B4E-8A5C-9166-BF2B0030F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988" y="6381328"/>
            <a:ext cx="431428" cy="14329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fld id="{DFD61EF7-2460-4EE9-A031-27FEBC4F9A95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3" name="(c)" hidden="1">
            <a:extLst>
              <a:ext uri="{FF2B5EF4-FFF2-40B4-BE49-F238E27FC236}">
                <a16:creationId xmlns:a16="http://schemas.microsoft.com/office/drawing/2014/main" id="{BE74CF64-92D2-11A4-5F0E-9DB01C5D9C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20180" y="6891795"/>
            <a:ext cx="16511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RT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(logo)" descr="Z:\GRW (grow)\logot\copyright_grow.png" hidden="1">
            <a:extLst>
              <a:ext uri="{FF2B5EF4-FFF2-40B4-BE49-F238E27FC236}">
                <a16:creationId xmlns:a16="http://schemas.microsoft.com/office/drawing/2014/main" id="{FAEA7254-AEB8-7FA6-6B13-3AB5DF3FA7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15" r:id="rId2"/>
    <p:sldLayoutId id="2147483650" r:id="rId3"/>
    <p:sldLayoutId id="2147483714" r:id="rId4"/>
    <p:sldLayoutId id="2147483651" r:id="rId5"/>
    <p:sldLayoutId id="2147483652" r:id="rId6"/>
    <p:sldLayoutId id="2147483653" r:id="rId7"/>
    <p:sldLayoutId id="2147483669" r:id="rId8"/>
    <p:sldLayoutId id="2147483658" r:id="rId9"/>
    <p:sldLayoutId id="2147483659" r:id="rId10"/>
    <p:sldLayoutId id="2147483667" r:id="rId11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025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975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066925" indent="-276225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4193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7813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143250" indent="-276225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8" orient="horz" pos="3838" userDrawn="1">
          <p15:clr>
            <a:srgbClr val="F26B43"/>
          </p15:clr>
        </p15:guide>
        <p15:guide id="10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7226D6-1094-4862-CBA5-6AF05811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556519"/>
            <a:ext cx="9791700" cy="2304529"/>
          </a:xfrm>
        </p:spPr>
        <p:txBody>
          <a:bodyPr anchor="ctr"/>
          <a:lstStyle/>
          <a:p>
            <a:pPr algn="ctr"/>
            <a:r>
              <a:rPr lang="fi-FI" dirty="0"/>
              <a:t>Työmaaperehdytys-esityspohja</a:t>
            </a:r>
            <a:br>
              <a:rPr lang="fi-FI" dirty="0"/>
            </a:br>
            <a:r>
              <a:rPr lang="fi-FI" sz="700" dirty="0"/>
              <a:t> </a:t>
            </a:r>
            <a:endParaRPr lang="en-GB" dirty="0"/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7ABFEF7-3AEF-5D33-5C16-84C68FB08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6010" y="4437385"/>
            <a:ext cx="9791700" cy="864096"/>
          </a:xfrm>
        </p:spPr>
        <p:txBody>
          <a:bodyPr/>
          <a:lstStyle/>
          <a:p>
            <a:r>
              <a:rPr lang="fi-FI" sz="2000" i="1" dirty="0"/>
              <a:t>Tähän esityspohjaan on koottu työmaaperehdytyksen mallipohjat, joiden sisältöä tulee täydentää ja täsmentää yrityksen ja työmaan tiedoilla ja kuvilla. Keltaiset ohjesivut voit halutessasi poistaa. Ne eivät näy esitystilassa.</a:t>
            </a:r>
          </a:p>
          <a:p>
            <a:r>
              <a:rPr lang="fi-FI" sz="2000" b="1" i="1" dirty="0"/>
              <a:t>Tämä työmaaperehdytys yhteensovitettu erityisesti tilanteisiin, jossa perehdytettävä on suorittanut ePerehdytys-koulutuksen.</a:t>
            </a:r>
          </a:p>
          <a:p>
            <a:endParaRPr lang="fi-FI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6EADC-96C3-C1E1-553C-192DD797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FC55-9685-4E50-B73E-226AFB28E862}" type="datetime1">
              <a:rPr lang="fi-FI" smtClean="0"/>
              <a:t>3.9.2024</a:t>
            </a:fld>
            <a:endParaRPr lang="en-GB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49890A97-EA25-C9F0-CDAE-238603C77453}"/>
              </a:ext>
            </a:extLst>
          </p:cNvPr>
          <p:cNvSpPr txBox="1">
            <a:spLocks/>
          </p:cNvSpPr>
          <p:nvPr/>
        </p:nvSpPr>
        <p:spPr>
          <a:xfrm>
            <a:off x="3074863" y="2904785"/>
            <a:ext cx="6093994" cy="5242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4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400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07258B9-C1B8-3E32-CBCF-66E44DF2E7BF}"/>
              </a:ext>
            </a:extLst>
          </p:cNvPr>
          <p:cNvSpPr/>
          <p:nvPr/>
        </p:nvSpPr>
        <p:spPr>
          <a:xfrm>
            <a:off x="-15498" y="-3254"/>
            <a:ext cx="12192000" cy="1744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955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B5D960-3F38-994E-B966-76582F1F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Aluesuunnitelma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C4A60A-F887-1A49-B680-DAFA835A5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työmaalle ajo</a:t>
            </a:r>
          </a:p>
          <a:p>
            <a:r>
              <a:rPr lang="fi-FI" dirty="0"/>
              <a:t>työmaapysäköinti </a:t>
            </a:r>
          </a:p>
          <a:p>
            <a:r>
              <a:rPr lang="fi-FI" dirty="0"/>
              <a:t>kuormien purkupaikat</a:t>
            </a:r>
          </a:p>
          <a:p>
            <a:r>
              <a:rPr lang="fi-FI" dirty="0"/>
              <a:t>sosiaalitilat</a:t>
            </a:r>
          </a:p>
          <a:p>
            <a:r>
              <a:rPr lang="fi-FI" dirty="0"/>
              <a:t>varastot</a:t>
            </a:r>
          </a:p>
          <a:p>
            <a:r>
              <a:rPr lang="fi-FI" dirty="0"/>
              <a:t>nostopaikat</a:t>
            </a:r>
          </a:p>
          <a:p>
            <a:r>
              <a:rPr lang="fi-FI" dirty="0"/>
              <a:t>jätteen lajittelu</a:t>
            </a:r>
          </a:p>
          <a:p>
            <a:r>
              <a:rPr lang="fi-FI" dirty="0"/>
              <a:t>sähköistys</a:t>
            </a:r>
          </a:p>
          <a:p>
            <a:r>
              <a:rPr lang="fi-FI" dirty="0"/>
              <a:t>kokoontumispaikka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C45AEB6-E557-8943-880D-2F315AA8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ADE3-71CC-482F-B1C9-2BDE894A9571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790019E-BEFF-E947-868A-AAE2EE75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432" y="1248779"/>
            <a:ext cx="9146568" cy="527584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8CB3709-CF3B-B559-2A69-8EE8E3B4EEBA}"/>
              </a:ext>
            </a:extLst>
          </p:cNvPr>
          <p:cNvSpPr txBox="1"/>
          <p:nvPr/>
        </p:nvSpPr>
        <p:spPr>
          <a:xfrm>
            <a:off x="383896" y="5265748"/>
            <a:ext cx="301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+mj-lt"/>
              </a:rPr>
              <a:t>Aluesuunnitelmaan palataan työmaakierroksella!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F1E5FC12-0579-F85C-3712-6C2E65B36A8F}"/>
              </a:ext>
            </a:extLst>
          </p:cNvPr>
          <p:cNvSpPr/>
          <p:nvPr/>
        </p:nvSpPr>
        <p:spPr>
          <a:xfrm>
            <a:off x="6613940" y="2921823"/>
            <a:ext cx="2532627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 kohteen </a:t>
            </a:r>
            <a:r>
              <a:rPr lang="fi-FI" dirty="0" err="1">
                <a:solidFill>
                  <a:srgbClr val="FF0000"/>
                </a:solidFill>
              </a:rPr>
              <a:t>aluessuunnitelmasta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0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A7B922-230E-A80A-FE77-5281BCDE7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Alkusammutus ja paloturvallisuus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082253-C958-88A8-A217-8ADAE856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7821613" cy="4464050"/>
          </a:xfrm>
        </p:spPr>
        <p:txBody>
          <a:bodyPr/>
          <a:lstStyle/>
          <a:p>
            <a:r>
              <a:rPr lang="fi-FI" dirty="0"/>
              <a:t>Alkusammutuskalusto löytyy </a:t>
            </a:r>
            <a:r>
              <a:rPr lang="fi-FI" dirty="0">
                <a:solidFill>
                  <a:srgbClr val="FF0000"/>
                </a:solidFill>
              </a:rPr>
              <a:t>xxxx</a:t>
            </a:r>
            <a:r>
              <a:rPr lang="fi-FI" dirty="0"/>
              <a:t>. </a:t>
            </a:r>
          </a:p>
          <a:p>
            <a:r>
              <a:rPr lang="fi-FI" dirty="0"/>
              <a:t>Tupakointi sallittu vain merkityillä paikoilla.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E75479D-BE04-B147-CAF8-CC2272836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  <p:pic>
        <p:nvPicPr>
          <p:cNvPr id="5" name="Kuva 4" descr="Kuva, joka sisältää kohteen seinä, sisä&#10;&#10;Kuvaus luotu automaattisesti">
            <a:extLst>
              <a:ext uri="{FF2B5EF4-FFF2-40B4-BE49-F238E27FC236}">
                <a16:creationId xmlns:a16="http://schemas.microsoft.com/office/drawing/2014/main" id="{99BFA5B8-A214-4BB0-B601-021DD6552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4" b="-3"/>
          <a:stretch/>
        </p:blipFill>
        <p:spPr>
          <a:xfrm rot="5400000">
            <a:off x="7455428" y="1980735"/>
            <a:ext cx="5445836" cy="3211333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0AAED215-1CAF-32BB-AFD7-E29663257B1F}"/>
              </a:ext>
            </a:extLst>
          </p:cNvPr>
          <p:cNvSpPr/>
          <p:nvPr/>
        </p:nvSpPr>
        <p:spPr>
          <a:xfrm>
            <a:off x="9098226" y="2815733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 ja täytä tiedot</a:t>
            </a:r>
          </a:p>
        </p:txBody>
      </p:sp>
    </p:spTree>
    <p:extLst>
      <p:ext uri="{BB962C8B-B14F-4D97-AF65-F5344CB8AC3E}">
        <p14:creationId xmlns:p14="http://schemas.microsoft.com/office/powerpoint/2010/main" val="1023822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FEC165-3A1A-5A44-AC87-924A1183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Jätteiden lajittelu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BE4AD7-4919-3248-8C46-715D6ABE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6696124" cy="4464050"/>
          </a:xfrm>
        </p:spPr>
        <p:txBody>
          <a:bodyPr/>
          <a:lstStyle/>
          <a:p>
            <a:r>
              <a:rPr lang="fi-FI"/>
              <a:t>Jätteet on lajiteltava ohjeiden mukaisesti merkittyihin jäteastioihin (sekajäte, kivi, metalli sekä puujäte)</a:t>
            </a:r>
          </a:p>
          <a:p>
            <a:r>
              <a:rPr lang="fi-FI"/>
              <a:t>Kiinnitetään huomiota jätteiden kuljettamiseen oikeille jätelavoille.</a:t>
            </a:r>
          </a:p>
          <a:p>
            <a:r>
              <a:rPr lang="fi-FI"/>
              <a:t>Huolehditaan oman työpisteen jätteet välittömästi ohjeiden mukaisesti merkityille lavoille.</a:t>
            </a:r>
          </a:p>
          <a:p>
            <a:r>
              <a:rPr lang="fi-FI"/>
              <a:t>Kysy neuvoa työnjohdolta, jos epäröit.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70C9CD-B3E8-0EB5-EDE2-44C25C9C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B64E3138-1228-45BD-BB19-77A4507ED3A5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3074" name="Picture 2" descr="Toimiva työmaa - hyvät käytännöt">
            <a:extLst>
              <a:ext uri="{FF2B5EF4-FFF2-40B4-BE49-F238E27FC236}">
                <a16:creationId xmlns:a16="http://schemas.microsoft.com/office/drawing/2014/main" id="{97FF7B1A-362C-D04D-BE7C-46EDE10D5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06" y="2024033"/>
            <a:ext cx="3713299" cy="31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844603A2-3D29-B068-FDB1-3CC0FB4A872E}"/>
              </a:ext>
            </a:extLst>
          </p:cNvPr>
          <p:cNvSpPr/>
          <p:nvPr/>
        </p:nvSpPr>
        <p:spPr>
          <a:xfrm>
            <a:off x="8439235" y="2793962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28023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8201E90-25F9-94BE-9E71-1FA788EE5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F156-42B5-48A9-8F53-E2EC5E007DCC}" type="datetime1">
              <a:rPr lang="fi-FI" smtClean="0"/>
              <a:pPr/>
              <a:t>3.9.2024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88E5B2A-FE32-393E-A221-973A87A78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Työnteon </a:t>
            </a:r>
            <a:br>
              <a:rPr lang="fi-FI" dirty="0"/>
            </a:br>
            <a:r>
              <a:rPr lang="fi-FI" dirty="0"/>
              <a:t>edellytykset</a:t>
            </a:r>
          </a:p>
        </p:txBody>
      </p:sp>
    </p:spTree>
    <p:extLst>
      <p:ext uri="{BB962C8B-B14F-4D97-AF65-F5344CB8AC3E}">
        <p14:creationId xmlns:p14="http://schemas.microsoft.com/office/powerpoint/2010/main" val="167328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tsikko 39">
            <a:extLst>
              <a:ext uri="{FF2B5EF4-FFF2-40B4-BE49-F238E27FC236}">
                <a16:creationId xmlns:a16="http://schemas.microsoft.com/office/drawing/2014/main" id="{003F1D8E-8653-057A-A17F-DE6DED60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Ohje: Työnteon edellytykset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7ABFEF7-3AEF-5D33-5C16-84C68FB0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11376025" cy="4464050"/>
          </a:xfrm>
        </p:spPr>
        <p:txBody>
          <a:bodyPr/>
          <a:lstStyle/>
          <a:p>
            <a:r>
              <a:rPr lang="fi-FI" dirty="0"/>
              <a:t>Käy diat läpi ja täydennä/muokkaa vastaamaan työmaan käytäntöjä.</a:t>
            </a:r>
          </a:p>
          <a:p>
            <a:r>
              <a:rPr lang="fi-FI" dirty="0"/>
              <a:t>Henkilökohtaiset suojaimet: lisää edellytetäänkö työmaalla jotain muita suojaimia</a:t>
            </a:r>
          </a:p>
          <a:p>
            <a:r>
              <a:rPr lang="fi-FI" dirty="0"/>
              <a:t>Tulityöt: lisää keneltä luvan saa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6EADC-96C3-C1E1-553C-192DD797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9AABFC55-9685-4E50-B73E-226AFB28E862}" type="datetime1">
              <a:rPr lang="fi-FI" smtClean="0"/>
              <a:pPr/>
              <a:t>3.9.2024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63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462FD8-909A-FD42-8A7C-4381B94A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Henkilökohtaiset suojaimet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0DA080-D261-DB4D-A974-AEDECB72B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Aina</a:t>
            </a:r>
          </a:p>
          <a:p>
            <a:pPr lvl="1"/>
            <a:r>
              <a:rPr lang="fi-FI" dirty="0"/>
              <a:t>leukahihnallinen kypärä </a:t>
            </a:r>
          </a:p>
          <a:p>
            <a:pPr lvl="1"/>
            <a:r>
              <a:rPr lang="fi-FI" dirty="0"/>
              <a:t>suojalasit</a:t>
            </a:r>
          </a:p>
          <a:p>
            <a:pPr lvl="1"/>
            <a:r>
              <a:rPr lang="fi-FI" dirty="0"/>
              <a:t>huomioväritetty vaatetus yläosassa</a:t>
            </a:r>
          </a:p>
          <a:p>
            <a:pPr lvl="1"/>
            <a:r>
              <a:rPr lang="fi-FI" dirty="0"/>
              <a:t>turvakengät</a:t>
            </a:r>
          </a:p>
          <a:p>
            <a:pPr lvl="1"/>
            <a:r>
              <a:rPr lang="fi-FI" dirty="0"/>
              <a:t>suojakäsineet työn mukaan (yleis-, kemikaali-, viiltosuoja)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Työn vaatiessa</a:t>
            </a:r>
          </a:p>
          <a:p>
            <a:pPr lvl="1"/>
            <a:r>
              <a:rPr lang="fi-FI" dirty="0"/>
              <a:t>turvavaljaat</a:t>
            </a:r>
          </a:p>
          <a:p>
            <a:pPr lvl="1"/>
            <a:r>
              <a:rPr lang="fi-FI" dirty="0"/>
              <a:t>kuulosuojaimet</a:t>
            </a:r>
          </a:p>
          <a:p>
            <a:pPr lvl="1"/>
            <a:r>
              <a:rPr lang="fi-FI" dirty="0"/>
              <a:t>hengityssuojaimet, pölyävät työt FFP3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Muut tämän työmaan edellyttämät suojaimet: </a:t>
            </a:r>
            <a:r>
              <a:rPr lang="fi-FI" dirty="0">
                <a:solidFill>
                  <a:srgbClr val="FF0000"/>
                </a:solidFill>
              </a:rPr>
              <a:t>xxx</a:t>
            </a:r>
          </a:p>
          <a:p>
            <a:pPr lvl="1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885949-650C-20C9-462C-26BA5E8D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5FC09-A1BB-43B5-83E9-6034F36986AE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6" name="Kuva 5" descr="Kuva, joka sisältää kohteen vaate, henkilö, hiha, työvaatteet&#10;&#10;Kuvaus luotu automaattisesti">
            <a:extLst>
              <a:ext uri="{FF2B5EF4-FFF2-40B4-BE49-F238E27FC236}">
                <a16:creationId xmlns:a16="http://schemas.microsoft.com/office/drawing/2014/main" id="{5BC710BE-8256-62A8-586A-F48F2A33C5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68" y="333376"/>
            <a:ext cx="3555516" cy="6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C451C-F43B-B444-A1D0-6A0100BEC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Työmaalla vaadittavat kortit ja pätevyydet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0A61A0-CB0E-D74D-A71A-0D2732B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5270"/>
            <a:ext cx="7463804" cy="4464050"/>
          </a:xfrm>
        </p:spPr>
        <p:txBody>
          <a:bodyPr>
            <a:noAutofit/>
          </a:bodyPr>
          <a:lstStyle/>
          <a:p>
            <a:r>
              <a:rPr lang="fi-FI" dirty="0"/>
              <a:t>Työturvallisuuskortti</a:t>
            </a:r>
          </a:p>
          <a:p>
            <a:pPr lvl="1"/>
            <a:r>
              <a:rPr lang="fi-FI" dirty="0"/>
              <a:t>Jos Sinulla ei ole korttia, varaa aika työturvallisuuskorttikoulutukseen.</a:t>
            </a:r>
          </a:p>
          <a:p>
            <a:endParaRPr lang="fi-FI" dirty="0"/>
          </a:p>
          <a:p>
            <a:r>
              <a:rPr lang="fi-FI" dirty="0"/>
              <a:t>Tulityökortti</a:t>
            </a:r>
          </a:p>
          <a:p>
            <a:pPr lvl="1"/>
            <a:r>
              <a:rPr lang="fi-FI" dirty="0"/>
              <a:t>Tulitöitä tehdessä tarvitset työnjohtajan kirjoittaman tulityöluvan ja Sinulla on oltava voimassa oleva tulityökortti.</a:t>
            </a:r>
          </a:p>
          <a:p>
            <a:endParaRPr lang="fi-FI" dirty="0"/>
          </a:p>
          <a:p>
            <a:r>
              <a:rPr lang="fi-FI" dirty="0"/>
              <a:t>Henkilötunniste</a:t>
            </a:r>
          </a:p>
          <a:p>
            <a:pPr lvl="1"/>
            <a:r>
              <a:rPr lang="fi-FI" dirty="0"/>
              <a:t>Sinulla on oltava kuvallinen ja veronumerollinen henkilötunniste näkyvissä työmaalla työskennellessäsi. </a:t>
            </a:r>
          </a:p>
          <a:p>
            <a:endParaRPr lang="fi-FI" dirty="0"/>
          </a:p>
          <a:p>
            <a:r>
              <a:rPr lang="fi-FI" dirty="0"/>
              <a:t>Työterveyskortti</a:t>
            </a:r>
          </a:p>
          <a:p>
            <a:pPr lvl="1"/>
            <a:r>
              <a:rPr lang="fi-FI" dirty="0"/>
              <a:t>On pakollinen rakennustyömailla työskentelevillä työntekijöillä.</a:t>
            </a:r>
          </a:p>
          <a:p>
            <a:pPr lvl="1"/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A60BA49-9631-EE97-D860-CF6E0420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F844-28A8-47FA-8567-952B37FC5834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Picture 8" descr="http://www.savonpalokalusto.fi/Image/kuvat/koulutus/tyoturvallisuuskortti.jpg">
            <a:extLst>
              <a:ext uri="{FF2B5EF4-FFF2-40B4-BE49-F238E27FC236}">
                <a16:creationId xmlns:a16="http://schemas.microsoft.com/office/drawing/2014/main" id="{499D0521-2D24-8446-B7DB-67EE6DE1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92" y="1455738"/>
            <a:ext cx="23764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://www.rakennusliitto.fi/@Bin/5772468/tyoterveyskortti_malli.jpeg">
            <a:extLst>
              <a:ext uri="{FF2B5EF4-FFF2-40B4-BE49-F238E27FC236}">
                <a16:creationId xmlns:a16="http://schemas.microsoft.com/office/drawing/2014/main" id="{F7559D25-2456-964F-ADB1-4B74CA98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58" y="4625974"/>
            <a:ext cx="27146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01F0D90-D7B4-EA4B-B9F1-9FD8B56D2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58" y="3039765"/>
            <a:ext cx="2273824" cy="14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17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kuvakaappaus&#10;&#10;Kuvaus luotu automaattisesti">
            <a:extLst>
              <a:ext uri="{FF2B5EF4-FFF2-40B4-BE49-F238E27FC236}">
                <a16:creationId xmlns:a16="http://schemas.microsoft.com/office/drawing/2014/main" id="{D14725E5-10C3-3ECB-0D94-5A14A287D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27"/>
            <a:ext cx="12192000" cy="66447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6B516B9-F690-5F4C-AF46-21B99A15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en-GB" altLang="fi-FI"/>
              <a:t>Ulkomaalaiselta työntekijältä tarvitaan myös</a:t>
            </a:r>
            <a:endParaRPr lang="fi-FI"/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FEC150E2-1411-5027-C21B-37CAEB495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5270"/>
            <a:ext cx="6122022" cy="4464050"/>
          </a:xfrm>
        </p:spPr>
        <p:txBody>
          <a:bodyPr/>
          <a:lstStyle/>
          <a:p>
            <a:r>
              <a:rPr lang="fi-FI" dirty="0"/>
              <a:t>Kopio passista </a:t>
            </a:r>
          </a:p>
          <a:p>
            <a:r>
              <a:rPr lang="fi-FI" dirty="0"/>
              <a:t>Ulkomaalaisella lähetetyllä työntekijällä tulee olla työskentelyn alkaessa E101- /A1 –todistus tai tapaturma- ja eläkevakuutus otettuna suomalaisesta yhtiöstä.</a:t>
            </a:r>
          </a:p>
          <a:p>
            <a:r>
              <a:rPr lang="fi-FI" dirty="0"/>
              <a:t>Lähetetyn työntekijän edustaja Suomessa</a:t>
            </a:r>
          </a:p>
          <a:p>
            <a:r>
              <a:rPr lang="fi-FI" dirty="0"/>
              <a:t>Lisäohjeita kulunvalvontaohjelmasta ja leimaamisesta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2C251A-549E-CED1-4A15-D5C06CC9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00987719-BBBF-41A1-A6E9-91D6EF2BBE77}" type="datetime1">
              <a:rPr lang="fi-FI" smtClean="0"/>
              <a:pPr/>
              <a:t>3.9.2024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124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667FA8-3E7C-194D-9098-6DF70A26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 dirty="0"/>
              <a:t>Tulityöt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FD94CA-7093-9849-B595-218FEC2CB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7185508" cy="4464050"/>
          </a:xfrm>
        </p:spPr>
        <p:txBody>
          <a:bodyPr>
            <a:normAutofit/>
          </a:bodyPr>
          <a:lstStyle/>
          <a:p>
            <a:r>
              <a:rPr lang="fi-FI" dirty="0"/>
              <a:t>Tulityölupa tulee olla tehtynä ennen työn suorittamista.</a:t>
            </a:r>
          </a:p>
          <a:p>
            <a:r>
              <a:rPr lang="fi-FI" dirty="0"/>
              <a:t>Tulityöluvan myöntää </a:t>
            </a:r>
            <a:r>
              <a:rPr lang="fi-FI" dirty="0">
                <a:solidFill>
                  <a:srgbClr val="FF0000"/>
                </a:solidFill>
              </a:rPr>
              <a:t>xx</a:t>
            </a:r>
            <a:r>
              <a:rPr lang="fi-FI" dirty="0"/>
              <a:t> ja </a:t>
            </a:r>
            <a:r>
              <a:rPr lang="fi-FI" dirty="0">
                <a:solidFill>
                  <a:srgbClr val="FF0000"/>
                </a:solidFill>
              </a:rPr>
              <a:t>xx</a:t>
            </a:r>
            <a:r>
              <a:rPr lang="fi-FI" dirty="0"/>
              <a:t>.</a:t>
            </a:r>
          </a:p>
          <a:p>
            <a:r>
              <a:rPr lang="fi-FI" dirty="0"/>
              <a:t>Tulityökortin on oltava voimassa.</a:t>
            </a:r>
          </a:p>
          <a:p>
            <a:r>
              <a:rPr lang="fi-FI" dirty="0"/>
              <a:t>Tarpeellisista sammuttimista on huolehdittava ja niiden tarkastus on oltava voimassa.</a:t>
            </a:r>
          </a:p>
          <a:p>
            <a:r>
              <a:rPr lang="fi-FI" dirty="0"/>
              <a:t>Työmaakohtaisesti  on osoitettu paikat tulitöiden tekemiseen.</a:t>
            </a:r>
          </a:p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EDB06355-AC1C-653E-FF9C-229DF1E3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A3DB5996-788A-4C22-A465-5B77AD311EFE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0C1137-264C-284A-B3D6-1ACD8381E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529988"/>
            <a:ext cx="3690764" cy="2321399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3D9B9C0B-E3AB-A442-9156-0EB7F51253D7}"/>
              </a:ext>
            </a:extLst>
          </p:cNvPr>
          <p:cNvSpPr/>
          <p:nvPr/>
        </p:nvSpPr>
        <p:spPr>
          <a:xfrm>
            <a:off x="8066532" y="3109681"/>
            <a:ext cx="364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metallien hionta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polttimet, avotuli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kuumailmapuhallus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hitsaus, polttoleikkaus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kuivaaminen liekillä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bitumin, 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kermieristyksen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kuumentamistyöt (kattotulityökortti)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3AEB2B2-2FBE-D449-8F50-F185AA023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5399301"/>
            <a:ext cx="3596202" cy="1277273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Kaasu- ja nestekaasupulloja ei varastoida sisätiloissa.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Tyhjät ja täydet pullot säilytettävä </a:t>
            </a:r>
            <a:r>
              <a:rPr kumimoji="0" lang="fi-FI" alt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pystyasennossa niille tarkoitetussa telineessä tai kehikossa</a:t>
            </a: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226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kuvakaappaus&#10;&#10;Kuvaus luotu automaattisesti">
            <a:extLst>
              <a:ext uri="{FF2B5EF4-FFF2-40B4-BE49-F238E27FC236}">
                <a16:creationId xmlns:a16="http://schemas.microsoft.com/office/drawing/2014/main" id="{CB9039A5-4912-634C-04E1-658A81F7D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243"/>
            <a:ext cx="12191999" cy="66447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CE6C36A-D333-E3EA-8618-246C8216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Nostotyöt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E3DF5C-0DE2-22AC-209A-8969ED68C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5270"/>
            <a:ext cx="6300926" cy="4464050"/>
          </a:xfrm>
        </p:spPr>
        <p:txBody>
          <a:bodyPr/>
          <a:lstStyle/>
          <a:p>
            <a:r>
              <a:rPr lang="fi-FI" dirty="0"/>
              <a:t>Nosturin kuljettaminen vaatii aina pätevyyden</a:t>
            </a:r>
          </a:p>
          <a:p>
            <a:r>
              <a:rPr lang="fi-FI" dirty="0"/>
              <a:t>Taakansitoja, joka kiinnittää taakan asennuskäyttöön tarkoitettuun nosturiin tarvitsee työnantajalta kirjallisen luvan.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DDDBF4-AF50-BC47-4724-569EAD61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2171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20DFC3E6-6921-7D2D-DA81-DDC2FD29C82F}"/>
              </a:ext>
            </a:extLst>
          </p:cNvPr>
          <p:cNvSpPr/>
          <p:nvPr/>
        </p:nvSpPr>
        <p:spPr>
          <a:xfrm>
            <a:off x="0" y="-18577"/>
            <a:ext cx="12192000" cy="4421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vaate, animaatio, henkilö&#10;&#10;Kuvaus luotu automaattisesti">
            <a:extLst>
              <a:ext uri="{FF2B5EF4-FFF2-40B4-BE49-F238E27FC236}">
                <a16:creationId xmlns:a16="http://schemas.microsoft.com/office/drawing/2014/main" id="{DB3CD542-1E17-893C-1098-9E6255E56D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08" y="2812622"/>
            <a:ext cx="2986348" cy="54118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E982C39-7A5B-6E31-F161-A3AEE7287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779" y="1034097"/>
            <a:ext cx="9791700" cy="2304529"/>
          </a:xfrm>
        </p:spPr>
        <p:txBody>
          <a:bodyPr anchor="ctr"/>
          <a:lstStyle/>
          <a:p>
            <a:r>
              <a:rPr lang="fi-FI" dirty="0">
                <a:solidFill>
                  <a:schemeClr val="bg1"/>
                </a:solidFill>
              </a:rPr>
              <a:t>Työmaaperehdytys</a:t>
            </a:r>
          </a:p>
        </p:txBody>
      </p:sp>
      <p:pic>
        <p:nvPicPr>
          <p:cNvPr id="12" name="Kuva 11" descr="Kuva, joka sisältää kohteen vaate, henkilö, kypärä, työvaatteet&#10;&#10;Kuvaus luotu automaattisesti">
            <a:extLst>
              <a:ext uri="{FF2B5EF4-FFF2-40B4-BE49-F238E27FC236}">
                <a16:creationId xmlns:a16="http://schemas.microsoft.com/office/drawing/2014/main" id="{667717E4-D446-C6D6-5D9D-7E208B238A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636912"/>
            <a:ext cx="2986348" cy="5411856"/>
          </a:xfrm>
          <a:prstGeom prst="rect">
            <a:avLst/>
          </a:prstGeom>
        </p:spPr>
      </p:pic>
      <p:pic>
        <p:nvPicPr>
          <p:cNvPr id="14" name="Kuva 13" descr="Kuva, joka sisältää kohteen vaate, henkilö, seisominen, jalkineet&#10;&#10;Kuvaus luotu automaattisesti">
            <a:extLst>
              <a:ext uri="{FF2B5EF4-FFF2-40B4-BE49-F238E27FC236}">
                <a16:creationId xmlns:a16="http://schemas.microsoft.com/office/drawing/2014/main" id="{5C88E84A-6F95-BF45-97ED-4BC61CC947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32" y="3002936"/>
            <a:ext cx="2986348" cy="5411856"/>
          </a:xfrm>
          <a:prstGeom prst="rect">
            <a:avLst/>
          </a:prstGeom>
        </p:spPr>
      </p:pic>
      <p:pic>
        <p:nvPicPr>
          <p:cNvPr id="10" name="Kuva 9" descr="Kuva, joka sisältää kohteen vaate, henkilö, työvaatteet, suojavaate&#10;&#10;Kuvaus luotu automaattisesti">
            <a:extLst>
              <a:ext uri="{FF2B5EF4-FFF2-40B4-BE49-F238E27FC236}">
                <a16:creationId xmlns:a16="http://schemas.microsoft.com/office/drawing/2014/main" id="{B4913FD8-6166-29F3-C64C-98CE111241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60" y="2724767"/>
            <a:ext cx="2986348" cy="54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38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A22ED96-F1B1-3A81-6991-D5763946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F156-42B5-48A9-8F53-E2EC5E007DCC}" type="datetime1">
              <a:rPr lang="fi-FI" smtClean="0"/>
              <a:pPr/>
              <a:t>3.9.2024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7835938-E9DA-BB83-E5F8-E0FCDB5C32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Työmaan erityispiirteet</a:t>
            </a:r>
          </a:p>
        </p:txBody>
      </p:sp>
    </p:spTree>
    <p:extLst>
      <p:ext uri="{BB962C8B-B14F-4D97-AF65-F5344CB8AC3E}">
        <p14:creationId xmlns:p14="http://schemas.microsoft.com/office/powerpoint/2010/main" val="3538515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tsikko 39">
            <a:extLst>
              <a:ext uri="{FF2B5EF4-FFF2-40B4-BE49-F238E27FC236}">
                <a16:creationId xmlns:a16="http://schemas.microsoft.com/office/drawing/2014/main" id="{003F1D8E-8653-057A-A17F-DE6DED60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Ohje: Työmaan erityispiirteet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7ABFEF7-3AEF-5D33-5C16-84C68FB0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11376025" cy="4464050"/>
          </a:xfrm>
        </p:spPr>
        <p:txBody>
          <a:bodyPr/>
          <a:lstStyle/>
          <a:p>
            <a:r>
              <a:rPr lang="fi-FI" dirty="0"/>
              <a:t>Työmaan vaarallisimmat paikat: Lisää sivuille kuva/kuvia ja havaintoja työmaan vaaranpaikoista. Voit tarvittaessa lisätä uusia sivuja ja aiheita tai poistaa tarpeettomat.</a:t>
            </a:r>
          </a:p>
          <a:p>
            <a:r>
              <a:rPr lang="fi-FI" dirty="0"/>
              <a:t>Turvallisuushavainto ja Muut turvallisuuskäytännöt työmaalla: Tarkista ja täydennä vastaamaan työmaan käytäntöjä</a:t>
            </a:r>
          </a:p>
          <a:p>
            <a:r>
              <a:rPr lang="fi-FI" dirty="0"/>
              <a:t>Voit poimia Lisämateriaalista (materiaalin lopussa) tähän osioon lisäksi joitakin työmaata erityisesti koskettavia sivuja tai voit käydä ne tarpeen mukaan läpi työmaaperehdytyksen lopuksi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6EADC-96C3-C1E1-553C-192DD797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9AABFC55-9685-4E50-B73E-226AFB28E862}" type="datetime1">
              <a:rPr lang="fi-FI" smtClean="0"/>
              <a:pPr/>
              <a:t>3.9.2024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5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10A94E-2E30-C1F8-453C-F4AC51DD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en-US" dirty="0" err="1"/>
              <a:t>Työmaan</a:t>
            </a:r>
            <a:r>
              <a:rPr lang="en-US" dirty="0"/>
              <a:t> </a:t>
            </a:r>
            <a:r>
              <a:rPr lang="en-US" dirty="0" err="1"/>
              <a:t>vaarallisimmat</a:t>
            </a:r>
            <a:r>
              <a:rPr lang="en-US" dirty="0"/>
              <a:t> </a:t>
            </a:r>
            <a:r>
              <a:rPr lang="en-US" dirty="0" err="1"/>
              <a:t>paikat</a:t>
            </a:r>
            <a:r>
              <a:rPr lang="en-US" dirty="0"/>
              <a:t>: </a:t>
            </a:r>
            <a:r>
              <a:rPr lang="en-US" dirty="0" err="1"/>
              <a:t>kulkutiet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EE6088-0CAE-54AB-3DDC-832FDD2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55D14977-33B1-41BD-BC65-DA0D3D4A58DB}" type="datetime1">
              <a:rPr lang="fi-FI" noProof="0" smtClean="0"/>
              <a:pPr/>
              <a:t>3.9.2024</a:t>
            </a:fld>
            <a:endParaRPr lang="fi-FI" noProof="0"/>
          </a:p>
        </p:txBody>
      </p:sp>
      <p:pic>
        <p:nvPicPr>
          <p:cNvPr id="10" name="Kuva 9" descr="Kuva, joka sisältää kohteen taivas, pilvi, piha-, rakennus&#10;&#10;Kuvaus luotu automaattisesti">
            <a:extLst>
              <a:ext uri="{FF2B5EF4-FFF2-40B4-BE49-F238E27FC236}">
                <a16:creationId xmlns:a16="http://schemas.microsoft.com/office/drawing/2014/main" id="{E68B3175-9176-CB9B-2B9F-C311B31C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77" y="1871529"/>
            <a:ext cx="6979645" cy="4653097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E9F444A7-D8EF-4B5B-1B36-F1D6B14ECC3F}"/>
              </a:ext>
            </a:extLst>
          </p:cNvPr>
          <p:cNvSpPr/>
          <p:nvPr/>
        </p:nvSpPr>
        <p:spPr>
          <a:xfrm>
            <a:off x="5015879" y="3130847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340228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10A94E-2E30-C1F8-453C-F4AC51DD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en-US" dirty="0" err="1"/>
              <a:t>Työmaan</a:t>
            </a:r>
            <a:r>
              <a:rPr lang="en-US" dirty="0"/>
              <a:t> </a:t>
            </a:r>
            <a:r>
              <a:rPr lang="en-US" dirty="0" err="1"/>
              <a:t>vaarallisimmat</a:t>
            </a:r>
            <a:r>
              <a:rPr lang="en-US" dirty="0"/>
              <a:t> </a:t>
            </a:r>
            <a:r>
              <a:rPr lang="en-US" dirty="0" err="1"/>
              <a:t>paikat</a:t>
            </a:r>
            <a:r>
              <a:rPr lang="en-US" dirty="0"/>
              <a:t>: </a:t>
            </a:r>
            <a:r>
              <a:rPr lang="en-US" dirty="0" err="1"/>
              <a:t>kaivannot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EE6088-0CAE-54AB-3DDC-832FDD2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55D14977-33B1-41BD-BC65-DA0D3D4A58DB}" type="datetime1">
              <a:rPr lang="fi-FI" noProof="0" smtClean="0"/>
              <a:pPr/>
              <a:t>3.9.2024</a:t>
            </a:fld>
            <a:endParaRPr lang="fi-FI" noProof="0"/>
          </a:p>
        </p:txBody>
      </p:sp>
      <p:pic>
        <p:nvPicPr>
          <p:cNvPr id="10" name="Kuva 9" descr="Kuva, joka sisältää kohteen piha-, maa, liikenne, Rakennusvälineet&#10;&#10;Kuvaus luotu automaattisesti">
            <a:extLst>
              <a:ext uri="{FF2B5EF4-FFF2-40B4-BE49-F238E27FC236}">
                <a16:creationId xmlns:a16="http://schemas.microsoft.com/office/drawing/2014/main" id="{0CCEF4B3-52FE-06E6-2140-25C9D521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93" y="1818541"/>
            <a:ext cx="7050413" cy="4706085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6AADB09F-70DB-736C-DD27-43EE3A3A1756}"/>
              </a:ext>
            </a:extLst>
          </p:cNvPr>
          <p:cNvSpPr/>
          <p:nvPr/>
        </p:nvSpPr>
        <p:spPr>
          <a:xfrm>
            <a:off x="5015879" y="3130847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3978038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10A94E-2E30-C1F8-453C-F4AC51DD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en-US" dirty="0" err="1"/>
              <a:t>Työmaan</a:t>
            </a:r>
            <a:r>
              <a:rPr lang="en-US" dirty="0"/>
              <a:t> </a:t>
            </a:r>
            <a:r>
              <a:rPr lang="en-US" dirty="0" err="1"/>
              <a:t>vaarallisimmat</a:t>
            </a:r>
            <a:r>
              <a:rPr lang="en-US" dirty="0"/>
              <a:t> </a:t>
            </a:r>
            <a:r>
              <a:rPr lang="en-US" dirty="0" err="1"/>
              <a:t>paikat</a:t>
            </a:r>
            <a:r>
              <a:rPr lang="en-US" dirty="0"/>
              <a:t>: </a:t>
            </a:r>
            <a:r>
              <a:rPr lang="en-US" dirty="0" err="1"/>
              <a:t>putoamisvaara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EE6088-0CAE-54AB-3DDC-832FDD2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55D14977-33B1-41BD-BC65-DA0D3D4A58DB}" type="datetime1">
              <a:rPr lang="fi-FI" noProof="0" smtClean="0"/>
              <a:pPr/>
              <a:t>3.9.2024</a:t>
            </a:fld>
            <a:endParaRPr lang="fi-FI" noProof="0"/>
          </a:p>
        </p:txBody>
      </p:sp>
      <p:pic>
        <p:nvPicPr>
          <p:cNvPr id="14" name="Kuva 13" descr="Kuva, joka sisältää kohteen rakennus, rakentaminen, piha-, Komposiitti&#10;&#10;Kuvaus luotu automaattisesti">
            <a:extLst>
              <a:ext uri="{FF2B5EF4-FFF2-40B4-BE49-F238E27FC236}">
                <a16:creationId xmlns:a16="http://schemas.microsoft.com/office/drawing/2014/main" id="{9D79B91B-48B3-9165-39EE-58E9C8C7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69" y="1748341"/>
            <a:ext cx="7191261" cy="4776285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01E3C4CB-277F-3260-5840-E3D72E41136A}"/>
              </a:ext>
            </a:extLst>
          </p:cNvPr>
          <p:cNvSpPr/>
          <p:nvPr/>
        </p:nvSpPr>
        <p:spPr>
          <a:xfrm>
            <a:off x="5015879" y="3130847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310665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10A94E-2E30-C1F8-453C-F4AC51DD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en-US" dirty="0" err="1"/>
              <a:t>Työmaan</a:t>
            </a:r>
            <a:r>
              <a:rPr lang="en-US" dirty="0"/>
              <a:t> </a:t>
            </a:r>
            <a:r>
              <a:rPr lang="en-US" dirty="0" err="1"/>
              <a:t>vaarallisimmat</a:t>
            </a:r>
            <a:r>
              <a:rPr lang="en-US" dirty="0"/>
              <a:t> </a:t>
            </a:r>
            <a:r>
              <a:rPr lang="en-US" dirty="0" err="1"/>
              <a:t>paikat</a:t>
            </a:r>
            <a:r>
              <a:rPr lang="en-US" dirty="0"/>
              <a:t>: </a:t>
            </a:r>
            <a:r>
              <a:rPr lang="en-US" dirty="0" err="1"/>
              <a:t>telineet</a:t>
            </a:r>
            <a:r>
              <a:rPr lang="en-US" dirty="0"/>
              <a:t> ja </a:t>
            </a:r>
            <a:r>
              <a:rPr lang="en-US" dirty="0" err="1"/>
              <a:t>telineillä</a:t>
            </a:r>
            <a:r>
              <a:rPr lang="en-US" dirty="0"/>
              <a:t> </a:t>
            </a:r>
            <a:r>
              <a:rPr lang="en-US" dirty="0" err="1"/>
              <a:t>työskentely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EE6088-0CAE-54AB-3DDC-832FDD2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55D14977-33B1-41BD-BC65-DA0D3D4A58DB}" type="datetime1">
              <a:rPr lang="fi-FI" noProof="0" smtClean="0"/>
              <a:pPr/>
              <a:t>3.9.2024</a:t>
            </a:fld>
            <a:endParaRPr lang="fi-FI" noProof="0"/>
          </a:p>
        </p:txBody>
      </p:sp>
      <p:pic>
        <p:nvPicPr>
          <p:cNvPr id="13" name="Kuva 12" descr="Kuva, joka sisältää kohteen rakennus, ikkuna, Komposiitti, piha-&#10;&#10;Kuvaus luotu automaattisesti">
            <a:extLst>
              <a:ext uri="{FF2B5EF4-FFF2-40B4-BE49-F238E27FC236}">
                <a16:creationId xmlns:a16="http://schemas.microsoft.com/office/drawing/2014/main" id="{12E55DFF-CB66-74DF-5782-3E2965075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2"/>
          <a:stretch/>
        </p:blipFill>
        <p:spPr>
          <a:xfrm rot="16200000">
            <a:off x="3422256" y="1522840"/>
            <a:ext cx="5347488" cy="4656084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758040F2-7B96-E6F7-D46B-C6B4204F9E68}"/>
              </a:ext>
            </a:extLst>
          </p:cNvPr>
          <p:cNvSpPr/>
          <p:nvPr/>
        </p:nvSpPr>
        <p:spPr>
          <a:xfrm>
            <a:off x="5015879" y="3130847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2262030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10A94E-2E30-C1F8-453C-F4AC51DD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en-US" dirty="0" err="1"/>
              <a:t>Työmaan</a:t>
            </a:r>
            <a:r>
              <a:rPr lang="en-US" dirty="0"/>
              <a:t> </a:t>
            </a:r>
            <a:r>
              <a:rPr lang="en-US" dirty="0" err="1"/>
              <a:t>vaarallisimmat</a:t>
            </a:r>
            <a:r>
              <a:rPr lang="en-US" dirty="0"/>
              <a:t> </a:t>
            </a:r>
            <a:r>
              <a:rPr lang="en-US" dirty="0" err="1"/>
              <a:t>paikat</a:t>
            </a:r>
            <a:r>
              <a:rPr lang="en-US" dirty="0"/>
              <a:t>: </a:t>
            </a:r>
            <a:r>
              <a:rPr lang="en-US" dirty="0" err="1"/>
              <a:t>muut</a:t>
            </a:r>
            <a:r>
              <a:rPr lang="en-US" dirty="0"/>
              <a:t> </a:t>
            </a:r>
            <a:r>
              <a:rPr lang="en-US" dirty="0" err="1"/>
              <a:t>koneet</a:t>
            </a:r>
            <a:r>
              <a:rPr lang="en-US" dirty="0"/>
              <a:t> ja </a:t>
            </a:r>
            <a:r>
              <a:rPr lang="en-US" dirty="0" err="1"/>
              <a:t>laitteet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EE6088-0CAE-54AB-3DDC-832FDD2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55D14977-33B1-41BD-BC65-DA0D3D4A58DB}" type="datetime1">
              <a:rPr lang="fi-FI" noProof="0" smtClean="0"/>
              <a:pPr/>
              <a:t>3.9.2024</a:t>
            </a:fld>
            <a:endParaRPr lang="fi-FI" noProof="0"/>
          </a:p>
        </p:txBody>
      </p:sp>
      <p:pic>
        <p:nvPicPr>
          <p:cNvPr id="13" name="Kuva 12" descr="Kuva, joka sisältää kohteen piha-, maa, taivas, puu&#10;&#10;Kuvaus luotu automaattisesti">
            <a:extLst>
              <a:ext uri="{FF2B5EF4-FFF2-40B4-BE49-F238E27FC236}">
                <a16:creationId xmlns:a16="http://schemas.microsoft.com/office/drawing/2014/main" id="{67917E01-3B6C-1190-CD02-559279BFE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72" y="1184405"/>
            <a:ext cx="3553455" cy="534022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1E902FF8-6C0F-7434-43AB-C376E47FB249}"/>
              </a:ext>
            </a:extLst>
          </p:cNvPr>
          <p:cNvSpPr/>
          <p:nvPr/>
        </p:nvSpPr>
        <p:spPr>
          <a:xfrm>
            <a:off x="5015879" y="3130847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1942715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8E4270-03DC-DCDB-6844-DBC59FF0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 tämän työmaan vaara- ja haittatekijät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23561DC-094B-6CF6-2232-9431BBEB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  <p:pic>
        <p:nvPicPr>
          <p:cNvPr id="6" name="Kuva 5" descr="Kuva, joka sisältää kohteen liikenne, Rakennusvälineet, piha-, Kaivostoiminta&#10;&#10;Kuvaus luotu automaattisesti">
            <a:extLst>
              <a:ext uri="{FF2B5EF4-FFF2-40B4-BE49-F238E27FC236}">
                <a16:creationId xmlns:a16="http://schemas.microsoft.com/office/drawing/2014/main" id="{07CE9D18-3D81-B78A-A662-C6B2448AB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2" y="1693110"/>
            <a:ext cx="7274116" cy="483151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04F62E8E-12B2-3C31-FE0C-FBB843CFE270}"/>
              </a:ext>
            </a:extLst>
          </p:cNvPr>
          <p:cNvSpPr/>
          <p:nvPr/>
        </p:nvSpPr>
        <p:spPr>
          <a:xfrm>
            <a:off x="5015879" y="3130847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</a:t>
            </a:r>
          </a:p>
        </p:txBody>
      </p:sp>
    </p:spTree>
    <p:extLst>
      <p:ext uri="{BB962C8B-B14F-4D97-AF65-F5344CB8AC3E}">
        <p14:creationId xmlns:p14="http://schemas.microsoft.com/office/powerpoint/2010/main" val="2867645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FBFDBE-1287-B703-607C-EE81AF89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5535612" cy="5763390"/>
          </a:xfrm>
        </p:spPr>
        <p:txBody>
          <a:bodyPr anchor="ctr"/>
          <a:lstStyle/>
          <a:p>
            <a:pPr algn="ctr"/>
            <a:r>
              <a:rPr lang="fi-FI" dirty="0"/>
              <a:t>Mitkä ovat oman työsi keskeiset vaarat ja toimintatavat niiden välttämiseksi?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8392AB-A62E-93FF-F564-968CE7E2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  <p:pic>
        <p:nvPicPr>
          <p:cNvPr id="8" name="Kuva 7" descr="Kuva, joka sisältää kohteen vaate, henkilö, kypärä, työvaatteet&#10;&#10;Kuvaus luotu automaattisesti">
            <a:extLst>
              <a:ext uri="{FF2B5EF4-FFF2-40B4-BE49-F238E27FC236}">
                <a16:creationId xmlns:a16="http://schemas.microsoft.com/office/drawing/2014/main" id="{D148BB0F-D9F6-95B3-407C-AF8CBF11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08" y="626165"/>
            <a:ext cx="5232280" cy="94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8749BF-CA6E-C14F-86E2-DB960D42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Turvallisuushavainto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DC7A0B-0442-184C-91DC-3B4007309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7992268" cy="4464050"/>
          </a:xfrm>
        </p:spPr>
        <p:txBody>
          <a:bodyPr>
            <a:normAutofit/>
          </a:bodyPr>
          <a:lstStyle/>
          <a:p>
            <a:r>
              <a:rPr lang="fi-FI" dirty="0"/>
              <a:t>Älä vähättele havaintosi merkitystä. </a:t>
            </a:r>
          </a:p>
          <a:p>
            <a:pPr lvl="1"/>
            <a:r>
              <a:rPr lang="fi-FI" dirty="0"/>
              <a:t>Pienet asiat johtavat suuriin tapaturmiin. Tapaturmien taustalla yleensä lukuisia syitä, jotka olisi voitu etukäteen poistaa.</a:t>
            </a:r>
          </a:p>
          <a:p>
            <a:r>
              <a:rPr lang="fi-FI" dirty="0"/>
              <a:t>Korjaa puute heti, jos voit. </a:t>
            </a:r>
          </a:p>
          <a:p>
            <a:pPr lvl="1"/>
            <a:r>
              <a:rPr lang="fi-FI" dirty="0"/>
              <a:t>Työkaverin loukkaantumisen mahdollisuus vähenee.</a:t>
            </a:r>
          </a:p>
          <a:p>
            <a:r>
              <a:rPr lang="fi-FI" dirty="0"/>
              <a:t>Kerro eteenpäin – tee turvallisuushavainto!</a:t>
            </a:r>
          </a:p>
          <a:p>
            <a:pPr lvl="1"/>
            <a:r>
              <a:rPr lang="fi-FI" dirty="0"/>
              <a:t>Kerro turvallisuushavainto työnjohtajalle tai vie se työmaan postilaatikkoon. </a:t>
            </a:r>
          </a:p>
          <a:p>
            <a:pPr lvl="1"/>
            <a:r>
              <a:rPr lang="fi-FI" dirty="0"/>
              <a:t>Tai käytä QR-koodia</a:t>
            </a:r>
          </a:p>
          <a:p>
            <a:pPr lvl="1"/>
            <a:r>
              <a:rPr lang="fi-FI" dirty="0"/>
              <a:t>Työnjohto arvioi välittömät toimenpiteet.</a:t>
            </a:r>
          </a:p>
          <a:p>
            <a:pPr lvl="1"/>
            <a:r>
              <a:rPr lang="fi-FI" dirty="0"/>
              <a:t>Viikkopalaverissa jokainen saa tiedon tehdyistä turvallisuushavainnoista.</a:t>
            </a:r>
          </a:p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B388A8DC-1A4A-CD56-0CFA-3B22D936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7227F158-A5A7-40C6-AB13-88B33F08FA61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9" name="Kuva 8" descr="Kuva, joka sisältää kohteen teksti, kuvakaappaus&#10;&#10;Kuvaus luotu automaattisesti">
            <a:extLst>
              <a:ext uri="{FF2B5EF4-FFF2-40B4-BE49-F238E27FC236}">
                <a16:creationId xmlns:a16="http://schemas.microsoft.com/office/drawing/2014/main" id="{B6FA439F-0E3D-87BB-F596-4F1C572DC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21" y="824251"/>
            <a:ext cx="4048690" cy="5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EF3BC6C-5A96-C771-9136-E1740610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F156-42B5-48A9-8F53-E2EC5E007DCC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E6246EE-46E3-9420-DE0D-395C79D97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i-FI" dirty="0"/>
              <a:t>Perehdytyksen sisältö ja tavoite</a:t>
            </a:r>
          </a:p>
        </p:txBody>
      </p:sp>
    </p:spTree>
    <p:extLst>
      <p:ext uri="{BB962C8B-B14F-4D97-AF65-F5344CB8AC3E}">
        <p14:creationId xmlns:p14="http://schemas.microsoft.com/office/powerpoint/2010/main" val="2591975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B184EDDA-4A09-D6FB-18BB-C7445D2F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 turvallisuuskäytännöt tällä työmaalla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83A8D5B-7A08-12A3-7640-CEF33EC8B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viikkotarkastuskäytännöt</a:t>
            </a:r>
          </a:p>
          <a:p>
            <a:r>
              <a:rPr lang="fi-FI" dirty="0"/>
              <a:t>koneiden käyttöönottotarkastuskäytännöt</a:t>
            </a:r>
          </a:p>
          <a:p>
            <a:r>
              <a:rPr lang="fi-FI" dirty="0"/>
              <a:t>turvallisuuskeskustelut / turvavarttimenettely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50C05E-094C-DDD0-C100-49680474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CF65-4E1A-49FB-B3F5-5A470395F173}" type="datetime1">
              <a:rPr lang="fi-FI" noProof="0" smtClean="0"/>
              <a:t>3.9.2024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2977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B184EDDA-4A09-D6FB-18BB-C7445D2F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Digiturvallisuus ja valokuvaaminen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83A8D5B-7A08-12A3-7640-CEF33EC8B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5270"/>
            <a:ext cx="7388476" cy="4464050"/>
          </a:xfrm>
        </p:spPr>
        <p:txBody>
          <a:bodyPr/>
          <a:lstStyle/>
          <a:p>
            <a:endParaRPr lang="fi-FI" dirty="0"/>
          </a:p>
          <a:p>
            <a:r>
              <a:rPr lang="fi-FI" dirty="0"/>
              <a:t>Älä käytä älylaitetta, kun kävelet työmaalla. Pysähdy tarvittaessa turvalliseen paikkaan.</a:t>
            </a:r>
          </a:p>
          <a:p>
            <a:r>
              <a:rPr lang="fi-FI" dirty="0"/>
              <a:t>Huolehdi saamistasi kulkutunnisteista ja mahdollisista tunnuksista järjestelmiin.</a:t>
            </a:r>
          </a:p>
          <a:p>
            <a:r>
              <a:rPr lang="fi-FI" dirty="0"/>
              <a:t>Lukitse tietokone poistuessasi.</a:t>
            </a:r>
          </a:p>
          <a:p>
            <a:r>
              <a:rPr lang="fi-FI" dirty="0"/>
              <a:t>Kuvaaminen työmaalla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LISÄÄ TÄHÄN TYÖMAAN KÄYTÄNNÖT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50C05E-094C-DDD0-C100-49680474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CF65-4E1A-49FB-B3F5-5A470395F173}" type="datetime1">
              <a:rPr lang="fi-FI" noProof="0" smtClean="0"/>
              <a:t>3.9.2024</a:t>
            </a:fld>
            <a:endParaRPr lang="fi-FI" noProof="0"/>
          </a:p>
        </p:txBody>
      </p:sp>
      <p:pic>
        <p:nvPicPr>
          <p:cNvPr id="3" name="Kuva 2" descr="Kuva, joka sisältää kohteen vekotin, Kannettava viestintäväline, Matkapuhelin, Viestintälaite&#10;&#10;Kuvaus luotu automaattisesti">
            <a:extLst>
              <a:ext uri="{FF2B5EF4-FFF2-40B4-BE49-F238E27FC236}">
                <a16:creationId xmlns:a16="http://schemas.microsoft.com/office/drawing/2014/main" id="{8F698DC4-BEF9-FEA2-C60C-BEF32EFD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78" y="1662151"/>
            <a:ext cx="271500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10CF1F0-8ADA-9150-FAC0-2800318D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F156-42B5-48A9-8F53-E2EC5E007DCC}" type="datetime1">
              <a:rPr lang="fi-FI" smtClean="0"/>
              <a:pPr/>
              <a:t>3.9.2024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EAC2E24-EB56-146A-FCF1-868F82215F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Onnettomuus-tilanteessa</a:t>
            </a:r>
          </a:p>
        </p:txBody>
      </p:sp>
    </p:spTree>
    <p:extLst>
      <p:ext uri="{BB962C8B-B14F-4D97-AF65-F5344CB8AC3E}">
        <p14:creationId xmlns:p14="http://schemas.microsoft.com/office/powerpoint/2010/main" val="2576314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tsikko 39">
            <a:extLst>
              <a:ext uri="{FF2B5EF4-FFF2-40B4-BE49-F238E27FC236}">
                <a16:creationId xmlns:a16="http://schemas.microsoft.com/office/drawing/2014/main" id="{003F1D8E-8653-057A-A17F-DE6DED60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Ohje: Onnettomuustilanteessa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7ABFEF7-3AEF-5D33-5C16-84C68FB0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11376025" cy="4464050"/>
          </a:xfrm>
        </p:spPr>
        <p:txBody>
          <a:bodyPr/>
          <a:lstStyle/>
          <a:p>
            <a:r>
              <a:rPr lang="fi-FI" dirty="0"/>
              <a:t>Ensiapuvalmius: Tarkista ja täydennä vastaamaan työmaan käytäntöjä</a:t>
            </a:r>
          </a:p>
          <a:p>
            <a:r>
              <a:rPr lang="fi-FI" dirty="0"/>
              <a:t>Työterveys: vaihda karttakuva ja täydennä tiedot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6EADC-96C3-C1E1-553C-192DD797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9AABFC55-9685-4E50-B73E-226AFB28E862}" type="datetime1">
              <a:rPr lang="fi-FI" smtClean="0"/>
              <a:pPr/>
              <a:t>3.9.2024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9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26A3C5-F112-534E-9DD3-B7001C7F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Onnettomuustilanteessa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83EB29-5508-C442-97B9-7E811CCD1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124744"/>
            <a:ext cx="6264077" cy="5112592"/>
          </a:xfr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24000" anchor="ctr"/>
          <a:lstStyle/>
          <a:p>
            <a:pPr marL="0" lvl="0" indent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None/>
              <a:defRPr/>
            </a:pPr>
            <a:r>
              <a:rPr lang="fi-FI" sz="1800" b="1" kern="0">
                <a:latin typeface="Arial"/>
              </a:rPr>
              <a:t>Tee tilannearvio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b="1" kern="0">
                <a:latin typeface="Arial"/>
              </a:rPr>
              <a:t>Pelasta </a:t>
            </a:r>
            <a:r>
              <a:rPr lang="fi-FI" sz="1800" kern="0">
                <a:latin typeface="Arial"/>
              </a:rPr>
              <a:t>hengenvaarassa olevat ihmiset.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b="1" kern="0">
                <a:latin typeface="Arial"/>
              </a:rPr>
              <a:t>Estä </a:t>
            </a:r>
            <a:r>
              <a:rPr lang="fi-FI" sz="1800" kern="0">
                <a:latin typeface="Arial"/>
              </a:rPr>
              <a:t>lisäonnettomuudet ja varoita muita.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b="1" kern="0">
                <a:latin typeface="Arial"/>
              </a:rPr>
              <a:t>Arvioi hätäensiavun tarve.</a:t>
            </a:r>
          </a:p>
          <a:p>
            <a:pPr lvl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fi-FI" sz="1800" b="1" kern="0">
              <a:latin typeface="Arial"/>
            </a:endParaRPr>
          </a:p>
          <a:p>
            <a:pPr marL="0" lvl="0" indent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None/>
              <a:defRPr/>
            </a:pPr>
            <a:r>
              <a:rPr lang="fi-FI" sz="1800" b="1" kern="0">
                <a:latin typeface="Arial"/>
              </a:rPr>
              <a:t>Hälytä 112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kern="0">
                <a:latin typeface="Arial"/>
              </a:rPr>
              <a:t>Kerro mitä on tapahtunut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kern="0">
                <a:latin typeface="Arial"/>
              </a:rPr>
              <a:t>Osoite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kern="0">
                <a:latin typeface="Arial"/>
              </a:rPr>
              <a:t>Kuka olet</a:t>
            </a:r>
          </a:p>
          <a:p>
            <a:pPr marL="271463" lvl="0" indent="-271463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fi-FI" sz="1800" kern="0">
                <a:latin typeface="Arial"/>
              </a:rPr>
              <a:t>Älä sulje puhelinta ennen kuin saat luvan.</a:t>
            </a:r>
          </a:p>
          <a:p>
            <a:pPr lvl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fi-FI" sz="1800" b="1" kern="0">
              <a:latin typeface="Arial"/>
            </a:endParaRPr>
          </a:p>
          <a:p>
            <a:pPr marL="0" lvl="0" indent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None/>
              <a:defRPr/>
            </a:pPr>
            <a:r>
              <a:rPr lang="fi-FI" sz="1800" b="1" kern="0">
                <a:latin typeface="Arial"/>
              </a:rPr>
              <a:t>Anna hätäensiapu</a:t>
            </a:r>
            <a:r>
              <a:rPr lang="fi-FI" sz="1800" kern="0">
                <a:latin typeface="Arial"/>
              </a:rPr>
              <a:t>, pyydä apua työkavereilta.</a:t>
            </a:r>
          </a:p>
          <a:p>
            <a:pPr marL="0" lvl="0" indent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None/>
              <a:defRPr/>
            </a:pPr>
            <a:r>
              <a:rPr lang="fi-FI" sz="1800" b="1" kern="0">
                <a:latin typeface="Arial"/>
              </a:rPr>
              <a:t>Opasta apu paikalle.</a:t>
            </a:r>
          </a:p>
          <a:p>
            <a:pPr marL="0" lvl="0" indent="0" eaLnBrk="0" fontAlgn="t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None/>
              <a:defRPr/>
            </a:pPr>
            <a:r>
              <a:rPr lang="fi-FI" sz="1800" b="1" kern="0">
                <a:latin typeface="Arial"/>
              </a:rPr>
              <a:t>Älä jätä tapaturman uhria yksin.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265D7E8-B989-C670-BF37-9786FC89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FFEC-F354-458C-8DD4-F51AA2D23C01}" type="datetime1">
              <a:rPr lang="fi-FI" smtClean="0"/>
              <a:t>3.9.2024</a:t>
            </a:fld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73B922A-65D8-3E4E-A6CE-D31949026C2F}"/>
              </a:ext>
            </a:extLst>
          </p:cNvPr>
          <p:cNvSpPr/>
          <p:nvPr/>
        </p:nvSpPr>
        <p:spPr>
          <a:xfrm>
            <a:off x="7127045" y="1729298"/>
            <a:ext cx="4159741" cy="41919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endParaRPr kumimoji="0" lang="fi-FI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TYÖNTEKIJÄ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Ilmoita heti </a:t>
            </a:r>
            <a:r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vahinkotapahtumasta työnjohtajalle ennen lääkäriin menoa.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Kerro</a:t>
            </a:r>
            <a:r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hoitolaitoksessa työnantajasi nimi, jonka perusteella hoitolaitos pystyy tarkistamaan vakuutusyhtiön vakuutusrekisteristä (TVK). 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Toimita</a:t>
            </a:r>
            <a:r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sairauslomatodistus työnantajallesi.</a:t>
            </a:r>
          </a:p>
          <a:p>
            <a:pPr marL="0" marR="0" lvl="0" indent="0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endParaRPr kumimoji="0" lang="fi-FI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Tx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TYÖNJOHTO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Varmista</a:t>
            </a:r>
            <a:r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että loukkaantunut saa hoitoa.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Ilmoita</a:t>
            </a:r>
            <a:r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tapahtumasta johdolle, työsuojeluvaltuutetulle ja työsuojelupäällikölle.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Tee tapaturmailmoitus </a:t>
            </a:r>
            <a:r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vakuutusyhtiöön 10 arkipäivän kuluessa oman henkilöstön osalta, ei aliurakoitsijoiden.</a:t>
            </a:r>
          </a:p>
          <a:p>
            <a:pPr marL="271463" marR="0" lvl="0" indent="-271463" algn="l" defTabSz="914400" rtl="0" eaLnBrk="0" fontAlgn="t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fi-FI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160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80C9B5-D14E-D44A-BC87-2652FE08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/>
              <a:t>Ensiapuvalmius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08D38C-18B5-BA4B-942E-7097216BF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628776"/>
            <a:ext cx="6837639" cy="4464050"/>
          </a:xfrm>
        </p:spPr>
        <p:txBody>
          <a:bodyPr anchor="t">
            <a:normAutofit/>
          </a:bodyPr>
          <a:lstStyle/>
          <a:p>
            <a:r>
              <a:rPr lang="fi-FI" dirty="0"/>
              <a:t>Ensiaputarvikkeet löytyvät </a:t>
            </a:r>
            <a:r>
              <a:rPr lang="fi-FI" dirty="0">
                <a:solidFill>
                  <a:srgbClr val="FF0000"/>
                </a:solidFill>
              </a:rPr>
              <a:t>xxxx</a:t>
            </a:r>
            <a:r>
              <a:rPr lang="fi-FI" dirty="0"/>
              <a:t>.</a:t>
            </a:r>
          </a:p>
          <a:p>
            <a:r>
              <a:rPr lang="fi-FI" dirty="0"/>
              <a:t>Ensiaputaitoisten nimet ovat työmaan ilmoitustaululla.</a:t>
            </a:r>
          </a:p>
          <a:p>
            <a:r>
              <a:rPr lang="fi-FI" dirty="0" err="1"/>
              <a:t>Ea</a:t>
            </a:r>
            <a:r>
              <a:rPr lang="fi-FI" dirty="0"/>
              <a:t>-koulutetut henkilöt tunnistat kypärätarrasta </a:t>
            </a:r>
          </a:p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A2464A7-E842-4D13-5F60-77FF854A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8C2D-C12F-4043-A39F-845EA1316620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Kuva 3" descr="Kuva, joka sisältää kohteen teksti, sisä, myyntiautomaatti&#10;&#10;Kuvaus luotu automaattisesti">
            <a:extLst>
              <a:ext uri="{FF2B5EF4-FFF2-40B4-BE49-F238E27FC236}">
                <a16:creationId xmlns:a16="http://schemas.microsoft.com/office/drawing/2014/main" id="{D4FB371F-DCBD-BD4E-8F44-F534D2205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4"/>
          <a:stretch/>
        </p:blipFill>
        <p:spPr>
          <a:xfrm rot="5400000">
            <a:off x="7417828" y="1817150"/>
            <a:ext cx="5445836" cy="32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7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F9291C-FCAB-3F44-B93C-CE1E08C5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Työterveys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6560A7-0B7D-4F4E-9A28-EA3DD03D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24250"/>
            <a:ext cx="6076896" cy="4464050"/>
          </a:xfrm>
        </p:spPr>
        <p:txBody>
          <a:bodyPr/>
          <a:lstStyle/>
          <a:p>
            <a:r>
              <a:rPr lang="fi-FI" dirty="0"/>
              <a:t>lähin terveyskeskus: </a:t>
            </a:r>
            <a:r>
              <a:rPr lang="fi-FI" i="1" dirty="0">
                <a:solidFill>
                  <a:srgbClr val="FF0000"/>
                </a:solidFill>
              </a:rPr>
              <a:t>osoitetiedot</a:t>
            </a:r>
          </a:p>
          <a:p>
            <a:r>
              <a:rPr lang="fi-FI" dirty="0"/>
              <a:t>työterveyshuolto: </a:t>
            </a:r>
            <a:r>
              <a:rPr lang="fi-FI" i="1" dirty="0">
                <a:solidFill>
                  <a:srgbClr val="FF0000"/>
                </a:solidFill>
              </a:rPr>
              <a:t>osoitetiedot</a:t>
            </a:r>
          </a:p>
          <a:p>
            <a:endParaRPr lang="fi-FI" i="1" dirty="0"/>
          </a:p>
          <a:p>
            <a:r>
              <a:rPr lang="fi-FI" i="1" dirty="0">
                <a:solidFill>
                  <a:srgbClr val="FF0000"/>
                </a:solidFill>
              </a:rPr>
              <a:t>vaihda kartan paikalle kuva oman työmaasi työterveyspalvelujen sijainnista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747FD8D-BCD3-CDFD-FBDE-2BE78F18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7044-DE62-4BA2-92C9-AAE24B48EF2E}" type="datetime1">
              <a:rPr lang="fi-FI" smtClean="0"/>
              <a:t>3.9.2024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D071381-E074-5540-B4EC-11A0133F42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14" y="797104"/>
            <a:ext cx="3717642" cy="5491196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28C2A1C-899C-B027-B886-AF040A946764}"/>
              </a:ext>
            </a:extLst>
          </p:cNvPr>
          <p:cNvSpPr/>
          <p:nvPr/>
        </p:nvSpPr>
        <p:spPr>
          <a:xfrm>
            <a:off x="8819931" y="2805794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 ja täytä tiedot</a:t>
            </a:r>
          </a:p>
        </p:txBody>
      </p:sp>
    </p:spTree>
    <p:extLst>
      <p:ext uri="{BB962C8B-B14F-4D97-AF65-F5344CB8AC3E}">
        <p14:creationId xmlns:p14="http://schemas.microsoft.com/office/powerpoint/2010/main" val="3931569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7DD1F3DB-4BA7-B3EC-CCDF-99E92B31C51B}"/>
              </a:ext>
            </a:extLst>
          </p:cNvPr>
          <p:cNvSpPr/>
          <p:nvPr/>
        </p:nvSpPr>
        <p:spPr>
          <a:xfrm>
            <a:off x="0" y="-18577"/>
            <a:ext cx="12192000" cy="3099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76DC337-FA8C-7F41-8636-8CEC3E9B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303033"/>
            <a:ext cx="11376026" cy="1010862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</a:rPr>
              <a:t>Turvallista ja tehokasta työskentelyä!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627749-2505-F440-8F4C-AB947362E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62" y="3635506"/>
            <a:ext cx="7468673" cy="2565598"/>
          </a:xfrm>
        </p:spPr>
        <p:txBody>
          <a:bodyPr anchor="ctr"/>
          <a:lstStyle/>
          <a:p>
            <a:pPr marL="0" indent="0">
              <a:buNone/>
            </a:pPr>
            <a:r>
              <a:rPr lang="fi-FI" b="1" dirty="0"/>
              <a:t>Mitä kysymyksiä jäi mieleen? 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Onko oman tehtäväsi turvallisuussuunnitelma TTS tuttu? </a:t>
            </a:r>
            <a:r>
              <a:rPr lang="fi-FI" dirty="0"/>
              <a:t>Jos ei, käydään yhdessä läpi mitä siihen on kirjattu.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Sitten pääset työmaakierrokselle, jonka aikana kerrataan vielä työmaan pelisääntöjä käytännössä.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A5C1BA9-1855-5C9B-EEC4-84FF7C95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C19F0-48BF-4E47-9305-47A00042ABB0}" type="datetime1">
              <a:rPr lang="fi-FI" smtClean="0"/>
              <a:t>3.9.2024</a:t>
            </a:fld>
            <a:endParaRPr lang="fi-FI"/>
          </a:p>
        </p:txBody>
      </p:sp>
      <p:pic>
        <p:nvPicPr>
          <p:cNvPr id="8" name="Kuva 7" descr="Kuva, joka sisältää kohteen vaate, henkilö, työvaatteet, suojavaate&#10;&#10;Kuvaus luotu automaattisesti">
            <a:extLst>
              <a:ext uri="{FF2B5EF4-FFF2-40B4-BE49-F238E27FC236}">
                <a16:creationId xmlns:a16="http://schemas.microsoft.com/office/drawing/2014/main" id="{928058AC-C219-183A-2197-0A3B3F2CD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9" b="43736"/>
          <a:stretch/>
        </p:blipFill>
        <p:spPr>
          <a:xfrm>
            <a:off x="6870637" y="312355"/>
            <a:ext cx="5321363" cy="654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66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7226D6-1094-4862-CBA5-6AF05811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587" y="1700535"/>
            <a:ext cx="9791700" cy="2304529"/>
          </a:xfrm>
        </p:spPr>
        <p:txBody>
          <a:bodyPr anchor="ctr"/>
          <a:lstStyle/>
          <a:p>
            <a:pPr algn="ctr"/>
            <a:r>
              <a:rPr lang="fi-FI" dirty="0"/>
              <a:t>Lisämateriaali</a:t>
            </a:r>
            <a:br>
              <a:rPr lang="fi-FI" dirty="0"/>
            </a:br>
            <a:r>
              <a:rPr lang="fi-FI" sz="700" dirty="0"/>
              <a:t> </a:t>
            </a:r>
            <a:br>
              <a:rPr lang="fi-FI" dirty="0"/>
            </a:br>
            <a:br>
              <a:rPr lang="fi-FI" dirty="0"/>
            </a:br>
            <a:endParaRPr lang="en-GB" dirty="0"/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7ABFEF7-3AEF-5D33-5C16-84C68FB08F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2000" i="1" dirty="0"/>
              <a:t>Voit halutessasi nostaa täältä esiin aiheita, jotka haluat kerrata työntekijän kanssa.</a:t>
            </a:r>
          </a:p>
          <a:p>
            <a:endParaRPr lang="fi-FI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6EADC-96C3-C1E1-553C-192DD797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FC55-9685-4E50-B73E-226AFB28E862}" type="datetime1">
              <a:rPr lang="fi-FI" smtClean="0"/>
              <a:t>3.9.2024</a:t>
            </a:fld>
            <a:endParaRPr lang="en-GB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1F4B78A-10FA-BF57-55BD-AF93E3235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3483BCB-96BC-AC70-F672-0623E583B4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49890A97-EA25-C9F0-CDAE-238603C77453}"/>
              </a:ext>
            </a:extLst>
          </p:cNvPr>
          <p:cNvSpPr txBox="1">
            <a:spLocks/>
          </p:cNvSpPr>
          <p:nvPr/>
        </p:nvSpPr>
        <p:spPr>
          <a:xfrm>
            <a:off x="485189" y="2691457"/>
            <a:ext cx="11304039" cy="5242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4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dirty="0"/>
              <a:t>Nämä teemat sisältyvät mahdollisesti jo suoritettuun ennakkoperehdytykseen.</a:t>
            </a:r>
          </a:p>
        </p:txBody>
      </p:sp>
    </p:spTree>
    <p:extLst>
      <p:ext uri="{BB962C8B-B14F-4D97-AF65-F5344CB8AC3E}">
        <p14:creationId xmlns:p14="http://schemas.microsoft.com/office/powerpoint/2010/main" val="1016229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18F61D-13BB-754C-8F7A-53515F34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>
            <a:normAutofit/>
          </a:bodyPr>
          <a:lstStyle/>
          <a:p>
            <a:r>
              <a:rPr lang="fi-FI"/>
              <a:t>Putoamissuojaus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92666E-E50E-114B-831A-C0826B112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7443418" cy="4464050"/>
          </a:xfrm>
        </p:spPr>
        <p:txBody>
          <a:bodyPr>
            <a:noAutofit/>
          </a:bodyPr>
          <a:lstStyle/>
          <a:p>
            <a:r>
              <a:rPr lang="fi-FI" dirty="0"/>
              <a:t>Suojakaiteet</a:t>
            </a:r>
          </a:p>
          <a:p>
            <a:pPr lvl="1"/>
            <a:r>
              <a:rPr lang="fi-FI" dirty="0"/>
              <a:t>aina kun putoamisvaara on yli 2 metriä ja silloin kun olemassa erityinen tapaturman tai hukkumisen vaara</a:t>
            </a:r>
          </a:p>
          <a:p>
            <a:pPr lvl="1"/>
            <a:r>
              <a:rPr lang="fi-FI" dirty="0"/>
              <a:t>kaiteissa on oltava 3 johdetta: käsi- sekä välijohde ja jalkalista</a:t>
            </a:r>
          </a:p>
          <a:p>
            <a:pPr lvl="1"/>
            <a:r>
              <a:rPr lang="fi-FI" dirty="0"/>
              <a:t>Lippusiimaa voidaan käyttää vain alueen rajaamiseen ja merkintään riittävän etäältä</a:t>
            </a:r>
          </a:p>
          <a:p>
            <a:r>
              <a:rPr lang="fi-FI" dirty="0"/>
              <a:t>Turvavaljaat</a:t>
            </a:r>
          </a:p>
          <a:p>
            <a:pPr lvl="1"/>
            <a:r>
              <a:rPr lang="fi-FI" dirty="0"/>
              <a:t>jos putoamista ei voida estää suojakaitein tai aukkosuojin, on käytettävä turvavaljaita</a:t>
            </a:r>
          </a:p>
          <a:p>
            <a:pPr lvl="1"/>
            <a:r>
              <a:rPr lang="fi-FI" dirty="0"/>
              <a:t>kiinnitä valjaat sovittuun paikkaan turvaköydellä tai kelautuvalla </a:t>
            </a:r>
            <a:r>
              <a:rPr lang="fi-FI" dirty="0" err="1"/>
              <a:t>tarraimella</a:t>
            </a:r>
            <a:endParaRPr lang="fi-FI" dirty="0"/>
          </a:p>
          <a:p>
            <a:pPr lvl="1"/>
            <a:r>
              <a:rPr lang="fi-FI" dirty="0"/>
              <a:t>teleskooppi- ja nivelpuominostimissa tulee aina käyttää turvavaljaita.</a:t>
            </a:r>
          </a:p>
          <a:p>
            <a:pPr lvl="1"/>
            <a:r>
              <a:rPr lang="fi-FI" altLang="fi-FI" dirty="0"/>
              <a:t>Runkovaiheessa asennustyötä tekevällä ja avustavalla työntekijällä on oltava valjaat päällä koko ajan: mm. muottityö, elementtiasennus, saumavalu, mittaus, rungon nostossa mukana oleva LVIS-asennus.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3BF9535-72EA-22DD-5BF7-4CC7BF36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DE4E7A67-413B-4558-97FF-E455598BA854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8" name="Kuva 7" descr="Kuva, joka sisältää kohteen teksti, kuvakaappaus, Samansuuntainen, viiva&#10;&#10;Kuvaus luotu automaattisesti">
            <a:extLst>
              <a:ext uri="{FF2B5EF4-FFF2-40B4-BE49-F238E27FC236}">
                <a16:creationId xmlns:a16="http://schemas.microsoft.com/office/drawing/2014/main" id="{5CEBF57D-6891-FE3E-B883-3D33C4878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124744"/>
            <a:ext cx="3153215" cy="2238687"/>
          </a:xfrm>
          <a:prstGeom prst="rect">
            <a:avLst/>
          </a:prstGeom>
        </p:spPr>
      </p:pic>
      <p:pic>
        <p:nvPicPr>
          <p:cNvPr id="13" name="Kuva 12" descr="Kuva, joka sisältää kohteen taide, Grafiikka, symboli, kuvakaappaus&#10;&#10;Kuvaus luotu automaattisesti">
            <a:extLst>
              <a:ext uri="{FF2B5EF4-FFF2-40B4-BE49-F238E27FC236}">
                <a16:creationId xmlns:a16="http://schemas.microsoft.com/office/drawing/2014/main" id="{EF621FD3-4F97-62F5-542C-7A295225C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03" y="3331431"/>
            <a:ext cx="2041618" cy="34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D7007F-0E16-2425-9011-BF1482138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Perehdytyksen sisältö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C7385189-813F-C6F0-8504-1AB21EE7556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3676175"/>
              </p:ext>
            </p:extLst>
          </p:nvPr>
        </p:nvGraphicFramePr>
        <p:xfrm>
          <a:off x="407988" y="1767923"/>
          <a:ext cx="5515734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0DDEDC-EF71-7340-3A35-FE437116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8DC9-EF2E-4A58-99C1-BF6EBFE48AF2}" type="datetime1">
              <a:rPr lang="fi-FI" noProof="0" smtClean="0"/>
              <a:t>3.9.2024</a:t>
            </a:fld>
            <a:endParaRPr lang="fi-FI" noProof="0"/>
          </a:p>
        </p:txBody>
      </p:sp>
      <p:pic>
        <p:nvPicPr>
          <p:cNvPr id="8" name="Kuva 7" descr="Kuva, joka sisältää kohteen vaate, henkilö, työvaatteet, Heijastinvaatteet&#10;&#10;Kuvaus luotu automaattisesti">
            <a:extLst>
              <a:ext uri="{FF2B5EF4-FFF2-40B4-BE49-F238E27FC236}">
                <a16:creationId xmlns:a16="http://schemas.microsoft.com/office/drawing/2014/main" id="{4BF38B73-02C9-ABCE-C1BC-2614C0356F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 b="50326"/>
          <a:stretch/>
        </p:blipFill>
        <p:spPr>
          <a:xfrm>
            <a:off x="5267996" y="3881"/>
            <a:ext cx="6924004" cy="68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2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BE60B8-37D5-7343-A7A4-E241EBBB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>
            <a:normAutofit/>
          </a:bodyPr>
          <a:lstStyle/>
          <a:p>
            <a:r>
              <a:rPr lang="fi-FI"/>
              <a:t>Nostotyöt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FD897E-3164-DE42-BC43-EEF325B9E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6192068" cy="4464050"/>
          </a:xfrm>
        </p:spPr>
        <p:txBody>
          <a:bodyPr>
            <a:normAutofit/>
          </a:bodyPr>
          <a:lstStyle/>
          <a:p>
            <a:r>
              <a:rPr lang="fi-FI" dirty="0"/>
              <a:t>Nostotöitä saa tehdä vain nostotöihin ja nostovälineisiin perehtynyt henkilö. Taakan kiinnittäjällä tulee olla työnantajan kirjallinen lupa kyseiseen työtehtävään. </a:t>
            </a:r>
          </a:p>
          <a:p>
            <a:r>
              <a:rPr lang="fi-FI" dirty="0"/>
              <a:t>Ennen nostoa tarkista välineiden kunto ja toimivuus (mm. nostoraksit ja liinat). Välineessä täytyy näkyä sille sallittu maksimipaino, jota ei saa ylittää. Huomioi liinojen leikkautumisvaara!</a:t>
            </a:r>
          </a:p>
          <a:p>
            <a:r>
              <a:rPr lang="fi-FI" dirty="0"/>
              <a:t>Kiinnitä nostovälineet vain suunnitelluista nostopisteistä. Tarkista asia, jos olet epävarma!</a:t>
            </a:r>
          </a:p>
          <a:p>
            <a:r>
              <a:rPr lang="fi-FI" dirty="0"/>
              <a:t>Pidä hyvää huolta nostovälineistä. Huolla ja säilytä ne asianmukaisesti. Älä käytä viallista nostokalustoa.</a:t>
            </a:r>
          </a:p>
          <a:p>
            <a:r>
              <a:rPr lang="fi-FI" dirty="0"/>
              <a:t>Älä kävele nostettavan taakan alla!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14C185E-2442-9BC6-04C3-C80B6697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9B5A537D-67E1-4B25-AC78-5BD2631863EA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Picture 5" descr="Kuva, joka sisältää kohteen ulko, henkilö&#10;&#10;Kuvaus luotu automaattisesti">
            <a:extLst>
              <a:ext uri="{FF2B5EF4-FFF2-40B4-BE49-F238E27FC236}">
                <a16:creationId xmlns:a16="http://schemas.microsoft.com/office/drawing/2014/main" id="{AC08AF1A-0D21-6D4B-8ACF-68E644F37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96" b="25692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237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05D1BA-A0CD-FC43-81DB-C7B47990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Aukkosuojat ja kulkutiet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2904FE-8824-EA4F-9164-081D50490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6336085" cy="4464050"/>
          </a:xfrm>
        </p:spPr>
        <p:txBody>
          <a:bodyPr/>
          <a:lstStyle/>
          <a:p>
            <a:pPr>
              <a:buFontTx/>
              <a:buNone/>
            </a:pPr>
            <a:r>
              <a:rPr lang="fi-FI" b="1" dirty="0"/>
              <a:t>Aukkosuojat</a:t>
            </a:r>
          </a:p>
          <a:p>
            <a:r>
              <a:rPr lang="fi-FI" dirty="0"/>
              <a:t>Aukkosuojat pitää olla tehty huolellisesti. Ne on merkittävä näkyvästi (X) ja kiinnitettävä huolellisesti paikoilleen.</a:t>
            </a:r>
          </a:p>
          <a:p>
            <a:pPr>
              <a:buFontTx/>
              <a:buNone/>
            </a:pPr>
            <a:endParaRPr lang="fi-FI" b="1" dirty="0"/>
          </a:p>
          <a:p>
            <a:pPr>
              <a:buFontTx/>
              <a:buNone/>
            </a:pPr>
            <a:r>
              <a:rPr lang="fi-FI" b="1" dirty="0"/>
              <a:t>Kulkutiet</a:t>
            </a:r>
          </a:p>
          <a:p>
            <a:r>
              <a:rPr lang="fi-FI" dirty="0"/>
              <a:t>Kulkuteiden pitää olla puhtaat ja ylimääräiset jätteet kuljetettava niille osoitettuihin paikkoihin.</a:t>
            </a:r>
          </a:p>
          <a:p>
            <a:r>
              <a:rPr lang="fi-FI" dirty="0"/>
              <a:t>Portaat on pidettävä puhtaana ja koottava niin, ettei liukastumisvaaraa ole. Lisäksi on huolehdittava tarpeellisista käsijohteista.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F0D8FB-3A07-A633-595C-100F0634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9157D-BCA7-4A81-A371-B243E94DF56F}" type="datetime1">
              <a:rPr lang="fi-FI" smtClean="0"/>
              <a:t>3.9.2024</a:t>
            </a:fld>
            <a:endParaRPr lang="fi-FI"/>
          </a:p>
        </p:txBody>
      </p:sp>
      <p:pic>
        <p:nvPicPr>
          <p:cNvPr id="10" name="Kuva 9" descr="Kuva, joka sisältää kohteen kuvakaappaus, muotoilu, Grafiikka, viiva&#10;&#10;Kuvaus luotu automaattisesti">
            <a:extLst>
              <a:ext uri="{FF2B5EF4-FFF2-40B4-BE49-F238E27FC236}">
                <a16:creationId xmlns:a16="http://schemas.microsoft.com/office/drawing/2014/main" id="{7E17D344-BE2C-854C-E433-700DD0507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070645"/>
            <a:ext cx="5724636" cy="432048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F8E017EA-E4C3-26EC-1243-E1FC93ECC4C5}"/>
              </a:ext>
            </a:extLst>
          </p:cNvPr>
          <p:cNvSpPr txBox="1"/>
          <p:nvPr/>
        </p:nvSpPr>
        <p:spPr>
          <a:xfrm rot="19703256">
            <a:off x="10272602" y="38949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maks. 1 m</a:t>
            </a:r>
          </a:p>
        </p:txBody>
      </p:sp>
    </p:spTree>
    <p:extLst>
      <p:ext uri="{BB962C8B-B14F-4D97-AF65-F5344CB8AC3E}">
        <p14:creationId xmlns:p14="http://schemas.microsoft.com/office/powerpoint/2010/main" val="2322971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141780-69F5-CB43-989F-F45919D93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Telineet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F09D42-B11E-584E-938C-8FECB046F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6624116" cy="4464050"/>
          </a:xfrm>
        </p:spPr>
        <p:txBody>
          <a:bodyPr>
            <a:normAutofit/>
          </a:bodyPr>
          <a:lstStyle/>
          <a:p>
            <a:r>
              <a:rPr lang="fi-FI" dirty="0"/>
              <a:t>2 metriä tai korkeammissa telineissä on oltava suojakaide, jalkalistat sekä sisäpuolinen kulkutie.</a:t>
            </a:r>
          </a:p>
          <a:p>
            <a:r>
              <a:rPr lang="fi-FI" dirty="0"/>
              <a:t>Telineistä on löydyttävä telinekortti, johon on merkitty käyttöönottotarkastus sekä viikoittaiset tarkastukset.</a:t>
            </a:r>
          </a:p>
          <a:p>
            <a:r>
              <a:rPr lang="fi-FI" dirty="0"/>
              <a:t>Kun taso on yli 0,5 metrin korkeudella, on telineessä oltava askelmallinen ja kalteva nousutie.</a:t>
            </a:r>
          </a:p>
          <a:p>
            <a:r>
              <a:rPr lang="fi-FI" dirty="0"/>
              <a:t>Telineen pyörät oltava lukittuina työskentelyn ajan.</a:t>
            </a:r>
          </a:p>
          <a:p>
            <a:r>
              <a:rPr lang="fi-FI" dirty="0"/>
              <a:t>Tasolla ei saa olla kyydissä, kun telinettä siirrettään.</a:t>
            </a:r>
          </a:p>
          <a:p>
            <a:r>
              <a:rPr lang="fi-FI" dirty="0"/>
              <a:t>Työtasot pidetään vapaana jätteistä ja varastoidusta tavarasta.</a:t>
            </a:r>
          </a:p>
          <a:p>
            <a:endParaRPr lang="fi-FI" dirty="0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29FB842D-BD21-5744-24E3-6EC6E5F5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D6B8810A-3E14-4F80-ADDD-D7C79CAE01B2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7" name="Kuva 6" descr="Kuva, joka sisältää kohteen teksti, tikkaat, vetokärry, muotoilu&#10;&#10;Kuvaus luotu automaattisesti">
            <a:extLst>
              <a:ext uri="{FF2B5EF4-FFF2-40B4-BE49-F238E27FC236}">
                <a16:creationId xmlns:a16="http://schemas.microsoft.com/office/drawing/2014/main" id="{78728816-957A-5FEA-EF37-D5235BCAA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037891"/>
            <a:ext cx="4039164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5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0B02C3-08C2-E347-9E57-8E9E500F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Tasotikkaat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412283-8293-8740-BDD4-F6E18369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6696124" cy="4464050"/>
          </a:xfrm>
        </p:spPr>
        <p:txBody>
          <a:bodyPr>
            <a:normAutofit/>
          </a:bodyPr>
          <a:lstStyle/>
          <a:p>
            <a:r>
              <a:rPr lang="fi-FI" dirty="0"/>
              <a:t>Tikkaan maksimikorkeus levennyspalkilla 2 m.</a:t>
            </a:r>
          </a:p>
          <a:p>
            <a:r>
              <a:rPr lang="fi-FI" dirty="0"/>
              <a:t>Yli 1 m korkean tikkaan on täytettävä työpukin seisontavakavuusvaatimukset.</a:t>
            </a:r>
          </a:p>
          <a:p>
            <a:r>
              <a:rPr lang="fi-FI" dirty="0"/>
              <a:t>Työtason mitat vähintään 25 x 25 cm.</a:t>
            </a:r>
          </a:p>
          <a:p>
            <a:r>
              <a:rPr lang="fi-FI" dirty="0"/>
              <a:t>Tikkaissa ei saa olla lommoja tai vääntymiä.</a:t>
            </a:r>
          </a:p>
          <a:p>
            <a:endParaRPr lang="fi-FI" dirty="0"/>
          </a:p>
        </p:txBody>
      </p: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FEB93853-6A45-5F91-2245-6C994005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12C3565F-EC34-44A3-8C33-5A8DEDDC2D63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8" name="Kuva 7" descr="Kuva, joka sisältää kohteen tikkaat, kolmijalka&#10;&#10;Kuvaus luotu automaattisesti">
            <a:extLst>
              <a:ext uri="{FF2B5EF4-FFF2-40B4-BE49-F238E27FC236}">
                <a16:creationId xmlns:a16="http://schemas.microsoft.com/office/drawing/2014/main" id="{50B152F3-870F-56D2-6918-68D695E38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22614"/>
            <a:ext cx="3527358" cy="58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26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C73FEF-30F8-584E-AB20-6351B406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>
            <a:normAutofit/>
          </a:bodyPr>
          <a:lstStyle/>
          <a:p>
            <a:r>
              <a:rPr lang="fi-FI"/>
              <a:t>Nojatikkaita ei käytetä työalustana!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8FA156-6A09-3841-9556-2CE4ABD4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6264076" cy="4464050"/>
          </a:xfrm>
        </p:spPr>
        <p:txBody>
          <a:bodyPr anchor="ctr">
            <a:normAutofit/>
          </a:bodyPr>
          <a:lstStyle/>
          <a:p>
            <a:r>
              <a:rPr lang="fi-FI" altLang="fi-FI" dirty="0"/>
              <a:t>Nojatikkaita saa käyttää nostoapuvälineiden kiinnittämiseen tai tilapäisenä kertaluontoisena kulkutienä.</a:t>
            </a:r>
          </a:p>
          <a:p>
            <a:r>
              <a:rPr lang="fi-FI" altLang="fi-FI" dirty="0"/>
              <a:t>Nojatikkaita käytettäessä ei käsissä saa olla tavaraa. On pystyttävä pitämään kiinni tikkaista.</a:t>
            </a:r>
          </a:p>
          <a:p>
            <a:r>
              <a:rPr lang="fi-FI" altLang="fi-FI" dirty="0"/>
              <a:t>Varmista liukumisen- ja kaatumisenesto.</a:t>
            </a:r>
          </a:p>
          <a:p>
            <a:r>
              <a:rPr lang="fi-FI" altLang="fi-FI" dirty="0"/>
              <a:t>Nojatikkaiden maksimipituus on 6 m.</a:t>
            </a:r>
          </a:p>
          <a:p>
            <a:r>
              <a:rPr lang="fi-FI" altLang="fi-FI" dirty="0"/>
              <a:t>Nojatikkaiden tulee olla vähintään 1 metrin nousutasoa korkeampi.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0703E15-5A3C-BF7D-9B4D-3D4E4C9E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243EA4E8-7FDB-46BE-AA5A-6472D57047DA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8" name="Kuva 7" descr="Kuva, joka sisältää kohteen tikkaat, luonnos&#10;&#10;Kuvaus luotu automaattisesti">
            <a:extLst>
              <a:ext uri="{FF2B5EF4-FFF2-40B4-BE49-F238E27FC236}">
                <a16:creationId xmlns:a16="http://schemas.microsoft.com/office/drawing/2014/main" id="{86AAB4AF-16D4-AEB4-688B-67052AF74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501352"/>
            <a:ext cx="5879976" cy="58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93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C735FE-BCBD-BE47-866E-8711C33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Työpukit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93CE6E-2EAE-F344-83C7-1F1E80C88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628776"/>
            <a:ext cx="6624117" cy="4464050"/>
          </a:xfrm>
        </p:spPr>
        <p:txBody>
          <a:bodyPr>
            <a:normAutofit/>
          </a:bodyPr>
          <a:lstStyle/>
          <a:p>
            <a:r>
              <a:rPr lang="fi-FI" altLang="fi-FI" sz="2000">
                <a:cs typeface="Arial" panose="020B0604020202020204" pitchFamily="34" charset="0"/>
              </a:rPr>
              <a:t>Työpukkien on oltava ammattikäyttöön tarkoitettuja ja rakennustyöhön soveltuvia, tukevia ja vahvarakenteisia. Ei itse tehtyjä!</a:t>
            </a:r>
          </a:p>
          <a:p>
            <a:r>
              <a:rPr lang="fi-FI" sz="2000"/>
              <a:t>Työpukin maksimikorkeus on 2 m.</a:t>
            </a:r>
          </a:p>
          <a:p>
            <a:r>
              <a:rPr lang="fi-FI" sz="2000"/>
              <a:t>Yli 50 cm korkeissa pukeissa on oltava minimissään 5 cm leveät vaakatasossa olevat askelmat molemmin puolin.</a:t>
            </a:r>
          </a:p>
          <a:p>
            <a:r>
              <a:rPr lang="fi-FI" sz="2000"/>
              <a:t>Työtasojen koot </a:t>
            </a:r>
          </a:p>
          <a:p>
            <a:pPr lvl="1"/>
            <a:r>
              <a:rPr lang="fi-FI" sz="2000"/>
              <a:t>alle 1 metrin pukeissa  vähintään 30 cm x 60 cm</a:t>
            </a:r>
          </a:p>
          <a:p>
            <a:pPr lvl="1"/>
            <a:r>
              <a:rPr lang="fi-FI" sz="2000"/>
              <a:t>1…2 metrin korkeissa pukeissa vähintään 40 cm x 60 cm.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0D8A05-93F6-4353-9EA4-E1768B2B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6D947-68F5-4075-B348-54983C7C781A}" type="datetime1">
              <a:rPr lang="fi-FI" smtClean="0"/>
              <a:t>3.9.2024</a:t>
            </a:fld>
            <a:endParaRPr lang="fi-FI"/>
          </a:p>
        </p:txBody>
      </p:sp>
      <p:pic>
        <p:nvPicPr>
          <p:cNvPr id="8" name="Kuva 7" descr="Kuva, joka sisältää kohteen tikkaat, mustavalkoinen, muotoilu&#10;&#10;Kuvaus luotu automaattisesti">
            <a:extLst>
              <a:ext uri="{FF2B5EF4-FFF2-40B4-BE49-F238E27FC236}">
                <a16:creationId xmlns:a16="http://schemas.microsoft.com/office/drawing/2014/main" id="{5E5E7CA0-0CDE-C68A-56E2-11855B145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479674"/>
            <a:ext cx="4581128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iha-, maa, taivas, puu&#10;&#10;Kuvaus luotu automaattisesti">
            <a:extLst>
              <a:ext uri="{FF2B5EF4-FFF2-40B4-BE49-F238E27FC236}">
                <a16:creationId xmlns:a16="http://schemas.microsoft.com/office/drawing/2014/main" id="{896782D5-0AD3-54D8-F488-6F05B99B2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61" y="170822"/>
            <a:ext cx="4449739" cy="668717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F2760F1-82BB-204D-B0AA-00C40680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Rakennuskoneet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BE83D2-E620-7D47-8D24-EDA4C8356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Käytä vain koneita, joita osaat käyttää.</a:t>
            </a:r>
          </a:p>
          <a:p>
            <a:r>
              <a:rPr lang="fi-FI" dirty="0"/>
              <a:t>Tarkista koneidesi toimivuus, varmista että hätäpysäytys toimii.</a:t>
            </a:r>
          </a:p>
          <a:p>
            <a:r>
              <a:rPr lang="fi-FI" dirty="0"/>
              <a:t>Varmista että koneissa on tarvittavat suojat.</a:t>
            </a:r>
          </a:p>
          <a:p>
            <a:r>
              <a:rPr lang="fi-FI" dirty="0"/>
              <a:t>Käytä aina kohdepoistoa sisätiloissa.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D5F186E-7327-BEC8-394D-7F972018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85A-0CD7-44D1-A931-BD7C57E830E4}" type="datetime1">
              <a:rPr lang="fi-FI" smtClean="0"/>
              <a:t>3.9.2024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623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45A0F1-ADD6-0547-AAB0-B99A7FD5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TR-mittaus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845F85-C238-4A47-9535-FA4280E82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6365352" cy="4464050"/>
          </a:xfrm>
        </p:spPr>
        <p:txBody>
          <a:bodyPr/>
          <a:lstStyle/>
          <a:p>
            <a:r>
              <a:rPr lang="fi-FI" dirty="0"/>
              <a:t>Tehdään työmailla viikoittain.</a:t>
            </a:r>
          </a:p>
          <a:p>
            <a:r>
              <a:rPr lang="fi-FI" dirty="0"/>
              <a:t>On mittaus, jossa ilmoitetaan prosentteina työmaan työturvallissuutaso.</a:t>
            </a:r>
          </a:p>
          <a:p>
            <a:r>
              <a:rPr lang="fi-FI" dirty="0"/>
              <a:t>Auttaa huomaamaan ja poistamaan työmaan vaaranpaikat.</a:t>
            </a:r>
          </a:p>
          <a:p>
            <a:r>
              <a:rPr lang="fi-FI" dirty="0"/>
              <a:t>Merkitään havainnot oikein tai väärin.</a:t>
            </a:r>
          </a:p>
          <a:p>
            <a:r>
              <a:rPr lang="fi-FI" dirty="0"/>
              <a:t>Korjataan huomatut virheet viipymättä.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40C767-C54C-9902-0EBB-AF1584D2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E87B418E-444D-461C-B924-E21E02BBA8BA}" type="datetime1">
              <a:rPr lang="fi-FI" smtClean="0"/>
              <a:pPr/>
              <a:t>3.9.2024</a:t>
            </a:fld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C1752F6-D860-9C46-8B47-8EAD672CF92C}"/>
              </a:ext>
            </a:extLst>
          </p:cNvPr>
          <p:cNvSpPr/>
          <p:nvPr/>
        </p:nvSpPr>
        <p:spPr>
          <a:xfrm>
            <a:off x="7211682" y="290228"/>
            <a:ext cx="496481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Huom</a:t>
            </a:r>
            <a:r>
              <a:rPr kumimoji="0" lang="fi-FI" alt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! Peukalonpäätä suurempi kappale lattialla =&gt; väärin-merkintä TR-mittauksessa.</a:t>
            </a:r>
          </a:p>
        </p:txBody>
      </p:sp>
      <p:pic>
        <p:nvPicPr>
          <p:cNvPr id="6" name="Picture 15" descr="Kuva 006">
            <a:extLst>
              <a:ext uri="{FF2B5EF4-FFF2-40B4-BE49-F238E27FC236}">
                <a16:creationId xmlns:a16="http://schemas.microsoft.com/office/drawing/2014/main" id="{AD2F4C06-C7D0-8B49-A620-9B45D36F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683" y="891861"/>
            <a:ext cx="3957060" cy="29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IMGP0399">
            <a:extLst>
              <a:ext uri="{FF2B5EF4-FFF2-40B4-BE49-F238E27FC236}">
                <a16:creationId xmlns:a16="http://schemas.microsoft.com/office/drawing/2014/main" id="{B161491F-29ED-274C-9231-B27C57D7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682" y="3867653"/>
            <a:ext cx="3957059" cy="2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uva 14" descr="Valintamerkki tasaisella täytöllä">
            <a:extLst>
              <a:ext uri="{FF2B5EF4-FFF2-40B4-BE49-F238E27FC236}">
                <a16:creationId xmlns:a16="http://schemas.microsoft.com/office/drawing/2014/main" id="{54EA831C-D821-6201-4ED5-A727770C9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520" y="4894096"/>
            <a:ext cx="914400" cy="914400"/>
          </a:xfrm>
          <a:prstGeom prst="rect">
            <a:avLst/>
          </a:prstGeom>
        </p:spPr>
      </p:pic>
      <p:pic>
        <p:nvPicPr>
          <p:cNvPr id="22" name="Kuva 21" descr="Sulje tasaisella täytöllä">
            <a:extLst>
              <a:ext uri="{FF2B5EF4-FFF2-40B4-BE49-F238E27FC236}">
                <a16:creationId xmlns:a16="http://schemas.microsoft.com/office/drawing/2014/main" id="{A6F3B09D-DC32-5976-05B7-E7A4F5707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6520" y="2024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08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204949-C1BE-2C48-9D28-E77473D1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Rakennusaikaiset sähköasennukset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05B872-3C67-C542-A9E5-9B1FD5FCA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4675"/>
            <a:ext cx="6763673" cy="4464050"/>
          </a:xfrm>
        </p:spPr>
        <p:txBody>
          <a:bodyPr>
            <a:normAutofit/>
          </a:bodyPr>
          <a:lstStyle/>
          <a:p>
            <a:r>
              <a:rPr lang="fi-FI" dirty="0"/>
              <a:t>Huolehdi, että käyttämäsi sähköjohdot ja pistorasiat ovat ehjiä.</a:t>
            </a:r>
          </a:p>
          <a:p>
            <a:r>
              <a:rPr lang="fi-FI" dirty="0"/>
              <a:t>Jos sähköt ovat poikki, älä laita pikasulaketta päälle ennen kuin olet tarkistanut sähkökatkoksen syyn.</a:t>
            </a:r>
          </a:p>
          <a:p>
            <a:r>
              <a:rPr lang="fi-FI" dirty="0"/>
              <a:t>Varmista, etteivät sähköjohdot kulje vesilammikoissa.</a:t>
            </a:r>
          </a:p>
          <a:p>
            <a:r>
              <a:rPr lang="fi-FI" dirty="0"/>
              <a:t>Varmista, etteivät johtosi aiheuta muille kompastumisen tai sähköiskun vaaraa.</a:t>
            </a:r>
          </a:p>
          <a:p>
            <a:r>
              <a:rPr lang="fi-FI" dirty="0"/>
              <a:t>Suojaa johdot kulkusillalla.</a:t>
            </a:r>
          </a:p>
          <a:p>
            <a:r>
              <a:rPr lang="fi-FI" dirty="0"/>
              <a:t>Pidä sähkökeskusten edustat vapaana.</a:t>
            </a:r>
          </a:p>
          <a:p>
            <a:endParaRPr lang="fi-FI" dirty="0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12B8A82D-9649-6AA1-E098-11431DC5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52069F20-33D9-472A-B7D5-9CFAA003AC74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Picture 5" descr="keskuksen yhteydessä sammutin">
            <a:extLst>
              <a:ext uri="{FF2B5EF4-FFF2-40B4-BE49-F238E27FC236}">
                <a16:creationId xmlns:a16="http://schemas.microsoft.com/office/drawing/2014/main" id="{B4346CE0-D1B3-C440-B193-346AD6E9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6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7429" y="245687"/>
            <a:ext cx="2376583" cy="54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otelo">
            <a:extLst>
              <a:ext uri="{FF2B5EF4-FFF2-40B4-BE49-F238E27FC236}">
                <a16:creationId xmlns:a16="http://schemas.microsoft.com/office/drawing/2014/main" id="{BFCA8385-3142-0E4F-9375-2D910716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196" y="4900018"/>
            <a:ext cx="2376583" cy="152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uva 10" descr="Valintamerkki tasaisella täytöllä">
            <a:extLst>
              <a:ext uri="{FF2B5EF4-FFF2-40B4-BE49-F238E27FC236}">
                <a16:creationId xmlns:a16="http://schemas.microsoft.com/office/drawing/2014/main" id="{9CFF9412-2293-7452-2C0B-54B5B2F3C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8593" y="55851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90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3A44FC-5889-654F-8968-4701C2F8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5930"/>
            <a:ext cx="11376026" cy="1010862"/>
          </a:xfrm>
        </p:spPr>
        <p:txBody>
          <a:bodyPr/>
          <a:lstStyle/>
          <a:p>
            <a:r>
              <a:rPr lang="fi-FI"/>
              <a:t>Valaistus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C526AA-0208-2B46-ACA2-FE9A0896D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4675"/>
            <a:ext cx="5904036" cy="4464050"/>
          </a:xfrm>
        </p:spPr>
        <p:txBody>
          <a:bodyPr>
            <a:normAutofit/>
          </a:bodyPr>
          <a:lstStyle/>
          <a:p>
            <a:r>
              <a:rPr lang="fi-FI" altLang="fi-FI" dirty="0"/>
              <a:t>Jokainen huolehtii työkohteensa valaistuksesta jalallisella kohdevalolla. Huomioi palovaara!</a:t>
            </a:r>
          </a:p>
          <a:p>
            <a:r>
              <a:rPr lang="fi-FI" altLang="fi-FI" dirty="0"/>
              <a:t>Valaisimet tulee olla kiinnitettyjä tai jalallisia. Niitä ei saa jättää irralleen rikkoutumis- ja palovaaran vuoksi. </a:t>
            </a:r>
          </a:p>
          <a:p>
            <a:r>
              <a:rPr lang="fi-FI" altLang="fi-FI" dirty="0"/>
              <a:t>Pääurakoitsijan järjestämää työmaan yleisvalaistusta ei saa siirtää työkohdevalaisimeksi!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AA2BF462-8F58-45E4-FAFA-C36F66D4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6" y="6381328"/>
            <a:ext cx="1224136" cy="143298"/>
          </a:xfrm>
        </p:spPr>
        <p:txBody>
          <a:bodyPr/>
          <a:lstStyle/>
          <a:p>
            <a:fld id="{6A2C7F2B-F038-40B6-9422-D12F47545437}" type="datetime1">
              <a:rPr lang="fi-FI" smtClean="0"/>
              <a:pPr/>
              <a:t>3.9.2024</a:t>
            </a:fld>
            <a:endParaRPr lang="fi-FI"/>
          </a:p>
        </p:txBody>
      </p:sp>
      <p:pic>
        <p:nvPicPr>
          <p:cNvPr id="4" name="Picture 8" descr="tripodi3">
            <a:extLst>
              <a:ext uri="{FF2B5EF4-FFF2-40B4-BE49-F238E27FC236}">
                <a16:creationId xmlns:a16="http://schemas.microsoft.com/office/drawing/2014/main" id="{956729E1-4A34-6F4F-A2CB-E6ADB014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7235" y="1690688"/>
            <a:ext cx="1991507" cy="366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B8772432-6554-6848-86B4-1B186E67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321" y="3068534"/>
            <a:ext cx="2091758" cy="21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F0781F46-30DB-9943-A1DE-ECB58E2E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566" y="5339657"/>
            <a:ext cx="25101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Mm. Elohopealamppu, monimetallilamppu tai suurpainenatriumlamppu.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A72D8052-082C-1848-A902-EA01F16BF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015" y="5423893"/>
            <a:ext cx="19152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Energiansäästö-lamppu.</a:t>
            </a:r>
          </a:p>
        </p:txBody>
      </p:sp>
      <p:pic>
        <p:nvPicPr>
          <p:cNvPr id="14" name="Kuva 13" descr="Valintamerkki tasaisella täytöllä">
            <a:extLst>
              <a:ext uri="{FF2B5EF4-FFF2-40B4-BE49-F238E27FC236}">
                <a16:creationId xmlns:a16="http://schemas.microsoft.com/office/drawing/2014/main" id="{AAB5D7CF-5433-D99E-9A63-1DD68AAB2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7957" y="25786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7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8AEFF95-5C2D-6569-B156-8A32108BE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2"/>
          <a:stretch/>
        </p:blipFill>
        <p:spPr>
          <a:xfrm>
            <a:off x="7060632" y="199696"/>
            <a:ext cx="4848161" cy="665830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B54A66D-FF3B-3441-9E95-F55D533B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Perehdytyksen tavoite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471174-CE8E-BC43-B33F-BB6F2331C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7022827" cy="446405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Tunnet </a:t>
            </a:r>
          </a:p>
          <a:p>
            <a:r>
              <a:rPr lang="fi-FI" dirty="0"/>
              <a:t>työmaan keskeisimmät pelisäännöt</a:t>
            </a:r>
          </a:p>
          <a:p>
            <a:r>
              <a:rPr lang="fi-FI" dirty="0"/>
              <a:t>työturvallisuusriskit ja vaaranpaikat</a:t>
            </a:r>
          </a:p>
          <a:p>
            <a:r>
              <a:rPr lang="fi-FI" dirty="0"/>
              <a:t>oman työsi riskit tällä työmaalla.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Perehdyt työmaahan työmaakierroksella.</a:t>
            </a:r>
          </a:p>
          <a:p>
            <a:pPr marL="0" indent="0">
              <a:buNone/>
            </a:pPr>
            <a:r>
              <a:rPr lang="fi-FI" dirty="0"/>
              <a:t>Saat kulkuluvan työmaalle.</a:t>
            </a:r>
          </a:p>
          <a:p>
            <a:pPr marL="0" indent="0">
              <a:buNone/>
            </a:pPr>
            <a:r>
              <a:rPr lang="fi-FI" dirty="0"/>
              <a:t>Sitoudut tekemään havaintoja, kun huomaat turvallisuuspuutteita työmaalla.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3483D6AE-90AA-DB80-B40F-E2BB752D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10C-6F3F-433B-B883-FECFF240C2F2}" type="datetime1">
              <a:rPr lang="fi-FI" smtClean="0"/>
              <a:pPr/>
              <a:t>3.9.2024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1296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57F-12C9-E449-970B-2DBC70612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Kemikaalit ja käyttöturvallisuustiedotteet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A3500F-C09A-CA41-A7AE-3BF2D2DBC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Kemikaalit löytyvät työmaan kemikaaliluettelosta.</a:t>
            </a:r>
          </a:p>
          <a:p>
            <a:r>
              <a:rPr lang="fi-FI" dirty="0"/>
              <a:t>Käyttöturvallisuustiedotteet ja kemikaaliluettelo löytyvät työmaalta ja ovat kaikkien nähtävillä.</a:t>
            </a:r>
          </a:p>
          <a:p>
            <a:r>
              <a:rPr lang="fi-FI" dirty="0"/>
              <a:t>Kemikaalit säilytetään niille erikseen osoitetussa paikassa.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93BBDC8-B6C5-7ACA-15B6-6C24B53B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88E73-8E79-4EB4-9C09-469920C88A4A}" type="datetime1">
              <a:rPr lang="fi-FI" smtClean="0"/>
              <a:t>3.9.2024</a:t>
            </a:fld>
            <a:endParaRPr lang="fi-FI"/>
          </a:p>
        </p:txBody>
      </p:sp>
      <p:pic>
        <p:nvPicPr>
          <p:cNvPr id="4" name="Picture 15" descr="http://www.reachneuvonta.fi/Reach/reach.nsf/99EFB2E2477D933FC22575B500302BAD/$FILE/merkinn%E4t.gif">
            <a:extLst>
              <a:ext uri="{FF2B5EF4-FFF2-40B4-BE49-F238E27FC236}">
                <a16:creationId xmlns:a16="http://schemas.microsoft.com/office/drawing/2014/main" id="{EADF570A-656A-C04F-831A-B28D804A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16297"/>
            <a:ext cx="5990545" cy="25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84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60EF19-1BB4-357D-9E14-A1AE58DF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Pölyn torjunta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60BCAA-7E94-45A3-5E01-0A33A3ED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Pölynhallintasuunnitelma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LISÄÄ TÄHÄN YDINKOHDAT TYÖMAAN SUUNNITELMASTA</a:t>
            </a:r>
          </a:p>
          <a:p>
            <a:r>
              <a:rPr lang="fi-FI" dirty="0"/>
              <a:t>Estä pölyn leviäminen</a:t>
            </a:r>
          </a:p>
          <a:p>
            <a:r>
              <a:rPr lang="fi-FI" dirty="0"/>
              <a:t>Käytä kohdepoistolaitteita, jos työtehtäväsi vaatii</a:t>
            </a:r>
          </a:p>
          <a:p>
            <a:r>
              <a:rPr lang="fi-FI" dirty="0"/>
              <a:t>Valitse oikeat henkilösuojaimet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90FEE1F-E45A-2357-E3D8-6000C377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4977-33B1-41BD-BC65-DA0D3D4A58DB}" type="datetime1">
              <a:rPr lang="fi-FI" noProof="0" smtClean="0"/>
              <a:t>3.9.2024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3289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EF3BC6C-5A96-C771-9136-E1740610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F156-42B5-48A9-8F53-E2EC5E007DCC}" type="datetime1">
              <a:rPr lang="fi-FI" noProof="0" smtClean="0"/>
              <a:t>3.9.2024</a:t>
            </a:fld>
            <a:endParaRPr lang="fi-FI" noProof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E6246EE-46E3-9420-DE0D-395C79D97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i-FI" dirty="0"/>
              <a:t>Kohteen tiedot</a:t>
            </a:r>
          </a:p>
        </p:txBody>
      </p:sp>
    </p:spTree>
    <p:extLst>
      <p:ext uri="{BB962C8B-B14F-4D97-AF65-F5344CB8AC3E}">
        <p14:creationId xmlns:p14="http://schemas.microsoft.com/office/powerpoint/2010/main" val="330182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09C0BE-9DD4-434B-BBB3-B2FF6486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/>
              <a:t>Tervetuloa </a:t>
            </a:r>
            <a:r>
              <a:rPr lang="fi-FI">
                <a:solidFill>
                  <a:srgbClr val="FF0000"/>
                </a:solidFill>
              </a:rPr>
              <a:t>xxx</a:t>
            </a:r>
            <a:r>
              <a:rPr lang="fi-FI"/>
              <a:t> työmaalle töihin!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2A283C-BDF8-444B-9A1F-7A3AB1797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845270"/>
            <a:ext cx="7758551" cy="4464050"/>
          </a:xfrm>
        </p:spPr>
        <p:txBody>
          <a:bodyPr anchor="t">
            <a:noAutofit/>
          </a:bodyPr>
          <a:lstStyle/>
          <a:p>
            <a:r>
              <a:rPr lang="fi-FI" dirty="0"/>
              <a:t>Mitä odotamme sinulta:</a:t>
            </a:r>
          </a:p>
          <a:p>
            <a:pPr lvl="1"/>
            <a:r>
              <a:rPr lang="fi-FI" dirty="0"/>
              <a:t>Noudatat annettuja ohjeita ja työmaan sääntöjä.</a:t>
            </a:r>
          </a:p>
          <a:p>
            <a:pPr lvl="1"/>
            <a:r>
              <a:rPr lang="fi-FI" dirty="0"/>
              <a:t>Pidät oman työpisteesi ja työmaan siistinä ja turvallisena.</a:t>
            </a:r>
          </a:p>
          <a:p>
            <a:pPr lvl="1"/>
            <a:r>
              <a:rPr lang="fi-FI" dirty="0"/>
              <a:t>Ilmoitat aktiivisesti työmaalla havaitsemistasi turvallisuuspuutteista ja riskeistä työnjohdolle.</a:t>
            </a:r>
          </a:p>
          <a:p>
            <a:pPr lvl="1"/>
            <a:endParaRPr lang="fi-FI" dirty="0"/>
          </a:p>
          <a:p>
            <a:r>
              <a:rPr lang="fi-FI" dirty="0"/>
              <a:t>Haluamme, että työpäivä on sinulle sujuva ja turvallinen. Siksi</a:t>
            </a:r>
          </a:p>
          <a:p>
            <a:pPr lvl="1"/>
            <a:r>
              <a:rPr lang="fi-FI" dirty="0"/>
              <a:t>noudatamme tällä työmaalla yhteisiä pelisääntöjä.</a:t>
            </a:r>
          </a:p>
          <a:p>
            <a:pPr lvl="1"/>
            <a:r>
              <a:rPr lang="fi-FI" dirty="0"/>
              <a:t>haluamme kuulla, mitä puutteita työmaalla esiintyy.</a:t>
            </a:r>
          </a:p>
          <a:p>
            <a:pPr lvl="1"/>
            <a:r>
              <a:rPr lang="fi-FI" dirty="0"/>
              <a:t>sitoudumme korjaamaan havaitut puutteet ja virheet viipymättä.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D6428888-DBDD-14F2-C78F-17FCFE13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1956A-8E8D-4271-B8BA-03CEE7808A1F}" type="datetime1">
              <a:rPr lang="fi-FI" noProof="0" smtClean="0"/>
              <a:pPr/>
              <a:t>3.9.2024</a:t>
            </a:fld>
            <a:endParaRPr lang="fi-FI" noProof="0"/>
          </a:p>
        </p:txBody>
      </p:sp>
      <p:pic>
        <p:nvPicPr>
          <p:cNvPr id="8" name="Kuva 7" descr="Kuva, joka sisältää kohteen vaate, henkilö, animaatio, hiha&#10;&#10;Kuvaus luotu automaattisesti">
            <a:extLst>
              <a:ext uri="{FF2B5EF4-FFF2-40B4-BE49-F238E27FC236}">
                <a16:creationId xmlns:a16="http://schemas.microsoft.com/office/drawing/2014/main" id="{01B6E92C-BAC7-4407-AA07-5BB8254243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310782"/>
            <a:ext cx="3784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36E5CD1-4091-4A49-BE6C-5A493BF1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2" r="28386"/>
          <a:stretch/>
        </p:blipFill>
        <p:spPr>
          <a:xfrm>
            <a:off x="7325138" y="172674"/>
            <a:ext cx="4866861" cy="6685325"/>
          </a:xfrm>
          <a:prstGeom prst="rect">
            <a:avLst/>
          </a:prstGeom>
          <a:effectLst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C1F1D93-BEB6-F744-9752-B199934A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Kohteen 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C0A187-6FE2-194A-B46C-5B29A0CFDE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/>
              <a:t>Työnumero: </a:t>
            </a:r>
            <a:r>
              <a:rPr lang="fi-FI">
                <a:solidFill>
                  <a:srgbClr val="FF0000"/>
                </a:solidFill>
              </a:rPr>
              <a:t>xxx</a:t>
            </a:r>
            <a:endParaRPr lang="fi-FI"/>
          </a:p>
          <a:p>
            <a:r>
              <a:rPr lang="fi-FI"/>
              <a:t>Työmaa: </a:t>
            </a:r>
            <a:r>
              <a:rPr lang="fi-FI">
                <a:solidFill>
                  <a:srgbClr val="FF0000"/>
                </a:solidFill>
              </a:rPr>
              <a:t>xxx</a:t>
            </a:r>
            <a:endParaRPr lang="fi-FI"/>
          </a:p>
          <a:p>
            <a:r>
              <a:rPr lang="fi-FI"/>
              <a:t>Lähiosoite: </a:t>
            </a:r>
            <a:r>
              <a:rPr lang="fi-FI">
                <a:solidFill>
                  <a:srgbClr val="FF0000"/>
                </a:solidFill>
              </a:rPr>
              <a:t>xxx</a:t>
            </a:r>
            <a:endParaRPr lang="fi-FI"/>
          </a:p>
          <a:p>
            <a:r>
              <a:rPr lang="fi-FI"/>
              <a:t>Postiosoite: </a:t>
            </a:r>
            <a:r>
              <a:rPr lang="fi-FI">
                <a:solidFill>
                  <a:srgbClr val="FF0000"/>
                </a:solidFill>
              </a:rPr>
              <a:t>xxx</a:t>
            </a:r>
            <a:endParaRPr lang="fi-FI"/>
          </a:p>
          <a:p>
            <a:endParaRPr lang="fi-FI"/>
          </a:p>
          <a:p>
            <a:r>
              <a:rPr lang="fi-FI"/>
              <a:t>Rakennusaika: </a:t>
            </a:r>
            <a:r>
              <a:rPr lang="fi-FI">
                <a:solidFill>
                  <a:srgbClr val="FF0000"/>
                </a:solidFill>
              </a:rPr>
              <a:t>xxx</a:t>
            </a:r>
            <a:endParaRPr lang="fi-FI"/>
          </a:p>
          <a:p>
            <a:r>
              <a:rPr lang="fi-FI"/>
              <a:t>Kohteen vaiheistus: </a:t>
            </a:r>
            <a:r>
              <a:rPr lang="fi-FI">
                <a:solidFill>
                  <a:srgbClr val="FF0000"/>
                </a:solidFill>
              </a:rPr>
              <a:t>xxx</a:t>
            </a:r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48918F4-91FE-84C7-ACA9-DFCF7EE1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ECA4-2280-4D0D-AA26-202C5CD22ED8}" type="datetime1">
              <a:rPr lang="fi-FI" smtClean="0"/>
              <a:pPr/>
              <a:t>3.9.2024</a:t>
            </a:fld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CF661F5-1A63-2EE3-AB62-4F6631B42029}"/>
              </a:ext>
            </a:extLst>
          </p:cNvPr>
          <p:cNvSpPr/>
          <p:nvPr/>
        </p:nvSpPr>
        <p:spPr>
          <a:xfrm>
            <a:off x="8562011" y="2608904"/>
            <a:ext cx="2160240" cy="1929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Vaihda tähän kuva kohteesta ja täytä tiedot</a:t>
            </a:r>
          </a:p>
        </p:txBody>
      </p:sp>
    </p:spTree>
    <p:extLst>
      <p:ext uri="{BB962C8B-B14F-4D97-AF65-F5344CB8AC3E}">
        <p14:creationId xmlns:p14="http://schemas.microsoft.com/office/powerpoint/2010/main" val="331795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1B706F-F978-FC4E-91EE-DCB4DC48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Työnjohto- ja työsuojeluorganisaatio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3DC089-FE36-6F4D-87F1-222A8B93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>
                <a:solidFill>
                  <a:srgbClr val="FF0000"/>
                </a:solidFill>
              </a:rPr>
              <a:t>Lisää kalvoon vastuuhenkilöiden nimet, kuvat ja yhteystiedot</a:t>
            </a:r>
          </a:p>
          <a:p>
            <a:pPr lvl="1"/>
            <a:r>
              <a:rPr lang="fi-FI"/>
              <a:t>vastaava työnjohtaja</a:t>
            </a:r>
          </a:p>
          <a:p>
            <a:pPr lvl="1"/>
            <a:r>
              <a:rPr lang="fi-FI"/>
              <a:t>työnjohtajat</a:t>
            </a:r>
          </a:p>
          <a:p>
            <a:pPr lvl="1"/>
            <a:r>
              <a:rPr lang="fi-FI"/>
              <a:t>työmaainsinööri</a:t>
            </a:r>
          </a:p>
          <a:p>
            <a:pPr lvl="1"/>
            <a:r>
              <a:rPr lang="fi-FI"/>
              <a:t>työsuojeluvaltuutettu</a:t>
            </a:r>
          </a:p>
          <a:p>
            <a:pPr lvl="1"/>
            <a:r>
              <a:rPr lang="fi-FI"/>
              <a:t>muut vastuuhenkilöt.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2834B2-2E5D-AF7E-7F1F-46A4533E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B23A-15E1-45ED-8791-4368351A8983}" type="datetime1">
              <a:rPr lang="fi-FI" smtClean="0"/>
              <a:t>3.9.2024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8970274"/>
      </p:ext>
    </p:extLst>
  </p:cSld>
  <p:clrMapOvr>
    <a:masterClrMapping/>
  </p:clrMapOvr>
</p:sld>
</file>

<file path=ppt/theme/theme1.xml><?xml version="1.0" encoding="utf-8"?>
<a:theme xmlns:a="http://schemas.openxmlformats.org/drawingml/2006/main" name="RT rakennusteollisuus">
  <a:themeElements>
    <a:clrScheme name="RT rakennusteollisuus">
      <a:dk1>
        <a:sysClr val="windowText" lastClr="000000"/>
      </a:dk1>
      <a:lt1>
        <a:sysClr val="window" lastClr="FFFFFF"/>
      </a:lt1>
      <a:dk2>
        <a:srgbClr val="ABB4BE"/>
      </a:dk2>
      <a:lt2>
        <a:srgbClr val="EEE3CF"/>
      </a:lt2>
      <a:accent1>
        <a:srgbClr val="183858"/>
      </a:accent1>
      <a:accent2>
        <a:srgbClr val="346DE3"/>
      </a:accent2>
      <a:accent3>
        <a:srgbClr val="31D5C3"/>
      </a:accent3>
      <a:accent4>
        <a:srgbClr val="399B65"/>
      </a:accent4>
      <a:accent5>
        <a:srgbClr val="F1B323"/>
      </a:accent5>
      <a:accent6>
        <a:srgbClr val="D65E3F"/>
      </a:accent6>
      <a:hlink>
        <a:srgbClr val="346DE3"/>
      </a:hlink>
      <a:folHlink>
        <a:srgbClr val="346DE3"/>
      </a:folHlink>
    </a:clrScheme>
    <a:fontScheme name="RT rakennusteollisuus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ATEKO &amp; RM  PP-pohja 2023.pptx" id="{0BDFEDDF-8C02-4824-AA88-AD3F10369CEC}" vid="{6CC42705-8390-461D-97B0-EBE8A173DB57}"/>
    </a:ext>
  </a:extLst>
</a:theme>
</file>

<file path=ppt/theme/theme2.xml><?xml version="1.0" encoding="utf-8"?>
<a:theme xmlns:a="http://schemas.openxmlformats.org/drawingml/2006/main" name="Office Theme">
  <a:themeElements>
    <a:clrScheme name="RT rakennusteollisuus">
      <a:dk1>
        <a:sysClr val="windowText" lastClr="000000"/>
      </a:dk1>
      <a:lt1>
        <a:sysClr val="window" lastClr="FFFFFF"/>
      </a:lt1>
      <a:dk2>
        <a:srgbClr val="ABB4BE"/>
      </a:dk2>
      <a:lt2>
        <a:srgbClr val="EEE3CF"/>
      </a:lt2>
      <a:accent1>
        <a:srgbClr val="183858"/>
      </a:accent1>
      <a:accent2>
        <a:srgbClr val="346DE3"/>
      </a:accent2>
      <a:accent3>
        <a:srgbClr val="31D5C3"/>
      </a:accent3>
      <a:accent4>
        <a:srgbClr val="399B65"/>
      </a:accent4>
      <a:accent5>
        <a:srgbClr val="F1B323"/>
      </a:accent5>
      <a:accent6>
        <a:srgbClr val="D65E3F"/>
      </a:accent6>
      <a:hlink>
        <a:srgbClr val="346DE3"/>
      </a:hlink>
      <a:folHlink>
        <a:srgbClr val="346DE3"/>
      </a:folHlink>
    </a:clrScheme>
    <a:fontScheme name="RT rakennusteollisuus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T rakennusteollisuus">
      <a:dk1>
        <a:sysClr val="windowText" lastClr="000000"/>
      </a:dk1>
      <a:lt1>
        <a:sysClr val="window" lastClr="FFFFFF"/>
      </a:lt1>
      <a:dk2>
        <a:srgbClr val="ABB4BE"/>
      </a:dk2>
      <a:lt2>
        <a:srgbClr val="EEE3CF"/>
      </a:lt2>
      <a:accent1>
        <a:srgbClr val="183858"/>
      </a:accent1>
      <a:accent2>
        <a:srgbClr val="346DE3"/>
      </a:accent2>
      <a:accent3>
        <a:srgbClr val="31D5C3"/>
      </a:accent3>
      <a:accent4>
        <a:srgbClr val="399B65"/>
      </a:accent4>
      <a:accent5>
        <a:srgbClr val="F1B323"/>
      </a:accent5>
      <a:accent6>
        <a:srgbClr val="D65E3F"/>
      </a:accent6>
      <a:hlink>
        <a:srgbClr val="346DE3"/>
      </a:hlink>
      <a:folHlink>
        <a:srgbClr val="346DE3"/>
      </a:folHlink>
    </a:clrScheme>
    <a:fontScheme name="RT rakennusteollisuus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014acb-5982-45af-9031-0c69662cd1d9">
      <Terms xmlns="http://schemas.microsoft.com/office/infopath/2007/PartnerControls"/>
    </lcf76f155ced4ddcb4097134ff3c332f>
    <TaxCatchAll xmlns="43c9e15e-bd43-4a56-886a-0606003668a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BC4176AC7F514C896F10211120B6AC" ma:contentTypeVersion="26" ma:contentTypeDescription="Create a new document." ma:contentTypeScope="" ma:versionID="99fe29b438e7e179ad381096d12cd605">
  <xsd:schema xmlns:xsd="http://www.w3.org/2001/XMLSchema" xmlns:xs="http://www.w3.org/2001/XMLSchema" xmlns:p="http://schemas.microsoft.com/office/2006/metadata/properties" xmlns:ns1="http://schemas.microsoft.com/sharepoint/v3" xmlns:ns2="c7014acb-5982-45af-9031-0c69662cd1d9" xmlns:ns3="43c9e15e-bd43-4a56-886a-0606003668ab" targetNamespace="http://schemas.microsoft.com/office/2006/metadata/properties" ma:root="true" ma:fieldsID="80053e4ad12be46672821109da68fcd8" ns1:_="" ns2:_="" ns3:_="">
    <xsd:import namespace="http://schemas.microsoft.com/sharepoint/v3"/>
    <xsd:import namespace="c7014acb-5982-45af-9031-0c69662cd1d9"/>
    <xsd:import namespace="43c9e15e-bd43-4a56-886a-0606003668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LengthInSecond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14acb-5982-45af-9031-0c69662cd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b0897a-976a-40fc-9eb3-43b30155ff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9e15e-bd43-4a56-886a-0606003668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c2e8a33-6c78-46a7-92a8-86cf6997560f}" ma:internalName="TaxCatchAll" ma:showField="CatchAllData" ma:web="43c9e15e-bd43-4a56-886a-0606003668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A336AB-4E8B-4478-BEB0-53AC9CB0FE00}">
  <ds:schemaRefs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43c9e15e-bd43-4a56-886a-0606003668ab"/>
    <ds:schemaRef ds:uri="c7014acb-5982-45af-9031-0c69662cd1d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FC2BA4-FD88-44AE-B6A0-B9928D9822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77A512-D194-4DF8-AE40-FE43C45DE218}">
  <ds:schemaRefs>
    <ds:schemaRef ds:uri="43c9e15e-bd43-4a56-886a-0606003668ab"/>
    <ds:schemaRef ds:uri="c7014acb-5982-45af-9031-0c69662cd1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RATEKO &amp; RM  PP-pohja 2023</Template>
  <TotalTime>850</TotalTime>
  <Words>1748</Words>
  <Application>Microsoft Office PowerPoint</Application>
  <PresentationFormat>Laajakuva</PresentationFormat>
  <Paragraphs>344</Paragraphs>
  <Slides>51</Slides>
  <Notes>0</Notes>
  <HiddenSlides>4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51</vt:i4>
      </vt:variant>
    </vt:vector>
  </HeadingPairs>
  <TitlesOfParts>
    <vt:vector size="57" baseType="lpstr">
      <vt:lpstr>Arial</vt:lpstr>
      <vt:lpstr>Avenir Next LT Pro</vt:lpstr>
      <vt:lpstr>Avenir Next LT Pro Demi</vt:lpstr>
      <vt:lpstr>Calibri</vt:lpstr>
      <vt:lpstr>Wingdings</vt:lpstr>
      <vt:lpstr>RT rakennusteollisuus</vt:lpstr>
      <vt:lpstr>Työmaaperehdytys-esityspohja  </vt:lpstr>
      <vt:lpstr>Työmaaperehdytys</vt:lpstr>
      <vt:lpstr>Perehdytyksen sisältö ja tavoite</vt:lpstr>
      <vt:lpstr>Perehdytyksen sisältö</vt:lpstr>
      <vt:lpstr>Perehdytyksen tavoite</vt:lpstr>
      <vt:lpstr>Kohteen tiedot</vt:lpstr>
      <vt:lpstr>Tervetuloa xxx työmaalle töihin!</vt:lpstr>
      <vt:lpstr>Kohteen tiedot</vt:lpstr>
      <vt:lpstr>Työnjohto- ja työsuojeluorganisaatio</vt:lpstr>
      <vt:lpstr>Aluesuunnitelma</vt:lpstr>
      <vt:lpstr>Alkusammutus ja paloturvallisuus</vt:lpstr>
      <vt:lpstr>Jätteiden lajittelu</vt:lpstr>
      <vt:lpstr>Työnteon  edellytykset</vt:lpstr>
      <vt:lpstr>Ohje: Työnteon edellytykset</vt:lpstr>
      <vt:lpstr>Henkilökohtaiset suojaimet</vt:lpstr>
      <vt:lpstr>Työmaalla vaadittavat kortit ja pätevyydet</vt:lpstr>
      <vt:lpstr>Ulkomaalaiselta työntekijältä tarvitaan myös</vt:lpstr>
      <vt:lpstr>Tulityöt</vt:lpstr>
      <vt:lpstr>Nostotyöt</vt:lpstr>
      <vt:lpstr>Työmaan erityispiirteet</vt:lpstr>
      <vt:lpstr>Ohje: Työmaan erityispiirteet</vt:lpstr>
      <vt:lpstr>Työmaan vaarallisimmat paikat: kulkutiet</vt:lpstr>
      <vt:lpstr>Työmaan vaarallisimmat paikat: kaivannot</vt:lpstr>
      <vt:lpstr>Työmaan vaarallisimmat paikat: putoamisvaara</vt:lpstr>
      <vt:lpstr>Työmaan vaarallisimmat paikat: telineet ja telineillä työskentely</vt:lpstr>
      <vt:lpstr>Työmaan vaarallisimmat paikat: muut koneet ja laitteet</vt:lpstr>
      <vt:lpstr>Muut tämän työmaan vaara- ja haittatekijät</vt:lpstr>
      <vt:lpstr>Mitkä ovat oman työsi keskeiset vaarat ja toimintatavat niiden välttämiseksi?</vt:lpstr>
      <vt:lpstr>Turvallisuushavainto</vt:lpstr>
      <vt:lpstr>Muut turvallisuuskäytännöt tällä työmaalla</vt:lpstr>
      <vt:lpstr>Digiturvallisuus ja valokuvaaminen</vt:lpstr>
      <vt:lpstr>Onnettomuus-tilanteessa</vt:lpstr>
      <vt:lpstr>Ohje: Onnettomuustilanteessa</vt:lpstr>
      <vt:lpstr>Onnettomuustilanteessa</vt:lpstr>
      <vt:lpstr>Ensiapuvalmius</vt:lpstr>
      <vt:lpstr>Työterveys</vt:lpstr>
      <vt:lpstr>Turvallista ja tehokasta työskentelyä!</vt:lpstr>
      <vt:lpstr>Lisämateriaali    </vt:lpstr>
      <vt:lpstr>Putoamissuojaus</vt:lpstr>
      <vt:lpstr>Nostotyöt</vt:lpstr>
      <vt:lpstr>Aukkosuojat ja kulkutiet</vt:lpstr>
      <vt:lpstr>Telineet</vt:lpstr>
      <vt:lpstr>Tasotikkaat</vt:lpstr>
      <vt:lpstr>Nojatikkaita ei käytetä työalustana!</vt:lpstr>
      <vt:lpstr>Työpukit</vt:lpstr>
      <vt:lpstr>Rakennuskoneet</vt:lpstr>
      <vt:lpstr>TR-mittaus</vt:lpstr>
      <vt:lpstr>Rakennusaikaiset sähköasennukset</vt:lpstr>
      <vt:lpstr>Valaistus</vt:lpstr>
      <vt:lpstr>Kemikaalit ja käyttöturvallisuustiedotteet</vt:lpstr>
      <vt:lpstr>Pölyn torjunta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Työmaaperehdytys-kalvopohjat    </dc:title>
  <dc:creator>Jääskeläinen Mirva</dc:creator>
  <cp:lastModifiedBy>Jääskeläinen Mirva</cp:lastModifiedBy>
  <cp:revision>2</cp:revision>
  <dcterms:created xsi:type="dcterms:W3CDTF">2024-05-30T10:14:11Z</dcterms:created>
  <dcterms:modified xsi:type="dcterms:W3CDTF">2024-09-03T05:40:05Z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0x010100BBBC4176AC7F514C896F10211120B6AC</vt:lpwstr>
  </property>
  <property fmtid="{D5CDD505-2E9C-101B-9397-08002B2CF9AE}" pid="3" name="MediaServiceImageTags">
    <vt:lpwstr/>
  </property>
</Properties>
</file>